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0" r:id="rId5"/>
    <p:sldId id="264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BAB18-A7D2-1646-8C2B-E00ADF9A013D}" v="4" dt="2023-03-09T12:36:02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46"/>
    <p:restoredTop sz="82253"/>
  </p:normalViewPr>
  <p:slideViewPr>
    <p:cSldViewPr snapToGrid="0">
      <p:cViewPr varScale="1">
        <p:scale>
          <a:sx n="91" d="100"/>
          <a:sy n="9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agar, Bethan Alice" userId="dc0b6509-dca5-46f6-b355-e03f7348faa9" providerId="ADAL" clId="{A1FE3073-CEB4-3140-B0CA-5FEA12E5C3D9}"/>
    <pc:docChg chg="undo custSel addSld delSld modSld">
      <pc:chgData name="Savagar, Bethan Alice" userId="dc0b6509-dca5-46f6-b355-e03f7348faa9" providerId="ADAL" clId="{A1FE3073-CEB4-3140-B0CA-5FEA12E5C3D9}" dt="2023-02-28T12:55:03.330" v="1111" actId="12"/>
      <pc:docMkLst>
        <pc:docMk/>
      </pc:docMkLst>
      <pc:sldChg chg="addSp delSp modSp mod modNotesTx">
        <pc:chgData name="Savagar, Bethan Alice" userId="dc0b6509-dca5-46f6-b355-e03f7348faa9" providerId="ADAL" clId="{A1FE3073-CEB4-3140-B0CA-5FEA12E5C3D9}" dt="2023-02-28T12:55:03.330" v="1111" actId="12"/>
        <pc:sldMkLst>
          <pc:docMk/>
          <pc:sldMk cId="2073572194" sldId="260"/>
        </pc:sldMkLst>
        <pc:spChg chg="add mod">
          <ac:chgData name="Savagar, Bethan Alice" userId="dc0b6509-dca5-46f6-b355-e03f7348faa9" providerId="ADAL" clId="{A1FE3073-CEB4-3140-B0CA-5FEA12E5C3D9}" dt="2023-02-28T12:55:03.330" v="1111" actId="12"/>
          <ac:spMkLst>
            <pc:docMk/>
            <pc:sldMk cId="2073572194" sldId="260"/>
            <ac:spMk id="8" creationId="{1FFCA54F-F596-9ACA-B8C7-D844C41C9AC4}"/>
          </ac:spMkLst>
        </pc:spChg>
        <pc:spChg chg="del">
          <ac:chgData name="Savagar, Bethan Alice" userId="dc0b6509-dca5-46f6-b355-e03f7348faa9" providerId="ADAL" clId="{A1FE3073-CEB4-3140-B0CA-5FEA12E5C3D9}" dt="2023-02-28T12:11:10.320" v="504" actId="26606"/>
          <ac:spMkLst>
            <pc:docMk/>
            <pc:sldMk cId="2073572194" sldId="260"/>
            <ac:spMk id="16" creationId="{417CDA24-35F8-4540-8C52-3096D6D94949}"/>
          </ac:spMkLst>
        </pc:spChg>
        <pc:spChg chg="del">
          <ac:chgData name="Savagar, Bethan Alice" userId="dc0b6509-dca5-46f6-b355-e03f7348faa9" providerId="ADAL" clId="{A1FE3073-CEB4-3140-B0CA-5FEA12E5C3D9}" dt="2023-02-28T12:11:10.320" v="504" actId="26606"/>
          <ac:spMkLst>
            <pc:docMk/>
            <pc:sldMk cId="2073572194" sldId="260"/>
            <ac:spMk id="17" creationId="{8658BFE0-4E65-4174-9C75-687C94E88273}"/>
          </ac:spMkLst>
        </pc:spChg>
        <pc:spChg chg="del">
          <ac:chgData name="Savagar, Bethan Alice" userId="dc0b6509-dca5-46f6-b355-e03f7348faa9" providerId="ADAL" clId="{A1FE3073-CEB4-3140-B0CA-5FEA12E5C3D9}" dt="2023-02-28T12:11:10.320" v="504" actId="26606"/>
          <ac:spMkLst>
            <pc:docMk/>
            <pc:sldMk cId="2073572194" sldId="260"/>
            <ac:spMk id="18" creationId="{FA75DFED-A0C1-4A83-BE1D-0271C1826EF6}"/>
          </ac:spMkLst>
        </pc:spChg>
        <pc:picChg chg="del mod">
          <ac:chgData name="Savagar, Bethan Alice" userId="dc0b6509-dca5-46f6-b355-e03f7348faa9" providerId="ADAL" clId="{A1FE3073-CEB4-3140-B0CA-5FEA12E5C3D9}" dt="2023-02-28T12:09:41.269" v="497" actId="478"/>
          <ac:picMkLst>
            <pc:docMk/>
            <pc:sldMk cId="2073572194" sldId="260"/>
            <ac:picMk id="2" creationId="{ECB39062-AC15-6288-B541-2801B0A76945}"/>
          </ac:picMkLst>
        </pc:picChg>
        <pc:picChg chg="del">
          <ac:chgData name="Savagar, Bethan Alice" userId="dc0b6509-dca5-46f6-b355-e03f7348faa9" providerId="ADAL" clId="{A1FE3073-CEB4-3140-B0CA-5FEA12E5C3D9}" dt="2023-02-28T12:09:42.890" v="499" actId="478"/>
          <ac:picMkLst>
            <pc:docMk/>
            <pc:sldMk cId="2073572194" sldId="260"/>
            <ac:picMk id="3" creationId="{7467C030-2103-A6A9-BC2C-C4C6D8857979}"/>
          </ac:picMkLst>
        </pc:picChg>
        <pc:picChg chg="del">
          <ac:chgData name="Savagar, Bethan Alice" userId="dc0b6509-dca5-46f6-b355-e03f7348faa9" providerId="ADAL" clId="{A1FE3073-CEB4-3140-B0CA-5FEA12E5C3D9}" dt="2023-02-28T12:09:44.298" v="500" actId="478"/>
          <ac:picMkLst>
            <pc:docMk/>
            <pc:sldMk cId="2073572194" sldId="260"/>
            <ac:picMk id="4" creationId="{59CFFECB-6559-6D44-934D-0B567BC9B280}"/>
          </ac:picMkLst>
        </pc:picChg>
        <pc:picChg chg="del">
          <ac:chgData name="Savagar, Bethan Alice" userId="dc0b6509-dca5-46f6-b355-e03f7348faa9" providerId="ADAL" clId="{A1FE3073-CEB4-3140-B0CA-5FEA12E5C3D9}" dt="2023-02-28T12:09:42.239" v="498" actId="478"/>
          <ac:picMkLst>
            <pc:docMk/>
            <pc:sldMk cId="2073572194" sldId="260"/>
            <ac:picMk id="5" creationId="{907CC05C-5258-F7E3-691D-2E5CFB085AA5}"/>
          </ac:picMkLst>
        </pc:picChg>
        <pc:picChg chg="add mod">
          <ac:chgData name="Savagar, Bethan Alice" userId="dc0b6509-dca5-46f6-b355-e03f7348faa9" providerId="ADAL" clId="{A1FE3073-CEB4-3140-B0CA-5FEA12E5C3D9}" dt="2023-02-28T12:13:52.790" v="602" actId="1076"/>
          <ac:picMkLst>
            <pc:docMk/>
            <pc:sldMk cId="2073572194" sldId="260"/>
            <ac:picMk id="6" creationId="{894DDA6F-6C9B-407C-F7BB-2C070A49164C}"/>
          </ac:picMkLst>
        </pc:picChg>
        <pc:picChg chg="add mod">
          <ac:chgData name="Savagar, Bethan Alice" userId="dc0b6509-dca5-46f6-b355-e03f7348faa9" providerId="ADAL" clId="{A1FE3073-CEB4-3140-B0CA-5FEA12E5C3D9}" dt="2023-02-28T12:13:52.790" v="602" actId="1076"/>
          <ac:picMkLst>
            <pc:docMk/>
            <pc:sldMk cId="2073572194" sldId="260"/>
            <ac:picMk id="7" creationId="{CDFA071C-E3FA-1DCC-F155-63FB177C6091}"/>
          </ac:picMkLst>
        </pc:picChg>
      </pc:sldChg>
      <pc:sldChg chg="add del">
        <pc:chgData name="Savagar, Bethan Alice" userId="dc0b6509-dca5-46f6-b355-e03f7348faa9" providerId="ADAL" clId="{A1FE3073-CEB4-3140-B0CA-5FEA12E5C3D9}" dt="2023-02-28T12:11:19.806" v="507" actId="2696"/>
        <pc:sldMkLst>
          <pc:docMk/>
          <pc:sldMk cId="419127042" sldId="261"/>
        </pc:sldMkLst>
      </pc:sldChg>
      <pc:sldChg chg="addSp delSp modSp new mod setBg modNotesTx">
        <pc:chgData name="Savagar, Bethan Alice" userId="dc0b6509-dca5-46f6-b355-e03f7348faa9" providerId="ADAL" clId="{A1FE3073-CEB4-3140-B0CA-5FEA12E5C3D9}" dt="2023-02-28T11:46:53.159" v="139" actId="20577"/>
        <pc:sldMkLst>
          <pc:docMk/>
          <pc:sldMk cId="1361513349" sldId="262"/>
        </pc:sldMkLst>
        <pc:spChg chg="mod">
          <ac:chgData name="Savagar, Bethan Alice" userId="dc0b6509-dca5-46f6-b355-e03f7348faa9" providerId="ADAL" clId="{A1FE3073-CEB4-3140-B0CA-5FEA12E5C3D9}" dt="2023-02-28T11:39:52.036" v="94" actId="26606"/>
          <ac:spMkLst>
            <pc:docMk/>
            <pc:sldMk cId="1361513349" sldId="262"/>
            <ac:spMk id="2" creationId="{1B6688C9-0601-6784-CCC2-33D20AABBF9E}"/>
          </ac:spMkLst>
        </pc:spChg>
        <pc:spChg chg="del">
          <ac:chgData name="Savagar, Bethan Alice" userId="dc0b6509-dca5-46f6-b355-e03f7348faa9" providerId="ADAL" clId="{A1FE3073-CEB4-3140-B0CA-5FEA12E5C3D9}" dt="2023-02-28T11:39:52.036" v="94" actId="26606"/>
          <ac:spMkLst>
            <pc:docMk/>
            <pc:sldMk cId="1361513349" sldId="262"/>
            <ac:spMk id="3" creationId="{11353860-457B-D721-0CCE-D679C9CDC7E6}"/>
          </ac:spMkLst>
        </pc:spChg>
        <pc:spChg chg="add mod">
          <ac:chgData name="Savagar, Bethan Alice" userId="dc0b6509-dca5-46f6-b355-e03f7348faa9" providerId="ADAL" clId="{A1FE3073-CEB4-3140-B0CA-5FEA12E5C3D9}" dt="2023-02-28T11:46:30.055" v="121" actId="1076"/>
          <ac:spMkLst>
            <pc:docMk/>
            <pc:sldMk cId="1361513349" sldId="262"/>
            <ac:spMk id="10" creationId="{4298E43C-1FBE-622C-E185-AB0D6DD6F52A}"/>
          </ac:spMkLst>
        </pc:spChg>
        <pc:picChg chg="add mod">
          <ac:chgData name="Savagar, Bethan Alice" userId="dc0b6509-dca5-46f6-b355-e03f7348faa9" providerId="ADAL" clId="{A1FE3073-CEB4-3140-B0CA-5FEA12E5C3D9}" dt="2023-02-28T11:44:48.823" v="104" actId="1076"/>
          <ac:picMkLst>
            <pc:docMk/>
            <pc:sldMk cId="1361513349" sldId="262"/>
            <ac:picMk id="4" creationId="{EBE65530-7438-00EE-FEC1-EFCFF2A8FF1E}"/>
          </ac:picMkLst>
        </pc:picChg>
        <pc:picChg chg="add mod">
          <ac:chgData name="Savagar, Bethan Alice" userId="dc0b6509-dca5-46f6-b355-e03f7348faa9" providerId="ADAL" clId="{A1FE3073-CEB4-3140-B0CA-5FEA12E5C3D9}" dt="2023-02-28T11:44:53.336" v="106" actId="1076"/>
          <ac:picMkLst>
            <pc:docMk/>
            <pc:sldMk cId="1361513349" sldId="262"/>
            <ac:picMk id="5" creationId="{9E909BD6-7F82-25B9-EF20-6615FE3841E7}"/>
          </ac:picMkLst>
        </pc:picChg>
        <pc:cxnChg chg="add mod">
          <ac:chgData name="Savagar, Bethan Alice" userId="dc0b6509-dca5-46f6-b355-e03f7348faa9" providerId="ADAL" clId="{A1FE3073-CEB4-3140-B0CA-5FEA12E5C3D9}" dt="2023-02-28T11:45:49.147" v="113" actId="1582"/>
          <ac:cxnSpMkLst>
            <pc:docMk/>
            <pc:sldMk cId="1361513349" sldId="262"/>
            <ac:cxnSpMk id="7" creationId="{D8AC02E2-2CC6-0C2F-E225-58A9B58ACE30}"/>
          </ac:cxnSpMkLst>
        </pc:cxnChg>
        <pc:cxnChg chg="add mod">
          <ac:chgData name="Savagar, Bethan Alice" userId="dc0b6509-dca5-46f6-b355-e03f7348faa9" providerId="ADAL" clId="{A1FE3073-CEB4-3140-B0CA-5FEA12E5C3D9}" dt="2023-02-28T11:46:06.916" v="116" actId="1076"/>
          <ac:cxnSpMkLst>
            <pc:docMk/>
            <pc:sldMk cId="1361513349" sldId="262"/>
            <ac:cxnSpMk id="8" creationId="{F4933424-D00D-8E14-5B3C-1F727FE5C45D}"/>
          </ac:cxnSpMkLst>
        </pc:cxnChg>
      </pc:sldChg>
      <pc:sldChg chg="addSp delSp modSp new mod modNotesTx">
        <pc:chgData name="Savagar, Bethan Alice" userId="dc0b6509-dca5-46f6-b355-e03f7348faa9" providerId="ADAL" clId="{A1FE3073-CEB4-3140-B0CA-5FEA12E5C3D9}" dt="2023-02-28T12:19:37.089" v="1010" actId="20577"/>
        <pc:sldMkLst>
          <pc:docMk/>
          <pc:sldMk cId="3929642493" sldId="263"/>
        </pc:sldMkLst>
        <pc:spChg chg="mod">
          <ac:chgData name="Savagar, Bethan Alice" userId="dc0b6509-dca5-46f6-b355-e03f7348faa9" providerId="ADAL" clId="{A1FE3073-CEB4-3140-B0CA-5FEA12E5C3D9}" dt="2023-02-28T11:48:24.448" v="151" actId="20577"/>
          <ac:spMkLst>
            <pc:docMk/>
            <pc:sldMk cId="3929642493" sldId="263"/>
            <ac:spMk id="2" creationId="{886AA6A4-35E3-0AA1-51AC-149697AD0686}"/>
          </ac:spMkLst>
        </pc:spChg>
        <pc:spChg chg="del mod">
          <ac:chgData name="Savagar, Bethan Alice" userId="dc0b6509-dca5-46f6-b355-e03f7348faa9" providerId="ADAL" clId="{A1FE3073-CEB4-3140-B0CA-5FEA12E5C3D9}" dt="2023-02-28T11:49:22.225" v="173" actId="478"/>
          <ac:spMkLst>
            <pc:docMk/>
            <pc:sldMk cId="3929642493" sldId="263"/>
            <ac:spMk id="3" creationId="{2D4704C9-F23B-16D7-DD6B-C8D8DFB09E2E}"/>
          </ac:spMkLst>
        </pc:spChg>
        <pc:spChg chg="add mod">
          <ac:chgData name="Savagar, Bethan Alice" userId="dc0b6509-dca5-46f6-b355-e03f7348faa9" providerId="ADAL" clId="{A1FE3073-CEB4-3140-B0CA-5FEA12E5C3D9}" dt="2023-02-28T11:50:08.749" v="208" actId="20577"/>
          <ac:spMkLst>
            <pc:docMk/>
            <pc:sldMk cId="3929642493" sldId="263"/>
            <ac:spMk id="5" creationId="{BBF75125-788D-4D03-EC0A-A3C284BEC4EF}"/>
          </ac:spMkLst>
        </pc:spChg>
        <pc:spChg chg="add mod">
          <ac:chgData name="Savagar, Bethan Alice" userId="dc0b6509-dca5-46f6-b355-e03f7348faa9" providerId="ADAL" clId="{A1FE3073-CEB4-3140-B0CA-5FEA12E5C3D9}" dt="2023-02-28T12:12:05.348" v="595" actId="14100"/>
          <ac:spMkLst>
            <pc:docMk/>
            <pc:sldMk cId="3929642493" sldId="263"/>
            <ac:spMk id="6" creationId="{61BA93B9-506C-C100-0D05-FD57E3328BAB}"/>
          </ac:spMkLst>
        </pc:spChg>
        <pc:spChg chg="add mod">
          <ac:chgData name="Savagar, Bethan Alice" userId="dc0b6509-dca5-46f6-b355-e03f7348faa9" providerId="ADAL" clId="{A1FE3073-CEB4-3140-B0CA-5FEA12E5C3D9}" dt="2023-02-28T12:16:18.195" v="882" actId="20577"/>
          <ac:spMkLst>
            <pc:docMk/>
            <pc:sldMk cId="3929642493" sldId="263"/>
            <ac:spMk id="12" creationId="{25CF36EF-D8AC-AFE5-B129-C30106001292}"/>
          </ac:spMkLst>
        </pc:spChg>
        <pc:spChg chg="add mod">
          <ac:chgData name="Savagar, Bethan Alice" userId="dc0b6509-dca5-46f6-b355-e03f7348faa9" providerId="ADAL" clId="{A1FE3073-CEB4-3140-B0CA-5FEA12E5C3D9}" dt="2023-02-28T12:19:00.990" v="1005" actId="20577"/>
          <ac:spMkLst>
            <pc:docMk/>
            <pc:sldMk cId="3929642493" sldId="263"/>
            <ac:spMk id="13" creationId="{951DF4FF-9FD7-7618-5391-A4CB6A93BFAA}"/>
          </ac:spMkLst>
        </pc:spChg>
        <pc:spChg chg="add mod">
          <ac:chgData name="Savagar, Bethan Alice" userId="dc0b6509-dca5-46f6-b355-e03f7348faa9" providerId="ADAL" clId="{A1FE3073-CEB4-3140-B0CA-5FEA12E5C3D9}" dt="2023-02-28T12:19:37.089" v="1010" actId="20577"/>
          <ac:spMkLst>
            <pc:docMk/>
            <pc:sldMk cId="3929642493" sldId="263"/>
            <ac:spMk id="14" creationId="{8793A274-5853-0915-853F-B936A42D600D}"/>
          </ac:spMkLst>
        </pc:spChg>
        <pc:inkChg chg="add">
          <ac:chgData name="Savagar, Bethan Alice" userId="dc0b6509-dca5-46f6-b355-e03f7348faa9" providerId="ADAL" clId="{A1FE3073-CEB4-3140-B0CA-5FEA12E5C3D9}" dt="2023-02-28T12:13:14.954" v="600" actId="9405"/>
          <ac:inkMkLst>
            <pc:docMk/>
            <pc:sldMk cId="3929642493" sldId="263"/>
            <ac:inkMk id="10" creationId="{B5D69BD1-6E82-3F8A-0149-2D5D8D609DE8}"/>
          </ac:inkMkLst>
        </pc:inkChg>
        <pc:inkChg chg="add">
          <ac:chgData name="Savagar, Bethan Alice" userId="dc0b6509-dca5-46f6-b355-e03f7348faa9" providerId="ADAL" clId="{A1FE3073-CEB4-3140-B0CA-5FEA12E5C3D9}" dt="2023-02-28T12:13:19.396" v="601" actId="9405"/>
          <ac:inkMkLst>
            <pc:docMk/>
            <pc:sldMk cId="3929642493" sldId="263"/>
            <ac:inkMk id="11" creationId="{638613C3-B9C9-BF9D-AB20-803455583167}"/>
          </ac:inkMkLst>
        </pc:inkChg>
        <pc:cxnChg chg="add mod">
          <ac:chgData name="Savagar, Bethan Alice" userId="dc0b6509-dca5-46f6-b355-e03f7348faa9" providerId="ADAL" clId="{A1FE3073-CEB4-3140-B0CA-5FEA12E5C3D9}" dt="2023-02-28T12:12:49.121" v="599" actId="14100"/>
          <ac:cxnSpMkLst>
            <pc:docMk/>
            <pc:sldMk cId="3929642493" sldId="263"/>
            <ac:cxnSpMk id="8" creationId="{5BD1CFA8-D902-E022-81EC-185056796407}"/>
          </ac:cxnSpMkLst>
        </pc:cxnChg>
      </pc:sldChg>
      <pc:sldChg chg="addSp modSp new mod">
        <pc:chgData name="Savagar, Bethan Alice" userId="dc0b6509-dca5-46f6-b355-e03f7348faa9" providerId="ADAL" clId="{A1FE3073-CEB4-3140-B0CA-5FEA12E5C3D9}" dt="2023-02-28T12:54:49.248" v="1109" actId="20577"/>
        <pc:sldMkLst>
          <pc:docMk/>
          <pc:sldMk cId="2166822845" sldId="264"/>
        </pc:sldMkLst>
        <pc:spChg chg="add mod">
          <ac:chgData name="Savagar, Bethan Alice" userId="dc0b6509-dca5-46f6-b355-e03f7348faa9" providerId="ADAL" clId="{A1FE3073-CEB4-3140-B0CA-5FEA12E5C3D9}" dt="2023-02-28T12:54:49.248" v="1109" actId="20577"/>
          <ac:spMkLst>
            <pc:docMk/>
            <pc:sldMk cId="2166822845" sldId="264"/>
            <ac:spMk id="3" creationId="{2CEAF43A-3C94-8B4E-2E3A-71E8CE67926E}"/>
          </ac:spMkLst>
        </pc:spChg>
      </pc:sldChg>
      <pc:sldChg chg="addSp delSp modSp new mod modClrScheme chgLayout">
        <pc:chgData name="Savagar, Bethan Alice" userId="dc0b6509-dca5-46f6-b355-e03f7348faa9" providerId="ADAL" clId="{A1FE3073-CEB4-3140-B0CA-5FEA12E5C3D9}" dt="2023-02-28T12:28:54.082" v="1080" actId="478"/>
        <pc:sldMkLst>
          <pc:docMk/>
          <pc:sldMk cId="563565559" sldId="265"/>
        </pc:sldMkLst>
        <pc:spChg chg="add mod">
          <ac:chgData name="Savagar, Bethan Alice" userId="dc0b6509-dca5-46f6-b355-e03f7348faa9" providerId="ADAL" clId="{A1FE3073-CEB4-3140-B0CA-5FEA12E5C3D9}" dt="2023-02-28T12:26:51.665" v="1057" actId="20577"/>
          <ac:spMkLst>
            <pc:docMk/>
            <pc:sldMk cId="563565559" sldId="265"/>
            <ac:spMk id="2" creationId="{21977956-9B79-B2A3-1EE1-4E20D0D6046E}"/>
          </ac:spMkLst>
        </pc:spChg>
        <pc:spChg chg="add del mod">
          <ac:chgData name="Savagar, Bethan Alice" userId="dc0b6509-dca5-46f6-b355-e03f7348faa9" providerId="ADAL" clId="{A1FE3073-CEB4-3140-B0CA-5FEA12E5C3D9}" dt="2023-02-28T12:27:24.792" v="1058"/>
          <ac:spMkLst>
            <pc:docMk/>
            <pc:sldMk cId="563565559" sldId="265"/>
            <ac:spMk id="3" creationId="{8CFCD6D6-7E75-8B7C-A89B-7F5D84E496D5}"/>
          </ac:spMkLst>
        </pc:spChg>
        <pc:spChg chg="add mod">
          <ac:chgData name="Savagar, Bethan Alice" userId="dc0b6509-dca5-46f6-b355-e03f7348faa9" providerId="ADAL" clId="{A1FE3073-CEB4-3140-B0CA-5FEA12E5C3D9}" dt="2023-02-28T12:28:54.082" v="1080" actId="478"/>
          <ac:spMkLst>
            <pc:docMk/>
            <pc:sldMk cId="563565559" sldId="265"/>
            <ac:spMk id="6" creationId="{82F2D9BD-2C24-1D6A-0AB2-08AEAFAB7B42}"/>
          </ac:spMkLst>
        </pc:spChg>
        <pc:graphicFrameChg chg="add del mod modGraphic">
          <ac:chgData name="Savagar, Bethan Alice" userId="dc0b6509-dca5-46f6-b355-e03f7348faa9" providerId="ADAL" clId="{A1FE3073-CEB4-3140-B0CA-5FEA12E5C3D9}" dt="2023-02-28T12:28:54.082" v="1080" actId="478"/>
          <ac:graphicFrameMkLst>
            <pc:docMk/>
            <pc:sldMk cId="563565559" sldId="265"/>
            <ac:graphicFrameMk id="4" creationId="{FDF649DB-5E4B-07CE-1C6D-1FC89DDF7473}"/>
          </ac:graphicFrameMkLst>
        </pc:graphicFrameChg>
      </pc:sldChg>
      <pc:sldChg chg="new">
        <pc:chgData name="Savagar, Bethan Alice" userId="dc0b6509-dca5-46f6-b355-e03f7348faa9" providerId="ADAL" clId="{A1FE3073-CEB4-3140-B0CA-5FEA12E5C3D9}" dt="2023-02-28T12:26:40.886" v="1036" actId="680"/>
        <pc:sldMkLst>
          <pc:docMk/>
          <pc:sldMk cId="1859828439" sldId="266"/>
        </pc:sldMkLst>
      </pc:sldChg>
    </pc:docChg>
  </pc:docChgLst>
  <pc:docChgLst>
    <pc:chgData name="Savagar, Bethan Alice" userId="dc0b6509-dca5-46f6-b355-e03f7348faa9" providerId="ADAL" clId="{3A5BAB18-A7D2-1646-8C2B-E00ADF9A013D}"/>
    <pc:docChg chg="custSel addSld delSld modSld">
      <pc:chgData name="Savagar, Bethan Alice" userId="dc0b6509-dca5-46f6-b355-e03f7348faa9" providerId="ADAL" clId="{3A5BAB18-A7D2-1646-8C2B-E00ADF9A013D}" dt="2023-03-14T10:14:28.913" v="822" actId="1076"/>
      <pc:docMkLst>
        <pc:docMk/>
      </pc:docMkLst>
      <pc:sldChg chg="modSp mod">
        <pc:chgData name="Savagar, Bethan Alice" userId="dc0b6509-dca5-46f6-b355-e03f7348faa9" providerId="ADAL" clId="{3A5BAB18-A7D2-1646-8C2B-E00ADF9A013D}" dt="2023-03-01T14:31:38.321" v="9" actId="20577"/>
        <pc:sldMkLst>
          <pc:docMk/>
          <pc:sldMk cId="73896297" sldId="256"/>
        </pc:sldMkLst>
        <pc:spChg chg="mod">
          <ac:chgData name="Savagar, Bethan Alice" userId="dc0b6509-dca5-46f6-b355-e03f7348faa9" providerId="ADAL" clId="{3A5BAB18-A7D2-1646-8C2B-E00ADF9A013D}" dt="2023-03-01T14:31:38.321" v="9" actId="20577"/>
          <ac:spMkLst>
            <pc:docMk/>
            <pc:sldMk cId="73896297" sldId="256"/>
            <ac:spMk id="3" creationId="{3DFD11F4-0EB5-3BAD-96DF-D1CBD44D20FC}"/>
          </ac:spMkLst>
        </pc:spChg>
      </pc:sldChg>
      <pc:sldChg chg="modSp mod">
        <pc:chgData name="Savagar, Bethan Alice" userId="dc0b6509-dca5-46f6-b355-e03f7348faa9" providerId="ADAL" clId="{3A5BAB18-A7D2-1646-8C2B-E00ADF9A013D}" dt="2023-03-01T14:34:20.658" v="221" actId="20577"/>
        <pc:sldMkLst>
          <pc:docMk/>
          <pc:sldMk cId="2073572194" sldId="260"/>
        </pc:sldMkLst>
        <pc:spChg chg="mod">
          <ac:chgData name="Savagar, Bethan Alice" userId="dc0b6509-dca5-46f6-b355-e03f7348faa9" providerId="ADAL" clId="{3A5BAB18-A7D2-1646-8C2B-E00ADF9A013D}" dt="2023-03-01T14:34:20.658" v="221" actId="20577"/>
          <ac:spMkLst>
            <pc:docMk/>
            <pc:sldMk cId="2073572194" sldId="260"/>
            <ac:spMk id="8" creationId="{1FFCA54F-F596-9ACA-B8C7-D844C41C9AC4}"/>
          </ac:spMkLst>
        </pc:spChg>
      </pc:sldChg>
      <pc:sldChg chg="addSp modSp mod modNotesTx">
        <pc:chgData name="Savagar, Bethan Alice" userId="dc0b6509-dca5-46f6-b355-e03f7348faa9" providerId="ADAL" clId="{3A5BAB18-A7D2-1646-8C2B-E00ADF9A013D}" dt="2023-03-09T10:03:22.320" v="538" actId="20577"/>
        <pc:sldMkLst>
          <pc:docMk/>
          <pc:sldMk cId="1361513349" sldId="262"/>
        </pc:sldMkLst>
        <pc:spChg chg="add mod">
          <ac:chgData name="Savagar, Bethan Alice" userId="dc0b6509-dca5-46f6-b355-e03f7348faa9" providerId="ADAL" clId="{3A5BAB18-A7D2-1646-8C2B-E00ADF9A013D}" dt="2023-03-01T14:32:05.299" v="32" actId="1076"/>
          <ac:spMkLst>
            <pc:docMk/>
            <pc:sldMk cId="1361513349" sldId="262"/>
            <ac:spMk id="3" creationId="{619F8B46-E62F-BBE2-8B4D-FB3A6646BF82}"/>
          </ac:spMkLst>
        </pc:spChg>
        <pc:spChg chg="add mod">
          <ac:chgData name="Savagar, Bethan Alice" userId="dc0b6509-dca5-46f6-b355-e03f7348faa9" providerId="ADAL" clId="{3A5BAB18-A7D2-1646-8C2B-E00ADF9A013D}" dt="2023-03-01T14:32:26.196" v="84" actId="20577"/>
          <ac:spMkLst>
            <pc:docMk/>
            <pc:sldMk cId="1361513349" sldId="262"/>
            <ac:spMk id="6" creationId="{D1F50478-D622-ACBF-1EAA-D97DB0B1ED7E}"/>
          </ac:spMkLst>
        </pc:spChg>
      </pc:sldChg>
      <pc:sldChg chg="modSp mod">
        <pc:chgData name="Savagar, Bethan Alice" userId="dc0b6509-dca5-46f6-b355-e03f7348faa9" providerId="ADAL" clId="{3A5BAB18-A7D2-1646-8C2B-E00ADF9A013D}" dt="2023-03-01T14:33:14.825" v="147" actId="20577"/>
        <pc:sldMkLst>
          <pc:docMk/>
          <pc:sldMk cId="3929642493" sldId="263"/>
        </pc:sldMkLst>
        <pc:spChg chg="mod">
          <ac:chgData name="Savagar, Bethan Alice" userId="dc0b6509-dca5-46f6-b355-e03f7348faa9" providerId="ADAL" clId="{3A5BAB18-A7D2-1646-8C2B-E00ADF9A013D}" dt="2023-03-01T14:32:43.649" v="89" actId="20577"/>
          <ac:spMkLst>
            <pc:docMk/>
            <pc:sldMk cId="3929642493" sldId="263"/>
            <ac:spMk id="2" creationId="{886AA6A4-35E3-0AA1-51AC-149697AD0686}"/>
          </ac:spMkLst>
        </pc:spChg>
        <pc:spChg chg="mod">
          <ac:chgData name="Savagar, Bethan Alice" userId="dc0b6509-dca5-46f6-b355-e03f7348faa9" providerId="ADAL" clId="{3A5BAB18-A7D2-1646-8C2B-E00ADF9A013D}" dt="2023-03-01T14:33:14.825" v="147" actId="20577"/>
          <ac:spMkLst>
            <pc:docMk/>
            <pc:sldMk cId="3929642493" sldId="263"/>
            <ac:spMk id="13" creationId="{951DF4FF-9FD7-7618-5391-A4CB6A93BFAA}"/>
          </ac:spMkLst>
        </pc:spChg>
      </pc:sldChg>
      <pc:sldChg chg="del">
        <pc:chgData name="Savagar, Bethan Alice" userId="dc0b6509-dca5-46f6-b355-e03f7348faa9" providerId="ADAL" clId="{3A5BAB18-A7D2-1646-8C2B-E00ADF9A013D}" dt="2023-03-09T10:01:41.653" v="223" actId="2696"/>
        <pc:sldMkLst>
          <pc:docMk/>
          <pc:sldMk cId="1859828439" sldId="266"/>
        </pc:sldMkLst>
      </pc:sldChg>
      <pc:sldChg chg="modSp new mod">
        <pc:chgData name="Savagar, Bethan Alice" userId="dc0b6509-dca5-46f6-b355-e03f7348faa9" providerId="ADAL" clId="{3A5BAB18-A7D2-1646-8C2B-E00ADF9A013D}" dt="2023-03-09T10:01:49.113" v="260" actId="20577"/>
        <pc:sldMkLst>
          <pc:docMk/>
          <pc:sldMk cId="1549157115" sldId="267"/>
        </pc:sldMkLst>
        <pc:spChg chg="mod">
          <ac:chgData name="Savagar, Bethan Alice" userId="dc0b6509-dca5-46f6-b355-e03f7348faa9" providerId="ADAL" clId="{3A5BAB18-A7D2-1646-8C2B-E00ADF9A013D}" dt="2023-03-09T10:01:49.113" v="260" actId="20577"/>
          <ac:spMkLst>
            <pc:docMk/>
            <pc:sldMk cId="1549157115" sldId="267"/>
            <ac:spMk id="2" creationId="{9D5C6CC1-7331-744B-00F7-C9838CDDEB66}"/>
          </ac:spMkLst>
        </pc:spChg>
      </pc:sldChg>
      <pc:sldChg chg="addSp modSp new mod">
        <pc:chgData name="Savagar, Bethan Alice" userId="dc0b6509-dca5-46f6-b355-e03f7348faa9" providerId="ADAL" clId="{3A5BAB18-A7D2-1646-8C2B-E00ADF9A013D}" dt="2023-03-14T10:14:28.913" v="822" actId="1076"/>
        <pc:sldMkLst>
          <pc:docMk/>
          <pc:sldMk cId="955302800" sldId="268"/>
        </pc:sldMkLst>
        <pc:spChg chg="mod">
          <ac:chgData name="Savagar, Bethan Alice" userId="dc0b6509-dca5-46f6-b355-e03f7348faa9" providerId="ADAL" clId="{3A5BAB18-A7D2-1646-8C2B-E00ADF9A013D}" dt="2023-03-09T10:05:38.807" v="762" actId="20577"/>
          <ac:spMkLst>
            <pc:docMk/>
            <pc:sldMk cId="955302800" sldId="268"/>
            <ac:spMk id="2" creationId="{8C7025F6-38A4-71F1-C210-81672BD3EB6D}"/>
          </ac:spMkLst>
        </pc:spChg>
        <pc:spChg chg="mod">
          <ac:chgData name="Savagar, Bethan Alice" userId="dc0b6509-dca5-46f6-b355-e03f7348faa9" providerId="ADAL" clId="{3A5BAB18-A7D2-1646-8C2B-E00ADF9A013D}" dt="2023-03-14T10:14:18.942" v="821" actId="27636"/>
          <ac:spMkLst>
            <pc:docMk/>
            <pc:sldMk cId="955302800" sldId="268"/>
            <ac:spMk id="3" creationId="{6CD2E1C0-CEC2-1E06-3848-7EE195EB6372}"/>
          </ac:spMkLst>
        </pc:spChg>
        <pc:picChg chg="add mod">
          <ac:chgData name="Savagar, Bethan Alice" userId="dc0b6509-dca5-46f6-b355-e03f7348faa9" providerId="ADAL" clId="{3A5BAB18-A7D2-1646-8C2B-E00ADF9A013D}" dt="2023-03-14T10:14:28.913" v="822" actId="1076"/>
          <ac:picMkLst>
            <pc:docMk/>
            <pc:sldMk cId="955302800" sldId="268"/>
            <ac:picMk id="4" creationId="{DB16E72D-EE15-CD23-E03C-BC00A171E81E}"/>
          </ac:picMkLst>
        </pc:picChg>
      </pc:sldChg>
      <pc:sldChg chg="addSp delSp modSp new mod">
        <pc:chgData name="Savagar, Bethan Alice" userId="dc0b6509-dca5-46f6-b355-e03f7348faa9" providerId="ADAL" clId="{3A5BAB18-A7D2-1646-8C2B-E00ADF9A013D}" dt="2023-03-09T12:36:09.568" v="819" actId="20577"/>
        <pc:sldMkLst>
          <pc:docMk/>
          <pc:sldMk cId="3349671045" sldId="269"/>
        </pc:sldMkLst>
        <pc:spChg chg="mod">
          <ac:chgData name="Savagar, Bethan Alice" userId="dc0b6509-dca5-46f6-b355-e03f7348faa9" providerId="ADAL" clId="{3A5BAB18-A7D2-1646-8C2B-E00ADF9A013D}" dt="2023-03-09T12:36:09.568" v="819" actId="20577"/>
          <ac:spMkLst>
            <pc:docMk/>
            <pc:sldMk cId="3349671045" sldId="269"/>
            <ac:spMk id="2" creationId="{B69E2D86-3324-8802-4A9F-3F499F519DA0}"/>
          </ac:spMkLst>
        </pc:spChg>
        <pc:spChg chg="del">
          <ac:chgData name="Savagar, Bethan Alice" userId="dc0b6509-dca5-46f6-b355-e03f7348faa9" providerId="ADAL" clId="{3A5BAB18-A7D2-1646-8C2B-E00ADF9A013D}" dt="2023-03-09T12:36:02.629" v="804" actId="931"/>
          <ac:spMkLst>
            <pc:docMk/>
            <pc:sldMk cId="3349671045" sldId="269"/>
            <ac:spMk id="3" creationId="{7D82F283-BBD2-F025-7E60-F80834798208}"/>
          </ac:spMkLst>
        </pc:spChg>
        <pc:picChg chg="add mod">
          <ac:chgData name="Savagar, Bethan Alice" userId="dc0b6509-dca5-46f6-b355-e03f7348faa9" providerId="ADAL" clId="{3A5BAB18-A7D2-1646-8C2B-E00ADF9A013D}" dt="2023-03-09T12:36:04.990" v="805" actId="27614"/>
          <ac:picMkLst>
            <pc:docMk/>
            <pc:sldMk cId="3349671045" sldId="269"/>
            <ac:picMk id="5" creationId="{67879477-76D7-7E4E-9FCF-BD8C428F932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2:13:14.93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1 301,'97'-8,"0"0,0 0,-1 0,1 0,0 0,0 1,0-1,2-1,3 1,0 1,-4-2,-5 1,-8-1,-12 0,3-3,-14-2,6 0,9-1,7-2,-1 0,-6 3,22-2,-1 1,-2 0,6 0,-11 4,-21 8,-6 3,1 0,0 0,-3 0,0 0,-2 0,0 0,-4 0,0 0,-1 0,-1 0,-1 0,0 0,-1 0,-1 0,0 0,0 0,0 0,-1 0,48 0,1 0,-49 0,0 0,48 0,-1 0,-5 0,-9 0,-9 0,-7 0,-4 0,-3 3,1 3,-1 3,0 3,0 0,-3-1,0-2,-3-1,-6-2,-3 0,-5 0,0-1,3 1,1-3,2 0,0 0,0 0,0 0,0-2,0-1,0 0,0 0,1 0,-1 0,3 2,4 2,4 2,5 2,0-2,2 2,2-1,-3-4,0 2,-3-1,-2-1,3 0,2-3,2 0,0 2,2 2,-1 2,2-1,5-1,4-2,5-2,4 0,3 0,2 0,2 0,1 0,-3 0,-2 0,-3 0,-1 0,-1 0,-4 0,4 0,-4 0,2 0,1 0,-2 0,3 0,-1 0,-6 0,-1 0,-8 0,-2 0,0 0,-5 0,-3 0,-4 0,-5 0,1 0,8 0,11 0,14 0,7 0,7-1,-4-2,-9 0,-10-1,-12 3,-4 1,-1 0,4 0,7 0,9 0,11 0,6-3,-44 1,1 0,-1 0,0 0,47-4,-5 3,-13-1,-12 2,-15 2,-10 0,-5 0,-1 0,4 0,7 0,6 0,4 0,1 0,-1 0,-1 0,-2 0,-1 0,-6 0,-6 0,-1 0,0-1,3-4,2-3,-2-2,-2 0,-5 2,-5 2,-1 3,-3 1,-3 2,3 0,-1-4,8 3,1-4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2:13:19.39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0 127,'81'0,"-1"0,1 0,-8 0,2 0,3 0,1 0,10 0,2 0,3 0,1 0,-12 0,3 0,0 0,1 0,-1 0,1 0,1 0,-1 0,-1 0,-3 0,9 0,-3 0,-2 0,-1 0,16 0,-3 0,-3 0,-14 0,-2 0,-2 0,-6 0,-2 0,0 0,1 0,0 0,-2 0,23 0,-3 0,-12 2,-2 2,-10 1,-3 3,-7 0,-2 2,37 12,-17-6,-14-4,-15-4,-9-5,-1-1,0-2,8 0,9 0,6 0,6 0,2 0,1 0,-3 0,2 0,1 0,2 0,3 0,-2 0,-1 0,-5 0,-5 0,-5 0,-5 0,-4 0,-3 0,-3 0,-2 0,0 0,3 0,1 0,3 0,3 0,2 0,2 0,0 0,0 0,0 0,-2 0,1 0,4 0,3 0,3 0,2 0,1 0,-1 0,-3 0,-5-2,-3-1,0-3,1 1,2 1,3 2,-2 2,2 0,-3 0,0 0,1-3,-1 0,0 0,-3 1,-3 2,-5 0,1 0,4-1,3-1,3-4,0 0,-3-2,2 2,-2 0,1 0,-1 3,1 0,-1 0,0 0,-3 0,-7 1,-1-1,-2 0,0 0,2 1,-2-1,2-1,1-3,2-1,5 0,5-1,5 2,1-1,3 3,-4-1,-4 0,-3 2,-4 1,3 0,2 0,-2 0,-4-1,-5 2,-5-1,-3 1,-2 0,-2 0,2-1,1-1,5 2,0 2,6 0,8 0,8 0,11 0,3 0,8 0,5-1,6-2,5-1,3 1,1 1,-49 2,0 0,-1 0,1 0,-1 0,1 0,1 0,0 0,1 0,0 0,2 0,-1 0,0 0,-1 0,-1 0,1 0,4 0,0 0,0 0,0 0,3 0,0 0,-1 0,-2 0,-5 0,-1 0,42 0,-18 0,-14 0,-15 0,-8 0,-7 0,-6 0,-2 0,8 0,-4 0,-1 4,4 9,-17 12,5 25,-12 15,-5-22,-1-3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ABB2-EEA0-864E-BF55-7EF7D8AD924B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1A90-815D-FC42-8522-216E5D41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Tested duration of maternal immunity in 112 lambs up to 150 days after birth, born to ewes vaccinated with the homologous PPR vaccine “Nigeria 75/1" at day 90 and day 120 of pregnancy.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(seropositivity):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15 = 92%, Day 30 = 89.3%, day 45 = 84%, day 60 = 70.5%, day 75 = 32%, day 90 = 5.3% , day 105 = 4.5%, day 120 – 4.5%, day 135 = 1.8%, Day 150 = 1.8%</a:t>
            </a:r>
          </a:p>
          <a:p>
            <a:endParaRPr lang="en-US" dirty="0"/>
          </a:p>
          <a:p>
            <a:endParaRPr lang="en-US" dirty="0"/>
          </a:p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trend of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with datapoints every 2 weeks (14days) - can fill in the midpoints for weekly decay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maternal immunity to last until 4</a:t>
            </a:r>
            <a:r>
              <a:rPr lang="en-GB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month, day 119, week 17 (week 17 = 0 immunity)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Markus, Awa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provides proportion of all lambs that are immune at each timepoint, we need the decay rate (or proportion of lambs at previous timestep)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Rate = median monthly rate</a:t>
            </a:r>
          </a:p>
          <a:p>
            <a:r>
              <a:rPr lang="en-US" dirty="0"/>
              <a:t>Week is computed weekly rate</a:t>
            </a:r>
          </a:p>
          <a:p>
            <a:endParaRPr lang="en-US" dirty="0"/>
          </a:p>
          <a:p>
            <a:r>
              <a:rPr lang="en-US" dirty="0" err="1"/>
              <a:t>Hdea</a:t>
            </a:r>
            <a:r>
              <a:rPr lang="en-US" dirty="0"/>
              <a:t> = mortality</a:t>
            </a:r>
          </a:p>
          <a:p>
            <a:r>
              <a:rPr lang="en-US" dirty="0"/>
              <a:t>Hint = intake</a:t>
            </a:r>
          </a:p>
          <a:p>
            <a:r>
              <a:rPr lang="en-US" dirty="0"/>
              <a:t>Hoff = offtake</a:t>
            </a:r>
          </a:p>
          <a:p>
            <a:r>
              <a:rPr lang="en-US" dirty="0" err="1"/>
              <a:t>Hpar</a:t>
            </a:r>
            <a:r>
              <a:rPr lang="en-US" dirty="0"/>
              <a:t> = parturition risk</a:t>
            </a:r>
          </a:p>
          <a:p>
            <a:r>
              <a:rPr lang="en-US" dirty="0" err="1"/>
              <a:t>Netpro</a:t>
            </a:r>
            <a:r>
              <a:rPr lang="en-US" dirty="0"/>
              <a:t> = prolificacy (minus stillbirths)</a:t>
            </a:r>
          </a:p>
          <a:p>
            <a:r>
              <a:rPr lang="en-US" dirty="0" err="1"/>
              <a:t>Reprod</a:t>
            </a:r>
            <a:r>
              <a:rPr lang="en-US" dirty="0"/>
              <a:t> = parturition * </a:t>
            </a:r>
            <a:r>
              <a:rPr lang="en-US" dirty="0" err="1"/>
              <a:t>prolificac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BAOBAB data</a:t>
            </a:r>
          </a:p>
          <a:p>
            <a:r>
              <a:rPr lang="en-US" dirty="0"/>
              <a:t>Pop size: 1700 </a:t>
            </a:r>
          </a:p>
          <a:p>
            <a:r>
              <a:rPr lang="en-US" dirty="0"/>
              <a:t>Max age F: 7y, M: 5y</a:t>
            </a:r>
          </a:p>
          <a:p>
            <a:r>
              <a:rPr lang="en-US" dirty="0"/>
              <a:t>Age cats: 4m/6m/12m/18m/18m+</a:t>
            </a:r>
          </a:p>
          <a:p>
            <a:endParaRPr lang="en-US" dirty="0"/>
          </a:p>
          <a:p>
            <a:r>
              <a:rPr lang="en-US" dirty="0"/>
              <a:t>No transmission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31A90-815D-FC42-8522-216E5D416C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9DB8-40B7-112D-4A2F-77941904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9087-7B3C-1CDD-FE64-9EEF24EF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B8AF-C85E-7FD0-7C47-D5F43775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4C8F-727A-474E-8712-541A884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FB79-8B73-DDC8-18D9-557AF4A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C431-73A7-23F1-FE3F-6DBF36D8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AD5C2-81C1-1D9B-0458-EC871B99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77BE-EC3D-D6D9-299F-EB1F11D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DCDF-8DCB-2D4C-5AA0-3D468D22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EE5A-E168-D788-1B27-1CE2675B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B095A-A3AD-E6F2-51DA-1021BE28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81C74-EBF3-C5E3-B0A3-134186D3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537C-3CAE-547B-FC1E-B0CFCA4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3DAF-97FA-1294-1AE1-44C4DFA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7C3B-8404-DA69-062C-72645942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A4F2-A850-9758-BD44-2E706902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AF64-8213-173E-6E77-8C0F6AAD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25DE-0CC6-F35D-9704-A15EA211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D4BA-BE7C-1A71-091F-AD6EFDB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1C85-08E1-47AA-A919-E8BADE67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4412-083F-F6C2-EC32-564D043E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7241-4330-884C-5A17-044C9657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AF3-F4C8-CC87-B18C-923780ED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FA47-DC04-00BB-4B0B-53595A9D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F4B2-CCAC-E0FA-FFDA-C19F670F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216-F6F5-FFEA-E716-B44E574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587F-E3FC-4DF1-87D8-EF263EF25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D24C-E367-9F2A-7308-13693239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1CAB8-7AD0-FA0E-F0B0-11A8C67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2DF3D-0181-C2C8-B52D-3079D48E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4432-2D97-2494-3FE1-789EED1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932-4EB7-DFBF-8205-58DEA08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8BB3-CA88-CBC5-6BD1-FE7F38C1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DB23-9424-7214-34E3-3BD455E2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1D0F3-EB01-1E8F-5DE4-9465980BA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2E028-5797-1C3F-1D23-5D5C3C84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E294B-2CD5-5DE3-B3F2-BF0345C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9A8CE-7941-97A8-8393-6C70CF6D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A545A-B53E-E996-AED3-C7ABC9D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A0BA-AB6D-71E7-A3A9-623157B4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4381-1C67-2BF0-DD00-EB8B15A9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994F-E461-18DC-F31E-4462695F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74227-93A4-3A4C-F1C8-9830640F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DF5B2-395C-A4F9-251F-FCBBA7EF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BC5FA-C96B-1F56-4A7B-7EF3D85C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FE6C2-6EB5-BD11-C06F-5461E50B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AC3A-7BC4-4E64-6457-EE67D96C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581C-2185-F734-A860-5E8DB379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9B38A-5582-45A6-6D77-00D0E85A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E3FB-FDBB-CF07-DD6D-2205A136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63103-F196-6125-5110-3FB21AA5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B10C-3938-0CDE-CD39-594EEE63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7326-31F8-B94A-F20D-336EF67A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08D27-85B4-3DC5-5EE1-0E7CCE2E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0B8B1-54E4-2096-DDF2-2678F2FD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D602-28DE-ACB8-7CFA-F06F8D39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C47B-73BE-8020-A9A4-81A2B0B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2B7C-7A8C-2DA5-398F-EAE2EC9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F4BED-F555-F360-CE52-F579ECE4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0DAD-256F-2C5A-E97E-06372B6D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4FEF-6896-7D08-7ABE-AB192F413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346A-1225-314F-8E90-18293479AF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B3CF-84A6-67D4-B979-C93F66E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58DF-C296-D5B8-A2C8-C1610954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4386-5BB7-8A4A-B690-1D53C640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bethsavagar/Library/CloudStorage/OneDrive-RoyalVeterinaryCollege/Population_Dynamics_Model/writing/methods/notes/Parameters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2A07-C0C0-EAAF-258D-CD20EC2D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 Dynamics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11F4-0EB5-3BAD-96DF-D1CBD44D2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02/03/2023</a:t>
            </a:r>
          </a:p>
        </p:txBody>
      </p:sp>
    </p:spTree>
    <p:extLst>
      <p:ext uri="{BB962C8B-B14F-4D97-AF65-F5344CB8AC3E}">
        <p14:creationId xmlns:p14="http://schemas.microsoft.com/office/powerpoint/2010/main" val="738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8C9-0601-6784-CCC2-33D20AA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Immune decay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EBE65530-7438-00EE-FEC1-EFCFF2A8F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39" y="2001652"/>
            <a:ext cx="5723421" cy="336251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E909BD6-7F82-25B9-EF20-6615FE38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42" y="1893887"/>
            <a:ext cx="5316566" cy="3592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AC02E2-2CC6-0C2F-E225-58A9B58ACE30}"/>
              </a:ext>
            </a:extLst>
          </p:cNvPr>
          <p:cNvCxnSpPr/>
          <p:nvPr/>
        </p:nvCxnSpPr>
        <p:spPr>
          <a:xfrm>
            <a:off x="10425918" y="1223778"/>
            <a:ext cx="0" cy="466267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933424-D00D-8E14-5B3C-1F727FE5C45D}"/>
              </a:ext>
            </a:extLst>
          </p:cNvPr>
          <p:cNvCxnSpPr/>
          <p:nvPr/>
        </p:nvCxnSpPr>
        <p:spPr>
          <a:xfrm>
            <a:off x="3417862" y="1097664"/>
            <a:ext cx="0" cy="4662672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98E43C-1FBE-622C-E185-AB0D6DD6F52A}"/>
              </a:ext>
            </a:extLst>
          </p:cNvPr>
          <p:cNvSpPr txBox="1"/>
          <p:nvPr/>
        </p:nvSpPr>
        <p:spPr>
          <a:xfrm>
            <a:off x="3123149" y="2030451"/>
            <a:ext cx="3231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maternal immunity to last until 4</a:t>
            </a:r>
            <a:r>
              <a:rPr lang="en-GB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 (week 17 = 0 immunity)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by </a:t>
            </a:r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Bodjo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Markus, Awa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F8B46-E62F-BBE2-8B4D-FB3A6646BF82}"/>
              </a:ext>
            </a:extLst>
          </p:cNvPr>
          <p:cNvSpPr txBox="1"/>
          <p:nvPr/>
        </p:nvSpPr>
        <p:spPr>
          <a:xfrm>
            <a:off x="407963" y="1252577"/>
            <a:ext cx="27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papers: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50478-D622-ACBF-1EAA-D97DB0B1ED7E}"/>
              </a:ext>
            </a:extLst>
          </p:cNvPr>
          <p:cNvSpPr txBox="1"/>
          <p:nvPr/>
        </p:nvSpPr>
        <p:spPr>
          <a:xfrm>
            <a:off x="6095998" y="1353514"/>
            <a:ext cx="313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Bodjo</a:t>
            </a:r>
            <a:r>
              <a:rPr lang="en-US" dirty="0"/>
              <a:t> data + modelled decay</a:t>
            </a:r>
          </a:p>
        </p:txBody>
      </p:sp>
    </p:spTree>
    <p:extLst>
      <p:ext uri="{BB962C8B-B14F-4D97-AF65-F5344CB8AC3E}">
        <p14:creationId xmlns:p14="http://schemas.microsoft.com/office/powerpoint/2010/main" val="136151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A6A4-35E3-0AA1-51AC-149697AD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BAOBAB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75125-788D-4D03-EC0A-A3C284BEC4EF}"/>
              </a:ext>
            </a:extLst>
          </p:cNvPr>
          <p:cNvSpPr txBox="1"/>
          <p:nvPr/>
        </p:nvSpPr>
        <p:spPr>
          <a:xfrm>
            <a:off x="838200" y="1690688"/>
            <a:ext cx="73890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parameter	rate 		</a:t>
            </a:r>
            <a:r>
              <a:rPr lang="en-US" dirty="0" err="1"/>
              <a:t>rate_wk</a:t>
            </a:r>
            <a:endParaRPr lang="en-US" dirty="0"/>
          </a:p>
          <a:p>
            <a:r>
              <a:rPr lang="en-US" dirty="0"/>
              <a:t>  &lt;</a:t>
            </a:r>
            <a:r>
              <a:rPr lang="en-US" dirty="0" err="1"/>
              <a:t>fct</a:t>
            </a:r>
            <a:r>
              <a:rPr lang="en-US" dirty="0"/>
              <a:t>&gt;      		&lt;</a:t>
            </a:r>
            <a:r>
              <a:rPr lang="en-US" dirty="0" err="1"/>
              <a:t>dbl</a:t>
            </a:r>
            <a:r>
              <a:rPr lang="en-US" dirty="0"/>
              <a:t>&gt; 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1 </a:t>
            </a:r>
            <a:r>
              <a:rPr lang="en-US" dirty="0" err="1"/>
              <a:t>hdea</a:t>
            </a:r>
            <a:r>
              <a:rPr lang="en-US" dirty="0"/>
              <a:t>      	0.0234 		0.00537</a:t>
            </a:r>
          </a:p>
          <a:p>
            <a:r>
              <a:rPr lang="en-US" dirty="0"/>
              <a:t>2 hint      		0.0527 		0.0121 </a:t>
            </a:r>
          </a:p>
          <a:p>
            <a:r>
              <a:rPr lang="en-US" dirty="0"/>
              <a:t>3 </a:t>
            </a:r>
            <a:r>
              <a:rPr lang="en-US" dirty="0" err="1"/>
              <a:t>hoff</a:t>
            </a:r>
            <a:r>
              <a:rPr lang="en-US" dirty="0"/>
              <a:t>      		0.0527 		0.0121 </a:t>
            </a:r>
          </a:p>
          <a:p>
            <a:r>
              <a:rPr lang="en-US" dirty="0"/>
              <a:t>4 </a:t>
            </a:r>
            <a:r>
              <a:rPr lang="en-US" dirty="0" err="1"/>
              <a:t>hpar</a:t>
            </a:r>
            <a:r>
              <a:rPr lang="en-US" dirty="0"/>
              <a:t>      		0.0680 		0.0157 </a:t>
            </a:r>
          </a:p>
          <a:p>
            <a:r>
              <a:rPr lang="en-US" dirty="0"/>
              <a:t>5 </a:t>
            </a:r>
            <a:r>
              <a:rPr lang="en-US" dirty="0" err="1"/>
              <a:t>netpro</a:t>
            </a:r>
            <a:r>
              <a:rPr lang="en-US" dirty="0"/>
              <a:t>    	1.48   		0.341  </a:t>
            </a:r>
          </a:p>
          <a:p>
            <a:r>
              <a:rPr lang="en-US" dirty="0"/>
              <a:t>6 </a:t>
            </a:r>
            <a:r>
              <a:rPr lang="en-US" dirty="0" err="1"/>
              <a:t>reprod</a:t>
            </a:r>
            <a:r>
              <a:rPr lang="en-US" dirty="0"/>
              <a:t>    	0.0997 		0.0230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A93B9-506C-C100-0D05-FD57E3328BAB}"/>
              </a:ext>
            </a:extLst>
          </p:cNvPr>
          <p:cNvSpPr txBox="1"/>
          <p:nvPr/>
        </p:nvSpPr>
        <p:spPr>
          <a:xfrm>
            <a:off x="6850966" y="1828800"/>
            <a:ext cx="486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Intake = Offtake, NET offtake = 0</a:t>
            </a:r>
          </a:p>
          <a:p>
            <a:r>
              <a:rPr lang="en-US" dirty="0"/>
              <a:t>No age-sex differences for intake/offtake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D1CFA8-D902-E022-81EC-185056796407}"/>
              </a:ext>
            </a:extLst>
          </p:cNvPr>
          <p:cNvCxnSpPr>
            <a:cxnSpLocks/>
          </p:cNvCxnSpPr>
          <p:nvPr/>
        </p:nvCxnSpPr>
        <p:spPr>
          <a:xfrm flipV="1">
            <a:off x="5341035" y="2124222"/>
            <a:ext cx="1467728" cy="6463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D69BD1-6E82-3F8A-0149-2D5D8D609DE8}"/>
                  </a:ext>
                </a:extLst>
              </p14:cNvPr>
              <p14:cNvContentPartPr/>
              <p14:nvPr/>
            </p14:nvContentPartPr>
            <p14:xfrm>
              <a:off x="947437" y="2663751"/>
              <a:ext cx="4377240" cy="108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D69BD1-6E82-3F8A-0149-2D5D8D609D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797" y="2484111"/>
                <a:ext cx="45568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8613C3-B9C9-BF9D-AB20-803455583167}"/>
                  </a:ext>
                </a:extLst>
              </p14:cNvPr>
              <p14:cNvContentPartPr/>
              <p14:nvPr/>
            </p14:nvContentPartPr>
            <p14:xfrm>
              <a:off x="946357" y="2924391"/>
              <a:ext cx="4253760" cy="86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8613C3-B9C9-BF9D-AB20-8034555831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357" y="2744751"/>
                <a:ext cx="4433400" cy="446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5CF36EF-D8AC-AFE5-B129-C30106001292}"/>
              </a:ext>
            </a:extLst>
          </p:cNvPr>
          <p:cNvSpPr txBox="1"/>
          <p:nvPr/>
        </p:nvSpPr>
        <p:spPr>
          <a:xfrm>
            <a:off x="6808763" y="3441117"/>
            <a:ext cx="486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animals &gt;=12m could be exchanged</a:t>
            </a:r>
          </a:p>
          <a:p>
            <a:r>
              <a:rPr lang="en-US" dirty="0"/>
              <a:t>Only females &gt;=18m could give birth</a:t>
            </a:r>
          </a:p>
          <a:p>
            <a:r>
              <a:rPr lang="en-US" dirty="0"/>
              <a:t>1:1 sex ratio at birth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DF4FF-9FD7-7618-5391-A4CB6A93BFAA}"/>
              </a:ext>
            </a:extLst>
          </p:cNvPr>
          <p:cNvSpPr txBox="1"/>
          <p:nvPr/>
        </p:nvSpPr>
        <p:spPr>
          <a:xfrm>
            <a:off x="639526" y="4738549"/>
            <a:ext cx="4354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population: 1700 (arbitrary)</a:t>
            </a:r>
          </a:p>
          <a:p>
            <a:r>
              <a:rPr lang="en-US" dirty="0"/>
              <a:t>Female (80%):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15% 6-12m,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15% 12-18m,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50% 18m+</a:t>
            </a:r>
          </a:p>
          <a:p>
            <a:r>
              <a:rPr lang="en-US" dirty="0"/>
              <a:t>- Similar to reported proportions in field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3A274-5853-0915-853F-B936A42D600D}"/>
              </a:ext>
            </a:extLst>
          </p:cNvPr>
          <p:cNvSpPr txBox="1"/>
          <p:nvPr/>
        </p:nvSpPr>
        <p:spPr>
          <a:xfrm>
            <a:off x="2510530" y="4738549"/>
            <a:ext cx="3257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Male (20%):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10% 6-12m,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5% 12-18m,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5% 18m+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4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4DDA6F-6C9B-407C-F7BB-2C070A491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346605"/>
            <a:ext cx="5291666" cy="3095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A071C-E3FA-1DCC-F155-63FB177C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359834"/>
            <a:ext cx="5291667" cy="3069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CA54F-F596-9ACA-B8C7-D844C41C9AC4}"/>
              </a:ext>
            </a:extLst>
          </p:cNvPr>
          <p:cNvSpPr txBox="1"/>
          <p:nvPr/>
        </p:nvSpPr>
        <p:spPr>
          <a:xfrm>
            <a:off x="379828" y="3727938"/>
            <a:ext cx="7554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 growth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Age-sex structure of population not maintained (no age-sex differences for trade, deaths)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expect higher male offtake (should help </a:t>
            </a:r>
            <a:r>
              <a:rPr lang="en-US"/>
              <a:t>maintain proportion 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7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AF43A-3C94-8B4E-2E3A-71E8CE67926E}"/>
              </a:ext>
            </a:extLst>
          </p:cNvPr>
          <p:cNvSpPr txBox="1"/>
          <p:nvPr/>
        </p:nvSpPr>
        <p:spPr>
          <a:xfrm>
            <a:off x="633046" y="562708"/>
            <a:ext cx="85144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Calibri" panose="020F0502020204030204" pitchFamily="34" charset="0"/>
              </a:rPr>
              <a:t>Developments: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Transmission - BS working on this but not quite right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Stabilising population size + structure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Seasonality</a:t>
            </a:r>
            <a:r>
              <a:rPr lang="en-GB" dirty="0">
                <a:effectLst/>
                <a:latin typeface="Calibri" panose="020F0502020204030204" pitchFamily="34" charset="0"/>
              </a:rPr>
              <a:t>: how to incorporate this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dirty="0">
                <a:effectLst/>
                <a:latin typeface="Calibri" panose="020F0502020204030204" pitchFamily="34" charset="0"/>
              </a:rPr>
              <a:t>Options: 2 seasons, 1 peak season and 1 'off' season, could compare this and model with no seasonality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dirty="0">
                <a:effectLst/>
                <a:latin typeface="Calibri" panose="020F0502020204030204" pitchFamily="34" charset="0"/>
              </a:rPr>
              <a:t>Seasons differ between regions so may be too hard to generalise?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Timestep</a:t>
            </a:r>
            <a:r>
              <a:rPr lang="en-GB" dirty="0">
                <a:effectLst/>
                <a:latin typeface="Calibri" panose="020F0502020204030204" pitchFamily="34" charset="0"/>
              </a:rPr>
              <a:t> of model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Weekly demographic rates are hard to come by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Would monthly demographic timestep be too big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en-GB" dirty="0">
                <a:effectLst/>
                <a:latin typeface="Calibri" panose="020F0502020204030204" pitchFamily="34" charset="0"/>
              </a:rPr>
              <a:t>Data may be more accurately reflected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Data for model: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BS needs to focus time on this, still not confirmed flock profiles (was hoping RP2 would help but not enough time)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GB" sz="36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2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7956-9B79-B2A3-1EE1-4E20D0D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2D9BD-2C24-1D6A-0AB2-08AEAFAB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file:///Users/bethsavagar/Library/CloudStorage/OneDrive-RoyalVeterinaryCollege/Population_Dynamics_Model/writing/methods/notes/Parameters.docx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6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6CC1-7331-744B-00F7-C9838CDD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9FE35-5ACA-6517-479D-B55C3B7CB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25F6-38A4-71F1-C210-81672BD3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Immunity Decay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E1C0-CEC2-1E06-3848-7EE195EB6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5377" cy="435133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Imm-test.R</a:t>
            </a:r>
            <a:r>
              <a:rPr lang="en-US" dirty="0"/>
              <a:t> (08/03/23)</a:t>
            </a:r>
          </a:p>
          <a:p>
            <a:r>
              <a:rPr lang="en-US" dirty="0"/>
              <a:t># Run model with conditions to replicate </a:t>
            </a:r>
            <a:r>
              <a:rPr lang="en-US" dirty="0" err="1"/>
              <a:t>Bodjo</a:t>
            </a:r>
            <a:r>
              <a:rPr lang="en-US" dirty="0"/>
              <a:t> et al paper where offspring immunity dynamics are drawn from.</a:t>
            </a:r>
          </a:p>
          <a:p>
            <a:pPr lvl="1"/>
            <a:r>
              <a:rPr lang="en-US" dirty="0"/>
              <a:t>Tested duration of maternal immunity in 112 lambs up to 150 days after birth, born to ewes vaccinated with the homologous PPR vaccine “Nigeria 75/1" at day 90 and day 120 of pregnancy.</a:t>
            </a:r>
          </a:p>
          <a:p>
            <a:endParaRPr lang="en-US" dirty="0"/>
          </a:p>
          <a:p>
            <a:r>
              <a:rPr lang="en-US" dirty="0"/>
              <a:t># Parameters: </a:t>
            </a:r>
          </a:p>
          <a:p>
            <a:r>
              <a:rPr lang="en-US" dirty="0"/>
              <a:t># - set 112 lambs to immune compartment </a:t>
            </a:r>
          </a:p>
          <a:p>
            <a:r>
              <a:rPr lang="en-US" dirty="0"/>
              <a:t># - set rest of population to 0</a:t>
            </a:r>
          </a:p>
          <a:p>
            <a:r>
              <a:rPr lang="en-US" dirty="0"/>
              <a:t># - set mortality, offtake, and all demographic rates (except immune decay) to 0</a:t>
            </a:r>
          </a:p>
          <a:p>
            <a:r>
              <a:rPr lang="en-US" dirty="0"/>
              <a:t># - plot proportion immune for first 6 months of simulation </a:t>
            </a:r>
          </a:p>
          <a:p>
            <a:r>
              <a:rPr lang="en-US" dirty="0"/>
              <a:t># - plot should mirror the immune decay from </a:t>
            </a:r>
            <a:r>
              <a:rPr lang="en-US" dirty="0" err="1"/>
              <a:t>Bodjo</a:t>
            </a:r>
            <a:r>
              <a:rPr lang="en-US" dirty="0"/>
              <a:t> raw data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B16E72D-EE15-CD23-E03C-BC00A171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77" y="1481025"/>
            <a:ext cx="4142860" cy="27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0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2D86-3324-8802-4A9F-3F499F51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output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7879477-76D7-7E4E-9FCF-BD8C428F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586" y="1825625"/>
            <a:ext cx="5874828" cy="4351338"/>
          </a:xfrm>
        </p:spPr>
      </p:pic>
    </p:spTree>
    <p:extLst>
      <p:ext uri="{BB962C8B-B14F-4D97-AF65-F5344CB8AC3E}">
        <p14:creationId xmlns:p14="http://schemas.microsoft.com/office/powerpoint/2010/main" val="334967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740</Words>
  <Application>Microsoft Macintosh PowerPoint</Application>
  <PresentationFormat>Widescreen</PresentationFormat>
  <Paragraphs>93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Office Theme</vt:lpstr>
      <vt:lpstr>Flock Dynamics Model</vt:lpstr>
      <vt:lpstr>Immune decay</vt:lpstr>
      <vt:lpstr>BAOBAB Test Data</vt:lpstr>
      <vt:lpstr>PowerPoint Presentation</vt:lpstr>
      <vt:lpstr>PowerPoint Presentation</vt:lpstr>
      <vt:lpstr>Sensitivity analysis</vt:lpstr>
      <vt:lpstr>Testing Model Functionality</vt:lpstr>
      <vt:lpstr>Immunity Decay Test</vt:lpstr>
      <vt:lpstr>Model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Dynamics Model</dc:title>
  <dc:creator>Savagar, Bethan Alice</dc:creator>
  <cp:lastModifiedBy>Savagar, Bethan Alice</cp:lastModifiedBy>
  <cp:revision>1</cp:revision>
  <dcterms:created xsi:type="dcterms:W3CDTF">2023-02-09T10:42:11Z</dcterms:created>
  <dcterms:modified xsi:type="dcterms:W3CDTF">2023-03-14T10:14:32Z</dcterms:modified>
</cp:coreProperties>
</file>