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7" r:id="rId4"/>
    <p:sldId id="266" r:id="rId5"/>
    <p:sldId id="269" r:id="rId6"/>
    <p:sldId id="283" r:id="rId7"/>
    <p:sldId id="268" r:id="rId8"/>
    <p:sldId id="270" r:id="rId9"/>
    <p:sldId id="272" r:id="rId10"/>
    <p:sldId id="277" r:id="rId11"/>
    <p:sldId id="279" r:id="rId12"/>
    <p:sldId id="274" r:id="rId13"/>
    <p:sldId id="275" r:id="rId14"/>
    <p:sldId id="276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71" dt="2023-11-14T15:37:47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0"/>
    <p:restoredTop sz="92651"/>
  </p:normalViewPr>
  <p:slideViewPr>
    <p:cSldViewPr snapToGrid="0">
      <p:cViewPr>
        <p:scale>
          <a:sx n="84" d="100"/>
          <a:sy n="84" d="100"/>
        </p:scale>
        <p:origin x="1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29,'85'0,"0"0,-3 0,-24 0,-49 0,5 0,5 0,-2 0,1 0,-4 0,0 0,4 0,0 0,-1 0,-2 0,-1 0,4 0,-3 0,6 0,-9 0,9 4,-9-3,6 2,-1-3,-5 0,7 0,-7 0,9 0,-5 0,2 0,-3 0,0 0,2 0,-2 0,2 0,-3 0,7 0,-8 0,8 0,-10 0,4 0,2 0,-2 0,6 0,-5 0,-1 0,2 0,-5 0,5 0,1 0,-6 0,7 0,-7 0,6 0,-1 0,-5 0,7 0,-4 0,-1 0,5 0,-7 0,5 0,0 0,-3 0,4 0,-4 0,7 0,-5 0,3 0,-5 0,1 0,0 0,2 0,-3 0,4 0,-2 0,2 0,-3 0,-1 0,3 0,-2 0,3 0,-4 0,3 0,-2 0,2 0,-2 0,0 0,1 0,-1-3,0 2,2-2,-2 0,2-1,-2 0,0-3,0 6,0-6,2 7,-2-4,2 4,-4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23,'49'0,"-7"0,-30 0,3 0,4 0,-2 0,16 0,-14 0,3 0,-8 0,1 0,5 0,-4 0,2 0,-3 0,1 0,3 0,-1 0,-5 0,4 0,-1 0,0 0,6 0,-9 0,5 0,-4-3,3 2,0-2,-2 3,-1 0,8 0,-10 0,9 0,-7 0,1 0,2 0,-3 0,1 0,3 0,2 0,-4 0,2 0,-3 0,4 0,-3 0,5 0,-5 0,0 0,2 0,-3 0,0 0,2 0,-3 0,1 0,7 0,-8 0,7 0,-9 0,4 0,3 0,-3 0,-1 0,3 0,-5 0,9 0,-5 0,-2 0,3 0,-6-3,7 2,-4-3,-1 4,3 0,-3 0,7 0,-5 0,3 0,-3 0,3 0,2 0,-1 0,0 0,-4 0,0 0,4 0,-3 0,3-3,-4 2,0-3,-1 4,1 0,0 0,3 0,-7 0,9 0,-10 0,6 0,0 0,-2 0,2 0,-1 0,-2 0,2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0851" cy="2822575"/>
          </a:xfrm>
        </p:spPr>
        <p:txBody>
          <a:bodyPr>
            <a:normAutofit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 year growth period</a:t>
            </a:r>
          </a:p>
          <a:p>
            <a:r>
              <a:rPr lang="en-US" dirty="0"/>
              <a:t>Age-Sex Structure&gt;&gt;&gt;</a:t>
            </a:r>
          </a:p>
          <a:p>
            <a:r>
              <a:rPr lang="en-US" dirty="0"/>
              <a:t>Results, tally: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/>
        </p:nvGraphicFramePr>
        <p:xfrm>
          <a:off x="8679051" y="1372452"/>
          <a:ext cx="2882686" cy="3725545"/>
        </p:xfrm>
        <a:graphic>
          <a:graphicData uri="http://schemas.openxmlformats.org/drawingml/2006/table">
            <a:tbl>
              <a:tblPr/>
              <a:tblGrid>
                <a:gridCol w="1441343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1441343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25494"/>
              </p:ext>
            </p:extLst>
          </p:nvPr>
        </p:nvGraphicFramePr>
        <p:xfrm>
          <a:off x="1127760" y="4783137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9648"/>
            <a:ext cx="7772400" cy="4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15" y="1690688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187983" cy="30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04" y="1742142"/>
            <a:ext cx="4051852" cy="431692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11794"/>
              </p:ext>
            </p:extLst>
          </p:nvPr>
        </p:nvGraphicFramePr>
        <p:xfrm>
          <a:off x="6103148" y="2342224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6095999" y="1347083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total growth as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Assume pF = 0.7 from stable age-sex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08620" y="1347083"/>
            <a:ext cx="46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multiplication rate for 2 year intervals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FC5BAE-DFA0-2DA5-3060-2992FB847E0C}"/>
                  </a:ext>
                </a:extLst>
              </p14:cNvPr>
              <p14:cNvContentPartPr/>
              <p14:nvPr/>
            </p14:nvContentPartPr>
            <p14:xfrm>
              <a:off x="2131926" y="4974563"/>
              <a:ext cx="673920" cy="13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FC5BAE-DFA0-2DA5-3060-2992FB847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7926" y="4866563"/>
                <a:ext cx="7815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7EE835-6223-7F8D-2706-EDDE9468D97B}"/>
                  </a:ext>
                </a:extLst>
              </p14:cNvPr>
              <p14:cNvContentPartPr/>
              <p14:nvPr/>
            </p14:nvContentPartPr>
            <p14:xfrm>
              <a:off x="3438616" y="5793443"/>
              <a:ext cx="651240" cy="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7EE835-6223-7F8D-2706-EDDE9468D9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4976" y="5685443"/>
                <a:ext cx="758880" cy="224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686700" y="6164149"/>
            <a:ext cx="639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ranging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48AC-341C-E9CC-EAC1-FE9F66C1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38DC3A-A269-A47C-C8C5-596C7BC28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08180"/>
              </p:ext>
            </p:extLst>
          </p:nvPr>
        </p:nvGraphicFramePr>
        <p:xfrm>
          <a:off x="130629" y="166255"/>
          <a:ext cx="6933265" cy="6331873"/>
        </p:xfrm>
        <a:graphic>
          <a:graphicData uri="http://schemas.openxmlformats.org/drawingml/2006/table">
            <a:tbl>
              <a:tblPr/>
              <a:tblGrid>
                <a:gridCol w="1002875">
                  <a:extLst>
                    <a:ext uri="{9D8B030D-6E8A-4147-A177-3AD203B41FA5}">
                      <a16:colId xmlns:a16="http://schemas.microsoft.com/office/drawing/2014/main" val="2069753206"/>
                    </a:ext>
                  </a:extLst>
                </a:gridCol>
                <a:gridCol w="1808336">
                  <a:extLst>
                    <a:ext uri="{9D8B030D-6E8A-4147-A177-3AD203B41FA5}">
                      <a16:colId xmlns:a16="http://schemas.microsoft.com/office/drawing/2014/main" val="4055352512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604059691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1088245648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088466339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1734250992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078419124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21433405"/>
                    </a:ext>
                  </a:extLst>
                </a:gridCol>
              </a:tblGrid>
              <a:tr h="972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03847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21558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262830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603193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156836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60678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276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01737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71225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047460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83523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55978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5932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6853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232084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959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7580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48575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55781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2429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383008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88336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13956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02916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1087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01530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09313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409107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28921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4099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80511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0616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10180"/>
                  </a:ext>
                </a:extLst>
              </a:tr>
              <a:tr h="1796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49690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29722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6626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179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5970"/>
              </p:ext>
            </p:extLst>
          </p:nvPr>
        </p:nvGraphicFramePr>
        <p:xfrm>
          <a:off x="8675915" y="687361"/>
          <a:ext cx="2748036" cy="5696306"/>
        </p:xfrm>
        <a:graphic>
          <a:graphicData uri="http://schemas.openxmlformats.org/drawingml/2006/table">
            <a:tbl>
              <a:tblPr/>
              <a:tblGrid>
                <a:gridCol w="687009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72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72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 = 1-(1-mort_F)^26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09324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77692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Ranges for LHS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28361"/>
              </p:ext>
            </p:extLst>
          </p:nvPr>
        </p:nvGraphicFramePr>
        <p:xfrm>
          <a:off x="501919" y="1374396"/>
          <a:ext cx="5356435" cy="5118479"/>
        </p:xfrm>
        <a:graphic>
          <a:graphicData uri="http://schemas.openxmlformats.org/drawingml/2006/table">
            <a:tbl>
              <a:tblPr/>
              <a:tblGrid>
                <a:gridCol w="1577977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62370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0866"/>
              </p:ext>
            </p:extLst>
          </p:nvPr>
        </p:nvGraphicFramePr>
        <p:xfrm>
          <a:off x="6096000" y="1374396"/>
          <a:ext cx="549156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Compare ranges to 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29DDCD-35A6-81C7-071F-78B11907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1640" cy="3463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1976C1-B60B-C34E-C144-34DF02E9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01" y="3307396"/>
            <a:ext cx="4731799" cy="28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54629"/>
            <a:ext cx="4746311" cy="304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4629"/>
            <a:ext cx="5026796" cy="3227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Population Growth (1000 LHS parameter sets).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5" y="1964192"/>
            <a:ext cx="6098582" cy="310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F4811-4CF9-6344-45EB-F3FC035F78A1}"/>
              </a:ext>
            </a:extLst>
          </p:cNvPr>
          <p:cNvSpPr txBox="1"/>
          <p:nvPr/>
        </p:nvSpPr>
        <p:spPr>
          <a:xfrm>
            <a:off x="990599" y="5131012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Simulation period = 20y</a:t>
            </a:r>
          </a:p>
          <a:p>
            <a:r>
              <a:rPr lang="en-US" dirty="0" err="1"/>
              <a:t>Midyr</a:t>
            </a:r>
            <a:r>
              <a:rPr lang="en-US" dirty="0"/>
              <a:t> = 10years.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23442</TotalTime>
  <Words>2286</Words>
  <Application>Microsoft Macintosh PowerPoint</Application>
  <PresentationFormat>Widescreen</PresentationFormat>
  <Paragraphs>1009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Dynamics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Check Parameter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Beth Savagar</cp:lastModifiedBy>
  <cp:revision>3</cp:revision>
  <dcterms:created xsi:type="dcterms:W3CDTF">2023-10-09T08:28:11Z</dcterms:created>
  <dcterms:modified xsi:type="dcterms:W3CDTF">2023-11-14T15:38:08Z</dcterms:modified>
</cp:coreProperties>
</file>