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E3073-CEB4-3140-B0CA-5FEA12E5C3D9}" v="3" dt="2023-02-28T11:45:5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53"/>
  </p:normalViewPr>
  <p:slideViewPr>
    <p:cSldViewPr snapToGrid="0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gar, Bethan Alice" userId="dc0b6509-dca5-46f6-b355-e03f7348faa9" providerId="ADAL" clId="{A1FE3073-CEB4-3140-B0CA-5FEA12E5C3D9}"/>
    <pc:docChg chg="undo custSel addSld modSld">
      <pc:chgData name="Savagar, Bethan Alice" userId="dc0b6509-dca5-46f6-b355-e03f7348faa9" providerId="ADAL" clId="{A1FE3073-CEB4-3140-B0CA-5FEA12E5C3D9}" dt="2023-02-28T12:01:14.033" v="495" actId="20577"/>
      <pc:docMkLst>
        <pc:docMk/>
      </pc:docMkLst>
      <pc:sldChg chg="modNotesTx">
        <pc:chgData name="Savagar, Bethan Alice" userId="dc0b6509-dca5-46f6-b355-e03f7348faa9" providerId="ADAL" clId="{A1FE3073-CEB4-3140-B0CA-5FEA12E5C3D9}" dt="2023-02-28T12:01:14.033" v="495" actId="20577"/>
        <pc:sldMkLst>
          <pc:docMk/>
          <pc:sldMk cId="2073572194" sldId="260"/>
        </pc:sldMkLst>
      </pc:sldChg>
      <pc:sldChg chg="addSp delSp modSp new mod setBg modNotesTx">
        <pc:chgData name="Savagar, Bethan Alice" userId="dc0b6509-dca5-46f6-b355-e03f7348faa9" providerId="ADAL" clId="{A1FE3073-CEB4-3140-B0CA-5FEA12E5C3D9}" dt="2023-02-28T11:46:53.159" v="139" actId="20577"/>
        <pc:sldMkLst>
          <pc:docMk/>
          <pc:sldMk cId="1361513349" sldId="262"/>
        </pc:sldMkLst>
        <pc:spChg chg="mod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2" creationId="{1B6688C9-0601-6784-CCC2-33D20AABBF9E}"/>
          </ac:spMkLst>
        </pc:spChg>
        <pc:spChg chg="del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3" creationId="{11353860-457B-D721-0CCE-D679C9CDC7E6}"/>
          </ac:spMkLst>
        </pc:spChg>
        <pc:spChg chg="add mod">
          <ac:chgData name="Savagar, Bethan Alice" userId="dc0b6509-dca5-46f6-b355-e03f7348faa9" providerId="ADAL" clId="{A1FE3073-CEB4-3140-B0CA-5FEA12E5C3D9}" dt="2023-02-28T11:46:30.055" v="121" actId="1076"/>
          <ac:spMkLst>
            <pc:docMk/>
            <pc:sldMk cId="1361513349" sldId="262"/>
            <ac:spMk id="10" creationId="{4298E43C-1FBE-622C-E185-AB0D6DD6F52A}"/>
          </ac:spMkLst>
        </pc:spChg>
        <pc:picChg chg="add mod">
          <ac:chgData name="Savagar, Bethan Alice" userId="dc0b6509-dca5-46f6-b355-e03f7348faa9" providerId="ADAL" clId="{A1FE3073-CEB4-3140-B0CA-5FEA12E5C3D9}" dt="2023-02-28T11:44:48.823" v="104" actId="1076"/>
          <ac:picMkLst>
            <pc:docMk/>
            <pc:sldMk cId="1361513349" sldId="262"/>
            <ac:picMk id="4" creationId="{EBE65530-7438-00EE-FEC1-EFCFF2A8FF1E}"/>
          </ac:picMkLst>
        </pc:picChg>
        <pc:picChg chg="add mod">
          <ac:chgData name="Savagar, Bethan Alice" userId="dc0b6509-dca5-46f6-b355-e03f7348faa9" providerId="ADAL" clId="{A1FE3073-CEB4-3140-B0CA-5FEA12E5C3D9}" dt="2023-02-28T11:44:53.336" v="106" actId="1076"/>
          <ac:picMkLst>
            <pc:docMk/>
            <pc:sldMk cId="1361513349" sldId="262"/>
            <ac:picMk id="5" creationId="{9E909BD6-7F82-25B9-EF20-6615FE3841E7}"/>
          </ac:picMkLst>
        </pc:picChg>
        <pc:cxnChg chg="add mod">
          <ac:chgData name="Savagar, Bethan Alice" userId="dc0b6509-dca5-46f6-b355-e03f7348faa9" providerId="ADAL" clId="{A1FE3073-CEB4-3140-B0CA-5FEA12E5C3D9}" dt="2023-02-28T11:45:49.147" v="113" actId="1582"/>
          <ac:cxnSpMkLst>
            <pc:docMk/>
            <pc:sldMk cId="1361513349" sldId="262"/>
            <ac:cxnSpMk id="7" creationId="{D8AC02E2-2CC6-0C2F-E225-58A9B58ACE30}"/>
          </ac:cxnSpMkLst>
        </pc:cxnChg>
        <pc:cxnChg chg="add mod">
          <ac:chgData name="Savagar, Bethan Alice" userId="dc0b6509-dca5-46f6-b355-e03f7348faa9" providerId="ADAL" clId="{A1FE3073-CEB4-3140-B0CA-5FEA12E5C3D9}" dt="2023-02-28T11:46:06.916" v="116" actId="1076"/>
          <ac:cxnSpMkLst>
            <pc:docMk/>
            <pc:sldMk cId="1361513349" sldId="262"/>
            <ac:cxnSpMk id="8" creationId="{F4933424-D00D-8E14-5B3C-1F727FE5C45D}"/>
          </ac:cxnSpMkLst>
        </pc:cxnChg>
      </pc:sldChg>
      <pc:sldChg chg="addSp delSp modSp new mod modNotesTx">
        <pc:chgData name="Savagar, Bethan Alice" userId="dc0b6509-dca5-46f6-b355-e03f7348faa9" providerId="ADAL" clId="{A1FE3073-CEB4-3140-B0CA-5FEA12E5C3D9}" dt="2023-02-28T11:51:15.525" v="463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A1FE3073-CEB4-3140-B0CA-5FEA12E5C3D9}" dt="2023-02-28T11:48:24.448" v="151" actId="20577"/>
          <ac:spMkLst>
            <pc:docMk/>
            <pc:sldMk cId="3929642493" sldId="263"/>
            <ac:spMk id="2" creationId="{886AA6A4-35E3-0AA1-51AC-149697AD0686}"/>
          </ac:spMkLst>
        </pc:spChg>
        <pc:spChg chg="del mod">
          <ac:chgData name="Savagar, Bethan Alice" userId="dc0b6509-dca5-46f6-b355-e03f7348faa9" providerId="ADAL" clId="{A1FE3073-CEB4-3140-B0CA-5FEA12E5C3D9}" dt="2023-02-28T11:49:22.225" v="173" actId="478"/>
          <ac:spMkLst>
            <pc:docMk/>
            <pc:sldMk cId="3929642493" sldId="263"/>
            <ac:spMk id="3" creationId="{2D4704C9-F23B-16D7-DD6B-C8D8DFB09E2E}"/>
          </ac:spMkLst>
        </pc:spChg>
        <pc:spChg chg="add mod">
          <ac:chgData name="Savagar, Bethan Alice" userId="dc0b6509-dca5-46f6-b355-e03f7348faa9" providerId="ADAL" clId="{A1FE3073-CEB4-3140-B0CA-5FEA12E5C3D9}" dt="2023-02-28T11:50:08.749" v="208" actId="20577"/>
          <ac:spMkLst>
            <pc:docMk/>
            <pc:sldMk cId="3929642493" sldId="263"/>
            <ac:spMk id="5" creationId="{BBF75125-788D-4D03-EC0A-A3C284BEC4EF}"/>
          </ac:spMkLst>
        </pc:spChg>
      </pc:sldChg>
      <pc:sldChg chg="addSp new mod">
        <pc:chgData name="Savagar, Bethan Alice" userId="dc0b6509-dca5-46f6-b355-e03f7348faa9" providerId="ADAL" clId="{A1FE3073-CEB4-3140-B0CA-5FEA12E5C3D9}" dt="2023-02-28T11:58:55.112" v="465" actId="22"/>
        <pc:sldMkLst>
          <pc:docMk/>
          <pc:sldMk cId="2166822845" sldId="264"/>
        </pc:sldMkLst>
        <pc:spChg chg="add">
          <ac:chgData name="Savagar, Bethan Alice" userId="dc0b6509-dca5-46f6-b355-e03f7348faa9" providerId="ADAL" clId="{A1FE3073-CEB4-3140-B0CA-5FEA12E5C3D9}" dt="2023-02-28T11:58:55.112" v="465" actId="22"/>
          <ac:spMkLst>
            <pc:docMk/>
            <pc:sldMk cId="2166822845" sldId="264"/>
            <ac:spMk id="3" creationId="{2CEAF43A-3C94-8B4E-2E3A-71E8CE6792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ABB2-EEA0-864E-BF55-7EF7D8AD924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1A90-815D-FC42-8522-216E5D41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(seropositivity):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15 = 92%, Day 30 = 89.3%, day 45 = 84%, day 60 = 70.5%, day 75 = 32%, day 90 = 5.3% , day 105 = 4.5%, day 120 – 4.5%, day 135 = 1.8%, Day 150 = 1.8%</a:t>
            </a:r>
          </a:p>
          <a:p>
            <a:endParaRPr lang="en-US" dirty="0"/>
          </a:p>
          <a:p>
            <a:endParaRPr lang="en-US" dirty="0"/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trend of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 datapoints every 2 weeks (14days) - can fill in the midpoints for weekly decay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month, day 119, week 17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Rate = median monthly rate</a:t>
            </a:r>
          </a:p>
          <a:p>
            <a:r>
              <a:rPr lang="en-US" dirty="0"/>
              <a:t>Week is computed weekly rate</a:t>
            </a:r>
          </a:p>
          <a:p>
            <a:endParaRPr lang="en-US" dirty="0"/>
          </a:p>
          <a:p>
            <a:r>
              <a:rPr lang="en-US" dirty="0" err="1"/>
              <a:t>Hdea</a:t>
            </a:r>
            <a:r>
              <a:rPr lang="en-US" dirty="0"/>
              <a:t> = mortality</a:t>
            </a:r>
          </a:p>
          <a:p>
            <a:r>
              <a:rPr lang="en-US" dirty="0"/>
              <a:t>Hint = intake</a:t>
            </a:r>
          </a:p>
          <a:p>
            <a:r>
              <a:rPr lang="en-US" dirty="0"/>
              <a:t>Hoff = offtake</a:t>
            </a:r>
          </a:p>
          <a:p>
            <a:r>
              <a:rPr lang="en-US" dirty="0" err="1"/>
              <a:t>Hpar</a:t>
            </a:r>
            <a:r>
              <a:rPr lang="en-US" dirty="0"/>
              <a:t> = parturition risk</a:t>
            </a:r>
          </a:p>
          <a:p>
            <a:r>
              <a:rPr lang="en-US" dirty="0" err="1"/>
              <a:t>Netpro</a:t>
            </a:r>
            <a:r>
              <a:rPr lang="en-US" dirty="0"/>
              <a:t> = prolificacy (minus stillbirths)</a:t>
            </a:r>
          </a:p>
          <a:p>
            <a:r>
              <a:rPr lang="en-US" dirty="0" err="1"/>
              <a:t>Reprod</a:t>
            </a:r>
            <a:r>
              <a:rPr lang="en-US" dirty="0"/>
              <a:t> = parturition * </a:t>
            </a:r>
            <a:r>
              <a:rPr lang="en-US" dirty="0" err="1"/>
              <a:t>prolificac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BAOBAB data</a:t>
            </a:r>
          </a:p>
          <a:p>
            <a:r>
              <a:rPr lang="en-US" dirty="0"/>
              <a:t>Pop size: 1700 </a:t>
            </a:r>
          </a:p>
          <a:p>
            <a:r>
              <a:rPr lang="en-US" dirty="0"/>
              <a:t>Max age F: 7y, M: 5y</a:t>
            </a:r>
          </a:p>
          <a:p>
            <a:r>
              <a:rPr lang="en-US"/>
              <a:t>Age cats: 4m/6m/12m/18m/18m+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previous but with upper age limes of 5(male) and 7(female)</a:t>
            </a:r>
          </a:p>
          <a:p>
            <a:r>
              <a:rPr lang="en-US" dirty="0"/>
              <a:t>- Changed from 3 (male) and 5 </a:t>
            </a:r>
            <a:r>
              <a:rPr lang="en-US"/>
              <a:t>(female)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DB8-40B7-112D-4A2F-77941904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087-7B3C-1CDD-FE64-9EEF24EF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B8AF-C85E-7FD0-7C47-D5F437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C8F-727A-474E-8712-541A884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FB79-8B73-DDC8-18D9-557AF4A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431-73A7-23F1-FE3F-6DBF36D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5C2-81C1-1D9B-0458-EC871B99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77BE-EC3D-D6D9-299F-EB1F11D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DCDF-8DCB-2D4C-5AA0-3D468D2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EE5A-E168-D788-1B27-1CE2675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095A-A3AD-E6F2-51DA-1021BE28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C74-EBF3-C5E3-B0A3-134186D3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37C-3CAE-547B-FC1E-B0CFCA4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3DAF-97FA-1294-1AE1-44C4DFA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7C3B-8404-DA69-062C-7264594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4F2-A850-9758-BD44-2E70690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AF64-8213-173E-6E77-8C0F6AA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25DE-0CC6-F35D-9704-A15EA21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D4BA-BE7C-1A71-091F-AD6EFDB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C85-08E1-47AA-A919-E8BADE6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412-083F-F6C2-EC32-564D043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7241-4330-884C-5A17-044C965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AF3-F4C8-CC87-B18C-923780ED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FA47-DC04-00BB-4B0B-53595A9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F4B2-CCAC-E0FA-FFDA-C19F670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216-F6F5-FFEA-E716-B44E574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87F-E3FC-4DF1-87D8-EF263EF2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D24C-E367-9F2A-7308-1369323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AB8-7AD0-FA0E-F0B0-11A8C67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DF3D-0181-C2C8-B52D-3079D48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4432-2D97-2494-3FE1-789EED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32-4EB7-DFBF-8205-58DEA0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8BB3-CA88-CBC5-6BD1-FE7F38C1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DB23-9424-7214-34E3-3BD455E2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D0F3-EB01-1E8F-5DE4-9465980BA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E028-5797-1C3F-1D23-5D5C3C84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294B-2CD5-5DE3-B3F2-BF0345C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A8CE-7941-97A8-8393-6C70CF6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545A-B53E-E996-AED3-C7ABC9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0BA-AB6D-71E7-A3A9-623157B4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381-1C67-2BF0-DD00-EB8B15A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994F-E461-18DC-F31E-4462695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4227-93A4-3A4C-F1C8-9830640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F5B2-395C-A4F9-251F-FCBBA7EF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C5FA-C96B-1F56-4A7B-7EF3D8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6C2-6EB5-BD11-C06F-5461E50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3A-7BC4-4E64-6457-EE67D96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81C-2185-F734-A860-5E8DB379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B38A-5582-45A6-6D77-00D0E85A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3FB-FDBB-CF07-DD6D-2205A13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3103-F196-6125-5110-3FB21AA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B10C-3938-0CDE-CD39-594EEE6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326-31F8-B94A-F20D-336EF67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08D27-85B4-3DC5-5EE1-0E7CCE2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B8B1-54E4-2096-DDF2-2678F2FD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D602-28DE-ACB8-7CFA-F06F8D3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C47B-73BE-8020-A9A4-81A2B0B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2B7C-7A8C-2DA5-398F-EAE2EC9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4BED-F555-F360-CE52-F579ECE4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0DAD-256F-2C5A-E97E-06372B6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4FEF-6896-7D08-7ABE-AB192F41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B3CF-84A6-67D4-B979-C93F66E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8DF-C296-D5B8-A2C8-C1610954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2A07-C0C0-EAAF-258D-CD20EC2D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Dynamics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1F4-0EB5-3BAD-96DF-D1CBD44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8C9-0601-6784-CCC2-33D20AA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decay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BE65530-7438-00EE-FEC1-EFCFF2A8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39" y="2001652"/>
            <a:ext cx="5723421" cy="33625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909BD6-7F82-25B9-EF20-6615FE38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42" y="1893887"/>
            <a:ext cx="5316566" cy="3592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02E2-2CC6-0C2F-E225-58A9B58ACE30}"/>
              </a:ext>
            </a:extLst>
          </p:cNvPr>
          <p:cNvCxnSpPr/>
          <p:nvPr/>
        </p:nvCxnSpPr>
        <p:spPr>
          <a:xfrm>
            <a:off x="10425918" y="1223778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933424-D00D-8E14-5B3C-1F727FE5C45D}"/>
              </a:ext>
            </a:extLst>
          </p:cNvPr>
          <p:cNvCxnSpPr/>
          <p:nvPr/>
        </p:nvCxnSpPr>
        <p:spPr>
          <a:xfrm>
            <a:off x="3417862" y="1097664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8E43C-1FBE-622C-E185-AB0D6DD6F52A}"/>
              </a:ext>
            </a:extLst>
          </p:cNvPr>
          <p:cNvSpPr txBox="1"/>
          <p:nvPr/>
        </p:nvSpPr>
        <p:spPr>
          <a:xfrm>
            <a:off x="3123149" y="2030451"/>
            <a:ext cx="3231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</p:txBody>
      </p:sp>
    </p:spTree>
    <p:extLst>
      <p:ext uri="{BB962C8B-B14F-4D97-AF65-F5344CB8AC3E}">
        <p14:creationId xmlns:p14="http://schemas.microsoft.com/office/powerpoint/2010/main" val="13615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6A4-35E3-0AA1-51AC-149697AD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BAOBAB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75125-788D-4D03-EC0A-A3C284BEC4EF}"/>
              </a:ext>
            </a:extLst>
          </p:cNvPr>
          <p:cNvSpPr txBox="1"/>
          <p:nvPr/>
        </p:nvSpPr>
        <p:spPr>
          <a:xfrm>
            <a:off x="838200" y="1690688"/>
            <a:ext cx="7389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parameter	rate 		</a:t>
            </a:r>
            <a:r>
              <a:rPr lang="en-US" dirty="0" err="1"/>
              <a:t>rate_wk</a:t>
            </a:r>
            <a:endParaRPr lang="en-US" dirty="0"/>
          </a:p>
          <a:p>
            <a:r>
              <a:rPr lang="en-US" dirty="0"/>
              <a:t>  &lt;</a:t>
            </a:r>
            <a:r>
              <a:rPr lang="en-US" dirty="0" err="1"/>
              <a:t>fct</a:t>
            </a:r>
            <a:r>
              <a:rPr lang="en-US" dirty="0"/>
              <a:t>&gt;      		&lt;</a:t>
            </a:r>
            <a:r>
              <a:rPr lang="en-US" dirty="0" err="1"/>
              <a:t>dbl</a:t>
            </a:r>
            <a:r>
              <a:rPr lang="en-US" dirty="0"/>
              <a:t>&gt; 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</a:t>
            </a:r>
            <a:r>
              <a:rPr lang="en-US" dirty="0" err="1"/>
              <a:t>hdea</a:t>
            </a:r>
            <a:r>
              <a:rPr lang="en-US" dirty="0"/>
              <a:t>      	0.0234 		0.00537</a:t>
            </a:r>
          </a:p>
          <a:p>
            <a:r>
              <a:rPr lang="en-US" dirty="0"/>
              <a:t>2 hint      		0.0527 		0.0121 </a:t>
            </a:r>
          </a:p>
          <a:p>
            <a:r>
              <a:rPr lang="en-US" dirty="0"/>
              <a:t>3 </a:t>
            </a:r>
            <a:r>
              <a:rPr lang="en-US" dirty="0" err="1"/>
              <a:t>hoff</a:t>
            </a:r>
            <a:r>
              <a:rPr lang="en-US" dirty="0"/>
              <a:t>      		0.0527 		0.0121 </a:t>
            </a:r>
          </a:p>
          <a:p>
            <a:r>
              <a:rPr lang="en-US" dirty="0"/>
              <a:t>4 </a:t>
            </a:r>
            <a:r>
              <a:rPr lang="en-US" dirty="0" err="1"/>
              <a:t>hpar</a:t>
            </a:r>
            <a:r>
              <a:rPr lang="en-US" dirty="0"/>
              <a:t>      		0.0680 		0.0157 </a:t>
            </a:r>
          </a:p>
          <a:p>
            <a:r>
              <a:rPr lang="en-US" dirty="0"/>
              <a:t>5 </a:t>
            </a:r>
            <a:r>
              <a:rPr lang="en-US" dirty="0" err="1"/>
              <a:t>netpro</a:t>
            </a:r>
            <a:r>
              <a:rPr lang="en-US" dirty="0"/>
              <a:t>    	1.48   		0.341  </a:t>
            </a:r>
          </a:p>
          <a:p>
            <a:r>
              <a:rPr lang="en-US" dirty="0"/>
              <a:t>6 </a:t>
            </a:r>
            <a:r>
              <a:rPr lang="en-US" dirty="0" err="1"/>
              <a:t>reprod</a:t>
            </a:r>
            <a:r>
              <a:rPr lang="en-US" dirty="0"/>
              <a:t>    	0.0997 		0.0230 </a:t>
            </a:r>
          </a:p>
        </p:txBody>
      </p:sp>
    </p:spTree>
    <p:extLst>
      <p:ext uri="{BB962C8B-B14F-4D97-AF65-F5344CB8AC3E}">
        <p14:creationId xmlns:p14="http://schemas.microsoft.com/office/powerpoint/2010/main" val="39296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CC05C-5258-F7E3-691D-2E5CFB08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99" y="236831"/>
            <a:ext cx="5164749" cy="290517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39062-AC15-6288-B541-2801B0A7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5" y="251500"/>
            <a:ext cx="5112595" cy="2875833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FFECB-6559-6D44-934D-0B567BC9B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1" y="3631096"/>
            <a:ext cx="4907664" cy="2760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67C030-2103-A6A9-BC2C-C4C6D8857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499" y="3631096"/>
            <a:ext cx="490766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F0396-DEED-F347-4A07-C4ED9D27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9" y="3595060"/>
            <a:ext cx="5164749" cy="2905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6DAD-33D9-F37D-D5CF-DFAF8ABD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0" y="241117"/>
            <a:ext cx="5112595" cy="28758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335-70C3-1436-B948-A71B67A07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572" y="3667365"/>
            <a:ext cx="4907664" cy="276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2B6C-46B5-D101-DC4E-595F4A734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492" y="298753"/>
            <a:ext cx="490766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AF43A-3C94-8B4E-2E3A-71E8CE67926E}"/>
              </a:ext>
            </a:extLst>
          </p:cNvPr>
          <p:cNvSpPr txBox="1"/>
          <p:nvPr/>
        </p:nvSpPr>
        <p:spPr>
          <a:xfrm>
            <a:off x="3049172" y="2709242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</a:rPr>
              <a:t>Developments: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Controlling population size (tbc when more parameter sets fitted)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sz="11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GF: Need to think about end population - stable / exponential / avoid collapse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Add in transmission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Seasonality of demographic rates (how?) - thinking just 2 seasons, 1 "peak", remainder "normal"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</a:rPr>
              <a:t>Timestep of model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Weekly demographic rates are hard to come by…</a:t>
            </a:r>
          </a:p>
        </p:txBody>
      </p:sp>
    </p:spTree>
    <p:extLst>
      <p:ext uri="{BB962C8B-B14F-4D97-AF65-F5344CB8AC3E}">
        <p14:creationId xmlns:p14="http://schemas.microsoft.com/office/powerpoint/2010/main" val="216682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412</Words>
  <Application>Microsoft Macintosh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Office Theme</vt:lpstr>
      <vt:lpstr>Flock Dynamics Model</vt:lpstr>
      <vt:lpstr>Immune decay</vt:lpstr>
      <vt:lpstr>BAOBAB Test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Dynamics Model</dc:title>
  <dc:creator>Savagar, Bethan Alice</dc:creator>
  <cp:lastModifiedBy>Savagar, Bethan Alice</cp:lastModifiedBy>
  <cp:revision>1</cp:revision>
  <dcterms:created xsi:type="dcterms:W3CDTF">2023-02-09T10:42:11Z</dcterms:created>
  <dcterms:modified xsi:type="dcterms:W3CDTF">2023-02-28T12:01:21Z</dcterms:modified>
</cp:coreProperties>
</file>