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1661" r:id="rId2"/>
    <p:sldId id="2147482878" r:id="rId3"/>
    <p:sldId id="2147482879" r:id="rId4"/>
    <p:sldId id="2147482880" r:id="rId5"/>
    <p:sldId id="2147482883" r:id="rId6"/>
    <p:sldId id="214748288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315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10BA92A-A3D9-4618-B267-F5A617CD7246}" v="1" dt="2025-04-21T21:50:49.5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22" autoAdjust="0"/>
    <p:restoredTop sz="94658"/>
  </p:normalViewPr>
  <p:slideViewPr>
    <p:cSldViewPr snapToGrid="0">
      <p:cViewPr varScale="1">
        <p:scale>
          <a:sx n="106" d="100"/>
          <a:sy n="106" d="100"/>
        </p:scale>
        <p:origin x="1240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nrique Moreno Cano" userId="3de8a259-d9f9-4290-b3e5-729ec3fa4972" providerId="ADAL" clId="{710BA92A-A3D9-4618-B267-F5A617CD7246}"/>
    <pc:docChg chg="undo custSel addSld delSld modSld">
      <pc:chgData name="Enrique Moreno Cano" userId="3de8a259-d9f9-4290-b3e5-729ec3fa4972" providerId="ADAL" clId="{710BA92A-A3D9-4618-B267-F5A617CD7246}" dt="2025-04-21T21:53:18.746" v="123" actId="20577"/>
      <pc:docMkLst>
        <pc:docMk/>
      </pc:docMkLst>
      <pc:sldChg chg="modSp mod">
        <pc:chgData name="Enrique Moreno Cano" userId="3de8a259-d9f9-4290-b3e5-729ec3fa4972" providerId="ADAL" clId="{710BA92A-A3D9-4618-B267-F5A617CD7246}" dt="2025-04-21T21:45:41.249" v="45" actId="20577"/>
        <pc:sldMkLst>
          <pc:docMk/>
          <pc:sldMk cId="1795078537" sldId="1661"/>
        </pc:sldMkLst>
        <pc:spChg chg="mod">
          <ac:chgData name="Enrique Moreno Cano" userId="3de8a259-d9f9-4290-b3e5-729ec3fa4972" providerId="ADAL" clId="{710BA92A-A3D9-4618-B267-F5A617CD7246}" dt="2025-04-21T21:45:41.249" v="45" actId="20577"/>
          <ac:spMkLst>
            <pc:docMk/>
            <pc:sldMk cId="1795078537" sldId="1661"/>
            <ac:spMk id="3" creationId="{F573692E-5862-63DB-9119-C7CD16AA8DF4}"/>
          </ac:spMkLst>
        </pc:spChg>
        <pc:spChg chg="mod">
          <ac:chgData name="Enrique Moreno Cano" userId="3de8a259-d9f9-4290-b3e5-729ec3fa4972" providerId="ADAL" clId="{710BA92A-A3D9-4618-B267-F5A617CD7246}" dt="2025-04-21T21:44:56.290" v="18" actId="20577"/>
          <ac:spMkLst>
            <pc:docMk/>
            <pc:sldMk cId="1795078537" sldId="1661"/>
            <ac:spMk id="4" creationId="{00000000-0000-0000-0000-000000000000}"/>
          </ac:spMkLst>
        </pc:spChg>
      </pc:sldChg>
      <pc:sldChg chg="modSp mod">
        <pc:chgData name="Enrique Moreno Cano" userId="3de8a259-d9f9-4290-b3e5-729ec3fa4972" providerId="ADAL" clId="{710BA92A-A3D9-4618-B267-F5A617CD7246}" dt="2025-04-21T21:45:54.260" v="47" actId="20577"/>
        <pc:sldMkLst>
          <pc:docMk/>
          <pc:sldMk cId="786998660" sldId="2147482878"/>
        </pc:sldMkLst>
        <pc:spChg chg="mod">
          <ac:chgData name="Enrique Moreno Cano" userId="3de8a259-d9f9-4290-b3e5-729ec3fa4972" providerId="ADAL" clId="{710BA92A-A3D9-4618-B267-F5A617CD7246}" dt="2025-04-21T21:45:54.260" v="47" actId="20577"/>
          <ac:spMkLst>
            <pc:docMk/>
            <pc:sldMk cId="786998660" sldId="2147482878"/>
            <ac:spMk id="6" creationId="{89D1A0B9-C53D-E0B6-FFB1-9B3EB25F43E0}"/>
          </ac:spMkLst>
        </pc:spChg>
      </pc:sldChg>
      <pc:sldChg chg="modSp mod">
        <pc:chgData name="Enrique Moreno Cano" userId="3de8a259-d9f9-4290-b3e5-729ec3fa4972" providerId="ADAL" clId="{710BA92A-A3D9-4618-B267-F5A617CD7246}" dt="2025-04-21T21:46:04.787" v="48" actId="20577"/>
        <pc:sldMkLst>
          <pc:docMk/>
          <pc:sldMk cId="576076972" sldId="2147482880"/>
        </pc:sldMkLst>
        <pc:spChg chg="mod">
          <ac:chgData name="Enrique Moreno Cano" userId="3de8a259-d9f9-4290-b3e5-729ec3fa4972" providerId="ADAL" clId="{710BA92A-A3D9-4618-B267-F5A617CD7246}" dt="2025-04-21T21:46:04.787" v="48" actId="20577"/>
          <ac:spMkLst>
            <pc:docMk/>
            <pc:sldMk cId="576076972" sldId="2147482880"/>
            <ac:spMk id="2" creationId="{8520F1F0-F63D-A2F0-0DC0-BB1223D2DEE8}"/>
          </ac:spMkLst>
        </pc:spChg>
      </pc:sldChg>
      <pc:sldChg chg="modSp del mod">
        <pc:chgData name="Enrique Moreno Cano" userId="3de8a259-d9f9-4290-b3e5-729ec3fa4972" providerId="ADAL" clId="{710BA92A-A3D9-4618-B267-F5A617CD7246}" dt="2025-04-21T21:52:34.967" v="105" actId="47"/>
        <pc:sldMkLst>
          <pc:docMk/>
          <pc:sldMk cId="2922650500" sldId="2147482881"/>
        </pc:sldMkLst>
        <pc:spChg chg="mod">
          <ac:chgData name="Enrique Moreno Cano" userId="3de8a259-d9f9-4290-b3e5-729ec3fa4972" providerId="ADAL" clId="{710BA92A-A3D9-4618-B267-F5A617CD7246}" dt="2025-04-21T21:50:28.752" v="94"/>
          <ac:spMkLst>
            <pc:docMk/>
            <pc:sldMk cId="2922650500" sldId="2147482881"/>
            <ac:spMk id="5" creationId="{EBEBE473-B200-0003-D493-EC2F1E6A179E}"/>
          </ac:spMkLst>
        </pc:spChg>
      </pc:sldChg>
      <pc:sldChg chg="modSp mod">
        <pc:chgData name="Enrique Moreno Cano" userId="3de8a259-d9f9-4290-b3e5-729ec3fa4972" providerId="ADAL" clId="{710BA92A-A3D9-4618-B267-F5A617CD7246}" dt="2025-04-21T21:46:52.043" v="80" actId="20577"/>
        <pc:sldMkLst>
          <pc:docMk/>
          <pc:sldMk cId="1667979995" sldId="2147482882"/>
        </pc:sldMkLst>
        <pc:spChg chg="mod">
          <ac:chgData name="Enrique Moreno Cano" userId="3de8a259-d9f9-4290-b3e5-729ec3fa4972" providerId="ADAL" clId="{710BA92A-A3D9-4618-B267-F5A617CD7246}" dt="2025-04-21T21:46:52.043" v="80" actId="20577"/>
          <ac:spMkLst>
            <pc:docMk/>
            <pc:sldMk cId="1667979995" sldId="2147482882"/>
            <ac:spMk id="2" creationId="{20F9A56E-33A1-8AAA-5DAD-102C605B66C4}"/>
          </ac:spMkLst>
        </pc:spChg>
      </pc:sldChg>
      <pc:sldChg chg="modSp add mod">
        <pc:chgData name="Enrique Moreno Cano" userId="3de8a259-d9f9-4290-b3e5-729ec3fa4972" providerId="ADAL" clId="{710BA92A-A3D9-4618-B267-F5A617CD7246}" dt="2025-04-21T21:53:18.746" v="123" actId="20577"/>
        <pc:sldMkLst>
          <pc:docMk/>
          <pc:sldMk cId="3122948174" sldId="2147482883"/>
        </pc:sldMkLst>
        <pc:spChg chg="mod">
          <ac:chgData name="Enrique Moreno Cano" userId="3de8a259-d9f9-4290-b3e5-729ec3fa4972" providerId="ADAL" clId="{710BA92A-A3D9-4618-B267-F5A617CD7246}" dt="2025-04-21T21:53:18.746" v="123" actId="20577"/>
          <ac:spMkLst>
            <pc:docMk/>
            <pc:sldMk cId="3122948174" sldId="2147482883"/>
            <ac:spMk id="5" creationId="{03BD2F74-6B29-8C6D-3A73-2B44EBA93833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2C7C5C-3848-49C3-A642-9DFF38779582}" type="datetimeFigureOut">
              <a:rPr lang="en-US" smtClean="0"/>
              <a:t>4/21/25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0D760F-17F9-4BB2-876A-62EA253E1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2667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C61DAB-D93E-49CA-B245-379601CFE8D0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4/21/25 4:13 PM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425269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Enrique can browse GitHub and show code there as well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94A695-8D8C-B94A-BBEE-CC2BEEF24F23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0925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This is when Enrique can answer questions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94A695-8D8C-B94A-BBEE-CC2BEEF24F23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1995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B3EAB-DD96-7418-2C58-EB19158F17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E497FF-414B-310A-3BE4-FFA46609CA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AEC686-866E-BADC-898F-EE2D7E766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16061-AE7C-40DB-BDAE-AFACD8F54C85}" type="datetimeFigureOut">
              <a:rPr lang="en-US" smtClean="0"/>
              <a:t>4/21/25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5FA898-3F07-5E49-BF3A-263BB2B9F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1E4B90-72EB-825D-304E-5AB236B81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1C366-BB90-4F08-BE6E-1D229565F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928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4B527-55B4-ACCA-8B5D-695E186FC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29B908-C01A-EC22-C01B-7EDF8E7098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65E8A-C98E-CE15-4D86-CF0365909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16061-AE7C-40DB-BDAE-AFACD8F54C85}" type="datetimeFigureOut">
              <a:rPr lang="en-US" smtClean="0"/>
              <a:t>4/21/25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A8D415-B361-2EA2-0EF0-8ED0BBC27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472F9D-3CF1-511F-05AF-C75DFB202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1C366-BB90-4F08-BE6E-1D229565F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437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407C64-C5B8-FADA-ACA3-884B080A21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10A9D8-9C42-DDA3-0B8D-831ED4AE13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AACA45-502B-1272-6A91-6FE42B36A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16061-AE7C-40DB-BDAE-AFACD8F54C85}" type="datetimeFigureOut">
              <a:rPr lang="en-US" smtClean="0"/>
              <a:t>4/21/25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FCD61C-D1D0-A01A-5200-696276720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087F5C-0778-9ACB-6A15-25302AB6B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1C366-BB90-4F08-BE6E-1D229565F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782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 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C450669-ECBA-B744-89C6-0564B02EB2D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584200" y="2302670"/>
            <a:ext cx="5577840" cy="1231106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0" kern="1200" cap="none" spc="-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r>
              <a:rPr lang="en-US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584200" y="3962400"/>
            <a:ext cx="5577840" cy="276999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rgbClr val="091F2C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Speaker name or subtitle text</a:t>
            </a:r>
          </a:p>
        </p:txBody>
      </p:sp>
      <p:pic>
        <p:nvPicPr>
          <p:cNvPr id="3" name="MS logo gray - EMF" descr="Microsoft logo, gray text version">
            <a:extLst>
              <a:ext uri="{FF2B5EF4-FFF2-40B4-BE49-F238E27FC236}">
                <a16:creationId xmlns:a16="http://schemas.microsoft.com/office/drawing/2014/main" id="{528725CB-B775-081A-D40D-3A222E9843C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887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44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64837" cy="1325563"/>
          </a:xfrm>
        </p:spPr>
        <p:txBody>
          <a:bodyPr/>
          <a:lstStyle>
            <a:lvl1pPr>
              <a:defRPr b="1" i="0">
                <a:solidFill>
                  <a:schemeClr val="tx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A212C2-8B30-4835-8711-AA981B6CFBE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0" y="1690688"/>
            <a:ext cx="10764838" cy="457835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9662A5-6E2F-47B0-9B6E-E87983D375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2355721" y="-203944"/>
            <a:ext cx="57708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000">
                <a:solidFill>
                  <a:srgbClr val="A3A3A3"/>
                </a:solidFill>
              </a:rPr>
              <a:t>ELT layout</a:t>
            </a:r>
          </a:p>
        </p:txBody>
      </p:sp>
    </p:spTree>
    <p:extLst>
      <p:ext uri="{BB962C8B-B14F-4D97-AF65-F5344CB8AC3E}">
        <p14:creationId xmlns:p14="http://schemas.microsoft.com/office/powerpoint/2010/main" val="362987301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6A39F-10A8-7C84-84E6-5F0CD2FCC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1BB0F0-5D82-CEAA-0B65-96BA111BFA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1CEA48-4169-87FC-6C8C-3B33ACC8D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16061-AE7C-40DB-BDAE-AFACD8F54C85}" type="datetimeFigureOut">
              <a:rPr lang="en-US" smtClean="0"/>
              <a:t>4/21/25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D41856-0090-9B4A-03F6-DF7EB2AC6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ACA044-0A07-164D-9080-23308C9F1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1C366-BB90-4F08-BE6E-1D229565F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489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0DDE8-85C5-FE76-705A-ECC11D702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3878DD-16EB-2F80-A8AE-AC79005126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92F3B-D7C0-9B68-0BE2-7226D0EAE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16061-AE7C-40DB-BDAE-AFACD8F54C85}" type="datetimeFigureOut">
              <a:rPr lang="en-US" smtClean="0"/>
              <a:t>4/21/25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942421-414C-1B1F-707E-DAB8EFA21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E9D5D1-5C6F-5177-D6AE-22EB5CBE9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1C366-BB90-4F08-BE6E-1D229565F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183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CBD05-E34C-AFCA-04CA-FC4BC5DCA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2BC987-E8BD-E776-1A5E-1137481C0B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463092-205E-17D5-6B0A-BBB129D44B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47D451-ABE4-F980-8A11-5EC548F16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16061-AE7C-40DB-BDAE-AFACD8F54C85}" type="datetimeFigureOut">
              <a:rPr lang="en-US" smtClean="0"/>
              <a:t>4/21/25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A26B5C-93D5-BC44-8617-AC945A44B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338FB5-0B7D-FD4A-65A1-8A45A6941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1C366-BB90-4F08-BE6E-1D229565F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677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96424-912E-4047-AD50-25102B608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7DC2DA-1AD7-E696-3B0A-895F98C86F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717C84-4417-9AF0-B49E-38646D6DB0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EF73C2-E82B-B419-4FA5-58D04F6D41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88AC0A-71D1-8654-7AAE-8F4A5F32D7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D7F380-68EA-EED0-B003-03DF4BC99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16061-AE7C-40DB-BDAE-AFACD8F54C85}" type="datetimeFigureOut">
              <a:rPr lang="en-US" smtClean="0"/>
              <a:t>4/21/25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94E752-750F-C1DE-BDAB-0D48497BA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AEBB30-E153-9E35-2EAC-86F5776F9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1C366-BB90-4F08-BE6E-1D229565F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021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09C7B-EC4F-D794-B64D-942E5E95B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DECE01-D6DB-0DFF-D4C4-2A8FEF30F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16061-AE7C-40DB-BDAE-AFACD8F54C85}" type="datetimeFigureOut">
              <a:rPr lang="en-US" smtClean="0"/>
              <a:t>4/21/25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A2E7E3-C126-FEB3-C774-E2E16E663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DAD8B0-ADB5-98F8-8414-6974B9BB4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1C366-BB90-4F08-BE6E-1D229565F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317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F8E4F4-BF3E-7D20-21C1-E867B21FC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16061-AE7C-40DB-BDAE-AFACD8F54C85}" type="datetimeFigureOut">
              <a:rPr lang="en-US" smtClean="0"/>
              <a:t>4/21/25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5125EE-F19E-6315-EEA7-308055C5F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2102B0-3F5E-C245-9B31-D97936A08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1C366-BB90-4F08-BE6E-1D229565F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067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C3151-FBEA-0450-A7B6-740E0D233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2F60DA-88D3-86F0-F626-4494717C64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7A3FB1-611E-82D0-D289-47EF6ABA12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D4756E-853C-EF8F-5EFA-9FD6B2CF3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16061-AE7C-40DB-BDAE-AFACD8F54C85}" type="datetimeFigureOut">
              <a:rPr lang="en-US" smtClean="0"/>
              <a:t>4/21/25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34B769-F9A8-4EA8-57AC-8D4066174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0CD4D9-1367-8623-745E-A4749BF8F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1C366-BB90-4F08-BE6E-1D229565F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41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AA554-9B67-CB09-FC51-F999291A2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129F6C-FD19-50A8-7B3D-36D4E66921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51D424-8EB8-3E3D-E9AD-4914040984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977BA-70C9-ED78-8529-46D751A55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16061-AE7C-40DB-BDAE-AFACD8F54C85}" type="datetimeFigureOut">
              <a:rPr lang="en-US" smtClean="0"/>
              <a:t>4/21/25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94A400-7C51-94FB-88D0-CBC419C66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FA97CF-AD0C-D819-F5A0-C6AB8F996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1C366-BB90-4F08-BE6E-1D229565F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968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2CAF4E-2844-E19D-BB61-75676D012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DF6778-1085-D82D-E995-697EC7C2D5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9CDEC0-ABC5-9FF8-62F5-F5B2FF72A5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4616061-AE7C-40DB-BDAE-AFACD8F54C85}" type="datetimeFigureOut">
              <a:rPr lang="en-US" smtClean="0"/>
              <a:t>4/21/25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3B4850-A44D-9234-BB0A-B427FE6E8E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22ECBC-A069-26AF-F28E-8F8792F0F9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001C366-BB90-4F08-BE6E-1D229565F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767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ka.ms/voicerag/video" TargetMode="External"/><Relationship Id="rId2" Type="http://schemas.openxmlformats.org/officeDocument/2006/relationships/hyperlink" Target="https://aka.ms/voicerag/repo" TargetMode="Externa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.png"/><Relationship Id="rId4" Type="http://schemas.openxmlformats.org/officeDocument/2006/relationships/hyperlink" Target="https://aka.ms/voicerag/blog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azure/ai-services/openai/realtime-audio-quickstart?pivots=ai-foundry-portal&amp;tabs=keyless%2Cwindows#use-the-gpt-4o-real-time-audio" TargetMode="External"/><Relationship Id="rId7" Type="http://schemas.openxmlformats.org/officeDocument/2006/relationships/hyperlink" Target="https://github.com/Azure-Samples/aoai-realtime-audio-sdk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learn.microsoft.com/azure/ai-services/openai/realtime-audio-reference" TargetMode="External"/><Relationship Id="rId5" Type="http://schemas.openxmlformats.org/officeDocument/2006/relationships/hyperlink" Target="https://learn.microsoft.com/azure/ai-services/openai/realtime-audio-quickstart?pivots=ai-foundry-portal&amp;tabs=keyless%2Cwindows" TargetMode="External"/><Relationship Id="rId4" Type="http://schemas.openxmlformats.org/officeDocument/2006/relationships/hyperlink" Target="https://learn.microsoft.com/azure/ai-services/openai/how-to/realtime-audio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84200" y="2918223"/>
            <a:ext cx="6840538" cy="615553"/>
          </a:xfrm>
        </p:spPr>
        <p:txBody>
          <a:bodyPr/>
          <a:lstStyle/>
          <a:p>
            <a:r>
              <a:rPr lang="en-GB" dirty="0"/>
              <a:t>VoiceRAG: </a:t>
            </a:r>
            <a:r>
              <a:rPr lang="en-GB" dirty="0" err="1"/>
              <a:t>habla</a:t>
            </a:r>
            <a:r>
              <a:rPr lang="en-GB" dirty="0"/>
              <a:t> con </a:t>
            </a:r>
            <a:r>
              <a:rPr lang="en-GB" dirty="0" err="1"/>
              <a:t>tus</a:t>
            </a:r>
            <a:r>
              <a:rPr lang="en-GB" dirty="0"/>
              <a:t> </a:t>
            </a:r>
            <a:r>
              <a:rPr lang="en-GB" dirty="0" err="1"/>
              <a:t>datos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584200" y="3962400"/>
            <a:ext cx="5577840" cy="500202"/>
          </a:xfrm>
        </p:spPr>
        <p:txBody>
          <a:bodyPr/>
          <a:lstStyle/>
          <a:p>
            <a:r>
              <a:rPr lang="en-US" dirty="0"/>
              <a:t>Enrique Moreno Cano</a:t>
            </a:r>
          </a:p>
          <a:p>
            <a:r>
              <a:rPr lang="en-US" dirty="0"/>
              <a:t>Principal Software Engineer Manager – Azure AI Search</a:t>
            </a:r>
          </a:p>
        </p:txBody>
      </p:sp>
      <p:pic>
        <p:nvPicPr>
          <p:cNvPr id="2" name="Picture 1" descr="A black and grey logo&#10;&#10;AI-generated content may be incorrect.">
            <a:extLst>
              <a:ext uri="{FF2B5EF4-FFF2-40B4-BE49-F238E27FC236}">
                <a16:creationId xmlns:a16="http://schemas.microsoft.com/office/drawing/2014/main" id="{0EBE4FEF-A461-4E85-A4E4-EECA020EB2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9083" y="5796650"/>
            <a:ext cx="1468074" cy="596781"/>
          </a:xfrm>
          <a:prstGeom prst="rect">
            <a:avLst/>
          </a:prstGeom>
        </p:spPr>
      </p:pic>
      <p:sp>
        <p:nvSpPr>
          <p:cNvPr id="3" name="Text Placeholder 4">
            <a:extLst>
              <a:ext uri="{FF2B5EF4-FFF2-40B4-BE49-F238E27FC236}">
                <a16:creationId xmlns:a16="http://schemas.microsoft.com/office/drawing/2014/main" id="{F573692E-5862-63DB-9119-C7CD16AA8DF4}"/>
              </a:ext>
            </a:extLst>
          </p:cNvPr>
          <p:cNvSpPr txBox="1">
            <a:spLocks/>
          </p:cNvSpPr>
          <p:nvPr/>
        </p:nvSpPr>
        <p:spPr bwMode="white">
          <a:xfrm>
            <a:off x="584200" y="6130286"/>
            <a:ext cx="1944709" cy="2769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0" baseline="0">
                <a:solidFill>
                  <a:srgbClr val="091F2C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91F2C"/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En partnership con</a:t>
            </a:r>
          </a:p>
        </p:txBody>
      </p:sp>
    </p:spTree>
    <p:extLst>
      <p:ext uri="{BB962C8B-B14F-4D97-AF65-F5344CB8AC3E}">
        <p14:creationId xmlns:p14="http://schemas.microsoft.com/office/powerpoint/2010/main" val="1795078537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7D7DA1-979A-0CF9-D200-4D802BFF84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95595-ACE8-93FE-71C9-11E2CC38D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VoiceRAG</a:t>
            </a:r>
            <a:endParaRPr lang="en-US" b="1" dirty="0">
              <a:highlight>
                <a:srgbClr val="FFFF00"/>
              </a:highligh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D1A0B9-C53D-E0B6-FFB1-9B3EB25F43E0}"/>
              </a:ext>
            </a:extLst>
          </p:cNvPr>
          <p:cNvSpPr txBox="1"/>
          <p:nvPr/>
        </p:nvSpPr>
        <p:spPr>
          <a:xfrm>
            <a:off x="7269508" y="3049751"/>
            <a:ext cx="4235194" cy="280076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2200" dirty="0">
                <a:latin typeface="Segoe UI"/>
                <a:cs typeface="Segoe UI"/>
              </a:rPr>
              <a:t>Repo:</a:t>
            </a:r>
            <a:br>
              <a:rPr lang="en-US" sz="2200" dirty="0">
                <a:latin typeface="Segoe UI"/>
                <a:cs typeface="Segoe UI"/>
              </a:rPr>
            </a:br>
            <a:r>
              <a:rPr lang="en-US" sz="2200" dirty="0">
                <a:ea typeface="+mn-lt"/>
                <a:cs typeface="+mn-lt"/>
                <a:hlinkClick r:id="rId2"/>
              </a:rPr>
              <a:t>aka.ms/</a:t>
            </a:r>
            <a:r>
              <a:rPr lang="en-US" sz="2200" dirty="0" err="1">
                <a:ea typeface="+mn-lt"/>
                <a:cs typeface="+mn-lt"/>
                <a:hlinkClick r:id="rId2"/>
              </a:rPr>
              <a:t>voicerag</a:t>
            </a:r>
            <a:r>
              <a:rPr lang="en-US" sz="2200" dirty="0">
                <a:ea typeface="+mn-lt"/>
                <a:cs typeface="+mn-lt"/>
                <a:hlinkClick r:id="rId2"/>
              </a:rPr>
              <a:t>/repo</a:t>
            </a:r>
            <a:br>
              <a:rPr lang="en-US" sz="2200" dirty="0">
                <a:latin typeface="Segoe UI"/>
                <a:cs typeface="Segoe UI"/>
              </a:rPr>
            </a:br>
            <a:br>
              <a:rPr lang="en-US" sz="2200" dirty="0">
                <a:latin typeface="Segoe UI"/>
                <a:cs typeface="Segoe UI"/>
              </a:rPr>
            </a:br>
            <a:r>
              <a:rPr lang="en-US" sz="2200" dirty="0">
                <a:latin typeface="Segoe UI"/>
                <a:cs typeface="Segoe UI"/>
              </a:rPr>
              <a:t>Demo:</a:t>
            </a:r>
            <a:endParaRPr lang="en-US" sz="2200" dirty="0">
              <a:latin typeface="Aptos"/>
              <a:cs typeface="Segoe UI"/>
            </a:endParaRPr>
          </a:p>
          <a:p>
            <a:r>
              <a:rPr lang="en-US" sz="2200" dirty="0">
                <a:ea typeface="+mn-lt"/>
                <a:cs typeface="+mn-lt"/>
                <a:hlinkClick r:id="rId3"/>
              </a:rPr>
              <a:t>aka.ms/</a:t>
            </a:r>
            <a:r>
              <a:rPr lang="en-US" sz="2200" dirty="0" err="1">
                <a:ea typeface="+mn-lt"/>
                <a:cs typeface="+mn-lt"/>
                <a:hlinkClick r:id="rId3"/>
              </a:rPr>
              <a:t>voicerag</a:t>
            </a:r>
            <a:r>
              <a:rPr lang="en-US" sz="2200" dirty="0">
                <a:ea typeface="+mn-lt"/>
                <a:cs typeface="+mn-lt"/>
                <a:hlinkClick r:id="rId3"/>
              </a:rPr>
              <a:t>/video</a:t>
            </a:r>
            <a:endParaRPr lang="en-US" dirty="0"/>
          </a:p>
          <a:p>
            <a:br>
              <a:rPr lang="en-US" sz="2200" dirty="0">
                <a:latin typeface="Segoe UI"/>
                <a:cs typeface="Segoe UI"/>
              </a:rPr>
            </a:br>
            <a:r>
              <a:rPr lang="en-US" sz="2200" dirty="0">
                <a:latin typeface="Segoe UI"/>
                <a:cs typeface="Segoe UI"/>
              </a:rPr>
              <a:t>Blog post:</a:t>
            </a:r>
            <a:br>
              <a:rPr lang="en-US" sz="2200" dirty="0">
                <a:latin typeface="Segoe UI"/>
                <a:cs typeface="Segoe UI"/>
              </a:rPr>
            </a:br>
            <a:r>
              <a:rPr lang="en-US" sz="2200" dirty="0">
                <a:latin typeface="Aptos"/>
                <a:cs typeface="Segoe UI"/>
                <a:hlinkClick r:id="rId4"/>
              </a:rPr>
              <a:t>aka.ms/</a:t>
            </a:r>
            <a:r>
              <a:rPr lang="en-US" sz="2200" dirty="0" err="1">
                <a:latin typeface="Aptos"/>
                <a:cs typeface="Segoe UI"/>
                <a:hlinkClick r:id="rId4"/>
              </a:rPr>
              <a:t>voicerag</a:t>
            </a:r>
            <a:r>
              <a:rPr lang="en-US" sz="2200" dirty="0">
                <a:latin typeface="Aptos"/>
                <a:cs typeface="Segoe UI"/>
                <a:hlinkClick r:id="rId4"/>
              </a:rPr>
              <a:t>/blog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42ABA3-0CDF-8144-02A4-442826DCEEBE}"/>
              </a:ext>
            </a:extLst>
          </p:cNvPr>
          <p:cNvSpPr txBox="1"/>
          <p:nvPr/>
        </p:nvSpPr>
        <p:spPr>
          <a:xfrm>
            <a:off x="7347098" y="1605846"/>
            <a:ext cx="2870790" cy="1169551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l"/>
            <a:r>
              <a:rPr lang="en-US" sz="1900" dirty="0">
                <a:latin typeface="Segoe UI"/>
                <a:cs typeface="Segoe UI"/>
              </a:rPr>
              <a:t>Azure OpenAI +</a:t>
            </a:r>
          </a:p>
          <a:p>
            <a:pPr algn="l"/>
            <a:r>
              <a:rPr lang="en-US" sz="1900" dirty="0">
                <a:latin typeface="Segoe UI"/>
                <a:cs typeface="Segoe UI"/>
              </a:rPr>
              <a:t>Azure AI Search +</a:t>
            </a:r>
          </a:p>
          <a:p>
            <a:r>
              <a:rPr lang="en-US" sz="1900" dirty="0">
                <a:latin typeface="Segoe UI"/>
                <a:cs typeface="Segoe UI"/>
              </a:rPr>
              <a:t>GPT-4o Realtime API</a:t>
            </a:r>
            <a:endParaRPr lang="en-US" dirty="0"/>
          </a:p>
          <a:p>
            <a:pPr algn="l"/>
            <a:endParaRPr lang="en-US" sz="1900" dirty="0">
              <a:latin typeface="Segoe UI" panose="020B0502040204020203" pitchFamily="34" charset="0"/>
            </a:endParaRPr>
          </a:p>
        </p:txBody>
      </p:sp>
      <p:pic>
        <p:nvPicPr>
          <p:cNvPr id="4" name="Picture 3" descr="A screenshot of the voicerag demo app">
            <a:extLst>
              <a:ext uri="{FF2B5EF4-FFF2-40B4-BE49-F238E27FC236}">
                <a16:creationId xmlns:a16="http://schemas.microsoft.com/office/drawing/2014/main" id="{FB8727DD-DA06-E718-4927-9DCBE1692A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1584" y="1610810"/>
            <a:ext cx="6286720" cy="432149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86998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50C63C-7952-A22B-2359-14DF6050DA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9BB29-85C5-9541-A34C-F8528F099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VoiceRAG</a:t>
            </a:r>
            <a:endParaRPr lang="en-US" b="1" dirty="0">
              <a:highlight>
                <a:srgbClr val="FFFF00"/>
              </a:highlight>
            </a:endParaRPr>
          </a:p>
        </p:txBody>
      </p:sp>
      <p:pic>
        <p:nvPicPr>
          <p:cNvPr id="1026" name="Picture 2" descr="Diagram of real-time RAG pattern">
            <a:extLst>
              <a:ext uri="{FF2B5EF4-FFF2-40B4-BE49-F238E27FC236}">
                <a16:creationId xmlns:a16="http://schemas.microsoft.com/office/drawing/2014/main" id="{E2E693CD-B723-42B0-04D8-B5EB243DDB4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56" t="13710" r="5567"/>
          <a:stretch/>
        </p:blipFill>
        <p:spPr bwMode="auto">
          <a:xfrm>
            <a:off x="838199" y="1545410"/>
            <a:ext cx="9160380" cy="5019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8548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0F1F0-F63D-A2F0-0DC0-BB1223D2D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VoiceRAG</a:t>
            </a:r>
            <a:r>
              <a:rPr lang="en-US" dirty="0"/>
              <a:t> - Frontend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86EE75-3890-DB13-743A-941045226EFD}"/>
              </a:ext>
            </a:extLst>
          </p:cNvPr>
          <p:cNvSpPr txBox="1"/>
          <p:nvPr/>
        </p:nvSpPr>
        <p:spPr>
          <a:xfrm>
            <a:off x="838197" y="1594995"/>
            <a:ext cx="10113336" cy="48013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91440" tIns="45720" rIns="91440" bIns="45720" anchor="t">
            <a:spAutoFit/>
          </a:bodyPr>
          <a:lstStyle/>
          <a:p>
            <a:endParaRPr lang="en-US" noProof="1">
              <a:solidFill>
                <a:srgbClr val="0000FF"/>
              </a:solidFill>
              <a:latin typeface="Consolas"/>
              <a:ea typeface="+mn-lt"/>
              <a:cs typeface="+mn-lt"/>
            </a:endParaRPr>
          </a:p>
          <a:p>
            <a:endParaRPr lang="en-US" noProof="1">
              <a:solidFill>
                <a:srgbClr val="0000FF"/>
              </a:solidFill>
              <a:latin typeface="Consolas"/>
              <a:ea typeface="+mn-lt"/>
              <a:cs typeface="+mn-lt"/>
            </a:endParaRPr>
          </a:p>
          <a:p>
            <a:r>
              <a:rPr lang="en-US" noProof="1">
                <a:solidFill>
                  <a:srgbClr val="0000FF"/>
                </a:solidFill>
                <a:latin typeface="Consolas"/>
                <a:ea typeface="+mn-lt"/>
                <a:cs typeface="+mn-lt"/>
              </a:rPr>
              <a:t>const</a:t>
            </a:r>
            <a:r>
              <a:rPr lang="en-US" noProof="1">
                <a:solidFill>
                  <a:srgbClr val="3B3B3B"/>
                </a:solidFill>
                <a:latin typeface="Consolas"/>
                <a:ea typeface="+mn-lt"/>
                <a:cs typeface="+mn-lt"/>
              </a:rPr>
              <a:t> { </a:t>
            </a:r>
            <a:r>
              <a:rPr lang="en-US" noProof="1">
                <a:solidFill>
                  <a:srgbClr val="0070C1"/>
                </a:solidFill>
                <a:latin typeface="Consolas"/>
                <a:ea typeface="+mn-lt"/>
                <a:cs typeface="+mn-lt"/>
              </a:rPr>
              <a:t>startSession</a:t>
            </a:r>
            <a:r>
              <a:rPr lang="en-US" noProof="1">
                <a:solidFill>
                  <a:srgbClr val="3B3B3B"/>
                </a:solidFill>
                <a:latin typeface="Consolas"/>
                <a:ea typeface="+mn-lt"/>
                <a:cs typeface="+mn-lt"/>
              </a:rPr>
              <a:t>, </a:t>
            </a:r>
            <a:r>
              <a:rPr lang="en-US" noProof="1">
                <a:solidFill>
                  <a:srgbClr val="0070C1"/>
                </a:solidFill>
                <a:latin typeface="Consolas"/>
                <a:ea typeface="+mn-lt"/>
                <a:cs typeface="+mn-lt"/>
              </a:rPr>
              <a:t>addUserAudio</a:t>
            </a:r>
            <a:r>
              <a:rPr lang="en-US" noProof="1">
                <a:solidFill>
                  <a:srgbClr val="3B3B3B"/>
                </a:solidFill>
                <a:latin typeface="Consolas"/>
                <a:ea typeface="+mn-lt"/>
                <a:cs typeface="+mn-lt"/>
              </a:rPr>
              <a:t>, </a:t>
            </a:r>
            <a:r>
              <a:rPr lang="en-US" noProof="1">
                <a:solidFill>
                  <a:srgbClr val="0070C1"/>
                </a:solidFill>
                <a:latin typeface="Consolas"/>
                <a:ea typeface="+mn-lt"/>
                <a:cs typeface="+mn-lt"/>
              </a:rPr>
              <a:t>inputAudioBufferClear</a:t>
            </a:r>
            <a:r>
              <a:rPr lang="en-US" noProof="1">
                <a:solidFill>
                  <a:srgbClr val="3B3B3B"/>
                </a:solidFill>
                <a:latin typeface="Consolas"/>
                <a:ea typeface="+mn-lt"/>
                <a:cs typeface="+mn-lt"/>
              </a:rPr>
              <a:t> } </a:t>
            </a:r>
            <a:r>
              <a:rPr lang="en-US" noProof="1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=</a:t>
            </a:r>
            <a:r>
              <a:rPr lang="en-US" noProof="1">
                <a:solidFill>
                  <a:srgbClr val="3B3B3B"/>
                </a:solidFill>
                <a:latin typeface="Consolas"/>
                <a:ea typeface="+mn-lt"/>
                <a:cs typeface="+mn-lt"/>
              </a:rPr>
              <a:t> </a:t>
            </a:r>
            <a:r>
              <a:rPr lang="en-US" noProof="1">
                <a:solidFill>
                  <a:srgbClr val="795E26"/>
                </a:solidFill>
                <a:latin typeface="Consolas"/>
                <a:ea typeface="+mn-lt"/>
                <a:cs typeface="+mn-lt"/>
              </a:rPr>
              <a:t>useRealTime</a:t>
            </a:r>
            <a:r>
              <a:rPr lang="en-US" noProof="1">
                <a:solidFill>
                  <a:srgbClr val="3B3B3B"/>
                </a:solidFill>
                <a:latin typeface="Consolas"/>
                <a:ea typeface="+mn-lt"/>
                <a:cs typeface="+mn-lt"/>
              </a:rPr>
              <a:t>({</a:t>
            </a:r>
            <a:endParaRPr lang="en-US" noProof="1">
              <a:solidFill>
                <a:srgbClr val="3B3B3B"/>
              </a:solidFill>
              <a:latin typeface="Consolas"/>
            </a:endParaRPr>
          </a:p>
          <a:p>
            <a:r>
              <a:rPr lang="en-US" noProof="1">
                <a:solidFill>
                  <a:srgbClr val="3B3B3B"/>
                </a:solidFill>
                <a:latin typeface="Consolas"/>
                <a:ea typeface="+mn-lt"/>
                <a:cs typeface="+mn-lt"/>
              </a:rPr>
              <a:t>   </a:t>
            </a:r>
            <a:r>
              <a:rPr lang="en-US" noProof="1">
                <a:solidFill>
                  <a:srgbClr val="795E26"/>
                </a:solidFill>
                <a:latin typeface="Consolas"/>
                <a:ea typeface="+mn-lt"/>
                <a:cs typeface="+mn-lt"/>
              </a:rPr>
              <a:t>onReceivedResponseAudioDelta</a:t>
            </a:r>
            <a:r>
              <a:rPr lang="en-US" noProof="1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:</a:t>
            </a:r>
            <a:r>
              <a:rPr lang="en-US" noProof="1">
                <a:solidFill>
                  <a:srgbClr val="3B3B3B"/>
                </a:solidFill>
                <a:latin typeface="Consolas"/>
                <a:ea typeface="+mn-lt"/>
                <a:cs typeface="+mn-lt"/>
              </a:rPr>
              <a:t> </a:t>
            </a:r>
            <a:r>
              <a:rPr lang="en-US" noProof="1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message</a:t>
            </a:r>
            <a:r>
              <a:rPr lang="en-US" noProof="1">
                <a:solidFill>
                  <a:srgbClr val="3B3B3B"/>
                </a:solidFill>
                <a:latin typeface="Consolas"/>
                <a:ea typeface="+mn-lt"/>
                <a:cs typeface="+mn-lt"/>
              </a:rPr>
              <a:t> </a:t>
            </a:r>
            <a:r>
              <a:rPr lang="en-US" noProof="1">
                <a:solidFill>
                  <a:srgbClr val="0000FF"/>
                </a:solidFill>
                <a:latin typeface="Consolas"/>
                <a:ea typeface="+mn-lt"/>
                <a:cs typeface="+mn-lt"/>
              </a:rPr>
              <a:t>=&gt;</a:t>
            </a:r>
            <a:r>
              <a:rPr lang="en-US" noProof="1">
                <a:solidFill>
                  <a:srgbClr val="3B3B3B"/>
                </a:solidFill>
                <a:latin typeface="Consolas"/>
                <a:ea typeface="+mn-lt"/>
                <a:cs typeface="+mn-lt"/>
              </a:rPr>
              <a:t> {</a:t>
            </a:r>
            <a:endParaRPr lang="en-US" noProof="1">
              <a:solidFill>
                <a:srgbClr val="3B3B3B"/>
              </a:solidFill>
              <a:latin typeface="Consolas"/>
            </a:endParaRPr>
          </a:p>
          <a:p>
            <a:r>
              <a:rPr lang="en-US" noProof="1">
                <a:solidFill>
                  <a:srgbClr val="3B3B3B"/>
                </a:solidFill>
                <a:latin typeface="Consolas"/>
                <a:ea typeface="+mn-lt"/>
                <a:cs typeface="+mn-lt"/>
              </a:rPr>
              <a:t>   </a:t>
            </a:r>
            <a:r>
              <a:rPr lang="en-US" noProof="1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  isRecording</a:t>
            </a:r>
            <a:r>
              <a:rPr lang="en-US" noProof="1">
                <a:solidFill>
                  <a:srgbClr val="3B3B3B"/>
                </a:solidFill>
                <a:latin typeface="Consolas"/>
                <a:ea typeface="+mn-lt"/>
                <a:cs typeface="+mn-lt"/>
              </a:rPr>
              <a:t> </a:t>
            </a:r>
            <a:r>
              <a:rPr lang="en-US" noProof="1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&amp;&amp;</a:t>
            </a:r>
            <a:r>
              <a:rPr lang="en-US" noProof="1">
                <a:solidFill>
                  <a:srgbClr val="3B3B3B"/>
                </a:solidFill>
                <a:latin typeface="Consolas"/>
                <a:ea typeface="+mn-lt"/>
                <a:cs typeface="+mn-lt"/>
              </a:rPr>
              <a:t> </a:t>
            </a:r>
            <a:r>
              <a:rPr lang="en-US" noProof="1">
                <a:solidFill>
                  <a:srgbClr val="795E26"/>
                </a:solidFill>
                <a:latin typeface="Consolas"/>
                <a:ea typeface="+mn-lt"/>
                <a:cs typeface="+mn-lt"/>
              </a:rPr>
              <a:t>playAudio</a:t>
            </a:r>
            <a:r>
              <a:rPr lang="en-US" noProof="1">
                <a:solidFill>
                  <a:srgbClr val="3B3B3B"/>
                </a:solidFill>
                <a:effectLst/>
                <a:latin typeface="Consolas"/>
                <a:ea typeface="+mn-lt"/>
                <a:cs typeface="+mn-lt"/>
              </a:rPr>
              <a:t>(</a:t>
            </a:r>
            <a:r>
              <a:rPr lang="en-US" noProof="1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message</a:t>
            </a:r>
            <a:r>
              <a:rPr lang="en-US" noProof="1">
                <a:solidFill>
                  <a:srgbClr val="3B3B3B"/>
                </a:solidFill>
                <a:effectLst/>
                <a:latin typeface="Consolas"/>
                <a:ea typeface="+mn-lt"/>
                <a:cs typeface="+mn-lt"/>
              </a:rPr>
              <a:t>.</a:t>
            </a:r>
            <a:r>
              <a:rPr lang="en-US" noProof="1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delta</a:t>
            </a:r>
            <a:r>
              <a:rPr lang="en-US" noProof="1">
                <a:solidFill>
                  <a:srgbClr val="3B3B3B"/>
                </a:solidFill>
                <a:latin typeface="Consolas"/>
                <a:ea typeface="+mn-lt"/>
                <a:cs typeface="+mn-lt"/>
              </a:rPr>
              <a:t>);</a:t>
            </a:r>
            <a:endParaRPr lang="en-US" noProof="1">
              <a:solidFill>
                <a:srgbClr val="3B3B3B"/>
              </a:solidFill>
              <a:latin typeface="Consolas"/>
            </a:endParaRPr>
          </a:p>
          <a:p>
            <a:r>
              <a:rPr lang="en-US" noProof="1">
                <a:solidFill>
                  <a:srgbClr val="3B3B3B"/>
                </a:solidFill>
                <a:latin typeface="Consolas"/>
                <a:ea typeface="+mn-lt"/>
                <a:cs typeface="+mn-lt"/>
              </a:rPr>
              <a:t>   },</a:t>
            </a:r>
            <a:endParaRPr lang="en-US" noProof="1">
              <a:solidFill>
                <a:srgbClr val="3B3B3B"/>
              </a:solidFill>
              <a:latin typeface="Consolas"/>
            </a:endParaRPr>
          </a:p>
          <a:p>
            <a:r>
              <a:rPr lang="en-US" noProof="1">
                <a:solidFill>
                  <a:srgbClr val="3B3B3B"/>
                </a:solidFill>
                <a:latin typeface="Consolas"/>
                <a:ea typeface="+mn-lt"/>
                <a:cs typeface="+mn-lt"/>
              </a:rPr>
              <a:t>   </a:t>
            </a:r>
            <a:r>
              <a:rPr lang="en-US" noProof="1">
                <a:solidFill>
                  <a:srgbClr val="795E26"/>
                </a:solidFill>
                <a:latin typeface="Consolas"/>
                <a:ea typeface="+mn-lt"/>
                <a:cs typeface="+mn-lt"/>
              </a:rPr>
              <a:t>onReceivedInputAudioBufferSpeechStarted</a:t>
            </a:r>
            <a:r>
              <a:rPr lang="en-US" noProof="1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:</a:t>
            </a:r>
            <a:r>
              <a:rPr lang="en-US" noProof="1">
                <a:solidFill>
                  <a:srgbClr val="3B3B3B"/>
                </a:solidFill>
                <a:latin typeface="Consolas"/>
                <a:ea typeface="+mn-lt"/>
                <a:cs typeface="+mn-lt"/>
              </a:rPr>
              <a:t> () </a:t>
            </a:r>
            <a:r>
              <a:rPr lang="en-US" noProof="1">
                <a:solidFill>
                  <a:srgbClr val="0000FF"/>
                </a:solidFill>
                <a:latin typeface="Consolas"/>
                <a:ea typeface="+mn-lt"/>
                <a:cs typeface="+mn-lt"/>
              </a:rPr>
              <a:t>=&gt;</a:t>
            </a:r>
            <a:r>
              <a:rPr lang="en-US" noProof="1">
                <a:solidFill>
                  <a:srgbClr val="3B3B3B"/>
                </a:solidFill>
                <a:latin typeface="Consolas"/>
                <a:ea typeface="+mn-lt"/>
                <a:cs typeface="+mn-lt"/>
              </a:rPr>
              <a:t> {</a:t>
            </a:r>
            <a:endParaRPr lang="en-US" noProof="1">
              <a:solidFill>
                <a:srgbClr val="3B3B3B"/>
              </a:solidFill>
              <a:latin typeface="Consolas"/>
            </a:endParaRPr>
          </a:p>
          <a:p>
            <a:r>
              <a:rPr lang="en-US" noProof="1">
                <a:solidFill>
                  <a:srgbClr val="3B3B3B"/>
                </a:solidFill>
                <a:latin typeface="Consolas"/>
                <a:ea typeface="+mn-lt"/>
                <a:cs typeface="+mn-lt"/>
              </a:rPr>
              <a:t>     </a:t>
            </a:r>
            <a:r>
              <a:rPr lang="en-US" noProof="1">
                <a:solidFill>
                  <a:srgbClr val="795E26"/>
                </a:solidFill>
                <a:latin typeface="Consolas"/>
                <a:ea typeface="+mn-lt"/>
                <a:cs typeface="+mn-lt"/>
              </a:rPr>
              <a:t>stopAudioPlayer</a:t>
            </a:r>
            <a:r>
              <a:rPr lang="en-US" noProof="1">
                <a:solidFill>
                  <a:srgbClr val="3B3B3B"/>
                </a:solidFill>
                <a:latin typeface="Consolas"/>
                <a:ea typeface="+mn-lt"/>
                <a:cs typeface="+mn-lt"/>
              </a:rPr>
              <a:t>();</a:t>
            </a:r>
            <a:endParaRPr lang="en-US" noProof="1">
              <a:solidFill>
                <a:srgbClr val="3B3B3B"/>
              </a:solidFill>
              <a:latin typeface="Consolas"/>
            </a:endParaRPr>
          </a:p>
          <a:p>
            <a:r>
              <a:rPr lang="en-US" noProof="1">
                <a:solidFill>
                  <a:srgbClr val="3B3B3B"/>
                </a:solidFill>
                <a:latin typeface="Consolas"/>
                <a:ea typeface="+mn-lt"/>
                <a:cs typeface="+mn-lt"/>
              </a:rPr>
              <a:t>   },</a:t>
            </a:r>
            <a:endParaRPr lang="en-US" noProof="1">
              <a:solidFill>
                <a:srgbClr val="3B3B3B"/>
              </a:solidFill>
              <a:latin typeface="Consolas"/>
            </a:endParaRPr>
          </a:p>
          <a:p>
            <a:r>
              <a:rPr lang="en-US" noProof="1">
                <a:solidFill>
                  <a:srgbClr val="3B3B3B"/>
                </a:solidFill>
                <a:latin typeface="Consolas"/>
                <a:ea typeface="+mn-lt"/>
                <a:cs typeface="+mn-lt"/>
              </a:rPr>
              <a:t>   </a:t>
            </a:r>
            <a:r>
              <a:rPr lang="en-US" noProof="1">
                <a:solidFill>
                  <a:srgbClr val="795E26"/>
                </a:solidFill>
                <a:latin typeface="Consolas"/>
                <a:ea typeface="+mn-lt"/>
                <a:cs typeface="+mn-lt"/>
              </a:rPr>
              <a:t>onReceivedExtensionMiddleTierToolResponse</a:t>
            </a:r>
            <a:r>
              <a:rPr lang="en-US" noProof="1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:</a:t>
            </a:r>
            <a:r>
              <a:rPr lang="en-US" noProof="1">
                <a:solidFill>
                  <a:srgbClr val="3B3B3B"/>
                </a:solidFill>
                <a:latin typeface="Consolas"/>
                <a:ea typeface="+mn-lt"/>
                <a:cs typeface="+mn-lt"/>
              </a:rPr>
              <a:t> </a:t>
            </a:r>
            <a:r>
              <a:rPr lang="en-US" noProof="1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message</a:t>
            </a:r>
            <a:r>
              <a:rPr lang="en-US" noProof="1">
                <a:solidFill>
                  <a:srgbClr val="3B3B3B"/>
                </a:solidFill>
                <a:latin typeface="Consolas"/>
                <a:ea typeface="+mn-lt"/>
                <a:cs typeface="+mn-lt"/>
              </a:rPr>
              <a:t> </a:t>
            </a:r>
            <a:r>
              <a:rPr lang="en-US" noProof="1">
                <a:solidFill>
                  <a:srgbClr val="0000FF"/>
                </a:solidFill>
                <a:latin typeface="Consolas"/>
                <a:ea typeface="+mn-lt"/>
                <a:cs typeface="+mn-lt"/>
              </a:rPr>
              <a:t>=&gt;</a:t>
            </a:r>
            <a:r>
              <a:rPr lang="en-US" noProof="1">
                <a:solidFill>
                  <a:srgbClr val="3B3B3B"/>
                </a:solidFill>
                <a:latin typeface="Consolas"/>
                <a:ea typeface="+mn-lt"/>
                <a:cs typeface="+mn-lt"/>
              </a:rPr>
              <a:t> {</a:t>
            </a:r>
            <a:endParaRPr lang="en-US" noProof="1">
              <a:solidFill>
                <a:srgbClr val="3B3B3B"/>
              </a:solidFill>
              <a:latin typeface="Consolas"/>
            </a:endParaRPr>
          </a:p>
          <a:p>
            <a:r>
              <a:rPr lang="en-US" noProof="1">
                <a:solidFill>
                  <a:srgbClr val="3B3B3B"/>
                </a:solidFill>
                <a:latin typeface="Consolas"/>
                <a:ea typeface="+mn-lt"/>
                <a:cs typeface="+mn-lt"/>
              </a:rPr>
              <a:t>     </a:t>
            </a:r>
            <a:r>
              <a:rPr lang="en-US" noProof="1">
                <a:solidFill>
                  <a:srgbClr val="0000FF"/>
                </a:solidFill>
                <a:latin typeface="Consolas"/>
                <a:ea typeface="+mn-lt"/>
                <a:cs typeface="+mn-lt"/>
              </a:rPr>
              <a:t>const</a:t>
            </a:r>
            <a:r>
              <a:rPr lang="en-US" noProof="1">
                <a:solidFill>
                  <a:srgbClr val="3B3B3B"/>
                </a:solidFill>
                <a:effectLst/>
                <a:latin typeface="Consolas"/>
                <a:ea typeface="+mn-lt"/>
                <a:cs typeface="+mn-lt"/>
              </a:rPr>
              <a:t> </a:t>
            </a:r>
            <a:r>
              <a:rPr lang="en-US" noProof="1">
                <a:solidFill>
                  <a:srgbClr val="0070C1"/>
                </a:solidFill>
                <a:effectLst/>
                <a:latin typeface="Consolas"/>
                <a:ea typeface="+mn-lt"/>
                <a:cs typeface="+mn-lt"/>
              </a:rPr>
              <a:t>result</a:t>
            </a:r>
            <a:r>
              <a:rPr lang="en-US" noProof="1">
                <a:latin typeface="Consolas"/>
                <a:ea typeface="+mn-lt"/>
                <a:cs typeface="+mn-lt"/>
              </a:rPr>
              <a:t>:</a:t>
            </a:r>
            <a:r>
              <a:rPr lang="en-US" noProof="1">
                <a:solidFill>
                  <a:srgbClr val="3B3B3B"/>
                </a:solidFill>
                <a:latin typeface="Consolas"/>
                <a:ea typeface="+mn-lt"/>
                <a:cs typeface="+mn-lt"/>
              </a:rPr>
              <a:t> </a:t>
            </a:r>
            <a:r>
              <a:rPr lang="en-US" noProof="1">
                <a:solidFill>
                  <a:srgbClr val="267F99"/>
                </a:solidFill>
                <a:latin typeface="Consolas"/>
                <a:ea typeface="+mn-lt"/>
                <a:cs typeface="+mn-lt"/>
              </a:rPr>
              <a:t>ToolResult</a:t>
            </a:r>
            <a:r>
              <a:rPr lang="en-US" noProof="1">
                <a:solidFill>
                  <a:srgbClr val="3B3B3B"/>
                </a:solidFill>
                <a:latin typeface="Consolas"/>
                <a:ea typeface="+mn-lt"/>
                <a:cs typeface="+mn-lt"/>
              </a:rPr>
              <a:t> </a:t>
            </a:r>
            <a:r>
              <a:rPr lang="en-US" noProof="1">
                <a:effectLst/>
                <a:latin typeface="Consolas"/>
                <a:ea typeface="+mn-lt"/>
                <a:cs typeface="+mn-lt"/>
              </a:rPr>
              <a:t>=</a:t>
            </a:r>
            <a:r>
              <a:rPr lang="en-US" noProof="1">
                <a:solidFill>
                  <a:srgbClr val="3B3B3B"/>
                </a:solidFill>
                <a:effectLst/>
                <a:latin typeface="Consolas"/>
                <a:ea typeface="+mn-lt"/>
                <a:cs typeface="+mn-lt"/>
              </a:rPr>
              <a:t> </a:t>
            </a:r>
            <a:r>
              <a:rPr lang="en-US" noProof="1">
                <a:solidFill>
                  <a:srgbClr val="0070C1"/>
                </a:solidFill>
                <a:latin typeface="Consolas"/>
                <a:ea typeface="+mn-lt"/>
                <a:cs typeface="+mn-lt"/>
              </a:rPr>
              <a:t>JSON</a:t>
            </a:r>
            <a:r>
              <a:rPr lang="en-US" noProof="1">
                <a:solidFill>
                  <a:srgbClr val="3B3B3B"/>
                </a:solidFill>
                <a:latin typeface="Consolas"/>
                <a:ea typeface="+mn-lt"/>
                <a:cs typeface="+mn-lt"/>
              </a:rPr>
              <a:t>.</a:t>
            </a:r>
            <a:r>
              <a:rPr lang="en-US" noProof="1">
                <a:solidFill>
                  <a:srgbClr val="795E26"/>
                </a:solidFill>
                <a:latin typeface="Consolas"/>
                <a:ea typeface="+mn-lt"/>
                <a:cs typeface="+mn-lt"/>
              </a:rPr>
              <a:t>parse</a:t>
            </a:r>
            <a:r>
              <a:rPr lang="en-US" noProof="1">
                <a:solidFill>
                  <a:srgbClr val="3B3B3B"/>
                </a:solidFill>
                <a:latin typeface="Consolas"/>
                <a:ea typeface="+mn-lt"/>
                <a:cs typeface="+mn-lt"/>
              </a:rPr>
              <a:t>(</a:t>
            </a:r>
            <a:r>
              <a:rPr lang="en-US" noProof="1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message</a:t>
            </a:r>
            <a:r>
              <a:rPr lang="en-US" noProof="1">
                <a:solidFill>
                  <a:srgbClr val="3B3B3B"/>
                </a:solidFill>
                <a:effectLst/>
                <a:latin typeface="Consolas"/>
                <a:ea typeface="+mn-lt"/>
                <a:cs typeface="+mn-lt"/>
              </a:rPr>
              <a:t>.</a:t>
            </a:r>
            <a:r>
              <a:rPr lang="en-US" noProof="1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tool</a:t>
            </a:r>
            <a:r>
              <a:rPr lang="en-US" noProof="1">
                <a:solidFill>
                  <a:srgbClr val="001080"/>
                </a:solidFill>
                <a:effectLst/>
                <a:latin typeface="Consolas"/>
                <a:ea typeface="+mn-lt"/>
                <a:cs typeface="+mn-lt"/>
              </a:rPr>
              <a:t>_</a:t>
            </a:r>
            <a:r>
              <a:rPr lang="en-US" noProof="1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result</a:t>
            </a:r>
            <a:r>
              <a:rPr lang="en-US" noProof="1">
                <a:solidFill>
                  <a:srgbClr val="3B3B3B"/>
                </a:solidFill>
                <a:latin typeface="Consolas"/>
                <a:ea typeface="+mn-lt"/>
                <a:cs typeface="+mn-lt"/>
              </a:rPr>
              <a:t>);</a:t>
            </a:r>
            <a:endParaRPr lang="en-US" noProof="1">
              <a:solidFill>
                <a:srgbClr val="3B3B3B"/>
              </a:solidFill>
              <a:latin typeface="Consolas"/>
            </a:endParaRPr>
          </a:p>
          <a:p>
            <a:r>
              <a:rPr lang="en-US" noProof="1">
                <a:solidFill>
                  <a:srgbClr val="3B3B3B"/>
                </a:solidFill>
                <a:latin typeface="Consolas"/>
                <a:ea typeface="+mn-lt"/>
                <a:cs typeface="+mn-lt"/>
              </a:rPr>
              <a:t>     </a:t>
            </a:r>
            <a:r>
              <a:rPr lang="en-US" noProof="1">
                <a:solidFill>
                  <a:srgbClr val="0000FF"/>
                </a:solidFill>
                <a:latin typeface="Consolas"/>
                <a:ea typeface="+mn-lt"/>
                <a:cs typeface="+mn-lt"/>
              </a:rPr>
              <a:t>const</a:t>
            </a:r>
            <a:r>
              <a:rPr lang="en-US" noProof="1">
                <a:solidFill>
                  <a:srgbClr val="3B3B3B"/>
                </a:solidFill>
                <a:latin typeface="Consolas"/>
                <a:ea typeface="+mn-lt"/>
                <a:cs typeface="+mn-lt"/>
              </a:rPr>
              <a:t> </a:t>
            </a:r>
            <a:r>
              <a:rPr lang="en-US" noProof="1">
                <a:solidFill>
                  <a:srgbClr val="0070C1"/>
                </a:solidFill>
                <a:latin typeface="Consolas"/>
                <a:ea typeface="+mn-lt"/>
                <a:cs typeface="+mn-lt"/>
              </a:rPr>
              <a:t>files</a:t>
            </a:r>
            <a:r>
              <a:rPr lang="en-US" noProof="1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:</a:t>
            </a:r>
            <a:r>
              <a:rPr lang="en-US" noProof="1">
                <a:solidFill>
                  <a:srgbClr val="3B3B3B"/>
                </a:solidFill>
                <a:latin typeface="Consolas"/>
                <a:ea typeface="+mn-lt"/>
                <a:cs typeface="+mn-lt"/>
              </a:rPr>
              <a:t> </a:t>
            </a:r>
            <a:r>
              <a:rPr lang="en-US" noProof="1">
                <a:solidFill>
                  <a:srgbClr val="267F99"/>
                </a:solidFill>
                <a:latin typeface="Consolas"/>
                <a:ea typeface="+mn-lt"/>
                <a:cs typeface="+mn-lt"/>
              </a:rPr>
              <a:t>GroundingFile</a:t>
            </a:r>
            <a:r>
              <a:rPr lang="en-US" noProof="1">
                <a:solidFill>
                  <a:srgbClr val="3B3B3B"/>
                </a:solidFill>
                <a:latin typeface="Consolas"/>
                <a:ea typeface="+mn-lt"/>
                <a:cs typeface="+mn-lt"/>
              </a:rPr>
              <a:t>[] </a:t>
            </a:r>
            <a:r>
              <a:rPr lang="en-US" noProof="1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=</a:t>
            </a:r>
            <a:r>
              <a:rPr lang="en-US" noProof="1">
                <a:solidFill>
                  <a:srgbClr val="3B3B3B"/>
                </a:solidFill>
                <a:effectLst/>
                <a:latin typeface="Consolas"/>
                <a:ea typeface="+mn-lt"/>
                <a:cs typeface="+mn-lt"/>
              </a:rPr>
              <a:t> </a:t>
            </a:r>
            <a:r>
              <a:rPr lang="en-US" noProof="1">
                <a:solidFill>
                  <a:srgbClr val="001080"/>
                </a:solidFill>
                <a:effectLst/>
                <a:latin typeface="Consolas"/>
                <a:ea typeface="+mn-lt"/>
                <a:cs typeface="+mn-lt"/>
              </a:rPr>
              <a:t>result</a:t>
            </a:r>
            <a:r>
              <a:rPr lang="en-US" noProof="1">
                <a:solidFill>
                  <a:srgbClr val="3B3B3B"/>
                </a:solidFill>
                <a:effectLst/>
                <a:latin typeface="Consolas"/>
                <a:ea typeface="+mn-lt"/>
                <a:cs typeface="+mn-lt"/>
              </a:rPr>
              <a:t>.</a:t>
            </a:r>
            <a:r>
              <a:rPr lang="en-US" noProof="1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sources</a:t>
            </a:r>
            <a:r>
              <a:rPr lang="en-US" noProof="1">
                <a:solidFill>
                  <a:srgbClr val="3B3B3B"/>
                </a:solidFill>
                <a:effectLst/>
                <a:latin typeface="Consolas"/>
                <a:ea typeface="+mn-lt"/>
                <a:cs typeface="+mn-lt"/>
              </a:rPr>
              <a:t>.</a:t>
            </a:r>
            <a:r>
              <a:rPr lang="en-US" noProof="1">
                <a:solidFill>
                  <a:srgbClr val="795E26"/>
                </a:solidFill>
                <a:latin typeface="Consolas"/>
                <a:ea typeface="+mn-lt"/>
                <a:cs typeface="+mn-lt"/>
              </a:rPr>
              <a:t>map</a:t>
            </a:r>
            <a:r>
              <a:rPr lang="en-US" noProof="1">
                <a:solidFill>
                  <a:srgbClr val="3B3B3B"/>
                </a:solidFill>
                <a:latin typeface="Consolas"/>
                <a:ea typeface="+mn-lt"/>
                <a:cs typeface="+mn-lt"/>
              </a:rPr>
              <a:t>(</a:t>
            </a:r>
            <a:r>
              <a:rPr lang="en-US" noProof="1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x</a:t>
            </a:r>
            <a:r>
              <a:rPr lang="en-US" noProof="1">
                <a:solidFill>
                  <a:srgbClr val="3B3B3B"/>
                </a:solidFill>
                <a:latin typeface="Consolas"/>
                <a:ea typeface="+mn-lt"/>
                <a:cs typeface="+mn-lt"/>
              </a:rPr>
              <a:t> </a:t>
            </a:r>
            <a:r>
              <a:rPr lang="en-US" noProof="1">
                <a:solidFill>
                  <a:srgbClr val="0000FF"/>
                </a:solidFill>
                <a:latin typeface="Consolas"/>
                <a:ea typeface="+mn-lt"/>
                <a:cs typeface="+mn-lt"/>
              </a:rPr>
              <a:t>=&gt;</a:t>
            </a:r>
            <a:r>
              <a:rPr lang="en-US" noProof="1">
                <a:solidFill>
                  <a:srgbClr val="3B3B3B"/>
                </a:solidFill>
                <a:latin typeface="Consolas"/>
                <a:ea typeface="+mn-lt"/>
                <a:cs typeface="+mn-lt"/>
              </a:rPr>
              <a:t> {</a:t>
            </a:r>
            <a:endParaRPr lang="en-US" noProof="1">
              <a:solidFill>
                <a:srgbClr val="3B3B3B"/>
              </a:solidFill>
              <a:latin typeface="Consolas"/>
            </a:endParaRPr>
          </a:p>
          <a:p>
            <a:r>
              <a:rPr lang="en-US" noProof="1">
                <a:solidFill>
                  <a:srgbClr val="3B3B3B"/>
                </a:solidFill>
                <a:latin typeface="Consolas"/>
                <a:ea typeface="+mn-lt"/>
                <a:cs typeface="+mn-lt"/>
              </a:rPr>
              <a:t>       </a:t>
            </a:r>
            <a:r>
              <a:rPr lang="en-US" noProof="1">
                <a:solidFill>
                  <a:srgbClr val="AF00DB"/>
                </a:solidFill>
                <a:effectLst/>
                <a:latin typeface="Consolas"/>
                <a:ea typeface="+mn-lt"/>
                <a:cs typeface="+mn-lt"/>
              </a:rPr>
              <a:t>return</a:t>
            </a:r>
            <a:r>
              <a:rPr lang="en-US" noProof="1">
                <a:solidFill>
                  <a:srgbClr val="3B3B3B"/>
                </a:solidFill>
                <a:effectLst/>
                <a:latin typeface="Consolas"/>
                <a:ea typeface="+mn-lt"/>
                <a:cs typeface="+mn-lt"/>
              </a:rPr>
              <a:t> </a:t>
            </a:r>
            <a:r>
              <a:rPr lang="en-US" noProof="1">
                <a:solidFill>
                  <a:srgbClr val="3B3B3B"/>
                </a:solidFill>
                <a:latin typeface="Consolas"/>
                <a:ea typeface="+mn-lt"/>
                <a:cs typeface="+mn-lt"/>
              </a:rPr>
              <a:t>{ </a:t>
            </a:r>
            <a:r>
              <a:rPr lang="en-US" noProof="1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id:</a:t>
            </a:r>
            <a:r>
              <a:rPr lang="en-US" noProof="1">
                <a:solidFill>
                  <a:srgbClr val="3B3B3B"/>
                </a:solidFill>
                <a:latin typeface="Consolas"/>
                <a:ea typeface="+mn-lt"/>
                <a:cs typeface="+mn-lt"/>
              </a:rPr>
              <a:t> </a:t>
            </a:r>
            <a:r>
              <a:rPr lang="en-US" noProof="1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x</a:t>
            </a:r>
            <a:r>
              <a:rPr lang="en-US" noProof="1">
                <a:solidFill>
                  <a:srgbClr val="3B3B3B"/>
                </a:solidFill>
                <a:effectLst/>
                <a:latin typeface="Consolas"/>
                <a:ea typeface="+mn-lt"/>
                <a:cs typeface="+mn-lt"/>
              </a:rPr>
              <a:t>.</a:t>
            </a:r>
            <a:r>
              <a:rPr lang="en-US" noProof="1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chunk</a:t>
            </a:r>
            <a:r>
              <a:rPr lang="en-US" noProof="1">
                <a:solidFill>
                  <a:srgbClr val="001080"/>
                </a:solidFill>
                <a:effectLst/>
                <a:latin typeface="Consolas"/>
                <a:ea typeface="+mn-lt"/>
                <a:cs typeface="+mn-lt"/>
              </a:rPr>
              <a:t>_</a:t>
            </a:r>
            <a:r>
              <a:rPr lang="en-US" noProof="1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id</a:t>
            </a:r>
            <a:r>
              <a:rPr lang="en-US" noProof="1">
                <a:solidFill>
                  <a:srgbClr val="3B3B3B"/>
                </a:solidFill>
                <a:latin typeface="Consolas"/>
                <a:ea typeface="+mn-lt"/>
                <a:cs typeface="+mn-lt"/>
              </a:rPr>
              <a:t>, </a:t>
            </a:r>
            <a:r>
              <a:rPr lang="en-US" noProof="1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name:</a:t>
            </a:r>
            <a:r>
              <a:rPr lang="en-US" noProof="1">
                <a:solidFill>
                  <a:srgbClr val="3B3B3B"/>
                </a:solidFill>
                <a:latin typeface="Consolas"/>
                <a:ea typeface="+mn-lt"/>
                <a:cs typeface="+mn-lt"/>
              </a:rPr>
              <a:t> </a:t>
            </a:r>
            <a:r>
              <a:rPr lang="en-US" noProof="1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x</a:t>
            </a:r>
            <a:r>
              <a:rPr lang="en-US" noProof="1">
                <a:solidFill>
                  <a:srgbClr val="3B3B3B"/>
                </a:solidFill>
                <a:latin typeface="Consolas"/>
                <a:ea typeface="+mn-lt"/>
                <a:cs typeface="+mn-lt"/>
              </a:rPr>
              <a:t>.</a:t>
            </a:r>
            <a:r>
              <a:rPr lang="en-US" noProof="1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title</a:t>
            </a:r>
            <a:r>
              <a:rPr lang="en-US" noProof="1">
                <a:solidFill>
                  <a:srgbClr val="3B3B3B"/>
                </a:solidFill>
                <a:effectLst/>
                <a:latin typeface="Consolas"/>
                <a:ea typeface="+mn-lt"/>
                <a:cs typeface="+mn-lt"/>
              </a:rPr>
              <a:t>, </a:t>
            </a:r>
            <a:r>
              <a:rPr lang="en-US" noProof="1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content:</a:t>
            </a:r>
            <a:r>
              <a:rPr lang="en-US" noProof="1">
                <a:solidFill>
                  <a:srgbClr val="3B3B3B"/>
                </a:solidFill>
                <a:latin typeface="Consolas"/>
                <a:ea typeface="+mn-lt"/>
                <a:cs typeface="+mn-lt"/>
              </a:rPr>
              <a:t> </a:t>
            </a:r>
            <a:r>
              <a:rPr lang="en-US" noProof="1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x</a:t>
            </a:r>
            <a:r>
              <a:rPr lang="en-US" noProof="1">
                <a:solidFill>
                  <a:srgbClr val="3B3B3B"/>
                </a:solidFill>
                <a:latin typeface="Consolas"/>
                <a:ea typeface="+mn-lt"/>
                <a:cs typeface="+mn-lt"/>
              </a:rPr>
              <a:t>.</a:t>
            </a:r>
            <a:r>
              <a:rPr lang="en-US" noProof="1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chunk</a:t>
            </a:r>
            <a:r>
              <a:rPr lang="en-US" noProof="1">
                <a:solidFill>
                  <a:srgbClr val="3B3B3B"/>
                </a:solidFill>
                <a:latin typeface="Consolas"/>
                <a:ea typeface="+mn-lt"/>
                <a:cs typeface="+mn-lt"/>
              </a:rPr>
              <a:t> };</a:t>
            </a:r>
            <a:endParaRPr lang="en-US" noProof="1">
              <a:solidFill>
                <a:srgbClr val="3B3B3B"/>
              </a:solidFill>
              <a:latin typeface="Consolas"/>
            </a:endParaRPr>
          </a:p>
          <a:p>
            <a:r>
              <a:rPr lang="en-US" noProof="1">
                <a:solidFill>
                  <a:srgbClr val="3B3B3B"/>
                </a:solidFill>
                <a:latin typeface="Consolas"/>
                <a:ea typeface="+mn-lt"/>
                <a:cs typeface="+mn-lt"/>
              </a:rPr>
              <a:t>     });</a:t>
            </a:r>
            <a:endParaRPr lang="en-US" noProof="1">
              <a:solidFill>
                <a:srgbClr val="3B3B3B"/>
              </a:solidFill>
              <a:latin typeface="Consolas"/>
            </a:endParaRPr>
          </a:p>
          <a:p>
            <a:r>
              <a:rPr lang="en-US" noProof="1">
                <a:solidFill>
                  <a:srgbClr val="3B3B3B"/>
                </a:solidFill>
                <a:latin typeface="Consolas"/>
                <a:ea typeface="+mn-lt"/>
                <a:cs typeface="+mn-lt"/>
              </a:rPr>
              <a:t>     </a:t>
            </a:r>
            <a:r>
              <a:rPr lang="en-US" noProof="1">
                <a:solidFill>
                  <a:srgbClr val="795E26"/>
                </a:solidFill>
                <a:latin typeface="Consolas"/>
                <a:ea typeface="+mn-lt"/>
                <a:cs typeface="+mn-lt"/>
              </a:rPr>
              <a:t>setGroundingFiles</a:t>
            </a:r>
            <a:r>
              <a:rPr lang="en-US" noProof="1">
                <a:solidFill>
                  <a:srgbClr val="3B3B3B"/>
                </a:solidFill>
                <a:latin typeface="Consolas"/>
                <a:ea typeface="+mn-lt"/>
                <a:cs typeface="+mn-lt"/>
              </a:rPr>
              <a:t>(</a:t>
            </a:r>
            <a:r>
              <a:rPr lang="en-US" noProof="1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prev</a:t>
            </a:r>
            <a:r>
              <a:rPr lang="en-US" noProof="1">
                <a:solidFill>
                  <a:srgbClr val="3B3B3B"/>
                </a:solidFill>
                <a:latin typeface="Consolas"/>
                <a:ea typeface="+mn-lt"/>
                <a:cs typeface="+mn-lt"/>
              </a:rPr>
              <a:t> </a:t>
            </a:r>
            <a:r>
              <a:rPr lang="en-US" noProof="1">
                <a:solidFill>
                  <a:srgbClr val="0000FF"/>
                </a:solidFill>
                <a:latin typeface="Consolas"/>
                <a:ea typeface="+mn-lt"/>
                <a:cs typeface="+mn-lt"/>
              </a:rPr>
              <a:t>=&gt;</a:t>
            </a:r>
            <a:r>
              <a:rPr lang="en-US" noProof="1">
                <a:solidFill>
                  <a:srgbClr val="3B3B3B"/>
                </a:solidFill>
                <a:latin typeface="Consolas"/>
                <a:ea typeface="+mn-lt"/>
                <a:cs typeface="+mn-lt"/>
              </a:rPr>
              <a:t> [</a:t>
            </a:r>
            <a:r>
              <a:rPr lang="en-US" noProof="1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...</a:t>
            </a:r>
            <a:r>
              <a:rPr lang="en-US" noProof="1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prev</a:t>
            </a:r>
            <a:r>
              <a:rPr lang="en-US" noProof="1">
                <a:solidFill>
                  <a:srgbClr val="3B3B3B"/>
                </a:solidFill>
                <a:effectLst/>
                <a:latin typeface="Consolas"/>
                <a:ea typeface="+mn-lt"/>
                <a:cs typeface="+mn-lt"/>
              </a:rPr>
              <a:t>, </a:t>
            </a:r>
            <a:r>
              <a:rPr lang="en-US" noProof="1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...</a:t>
            </a:r>
            <a:r>
              <a:rPr lang="en-US" noProof="1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files</a:t>
            </a:r>
            <a:r>
              <a:rPr lang="en-US" noProof="1">
                <a:solidFill>
                  <a:srgbClr val="3B3B3B"/>
                </a:solidFill>
                <a:latin typeface="Consolas"/>
                <a:ea typeface="+mn-lt"/>
                <a:cs typeface="+mn-lt"/>
              </a:rPr>
              <a:t>]);</a:t>
            </a:r>
            <a:endParaRPr lang="en-US" noProof="1">
              <a:solidFill>
                <a:srgbClr val="3B3B3B"/>
              </a:solidFill>
              <a:latin typeface="Consolas"/>
            </a:endParaRPr>
          </a:p>
          <a:p>
            <a:r>
              <a:rPr lang="en-US" noProof="1">
                <a:solidFill>
                  <a:srgbClr val="3B3B3B"/>
                </a:solidFill>
                <a:latin typeface="Consolas"/>
                <a:ea typeface="+mn-lt"/>
                <a:cs typeface="+mn-lt"/>
              </a:rPr>
              <a:t>   }</a:t>
            </a:r>
            <a:endParaRPr lang="en-US" noProof="1">
              <a:solidFill>
                <a:srgbClr val="3B3B3B"/>
              </a:solidFill>
              <a:latin typeface="Consolas"/>
            </a:endParaRPr>
          </a:p>
          <a:p>
            <a:r>
              <a:rPr lang="en-US" noProof="1">
                <a:solidFill>
                  <a:srgbClr val="3B3B3B"/>
                </a:solidFill>
                <a:latin typeface="Consolas"/>
                <a:ea typeface="+mn-lt"/>
                <a:cs typeface="+mn-lt"/>
              </a:rPr>
              <a:t>});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FB0465-6022-6B1B-C104-662B29DD2595}"/>
              </a:ext>
            </a:extLst>
          </p:cNvPr>
          <p:cNvSpPr txBox="1"/>
          <p:nvPr/>
        </p:nvSpPr>
        <p:spPr>
          <a:xfrm>
            <a:off x="7736080" y="1614223"/>
            <a:ext cx="34589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noProof="1">
                <a:latin typeface="Consolas"/>
                <a:ea typeface="+mn-lt"/>
                <a:cs typeface="+mn-lt"/>
              </a:rPr>
              <a:t>app/frontend/src/App.tsx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076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56634A-3A29-7D3D-5626-0F03649E69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3C84F-812B-DA08-3ACA-0DBF2C247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VoiceRAG</a:t>
            </a:r>
            <a:r>
              <a:rPr lang="en-US" dirty="0"/>
              <a:t> - Prompt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BD2F74-6B29-8C6D-3A73-2B44EBA93833}"/>
              </a:ext>
            </a:extLst>
          </p:cNvPr>
          <p:cNvSpPr txBox="1"/>
          <p:nvPr/>
        </p:nvSpPr>
        <p:spPr>
          <a:xfrm>
            <a:off x="838197" y="1594995"/>
            <a:ext cx="11050596" cy="424731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91440" tIns="45720" rIns="91440" bIns="45720" anchor="t">
            <a:spAutoFit/>
          </a:bodyPr>
          <a:lstStyle/>
          <a:p>
            <a:pPr algn="r"/>
            <a:r>
              <a:rPr lang="en-US" noProof="1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app/backend/app.py</a:t>
            </a:r>
          </a:p>
          <a:p>
            <a:pPr>
              <a:buNone/>
            </a:pPr>
            <a:br>
              <a:rPr lang="en-US" noProof="1">
                <a:latin typeface="Consolas"/>
                <a:ea typeface="+mn-lt"/>
                <a:cs typeface="+mn-lt"/>
              </a:rPr>
            </a:br>
            <a:r>
              <a:rPr lang="es-ES" dirty="0">
                <a:solidFill>
                  <a:srgbClr val="A31515"/>
                </a:solidFill>
                <a:latin typeface="Consolas" panose="020B0609020204030204" pitchFamily="49" charset="0"/>
              </a:rPr>
              <a:t>Eres un asistente útil. Solo responde preguntas basadas en información que hayas buscado en la base de conocimientos, accesible con la herramienta '</a:t>
            </a:r>
            <a:r>
              <a:rPr lang="es-ES" dirty="0" err="1">
                <a:solidFill>
                  <a:srgbClr val="A31515"/>
                </a:solidFill>
                <a:latin typeface="Consolas" panose="020B0609020204030204" pitchFamily="49" charset="0"/>
              </a:rPr>
              <a:t>search</a:t>
            </a:r>
            <a:r>
              <a:rPr lang="es-ES" dirty="0">
                <a:solidFill>
                  <a:srgbClr val="A31515"/>
                </a:solidFill>
                <a:latin typeface="Consolas" panose="020B0609020204030204" pitchFamily="49" charset="0"/>
              </a:rPr>
              <a:t>'.</a:t>
            </a:r>
            <a:br>
              <a:rPr lang="es-ES" dirty="0">
                <a:solidFill>
                  <a:srgbClr val="A31515"/>
                </a:solidFill>
                <a:latin typeface="Consolas" panose="020B0609020204030204" pitchFamily="49" charset="0"/>
              </a:rPr>
            </a:br>
            <a:r>
              <a:rPr lang="es-ES" dirty="0">
                <a:solidFill>
                  <a:srgbClr val="A31515"/>
                </a:solidFill>
                <a:latin typeface="Consolas" panose="020B0609020204030204" pitchFamily="49" charset="0"/>
              </a:rPr>
              <a:t>El usuario escucha las respuestas con audio, así que es </a:t>
            </a:r>
            <a:r>
              <a:rPr lang="es-ES" i="1" dirty="0">
                <a:solidFill>
                  <a:srgbClr val="A31515"/>
                </a:solidFill>
                <a:latin typeface="Consolas" panose="020B0609020204030204" pitchFamily="49" charset="0"/>
              </a:rPr>
              <a:t>súper</a:t>
            </a:r>
            <a:r>
              <a:rPr lang="es-ES" dirty="0">
                <a:solidFill>
                  <a:srgbClr val="A31515"/>
                </a:solidFill>
                <a:latin typeface="Consolas" panose="020B0609020204030204" pitchFamily="49" charset="0"/>
              </a:rPr>
              <a:t> importante que las respuestas sean lo más cortas posible, idealmente de una sola frase.</a:t>
            </a:r>
            <a:br>
              <a:rPr lang="es-ES" dirty="0">
                <a:solidFill>
                  <a:srgbClr val="A31515"/>
                </a:solidFill>
                <a:latin typeface="Consolas" panose="020B0609020204030204" pitchFamily="49" charset="0"/>
              </a:rPr>
            </a:br>
            <a:r>
              <a:rPr lang="es-ES" dirty="0">
                <a:solidFill>
                  <a:srgbClr val="A31515"/>
                </a:solidFill>
                <a:latin typeface="Consolas" panose="020B0609020204030204" pitchFamily="49" charset="0"/>
              </a:rPr>
              <a:t>Nunca digas en voz alta nombres de archivos, fuentes </a:t>
            </a:r>
            <a:r>
              <a:rPr lang="es-ES">
                <a:solidFill>
                  <a:srgbClr val="A31515"/>
                </a:solidFill>
                <a:latin typeface="Consolas" panose="020B0609020204030204" pitchFamily="49" charset="0"/>
              </a:rPr>
              <a:t>de archivos, </a:t>
            </a:r>
            <a:r>
              <a:rPr lang="es-ES" dirty="0">
                <a:solidFill>
                  <a:srgbClr val="A31515"/>
                </a:solidFill>
                <a:latin typeface="Consolas" panose="020B0609020204030204" pitchFamily="49" charset="0"/>
              </a:rPr>
              <a:t>ni claves.</a:t>
            </a:r>
          </a:p>
          <a:p>
            <a:pPr>
              <a:buNone/>
            </a:pPr>
            <a:br>
              <a:rPr lang="es-ES" dirty="0">
                <a:solidFill>
                  <a:srgbClr val="A31515"/>
                </a:solidFill>
                <a:latin typeface="Consolas" panose="020B0609020204030204" pitchFamily="49" charset="0"/>
              </a:rPr>
            </a:br>
            <a:r>
              <a:rPr lang="es-ES" dirty="0">
                <a:solidFill>
                  <a:srgbClr val="A31515"/>
                </a:solidFill>
                <a:latin typeface="Consolas" panose="020B0609020204030204" pitchFamily="49" charset="0"/>
              </a:rPr>
              <a:t>Sigue siempre estas instrucciones paso a paso para responder:</a:t>
            </a:r>
          </a:p>
          <a:p>
            <a:pPr>
              <a:buFont typeface="+mj-lt"/>
              <a:buAutoNum type="arabicPeriod"/>
            </a:pPr>
            <a:r>
              <a:rPr lang="es-ES" dirty="0">
                <a:solidFill>
                  <a:srgbClr val="A31515"/>
                </a:solidFill>
                <a:latin typeface="Consolas" panose="020B0609020204030204" pitchFamily="49" charset="0"/>
              </a:rPr>
              <a:t> Usa siempre la herramienta </a:t>
            </a:r>
            <a:r>
              <a:rPr lang="es-ES" b="1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s-ES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search</a:t>
            </a:r>
            <a:r>
              <a:rPr lang="es-ES" b="1" dirty="0">
                <a:solidFill>
                  <a:srgbClr val="A31515"/>
                </a:solidFill>
                <a:latin typeface="Consolas" panose="020B0609020204030204" pitchFamily="49" charset="0"/>
              </a:rPr>
              <a:t>' </a:t>
            </a:r>
            <a:r>
              <a:rPr lang="es-ES" dirty="0">
                <a:solidFill>
                  <a:srgbClr val="A31515"/>
                </a:solidFill>
                <a:latin typeface="Consolas" panose="020B0609020204030204" pitchFamily="49" charset="0"/>
              </a:rPr>
              <a:t>para consultar la base de conocimientos antes de responder una pregunta.</a:t>
            </a:r>
          </a:p>
          <a:p>
            <a:pPr>
              <a:buFont typeface="+mj-lt"/>
              <a:buAutoNum type="arabicPeriod"/>
            </a:pPr>
            <a:r>
              <a:rPr lang="es-ES" dirty="0">
                <a:solidFill>
                  <a:srgbClr val="A31515"/>
                </a:solidFill>
                <a:latin typeface="Consolas" panose="020B0609020204030204" pitchFamily="49" charset="0"/>
              </a:rPr>
              <a:t> Usa siempre la herramienta </a:t>
            </a:r>
            <a:r>
              <a:rPr lang="es-ES" b="1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s-ES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report_grounding</a:t>
            </a:r>
            <a:r>
              <a:rPr lang="es-ES" b="1" dirty="0">
                <a:solidFill>
                  <a:srgbClr val="A31515"/>
                </a:solidFill>
                <a:latin typeface="Consolas" panose="020B0609020204030204" pitchFamily="49" charset="0"/>
              </a:rPr>
              <a:t>' </a:t>
            </a:r>
            <a:r>
              <a:rPr lang="es-ES" dirty="0">
                <a:solidFill>
                  <a:srgbClr val="A31515"/>
                </a:solidFill>
                <a:latin typeface="Consolas" panose="020B0609020204030204" pitchFamily="49" charset="0"/>
              </a:rPr>
              <a:t>para reportar la fuente de la información desde la base de conocimientos.</a:t>
            </a:r>
          </a:p>
          <a:p>
            <a:pPr>
              <a:buFont typeface="+mj-lt"/>
              <a:buAutoNum type="arabicPeriod"/>
            </a:pPr>
            <a:r>
              <a:rPr lang="es-ES" dirty="0">
                <a:solidFill>
                  <a:srgbClr val="A31515"/>
                </a:solidFill>
                <a:latin typeface="Consolas" panose="020B0609020204030204" pitchFamily="49" charset="0"/>
              </a:rPr>
              <a:t> Da una respuesta lo más breve posible. Si la información no está en la base de conocimientos, di que no lo sabes.</a:t>
            </a:r>
          </a:p>
        </p:txBody>
      </p:sp>
    </p:spTree>
    <p:extLst>
      <p:ext uri="{BB962C8B-B14F-4D97-AF65-F5344CB8AC3E}">
        <p14:creationId xmlns:p14="http://schemas.microsoft.com/office/powerpoint/2010/main" val="3122948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43D743-D02F-3169-7E03-85910C50E2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9A56E-33A1-8AAA-5DAD-102C605B6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Recursos </a:t>
            </a:r>
            <a:r>
              <a:rPr lang="en-US" dirty="0" err="1"/>
              <a:t>sobre</a:t>
            </a:r>
            <a:r>
              <a:rPr lang="en-US" dirty="0"/>
              <a:t> </a:t>
            </a:r>
            <a:r>
              <a:rPr lang="en-US" dirty="0" err="1"/>
              <a:t>tiempo</a:t>
            </a:r>
            <a:r>
              <a:rPr lang="en-US" dirty="0"/>
              <a:t> real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3DFE1-CC91-DDA7-663E-358BD7FF6E0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0" y="1690688"/>
            <a:ext cx="11353800" cy="28044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latin typeface="Segoe UI"/>
                <a:cs typeface="Segoe UI"/>
                <a:hlinkClick r:id="rId3"/>
              </a:rPr>
              <a:t>AI Foundry Realtime audio playground</a:t>
            </a:r>
            <a:endParaRPr lang="en-US">
              <a:latin typeface="Segoe UI"/>
              <a:cs typeface="Segoe UI"/>
            </a:endParaRPr>
          </a:p>
          <a:p>
            <a:r>
              <a:rPr lang="en-US">
                <a:latin typeface="Segoe UI"/>
                <a:cs typeface="Segoe UI"/>
                <a:hlinkClick r:id="rId4"/>
              </a:rPr>
              <a:t>How to use the GPT-4o Realtime API for speech and audio (Preview)</a:t>
            </a:r>
            <a:endParaRPr lang="en-US">
              <a:latin typeface="Segoe UI"/>
              <a:cs typeface="Segoe UI"/>
            </a:endParaRPr>
          </a:p>
          <a:p>
            <a:r>
              <a:rPr lang="en-US">
                <a:latin typeface="Segoe UI"/>
                <a:cs typeface="Segoe UI"/>
                <a:hlinkClick r:id="rId5"/>
              </a:rPr>
              <a:t>GPT-4o Realtime API for speech and audio (Preview)</a:t>
            </a:r>
            <a:endParaRPr lang="en-US"/>
          </a:p>
          <a:p>
            <a:r>
              <a:rPr lang="en-US">
                <a:latin typeface="Segoe UI"/>
                <a:cs typeface="Segoe UI"/>
                <a:hlinkClick r:id="rId6"/>
              </a:rPr>
              <a:t>Realtime API (Preview) reference</a:t>
            </a:r>
            <a:endParaRPr lang="en-US">
              <a:cs typeface="Segoe UI"/>
            </a:endParaRPr>
          </a:p>
          <a:p>
            <a:r>
              <a:rPr lang="en-US">
                <a:cs typeface="Segoe UI"/>
                <a:hlinkClick r:id="rId7"/>
              </a:rPr>
              <a:t>Azure-Samples/aoai-realtime-audio-sdk</a:t>
            </a:r>
            <a:endParaRPr lang="en-US"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1667979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87867195-f2b8-4ac2-b0b6-6bb73cb33afc}" enabled="1" method="Privilege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444</Words>
  <Application>Microsoft Macintosh PowerPoint</Application>
  <PresentationFormat>Widescreen</PresentationFormat>
  <Paragraphs>51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Aptos</vt:lpstr>
      <vt:lpstr>Aptos Display</vt:lpstr>
      <vt:lpstr>Arial</vt:lpstr>
      <vt:lpstr>Consolas</vt:lpstr>
      <vt:lpstr>Segoe UI</vt:lpstr>
      <vt:lpstr>Segoe UI Semibold</vt:lpstr>
      <vt:lpstr>Wingdings</vt:lpstr>
      <vt:lpstr>Office Theme</vt:lpstr>
      <vt:lpstr>VoiceRAG: habla con tus datos</vt:lpstr>
      <vt:lpstr>VoiceRAG</vt:lpstr>
      <vt:lpstr>VoiceRAG</vt:lpstr>
      <vt:lpstr>VoiceRAG - Frontend</vt:lpstr>
      <vt:lpstr>VoiceRAG - Prompt</vt:lpstr>
      <vt:lpstr>Recursos sobre tiempo real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Enrique Moreno Cano</dc:creator>
  <cp:lastModifiedBy>Pamela Fox</cp:lastModifiedBy>
  <cp:revision>2</cp:revision>
  <dcterms:created xsi:type="dcterms:W3CDTF">2025-04-21T21:38:21Z</dcterms:created>
  <dcterms:modified xsi:type="dcterms:W3CDTF">2025-04-21T23:13:48Z</dcterms:modified>
</cp:coreProperties>
</file>