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09" r:id="rId7"/>
    <p:sldId id="263" r:id="rId8"/>
    <p:sldId id="318" r:id="rId9"/>
    <p:sldId id="311" r:id="rId10"/>
    <p:sldId id="319" r:id="rId11"/>
    <p:sldId id="310" r:id="rId12"/>
    <p:sldId id="320" r:id="rId13"/>
    <p:sldId id="312" r:id="rId14"/>
    <p:sldId id="31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636A58"/>
    <a:srgbClr val="505A47"/>
    <a:srgbClr val="D1D8B7"/>
    <a:srgbClr val="A09D79"/>
    <a:srgbClr val="AD5C4D"/>
    <a:srgbClr val="543E35"/>
    <a:srgbClr val="637700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53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665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27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eveloper.mozilla.org/en-US/docs/Web" TargetMode="External"/><Relationship Id="rId4" Type="http://schemas.openxmlformats.org/officeDocument/2006/relationships/hyperlink" Target="https://www.freecodecamp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Creating a Landing Page </a:t>
            </a:r>
            <a:br>
              <a:rPr lang="en-US" dirty="0"/>
            </a:br>
            <a:r>
              <a:rPr lang="en-US" dirty="0"/>
              <a:t>with HTML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06DAEE3D-2AA7-806E-83E7-03B37C25EF93}"/>
              </a:ext>
            </a:extLst>
          </p:cNvPr>
          <p:cNvSpPr txBox="1"/>
          <p:nvPr/>
        </p:nvSpPr>
        <p:spPr>
          <a:xfrm>
            <a:off x="3195283" y="5704047"/>
            <a:ext cx="5801434" cy="479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400" dirty="0">
                <a:solidFill>
                  <a:srgbClr val="503D36"/>
                </a:solidFill>
                <a:ea typeface="Alata"/>
                <a:cs typeface="Alata"/>
                <a:sym typeface="Alata"/>
              </a:rPr>
              <a:t>Presented by Joy Karani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Live Coding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6355831" cy="39044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Open your text editor.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Write a basic HTML document.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Save with a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.html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extension and open it in a web browser.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Apply HTML and CSS concepts learned.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521209"/>
            <a:ext cx="10360152" cy="914400"/>
          </a:xfrm>
        </p:spPr>
        <p:txBody>
          <a:bodyPr/>
          <a:lstStyle/>
          <a:p>
            <a:r>
              <a:rPr lang="en-US" sz="3200" dirty="0"/>
              <a:t>Q&amp;A, 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1693889"/>
            <a:ext cx="8964119" cy="41857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further LEARNING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hlinkClick r:id="rId3"/>
              </a:rPr>
              <a:t>W3Schools</a:t>
            </a:r>
            <a:r>
              <a:rPr lang="en-US" b="1" dirty="0"/>
              <a:t> -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Beginner-friendly site with tutorials, references, and examples for HTML, CSS, and more.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hlinkClick r:id="rId4"/>
              </a:rPr>
              <a:t>freeCodeCamp</a:t>
            </a:r>
            <a:r>
              <a:rPr lang="en-US" b="1" dirty="0"/>
              <a:t> -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Offers a full curriculum on web development, including HTML and CSS, with interactive coding challenges and projects</a:t>
            </a:r>
            <a:endParaRPr lang="en-US" b="1" cap="none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hlinkClick r:id="rId5"/>
              </a:rPr>
              <a:t>MDN Web Docs</a:t>
            </a:r>
            <a:r>
              <a:rPr lang="en-US" b="1" dirty="0"/>
              <a:t> -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Provides comprehensive and up-to-date documentation and tutorials on HTML, CSS, JavaScript, and other web technologies.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664" y="1741645"/>
            <a:ext cx="4307723" cy="2514600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083F66AD-0F10-DB6F-E109-AC87170BDA82}"/>
              </a:ext>
            </a:extLst>
          </p:cNvPr>
          <p:cNvSpPr/>
          <p:nvPr/>
        </p:nvSpPr>
        <p:spPr>
          <a:xfrm flipH="1">
            <a:off x="2003183" y="2998945"/>
            <a:ext cx="1782481" cy="234596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3306803" y="0"/>
                </a:moveTo>
                <a:lnTo>
                  <a:pt x="0" y="0"/>
                </a:lnTo>
                <a:lnTo>
                  <a:pt x="0" y="4114800"/>
                </a:lnTo>
                <a:lnTo>
                  <a:pt x="3306803" y="4114800"/>
                </a:lnTo>
                <a:lnTo>
                  <a:pt x="33068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DC0A685-2CB3-2DBC-8ABC-5345A80A37BE}"/>
              </a:ext>
            </a:extLst>
          </p:cNvPr>
          <p:cNvSpPr/>
          <p:nvPr/>
        </p:nvSpPr>
        <p:spPr>
          <a:xfrm flipH="1">
            <a:off x="7864627" y="568665"/>
            <a:ext cx="1782481" cy="234596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3306803" y="0"/>
                </a:moveTo>
                <a:lnTo>
                  <a:pt x="0" y="0"/>
                </a:lnTo>
                <a:lnTo>
                  <a:pt x="0" y="4114800"/>
                </a:lnTo>
                <a:lnTo>
                  <a:pt x="3306803" y="4114800"/>
                </a:lnTo>
                <a:lnTo>
                  <a:pt x="33068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710428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HTML BASICS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CSS BASICS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BUILDING A LANDING PAGE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Q&amp;A SESSION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Landing Page?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9158990" cy="3356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 landing page is a standalone web page created specifically for a marketing or advertising campaign.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It’s where a visitor "lands" after they click on a link in an email, or ads from Google, YouTube, Facebook, Instagram, Twitter, or similar places on the web.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2" y="914400"/>
            <a:ext cx="10360152" cy="1229193"/>
          </a:xfrm>
        </p:spPr>
        <p:txBody>
          <a:bodyPr anchor="b"/>
          <a:lstStyle/>
          <a:p>
            <a:r>
              <a:rPr lang="en-US" dirty="0"/>
              <a:t>Introduction to HTML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5789" y="2623280"/>
            <a:ext cx="8109772" cy="375743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HTML stands for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  <a:highlight>
                  <a:srgbClr val="FFF4ED"/>
                </a:highlight>
              </a:rPr>
              <a:t>Hypertext Markup Language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It’s the standard markup language for creating web pages and describes the structure of a web page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It consists of a series of elements that tell the browser how to display the content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HTML elements label pieces of content such as "this is a heading", "this is a paragraph", "this is a link", </a:t>
            </a:r>
            <a:r>
              <a:rPr lang="en-US" cap="none" dirty="0" err="1">
                <a:solidFill>
                  <a:schemeClr val="tx1">
                    <a:lumMod val="50000"/>
                  </a:schemeClr>
                </a:solidFill>
              </a:rPr>
              <a:t>etc</a:t>
            </a:r>
            <a:endParaRPr lang="en-US" cap="none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65917"/>
            <a:ext cx="10360152" cy="914400"/>
          </a:xfrm>
        </p:spPr>
        <p:txBody>
          <a:bodyPr/>
          <a:lstStyle/>
          <a:p>
            <a:r>
              <a:rPr lang="en-US" sz="3200" dirty="0"/>
              <a:t>Basic HTML Structure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26661C-F16D-63BF-9880-290F30357FC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t="2596" b="29093"/>
          <a:stretch/>
        </p:blipFill>
        <p:spPr>
          <a:xfrm>
            <a:off x="1079293" y="1499017"/>
            <a:ext cx="9001856" cy="4785052"/>
          </a:xfrm>
        </p:spPr>
      </p:pic>
    </p:spTree>
    <p:extLst>
      <p:ext uri="{BB962C8B-B14F-4D97-AF65-F5344CB8AC3E}">
        <p14:creationId xmlns:p14="http://schemas.microsoft.com/office/powerpoint/2010/main" val="22308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9646"/>
            <a:ext cx="10360152" cy="914400"/>
          </a:xfrm>
        </p:spPr>
        <p:txBody>
          <a:bodyPr/>
          <a:lstStyle/>
          <a:p>
            <a:r>
              <a:rPr lang="en-US" sz="4000" dirty="0"/>
              <a:t>HTML Structure and Tags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843790"/>
            <a:ext cx="9203961" cy="47818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&lt;!DOCTYPE html&gt;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US" sz="2400" dirty="0"/>
              <a:t>defines the document type and HTML version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&lt;html&gt;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US" sz="2400" dirty="0"/>
              <a:t>root element of an HTML page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&lt;head&gt;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- contains metadata and &lt;title&gt;.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&lt;body&gt;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US" sz="2400" dirty="0"/>
              <a:t>contains the content of the document.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main sections: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&lt;header&gt;, &lt;main&gt;, &lt;footer&gt;.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Common Tags: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&lt;h1&gt;, &lt;p&gt;, &lt;a&gt;, &lt;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img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2" y="914400"/>
            <a:ext cx="10360152" cy="1229193"/>
          </a:xfrm>
        </p:spPr>
        <p:txBody>
          <a:bodyPr anchor="b"/>
          <a:lstStyle/>
          <a:p>
            <a:r>
              <a:rPr lang="en-US" dirty="0"/>
              <a:t>Introduction to CSS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5789" y="2443398"/>
            <a:ext cx="8109772" cy="375743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CSS stands for </a:t>
            </a:r>
            <a:r>
              <a:rPr lang="en-US" cap="none" dirty="0">
                <a:solidFill>
                  <a:schemeClr val="tx1">
                    <a:lumMod val="50000"/>
                  </a:schemeClr>
                </a:solidFill>
                <a:highlight>
                  <a:srgbClr val="FFF4ED"/>
                </a:highlight>
              </a:rPr>
              <a:t>Cascading Style Sheets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It lets you style your HTML pages.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It describes how HTML elements are to be displayed on screen, paper, or in other media. 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50000"/>
                  </a:schemeClr>
                </a:solidFill>
              </a:rPr>
              <a:t>CSS saves a lot of work as it can control the layout of multiple web pages all at once.</a:t>
            </a:r>
          </a:p>
        </p:txBody>
      </p:sp>
    </p:spTree>
    <p:extLst>
      <p:ext uri="{BB962C8B-B14F-4D97-AF65-F5344CB8AC3E}">
        <p14:creationId xmlns:p14="http://schemas.microsoft.com/office/powerpoint/2010/main" val="109342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674557"/>
            <a:ext cx="10360152" cy="914400"/>
          </a:xfrm>
        </p:spPr>
        <p:txBody>
          <a:bodyPr/>
          <a:lstStyle/>
          <a:p>
            <a:r>
              <a:rPr lang="en-US" sz="3200" dirty="0"/>
              <a:t>CSS Basics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74FA9B-79D5-523E-D11F-33B3A38DD081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154242" y="1963219"/>
            <a:ext cx="9084040" cy="391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CSS rules are made up of selectors and declaration blocks.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selector points to the HTML element you want to style i.e.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Element, Class, ID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declaration block contains one or more declarations separated by semicolons.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declaration has a</a:t>
            </a:r>
            <a:r>
              <a:rPr lang="en-US" altLang="en-US" sz="2400" dirty="0"/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CSS Syntax: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Selector, Property, Value.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h1 { color: blue;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7912"/>
            <a:ext cx="7534656" cy="914400"/>
          </a:xfrm>
        </p:spPr>
        <p:txBody>
          <a:bodyPr/>
          <a:lstStyle/>
          <a:p>
            <a:r>
              <a:rPr lang="en-US" dirty="0"/>
              <a:t>Applying CSS to HTML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934180"/>
            <a:ext cx="9158990" cy="38406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Inline CSS: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Styles are applied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directly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within the HTML element using the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style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attribute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Internal CSS: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Styles are defined within the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&lt;style&gt;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tag in the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&lt;head&gt;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section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of the HTML document.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External CSS: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Styles are defined in an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external .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file, which is linked to the HTML document using the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&lt;link&gt;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tag.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356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{46D2BE53-AB3C-41E9-82E1-A08BDD0784BF}tf11964407_win32</Template>
  <TotalTime>101</TotalTime>
  <Words>558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Alata</vt:lpstr>
      <vt:lpstr>Arial</vt:lpstr>
      <vt:lpstr>Calibri</vt:lpstr>
      <vt:lpstr>Courier New</vt:lpstr>
      <vt:lpstr>Gill Sans Nova Light</vt:lpstr>
      <vt:lpstr>Sagona Book</vt:lpstr>
      <vt:lpstr>Custom</vt:lpstr>
      <vt:lpstr>Creating a Landing Page  with HTML</vt:lpstr>
      <vt:lpstr>agenda</vt:lpstr>
      <vt:lpstr>What is a Landing Page?</vt:lpstr>
      <vt:lpstr>Introduction to HTML</vt:lpstr>
      <vt:lpstr>Basic HTML Structure</vt:lpstr>
      <vt:lpstr>HTML Structure and Tags</vt:lpstr>
      <vt:lpstr>Introduction to CSS</vt:lpstr>
      <vt:lpstr>CSS Basics</vt:lpstr>
      <vt:lpstr>Applying CSS to HTML</vt:lpstr>
      <vt:lpstr>Live Coding Session</vt:lpstr>
      <vt:lpstr>Q&amp;A, 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 Karani</dc:creator>
  <cp:lastModifiedBy>Joy Karani</cp:lastModifiedBy>
  <cp:revision>2</cp:revision>
  <dcterms:created xsi:type="dcterms:W3CDTF">2024-07-19T16:12:02Z</dcterms:created>
  <dcterms:modified xsi:type="dcterms:W3CDTF">2024-07-19T18:56:32Z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