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Welcome to Semantic Kernel AI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Explore the world of AI agents and the Semantic Kernel SDK.</a:t>
            </a:r>
          </a:p>
          <a:p>
            <a:pPr/>
            <a:r>
              <a:t>Learn the foundational concepts of building intelligent applications.</a:t>
            </a:r>
          </a:p>
          <a:p>
            <a:pPr/>
            <a:r>
              <a:t>Understand how AI agents automate tasks and enhance user interactions.</a:t>
            </a:r>
          </a:p>
          <a:p>
            <a:pPr/>
            <a:r>
              <a:t>Start creating dynamic AI-powered solutions.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Semantic Kernel enables dynamic AI agent building.</a:t>
            </a:r>
          </a:p>
          <a:p>
            <a:pPr/>
            <a:r>
              <a:t>Explore agent components and core framework concepts.</a:t>
            </a:r>
          </a:p>
          <a:p>
            <a:pPr/>
            <a:r>
              <a:t>Extend agent capabilities using plugins and flexible design.</a:t>
            </a:r>
          </a:p>
          <a:p>
            <a:pPr/>
            <a:r>
              <a:t>Apply skills to create generative AI solutions efficiently.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&amp;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Thank you for your attention!</a:t>
            </a:r>
          </a:p>
          <a:p>
            <a:pPr/>
            <a:r>
              <a:t>Feel free to share your feedback.</a:t>
            </a:r>
          </a:p>
          <a:p>
            <a:pPr/>
            <a:r>
              <a:t>What questions do you have about Semantic Kernel AI agents?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AI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AI agents transform application-user interactions with generative AI.</a:t>
            </a:r>
          </a:p>
          <a:p>
            <a:pPr/>
            <a:r>
              <a:t>Built using tools like Semantic Kernel SDK and Azure AI Agent Service.</a:t>
            </a:r>
          </a:p>
          <a:p>
            <a:pPr/>
            <a:r>
              <a:t>Types of agents: ChatCompletionAgent, OpenAIAssistantAgent, AzureAIAgent.</a:t>
            </a:r>
          </a:p>
          <a:p>
            <a:pPr/>
            <a:r>
              <a:t>Azure AI Agent Service simplifies building, deploying, and scaling agents.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Semantic Kernel Core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AI service connectors - Connect AI services under a common interface.</a:t>
            </a:r>
          </a:p>
          <a:p>
            <a:pPr/>
            <a:r>
              <a:t>Memory connectors - Expose vector stores for seamless integration.</a:t>
            </a:r>
          </a:p>
          <a:p>
            <a:pPr/>
            <a:r>
              <a:t>Functions and plugins - Extend AI capabilities through callable functions.</a:t>
            </a:r>
          </a:p>
          <a:p>
            <a:pPr/>
            <a:r>
              <a:t>Prompt templates - Dynamically execute predefined processes.</a:t>
            </a:r>
          </a:p>
          <a:p>
            <a:pPr/>
            <a:r>
              <a:t>Filters - Customize actions for functions or prompts.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 Framework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Supports ChatCompletionAgent, OpenAIAssistantAgent, and AzureAIAgent.</a:t>
            </a:r>
          </a:p>
          <a:p>
            <a:pPr/>
            <a:r>
              <a:t>Simplifies multi-agent collaboration and integration.</a:t>
            </a:r>
          </a:p>
          <a:p>
            <a:pPr/>
            <a:r>
              <a:t>Streamlines AI-driven workflows with secure enterprise features.</a:t>
            </a:r>
          </a:p>
          <a:p>
            <a:pPr/>
            <a:r>
              <a:t>Provides structured interfaces for building adaptable agents.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AzureAIAgent 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Simplified agent creation with minimal configuration.</a:t>
            </a:r>
          </a:p>
          <a:p>
            <a:pPr/>
            <a:r>
              <a:t>Automatic tool invocation integrates with Azure and Bing services.</a:t>
            </a:r>
          </a:p>
          <a:p>
            <a:pPr/>
            <a:r>
              <a:t>Supports conversation management for multi-agent interactions.</a:t>
            </a:r>
          </a:p>
          <a:p>
            <a:pPr/>
            <a:r>
              <a:t>Ensures secure enterprise-grade integration.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Developing AI Agents with Semantic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 the Semantic Kernel framework for connecting to Azure AI Foundry.</a:t>
            </a:r>
          </a:p>
          <a:p>
            <a:pPr/>
            <a:r>
              <a:t>Easily create and deploy AI agents using the SDK.</a:t>
            </a:r>
          </a:p>
          <a:p>
            <a:pPr/>
            <a:r>
              <a:t>Enhance capabilities by integrating plugin functions.</a:t>
            </a:r>
          </a:p>
          <a:p>
            <a:pPr/>
            <a:r>
              <a:t>Example use case: Automating expense report emails.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Plugins in Semantic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Plugins allow AI to interact with APIs and handle advanced tasks.</a:t>
            </a:r>
          </a:p>
          <a:p>
            <a:pPr/>
            <a:r>
              <a:t>Use the kernel_function decorator to define callable functions.</a:t>
            </a:r>
          </a:p>
          <a:p>
            <a:pPr/>
            <a:r>
              <a:t>Add plugins to agents for extended functionality.</a:t>
            </a:r>
          </a:p>
          <a:p>
            <a:pPr/>
            <a:r>
              <a:t>Enable structured responses from AI based on plugin outputs.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Exercise: Build Your Own Azure AI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 Azure AI Agent Service and Semantic Kernel for hands-on practice.</a:t>
            </a:r>
          </a:p>
          <a:p>
            <a:pPr/>
            <a:r>
              <a:t>Create an AI agent to automate email creation for expense claims.</a:t>
            </a:r>
          </a:p>
          <a:p>
            <a:pPr/>
            <a:r>
              <a:t>Set up prerequisites before starting the exercise.</a:t>
            </a:r>
          </a:p>
          <a:p>
            <a:pPr/>
            <a:r>
              <a:t>Explore and delete Azure resources after completing the task.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Knowledge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Understand key steps: agent creation, conversation state management.</a:t>
            </a:r>
          </a:p>
          <a:p>
            <a:pPr/>
            <a:r>
              <a:t>Learn to integrate plugins using kernel_function decorator.</a:t>
            </a:r>
          </a:p>
          <a:p>
            <a:pPr/>
            <a:r>
              <a:t>Identify framework components for structured dialogues.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