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52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D413E-2977-4154-8462-863C4C13C994}" type="datetimeFigureOut">
              <a:rPr lang="en-GB" smtClean="0"/>
              <a:t>13/09/2018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D15F-7E69-424F-AE72-48DCE777D7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85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D413E-2977-4154-8462-863C4C13C994}" type="datetimeFigureOut">
              <a:rPr lang="en-GB" smtClean="0"/>
              <a:t>13/09/2018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D15F-7E69-424F-AE72-48DCE777D7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76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D413E-2977-4154-8462-863C4C13C994}" type="datetimeFigureOut">
              <a:rPr lang="en-GB" smtClean="0"/>
              <a:t>13/09/2018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D15F-7E69-424F-AE72-48DCE777D7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063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D413E-2977-4154-8462-863C4C13C994}" type="datetimeFigureOut">
              <a:rPr lang="en-GB" smtClean="0"/>
              <a:t>13/09/2018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D15F-7E69-424F-AE72-48DCE777D7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067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D413E-2977-4154-8462-863C4C13C994}" type="datetimeFigureOut">
              <a:rPr lang="en-GB" smtClean="0"/>
              <a:t>13/09/2018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D15F-7E69-424F-AE72-48DCE777D7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68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D413E-2977-4154-8462-863C4C13C994}" type="datetimeFigureOut">
              <a:rPr lang="en-GB" smtClean="0"/>
              <a:t>13/09/2018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D15F-7E69-424F-AE72-48DCE777D7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388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D413E-2977-4154-8462-863C4C13C994}" type="datetimeFigureOut">
              <a:rPr lang="en-GB" smtClean="0"/>
              <a:t>13/09/2018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D15F-7E69-424F-AE72-48DCE777D7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35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D413E-2977-4154-8462-863C4C13C994}" type="datetimeFigureOut">
              <a:rPr lang="en-GB" smtClean="0"/>
              <a:t>13/09/2018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D15F-7E69-424F-AE72-48DCE777D7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64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D413E-2977-4154-8462-863C4C13C994}" type="datetimeFigureOut">
              <a:rPr lang="en-GB" smtClean="0"/>
              <a:t>13/09/2018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D15F-7E69-424F-AE72-48DCE777D7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301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D413E-2977-4154-8462-863C4C13C994}" type="datetimeFigureOut">
              <a:rPr lang="en-GB" smtClean="0"/>
              <a:t>13/09/2018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D15F-7E69-424F-AE72-48DCE777D7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9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D413E-2977-4154-8462-863C4C13C994}" type="datetimeFigureOut">
              <a:rPr lang="en-GB" smtClean="0"/>
              <a:t>13/09/2018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D15F-7E69-424F-AE72-48DCE777D7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9246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D413E-2977-4154-8462-863C4C13C994}" type="datetimeFigureOut">
              <a:rPr lang="en-GB" smtClean="0"/>
              <a:t>13/09/2018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BD15F-7E69-424F-AE72-48DCE777D7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61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4" t="6987" r="7056" b="7546"/>
          <a:stretch/>
        </p:blipFill>
        <p:spPr bwMode="auto">
          <a:xfrm>
            <a:off x="1619672" y="116632"/>
            <a:ext cx="5832647" cy="674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490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0" t="7108" r="15817" b="6245"/>
          <a:stretch/>
        </p:blipFill>
        <p:spPr bwMode="auto">
          <a:xfrm>
            <a:off x="1662546" y="73891"/>
            <a:ext cx="5172364" cy="6784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68344" y="404664"/>
            <a:ext cx="11194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Flexor</a:t>
            </a:r>
          </a:p>
          <a:p>
            <a:r>
              <a:rPr lang="en-GB" dirty="0" smtClean="0"/>
              <a:t>Extensor</a:t>
            </a:r>
          </a:p>
          <a:p>
            <a:r>
              <a:rPr lang="en-GB" dirty="0" smtClean="0"/>
              <a:t>Threshold</a:t>
            </a:r>
            <a:endParaRPr lang="en-GB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7308304" y="620688"/>
            <a:ext cx="2880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308304" y="882035"/>
            <a:ext cx="288032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308304" y="1183540"/>
            <a:ext cx="28803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8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8" t="6506" r="7429" b="5907"/>
          <a:stretch/>
        </p:blipFill>
        <p:spPr bwMode="auto">
          <a:xfrm>
            <a:off x="2355273" y="221528"/>
            <a:ext cx="4211782" cy="6465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68344" y="404664"/>
            <a:ext cx="1000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Flexor</a:t>
            </a:r>
          </a:p>
          <a:p>
            <a:r>
              <a:rPr lang="en-GB" dirty="0" smtClean="0"/>
              <a:t>Extensor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7308304" y="620688"/>
            <a:ext cx="2880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308304" y="882035"/>
            <a:ext cx="288032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75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8" t="6508" r="7822" b="6281"/>
          <a:stretch/>
        </p:blipFill>
        <p:spPr bwMode="auto">
          <a:xfrm>
            <a:off x="2355272" y="221673"/>
            <a:ext cx="4193309" cy="6437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408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6" t="6488" r="7749" b="14683"/>
          <a:stretch/>
        </p:blipFill>
        <p:spPr bwMode="auto">
          <a:xfrm>
            <a:off x="2105891" y="116632"/>
            <a:ext cx="4719782" cy="650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076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57313" y="-496888"/>
            <a:ext cx="11858626" cy="7858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263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6632" y="3501008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0648" y="-34280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620688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966220"/>
            <a:ext cx="53340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846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6</Words>
  <Application>Microsoft Office PowerPoint</Application>
  <PresentationFormat>On-screen Show (4:3)</PresentationFormat>
  <Paragraphs>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Simulations</vt:lpstr>
    </vt:vector>
  </TitlesOfParts>
  <Company>Buckinghamshire Healthcare NHS Trust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Osuagwu Bethel (Bucks Healthcare)</dc:creator>
  <cp:lastModifiedBy>Osuagwu Bethel (Bucks Healthcare)</cp:lastModifiedBy>
  <cp:revision>7</cp:revision>
  <dcterms:created xsi:type="dcterms:W3CDTF">2018-09-12T13:14:22Z</dcterms:created>
  <dcterms:modified xsi:type="dcterms:W3CDTF">2018-09-13T16:04:12Z</dcterms:modified>
</cp:coreProperties>
</file>