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  <p:sldMasterId id="2147483689" r:id="rId2"/>
  </p:sldMasterIdLst>
  <p:notesMasterIdLst>
    <p:notesMasterId r:id="rId15"/>
  </p:notesMasterIdLst>
  <p:sldIdLst>
    <p:sldId id="256" r:id="rId3"/>
    <p:sldId id="259" r:id="rId4"/>
    <p:sldId id="261" r:id="rId5"/>
    <p:sldId id="262" r:id="rId6"/>
    <p:sldId id="279" r:id="rId7"/>
    <p:sldId id="283" r:id="rId8"/>
    <p:sldId id="285" r:id="rId9"/>
    <p:sldId id="286" r:id="rId10"/>
    <p:sldId id="292" r:id="rId11"/>
    <p:sldId id="327" r:id="rId12"/>
    <p:sldId id="306" r:id="rId13"/>
    <p:sldId id="32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E842B6-BB8E-4EBD-BD41-DDFD40F6D7C0}">
  <a:tblStyle styleId="{0CE842B6-BB8E-4EBD-BD41-DDFD40F6D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0" name="Google Shape;15470;g116b3636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1" name="Google Shape;15471;g116b3636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6" name="Google Shape;16586;g118822b8a3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7" name="Google Shape;16587;g118822b8a3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8" name="Google Shape;23748;g116b3636580_10_13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9" name="Google Shape;23749;g116b3636580_10_13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117d9720639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117d9720639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5" name="Google Shape;15535;g116b363658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6" name="Google Shape;15536;g116b363658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6" name="Google Shape;15546;g117d9720639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7" name="Google Shape;15547;g117d9720639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3" name="Google Shape;15903;g118822b5983_2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4" name="Google Shape;15904;g118822b5983_2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0" name="Google Shape;15990;g118822b5983_2_2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1" name="Google Shape;15991;g118822b5983_2_2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3" name="Google Shape;16033;g118822b5983_2_3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4" name="Google Shape;16034;g118822b5983_2_3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4" name="Google Shape;16044;g118822b5983_2_3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5" name="Google Shape;16045;g118822b5983_2_3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1" name="Google Shape;16171;g118822b5983_2_4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2" name="Google Shape;16172;g118822b5983_2_4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0" name="Google Shape;10;p2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"/>
          <p:cNvSpPr txBox="1">
            <a:spLocks noGrp="1"/>
          </p:cNvSpPr>
          <p:nvPr>
            <p:ph type="ctrTitle"/>
          </p:nvPr>
        </p:nvSpPr>
        <p:spPr>
          <a:xfrm>
            <a:off x="713225" y="1044812"/>
            <a:ext cx="7717500" cy="2624100"/>
          </a:xfrm>
          <a:prstGeom prst="rect">
            <a:avLst/>
          </a:prstGeom>
          <a:solidFill>
            <a:srgbClr val="6D469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"/>
          <p:cNvSpPr txBox="1">
            <a:spLocks noGrp="1"/>
          </p:cNvSpPr>
          <p:nvPr>
            <p:ph type="subTitle" idx="1"/>
          </p:nvPr>
        </p:nvSpPr>
        <p:spPr>
          <a:xfrm>
            <a:off x="713100" y="3725900"/>
            <a:ext cx="7717800" cy="525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7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8" name="Google Shape;7748;p22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7749" name="Google Shape;7749;p22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2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2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2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2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2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2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2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2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2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2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2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2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2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2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2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2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2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2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2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2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2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2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2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2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2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2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2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2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2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2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2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2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2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2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2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2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2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2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2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22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22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2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2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2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2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2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2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2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2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2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2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2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2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2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2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2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2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2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2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2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2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2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2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2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2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22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22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2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2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2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2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2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2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2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2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2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2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2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2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2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2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2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2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2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2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2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2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2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2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2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2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2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2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2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2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2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2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2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2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2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2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2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2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2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2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2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2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2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2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2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2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2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2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2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2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2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2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2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22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22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2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2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2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2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2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2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2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2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2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2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2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2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2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2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2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2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2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2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2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2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2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2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2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2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2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2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2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2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2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2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2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2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2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2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2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2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2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2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2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2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2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2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2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2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2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2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2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2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2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2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2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2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2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2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2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2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2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2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2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2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2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22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22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2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2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2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2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2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2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2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2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2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2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2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2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2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2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2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2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2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2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2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2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2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2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2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2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2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2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2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2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2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2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2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2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2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2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2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2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2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2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2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2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2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2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2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2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2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2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2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2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2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2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2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2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2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2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2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2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2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2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2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2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2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2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2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2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2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2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2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2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2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2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2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2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2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2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2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2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2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2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2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2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2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2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2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2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2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2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2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2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2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2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2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2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2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2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2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2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2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2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2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2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2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2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2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2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2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2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2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2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2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2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2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2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2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2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22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22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2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2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2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2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2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2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2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2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2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2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2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2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2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2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2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2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2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2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2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2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2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2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2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2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2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2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2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2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2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2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2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2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2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2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2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2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2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2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2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2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2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2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2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2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2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2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2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2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2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2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2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2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2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2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2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2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2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2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2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2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2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22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2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2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2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2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2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2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2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2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2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2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2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2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2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2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2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2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2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2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2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2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2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2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2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2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2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2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2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2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2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2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2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2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2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2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2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2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2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2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2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2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2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2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2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2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2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2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2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2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2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2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2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2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22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22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22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22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22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22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9" name="Google Shape;8169;p22"/>
          <p:cNvSpPr/>
          <p:nvPr/>
        </p:nvSpPr>
        <p:spPr>
          <a:xfrm>
            <a:off x="710875" y="1380375"/>
            <a:ext cx="77223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0" name="Google Shape;8170;p22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61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71" name="Google Shape;8171;p22"/>
          <p:cNvSpPr txBox="1">
            <a:spLocks noGrp="1"/>
          </p:cNvSpPr>
          <p:nvPr>
            <p:ph type="body" idx="1"/>
          </p:nvPr>
        </p:nvSpPr>
        <p:spPr>
          <a:xfrm>
            <a:off x="1398475" y="1878300"/>
            <a:ext cx="63474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2">
    <p:spTree>
      <p:nvGrpSpPr>
        <p:cNvPr id="1" name="Shape 8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" name="Google Shape;8601;p24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8602" name="Google Shape;8602;p24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4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4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4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4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4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4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4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4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4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4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4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4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4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4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4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4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4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4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4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4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4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4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4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4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4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4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4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4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4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4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4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4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4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4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4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4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4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4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4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4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4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4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4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4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4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4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4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4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4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4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4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4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4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4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4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4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4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4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4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4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4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4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4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4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4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4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4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4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4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4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4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4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4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4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4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4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4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4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4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4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4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4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4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4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4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4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24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24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24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24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24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24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24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24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24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24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24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24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24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24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24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24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24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24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24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24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24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24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24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24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24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24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24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24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24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24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24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24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24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24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24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24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24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24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24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24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24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24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24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24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24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24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24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24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24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24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24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24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24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24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24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24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24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24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24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24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24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24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24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24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24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24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24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24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24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24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24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24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24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24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24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24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24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24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24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24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24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24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24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24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24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24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24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24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24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24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24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24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24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24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24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24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24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24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24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24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24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24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24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24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24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24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24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24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24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24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24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24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24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24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24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24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24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24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24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24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24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24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24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24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24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24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24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24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24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24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24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24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24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24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24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24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24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24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24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24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24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24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24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24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24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24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24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24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24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24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24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24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24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24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24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24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24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24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24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24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24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24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24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24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24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24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24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24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24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24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24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24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24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24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24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24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24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24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24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24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24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24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24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24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24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24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24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24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24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24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24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24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24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24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24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24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24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24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24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24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24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24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24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24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24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24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24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24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24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24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24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24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24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24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24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24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24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24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24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24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24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24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24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24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24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24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24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24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24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24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24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24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24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24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24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24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24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24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24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24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24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24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24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24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24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24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24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24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24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24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24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24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24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24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24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24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24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24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24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24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24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24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24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24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24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24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24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24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24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24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24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24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24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24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24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24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24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24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24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24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24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24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24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24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24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24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24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24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24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24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24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24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24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24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24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24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24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24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24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24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24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24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24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24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24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24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24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24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24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24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24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24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24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24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24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24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24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24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24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24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24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24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24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24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24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24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24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24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24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24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24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24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24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2" name="Google Shape;9022;p24"/>
          <p:cNvSpPr/>
          <p:nvPr/>
        </p:nvSpPr>
        <p:spPr>
          <a:xfrm>
            <a:off x="710875" y="1380375"/>
            <a:ext cx="77223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3" name="Google Shape;9023;p24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61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24" name="Google Shape;9024;p24"/>
          <p:cNvSpPr txBox="1">
            <a:spLocks noGrp="1"/>
          </p:cNvSpPr>
          <p:nvPr>
            <p:ph type="body" idx="1"/>
          </p:nvPr>
        </p:nvSpPr>
        <p:spPr>
          <a:xfrm>
            <a:off x="882600" y="1460550"/>
            <a:ext cx="51474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ra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1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1" name="Google Shape;13761;p36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3762" name="Google Shape;13762;p36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6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6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6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6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6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6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6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6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6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6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6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6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6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6" name="Google Shape;13776;p36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7" name="Google Shape;13777;p36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8" name="Google Shape;13778;p36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9" name="Google Shape;13779;p36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0" name="Google Shape;13780;p36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1" name="Google Shape;13781;p36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36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36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36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36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36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36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36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36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36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36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36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36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36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36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36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36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36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36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36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36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36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36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36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36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36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36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36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36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36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36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2" name="Google Shape;13812;p36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3" name="Google Shape;13813;p36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4" name="Google Shape;13814;p36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5" name="Google Shape;13815;p36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6" name="Google Shape;13816;p36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7" name="Google Shape;13817;p36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8" name="Google Shape;13818;p36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9" name="Google Shape;13819;p36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0" name="Google Shape;13820;p36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1" name="Google Shape;13821;p36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36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36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36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36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6" name="Google Shape;13826;p36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7" name="Google Shape;13827;p36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8" name="Google Shape;13828;p36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9" name="Google Shape;13829;p36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36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36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36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36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36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36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36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36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36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36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36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36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36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36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36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36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36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36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36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36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36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36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2" name="Google Shape;13852;p36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3" name="Google Shape;13853;p36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36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36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36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36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36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36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36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36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36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36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36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36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36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36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36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9" name="Google Shape;13869;p36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36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1" name="Google Shape;13871;p36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2" name="Google Shape;13872;p36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6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6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6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6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6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6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6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6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6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6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6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6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6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6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6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6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6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6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36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36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36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36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36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36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36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36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36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36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36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36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36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36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36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36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36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36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36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36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36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36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36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36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36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36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36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36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6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6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6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6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36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36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36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36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36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36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36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36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36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36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36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36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36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36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36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36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36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36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36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36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36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36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36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36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36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36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36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36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36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36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36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36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36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36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36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36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36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36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36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36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36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36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36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36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36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36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36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36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36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36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36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36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36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36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36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36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36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36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36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36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36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36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5" name="Google Shape;13985;p36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6" name="Google Shape;13986;p36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36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36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36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36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36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36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36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36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36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36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36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36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36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36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36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36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36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36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36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36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36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36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36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36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36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36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36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36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36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36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7" name="Google Shape;14017;p36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8" name="Google Shape;14018;p36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9" name="Google Shape;14019;p36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0" name="Google Shape;14020;p36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1" name="Google Shape;14021;p36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2" name="Google Shape;14022;p36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3" name="Google Shape;14023;p36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4" name="Google Shape;14024;p36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5" name="Google Shape;14025;p36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6" name="Google Shape;14026;p36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7" name="Google Shape;14027;p36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8" name="Google Shape;14028;p36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9" name="Google Shape;14029;p36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0" name="Google Shape;14030;p36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1" name="Google Shape;14031;p36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2" name="Google Shape;14032;p36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3" name="Google Shape;14033;p36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4" name="Google Shape;14034;p36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5" name="Google Shape;14035;p36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6" name="Google Shape;14036;p36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7" name="Google Shape;14037;p36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8" name="Google Shape;14038;p36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9" name="Google Shape;14039;p36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0" name="Google Shape;14040;p36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1" name="Google Shape;14041;p36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2" name="Google Shape;14042;p36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3" name="Google Shape;14043;p36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4" name="Google Shape;14044;p36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5" name="Google Shape;14045;p36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6" name="Google Shape;14046;p36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7" name="Google Shape;14047;p36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8" name="Google Shape;14048;p36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9" name="Google Shape;14049;p36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0" name="Google Shape;14050;p36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1" name="Google Shape;14051;p36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2" name="Google Shape;14052;p36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3" name="Google Shape;14053;p36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4" name="Google Shape;14054;p36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5" name="Google Shape;14055;p36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6" name="Google Shape;14056;p36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7" name="Google Shape;14057;p36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8" name="Google Shape;14058;p36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9" name="Google Shape;14059;p36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0" name="Google Shape;14060;p36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1" name="Google Shape;14061;p36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36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3" name="Google Shape;14063;p36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4" name="Google Shape;14064;p36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5" name="Google Shape;14065;p36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6" name="Google Shape;14066;p36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7" name="Google Shape;14067;p36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8" name="Google Shape;14068;p36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9" name="Google Shape;14069;p36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0" name="Google Shape;14070;p36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1" name="Google Shape;14071;p36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2" name="Google Shape;14072;p36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3" name="Google Shape;14073;p36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4" name="Google Shape;14074;p36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36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36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36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36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36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36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36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2" name="Google Shape;14082;p36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3" name="Google Shape;14083;p36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4" name="Google Shape;14084;p36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5" name="Google Shape;14085;p36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6" name="Google Shape;14086;p36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7" name="Google Shape;14087;p36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8" name="Google Shape;14088;p36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9" name="Google Shape;14089;p36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0" name="Google Shape;14090;p36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1" name="Google Shape;14091;p36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2" name="Google Shape;14092;p36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3" name="Google Shape;14093;p36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4" name="Google Shape;14094;p36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5" name="Google Shape;14095;p36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6" name="Google Shape;14096;p36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7" name="Google Shape;14097;p36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8" name="Google Shape;14098;p36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9" name="Google Shape;14099;p36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0" name="Google Shape;14100;p36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1" name="Google Shape;14101;p36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2" name="Google Shape;14102;p36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3" name="Google Shape;14103;p36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4" name="Google Shape;14104;p36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5" name="Google Shape;14105;p36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6" name="Google Shape;14106;p36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7" name="Google Shape;14107;p36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8" name="Google Shape;14108;p36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9" name="Google Shape;14109;p36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0" name="Google Shape;14110;p36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1" name="Google Shape;14111;p36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2" name="Google Shape;14112;p36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3" name="Google Shape;14113;p36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4" name="Google Shape;14114;p36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5" name="Google Shape;14115;p36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6" name="Google Shape;14116;p36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7" name="Google Shape;14117;p36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8" name="Google Shape;14118;p36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9" name="Google Shape;14119;p36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0" name="Google Shape;14120;p36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1" name="Google Shape;14121;p36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2" name="Google Shape;14122;p36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3" name="Google Shape;14123;p36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4" name="Google Shape;14124;p36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5" name="Google Shape;14125;p36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6" name="Google Shape;14126;p36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7" name="Google Shape;14127;p36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8" name="Google Shape;14128;p36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9" name="Google Shape;14129;p36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0" name="Google Shape;14130;p36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1" name="Google Shape;14131;p36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2" name="Google Shape;14132;p36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3" name="Google Shape;14133;p36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4" name="Google Shape;14134;p36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5" name="Google Shape;14135;p36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6" name="Google Shape;14136;p36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7" name="Google Shape;14137;p36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8" name="Google Shape;14138;p36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9" name="Google Shape;14139;p36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0" name="Google Shape;14140;p36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1" name="Google Shape;14141;p36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2" name="Google Shape;14142;p36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3" name="Google Shape;14143;p36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4" name="Google Shape;14144;p36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5" name="Google Shape;14145;p36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6" name="Google Shape;14146;p36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7" name="Google Shape;14147;p36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8" name="Google Shape;14148;p36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9" name="Google Shape;14149;p36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0" name="Google Shape;14150;p36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1" name="Google Shape;14151;p36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2" name="Google Shape;14152;p36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3" name="Google Shape;14153;p36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4" name="Google Shape;14154;p36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5" name="Google Shape;14155;p36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6" name="Google Shape;14156;p36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7" name="Google Shape;14157;p36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8" name="Google Shape;14158;p36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9" name="Google Shape;14159;p36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0" name="Google Shape;14160;p36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1" name="Google Shape;14161;p36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2" name="Google Shape;14162;p36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3" name="Google Shape;14163;p36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4" name="Google Shape;14164;p36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5" name="Google Shape;14165;p36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6" name="Google Shape;14166;p36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7" name="Google Shape;14167;p36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8" name="Google Shape;14168;p36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9" name="Google Shape;14169;p36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0" name="Google Shape;14170;p36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1" name="Google Shape;14171;p36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2" name="Google Shape;14172;p36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3" name="Google Shape;14173;p36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4" name="Google Shape;14174;p36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5" name="Google Shape;14175;p36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6" name="Google Shape;14176;p36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7" name="Google Shape;14177;p36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8" name="Google Shape;14178;p36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9" name="Google Shape;14179;p36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0" name="Google Shape;14180;p36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1" name="Google Shape;14181;p36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2" name="Google Shape;14182;p36"/>
          <p:cNvSpPr/>
          <p:nvPr/>
        </p:nvSpPr>
        <p:spPr>
          <a:xfrm>
            <a:off x="713225" y="2948275"/>
            <a:ext cx="7717800" cy="16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3" name="Google Shape;14183;p36"/>
          <p:cNvGrpSpPr/>
          <p:nvPr/>
        </p:nvGrpSpPr>
        <p:grpSpPr>
          <a:xfrm>
            <a:off x="713225" y="1007709"/>
            <a:ext cx="7717800" cy="1883685"/>
            <a:chOff x="713225" y="794550"/>
            <a:chExt cx="7717800" cy="2005200"/>
          </a:xfrm>
        </p:grpSpPr>
        <p:sp>
          <p:nvSpPr>
            <p:cNvPr id="14184" name="Google Shape;14184;p36"/>
            <p:cNvSpPr/>
            <p:nvPr/>
          </p:nvSpPr>
          <p:spPr>
            <a:xfrm>
              <a:off x="713225" y="794550"/>
              <a:ext cx="7717800" cy="200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5" name="Google Shape;14185;p36"/>
            <p:cNvSpPr txBox="1"/>
            <p:nvPr/>
          </p:nvSpPr>
          <p:spPr>
            <a:xfrm>
              <a:off x="7995725" y="794550"/>
              <a:ext cx="4353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14186" name="Google Shape;14186;p36"/>
          <p:cNvSpPr txBox="1">
            <a:spLocks noGrp="1"/>
          </p:cNvSpPr>
          <p:nvPr>
            <p:ph type="title"/>
          </p:nvPr>
        </p:nvSpPr>
        <p:spPr>
          <a:xfrm>
            <a:off x="2448150" y="959350"/>
            <a:ext cx="4247700" cy="10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87" name="Google Shape;14187;p36"/>
          <p:cNvSpPr txBox="1">
            <a:spLocks noGrp="1"/>
          </p:cNvSpPr>
          <p:nvPr>
            <p:ph type="subTitle" idx="1"/>
          </p:nvPr>
        </p:nvSpPr>
        <p:spPr>
          <a:xfrm>
            <a:off x="2448275" y="2000725"/>
            <a:ext cx="4247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88" name="Google Shape;14188;p36"/>
          <p:cNvSpPr txBox="1"/>
          <p:nvPr/>
        </p:nvSpPr>
        <p:spPr>
          <a:xfrm>
            <a:off x="1793100" y="3688675"/>
            <a:ext cx="55578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CREDITS</a:t>
            </a:r>
            <a:r>
              <a:rPr lang="en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  <a:endParaRPr sz="1100">
              <a:solidFill>
                <a:schemeClr val="lt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0" name="Google Shape;14190;p37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4191" name="Google Shape;14191;p37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2" name="Google Shape;14192;p37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3" name="Google Shape;14193;p37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4" name="Google Shape;14194;p37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5" name="Google Shape;14195;p37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6" name="Google Shape;14196;p37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7" name="Google Shape;14197;p37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8" name="Google Shape;14198;p37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9" name="Google Shape;14199;p37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0" name="Google Shape;14200;p37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1" name="Google Shape;14201;p37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2" name="Google Shape;14202;p37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3" name="Google Shape;14203;p37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4" name="Google Shape;14204;p37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5" name="Google Shape;14205;p37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6" name="Google Shape;14206;p37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7" name="Google Shape;14207;p37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8" name="Google Shape;14208;p37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9" name="Google Shape;14209;p37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0" name="Google Shape;14210;p37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1" name="Google Shape;14211;p37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2" name="Google Shape;14212;p37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3" name="Google Shape;14213;p37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4" name="Google Shape;14214;p37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5" name="Google Shape;14215;p37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6" name="Google Shape;14216;p37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7" name="Google Shape;14217;p37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8" name="Google Shape;14218;p37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9" name="Google Shape;14219;p37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0" name="Google Shape;14220;p37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1" name="Google Shape;14221;p37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2" name="Google Shape;14222;p37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3" name="Google Shape;14223;p37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4" name="Google Shape;14224;p37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5" name="Google Shape;14225;p37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6" name="Google Shape;14226;p37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7" name="Google Shape;14227;p37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8" name="Google Shape;14228;p37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9" name="Google Shape;14229;p37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0" name="Google Shape;14230;p37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7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7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7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7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7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7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7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7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7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7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7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7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7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7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7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7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7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7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7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7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7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7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7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7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7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7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7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7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7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7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7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7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7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7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7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7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7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7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7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7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7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7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7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7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7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7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7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7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7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7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7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7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7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7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7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7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7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7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7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7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7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7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7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7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7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7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7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7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7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7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7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7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7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7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7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7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7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7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7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7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7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7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7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7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7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7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7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7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7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7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7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7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7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7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7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7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7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7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7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7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7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7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7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7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7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7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7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7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7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7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7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7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7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7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7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7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7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7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7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7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7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7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7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7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7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7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7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7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7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7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7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7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7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7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7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7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7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7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7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7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7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7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7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7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7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7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7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7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7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7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7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7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7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7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7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7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7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7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7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7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7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7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7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7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7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7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7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7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7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7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7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7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7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7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7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7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7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7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7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7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7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7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7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7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7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7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7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7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7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7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7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7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7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7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7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7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7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7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7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7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7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7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7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7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7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7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7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7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7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7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7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7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7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7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7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7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7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7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7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7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7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7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7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7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7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7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7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7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7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7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7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7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7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7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7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7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7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7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7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7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7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7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7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7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7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7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7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7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7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7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7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7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7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7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7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6" name="Google Shape;14486;p37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7" name="Google Shape;14487;p37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8" name="Google Shape;14488;p37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9" name="Google Shape;14489;p37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0" name="Google Shape;14490;p37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1" name="Google Shape;14491;p37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2" name="Google Shape;14492;p37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3" name="Google Shape;14493;p37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4" name="Google Shape;14494;p37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5" name="Google Shape;14495;p37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6" name="Google Shape;14496;p37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7" name="Google Shape;14497;p37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8" name="Google Shape;14498;p37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9" name="Google Shape;14499;p37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0" name="Google Shape;14500;p37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1" name="Google Shape;14501;p37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2" name="Google Shape;14502;p37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3" name="Google Shape;14503;p37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4" name="Google Shape;14504;p37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5" name="Google Shape;14505;p37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37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37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37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37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0" name="Google Shape;14510;p37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1" name="Google Shape;14511;p37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2" name="Google Shape;14512;p37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37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37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37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37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37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37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37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37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37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37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37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37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37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37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37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37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37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37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37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37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37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37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37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37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37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37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37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37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37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37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3" name="Google Shape;14543;p37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4" name="Google Shape;14544;p37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5" name="Google Shape;14545;p37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6" name="Google Shape;14546;p37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7" name="Google Shape;14547;p37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8" name="Google Shape;14548;p37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9" name="Google Shape;14549;p37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0" name="Google Shape;14550;p37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1" name="Google Shape;14551;p37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2" name="Google Shape;14552;p37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3" name="Google Shape;14553;p37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4" name="Google Shape;14554;p37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5" name="Google Shape;14555;p37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6" name="Google Shape;14556;p37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7" name="Google Shape;14557;p37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8" name="Google Shape;14558;p37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9" name="Google Shape;14559;p37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0" name="Google Shape;14560;p37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1" name="Google Shape;14561;p37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37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37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37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37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37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37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37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37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37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37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37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37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37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37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37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37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37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37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37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37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37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37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37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37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37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37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8" name="Google Shape;14588;p37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9" name="Google Shape;14589;p37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37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37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37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37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37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37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37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37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37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37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37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37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37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37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37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37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37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37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37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37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37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1" name="Google Shape;14611;p37"/>
          <p:cNvSpPr/>
          <p:nvPr/>
        </p:nvSpPr>
        <p:spPr>
          <a:xfrm>
            <a:off x="710875" y="1380375"/>
            <a:ext cx="77190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2" name="Google Shape;14612;p37"/>
          <p:cNvSpPr/>
          <p:nvPr/>
        </p:nvSpPr>
        <p:spPr>
          <a:xfrm>
            <a:off x="714186" y="703350"/>
            <a:ext cx="7719000" cy="61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spTree>
      <p:nvGrpSpPr>
        <p:cNvPr id="1" name="Shape 1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4" name="Google Shape;14614;p38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4615" name="Google Shape;14615;p38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6" name="Google Shape;14616;p38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7" name="Google Shape;14617;p38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38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38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38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38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38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38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38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38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38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38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38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38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38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38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38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38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38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38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38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38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38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38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38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38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38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38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4" name="Google Shape;14644;p38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5" name="Google Shape;14645;p38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6" name="Google Shape;14646;p38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7" name="Google Shape;14647;p38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8" name="Google Shape;14648;p38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9" name="Google Shape;14649;p38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0" name="Google Shape;14650;p38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1" name="Google Shape;14651;p38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2" name="Google Shape;14652;p38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3" name="Google Shape;14653;p38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4" name="Google Shape;14654;p38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5" name="Google Shape;14655;p38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6" name="Google Shape;14656;p38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7" name="Google Shape;14657;p38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8" name="Google Shape;14658;p38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9" name="Google Shape;14659;p38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0" name="Google Shape;14660;p38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1" name="Google Shape;14661;p38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2" name="Google Shape;14662;p38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3" name="Google Shape;14663;p38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4" name="Google Shape;14664;p38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5" name="Google Shape;14665;p38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6" name="Google Shape;14666;p38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7" name="Google Shape;14667;p38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8" name="Google Shape;14668;p38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9" name="Google Shape;14669;p38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0" name="Google Shape;14670;p38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1" name="Google Shape;14671;p38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2" name="Google Shape;14672;p38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3" name="Google Shape;14673;p38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4" name="Google Shape;14674;p38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5" name="Google Shape;14675;p38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6" name="Google Shape;14676;p38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7" name="Google Shape;14677;p38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8" name="Google Shape;14678;p38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9" name="Google Shape;14679;p38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0" name="Google Shape;14680;p38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1" name="Google Shape;14681;p38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2" name="Google Shape;14682;p38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3" name="Google Shape;14683;p38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4" name="Google Shape;14684;p38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5" name="Google Shape;14685;p38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6" name="Google Shape;14686;p38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7" name="Google Shape;14687;p38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8" name="Google Shape;14688;p38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9" name="Google Shape;14689;p38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0" name="Google Shape;14690;p38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1" name="Google Shape;14691;p38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2" name="Google Shape;14692;p38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3" name="Google Shape;14693;p38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4" name="Google Shape;14694;p38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5" name="Google Shape;14695;p38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6" name="Google Shape;14696;p38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7" name="Google Shape;14697;p38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8" name="Google Shape;14698;p38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9" name="Google Shape;14699;p38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0" name="Google Shape;14700;p38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1" name="Google Shape;14701;p38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2" name="Google Shape;14702;p38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3" name="Google Shape;14703;p38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4" name="Google Shape;14704;p38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5" name="Google Shape;14705;p38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6" name="Google Shape;14706;p38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7" name="Google Shape;14707;p38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8" name="Google Shape;14708;p38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9" name="Google Shape;14709;p38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0" name="Google Shape;14710;p38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1" name="Google Shape;14711;p38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2" name="Google Shape;14712;p38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3" name="Google Shape;14713;p38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4" name="Google Shape;14714;p38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5" name="Google Shape;14715;p38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6" name="Google Shape;14716;p38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7" name="Google Shape;14717;p38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8" name="Google Shape;14718;p38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9" name="Google Shape;14719;p38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0" name="Google Shape;14720;p38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1" name="Google Shape;14721;p38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2" name="Google Shape;14722;p38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3" name="Google Shape;14723;p38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4" name="Google Shape;14724;p38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5" name="Google Shape;14725;p38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6" name="Google Shape;14726;p38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7" name="Google Shape;14727;p38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8" name="Google Shape;14728;p38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9" name="Google Shape;14729;p38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0" name="Google Shape;14730;p38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1" name="Google Shape;14731;p38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2" name="Google Shape;14732;p38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3" name="Google Shape;14733;p38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4" name="Google Shape;14734;p38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5" name="Google Shape;14735;p38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6" name="Google Shape;14736;p38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7" name="Google Shape;14737;p38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8" name="Google Shape;14738;p38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9" name="Google Shape;14739;p38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0" name="Google Shape;14740;p38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1" name="Google Shape;14741;p38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2" name="Google Shape;14742;p38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3" name="Google Shape;14743;p38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4" name="Google Shape;14744;p38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5" name="Google Shape;14745;p38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6" name="Google Shape;14746;p38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7" name="Google Shape;14747;p38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8" name="Google Shape;14748;p38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9" name="Google Shape;14749;p38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0" name="Google Shape;14750;p38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1" name="Google Shape;14751;p38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2" name="Google Shape;14752;p38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3" name="Google Shape;14753;p38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4" name="Google Shape;14754;p38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5" name="Google Shape;14755;p38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6" name="Google Shape;14756;p38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7" name="Google Shape;14757;p38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8" name="Google Shape;14758;p38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9" name="Google Shape;14759;p38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0" name="Google Shape;14760;p38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1" name="Google Shape;14761;p38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2" name="Google Shape;14762;p38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3" name="Google Shape;14763;p38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4" name="Google Shape;14764;p38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5" name="Google Shape;14765;p38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6" name="Google Shape;14766;p38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7" name="Google Shape;14767;p38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8" name="Google Shape;14768;p38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9" name="Google Shape;14769;p38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0" name="Google Shape;14770;p38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1" name="Google Shape;14771;p38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2" name="Google Shape;14772;p38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3" name="Google Shape;14773;p38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4" name="Google Shape;14774;p38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5" name="Google Shape;14775;p38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6" name="Google Shape;14776;p38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7" name="Google Shape;14777;p38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8" name="Google Shape;14778;p38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9" name="Google Shape;14779;p38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0" name="Google Shape;14780;p38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1" name="Google Shape;14781;p38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2" name="Google Shape;14782;p38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3" name="Google Shape;14783;p38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4" name="Google Shape;14784;p38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5" name="Google Shape;14785;p38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6" name="Google Shape;14786;p38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7" name="Google Shape;14787;p38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8" name="Google Shape;14788;p38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9" name="Google Shape;14789;p38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0" name="Google Shape;14790;p38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1" name="Google Shape;14791;p38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2" name="Google Shape;14792;p38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3" name="Google Shape;14793;p38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4" name="Google Shape;14794;p38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5" name="Google Shape;14795;p38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6" name="Google Shape;14796;p38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7" name="Google Shape;14797;p38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8" name="Google Shape;14798;p38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9" name="Google Shape;14799;p38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0" name="Google Shape;14800;p38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1" name="Google Shape;14801;p38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2" name="Google Shape;14802;p38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3" name="Google Shape;14803;p38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4" name="Google Shape;14804;p38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5" name="Google Shape;14805;p38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6" name="Google Shape;14806;p38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7" name="Google Shape;14807;p38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8" name="Google Shape;14808;p38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9" name="Google Shape;14809;p38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0" name="Google Shape;14810;p38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1" name="Google Shape;14811;p38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2" name="Google Shape;14812;p38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3" name="Google Shape;14813;p38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4" name="Google Shape;14814;p38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5" name="Google Shape;14815;p38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6" name="Google Shape;14816;p38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7" name="Google Shape;14817;p38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8" name="Google Shape;14818;p38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9" name="Google Shape;14819;p38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0" name="Google Shape;14820;p38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1" name="Google Shape;14821;p38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2" name="Google Shape;14822;p38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3" name="Google Shape;14823;p38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4" name="Google Shape;14824;p38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5" name="Google Shape;14825;p38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6" name="Google Shape;14826;p38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7" name="Google Shape;14827;p38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8" name="Google Shape;14828;p38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9" name="Google Shape;14829;p38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0" name="Google Shape;14830;p38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1" name="Google Shape;14831;p38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2" name="Google Shape;14832;p38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3" name="Google Shape;14833;p38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4" name="Google Shape;14834;p38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5" name="Google Shape;14835;p38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6" name="Google Shape;14836;p38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7" name="Google Shape;14837;p38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8" name="Google Shape;14838;p38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9" name="Google Shape;14839;p38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0" name="Google Shape;14840;p38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1" name="Google Shape;14841;p38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2" name="Google Shape;14842;p38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3" name="Google Shape;14843;p38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4" name="Google Shape;14844;p38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5" name="Google Shape;14845;p38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6" name="Google Shape;14846;p38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7" name="Google Shape;14847;p38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8" name="Google Shape;14848;p38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9" name="Google Shape;14849;p38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0" name="Google Shape;14850;p38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1" name="Google Shape;14851;p38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2" name="Google Shape;14852;p38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3" name="Google Shape;14853;p38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4" name="Google Shape;14854;p38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5" name="Google Shape;14855;p38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6" name="Google Shape;14856;p38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7" name="Google Shape;14857;p38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8" name="Google Shape;14858;p38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9" name="Google Shape;14859;p38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0" name="Google Shape;14860;p38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1" name="Google Shape;14861;p38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2" name="Google Shape;14862;p38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3" name="Google Shape;14863;p38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4" name="Google Shape;14864;p38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5" name="Google Shape;14865;p38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6" name="Google Shape;14866;p38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7" name="Google Shape;14867;p38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8" name="Google Shape;14868;p38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9" name="Google Shape;14869;p38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0" name="Google Shape;14870;p38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1" name="Google Shape;14871;p38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2" name="Google Shape;14872;p38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3" name="Google Shape;14873;p38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4" name="Google Shape;14874;p38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5" name="Google Shape;14875;p38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6" name="Google Shape;14876;p38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7" name="Google Shape;14877;p38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8" name="Google Shape;14878;p38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9" name="Google Shape;14879;p38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0" name="Google Shape;14880;p38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1" name="Google Shape;14881;p38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2" name="Google Shape;14882;p38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3" name="Google Shape;14883;p38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4" name="Google Shape;14884;p38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5" name="Google Shape;14885;p38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6" name="Google Shape;14886;p38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7" name="Google Shape;14887;p38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8" name="Google Shape;14888;p38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9" name="Google Shape;14889;p38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0" name="Google Shape;14890;p38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1" name="Google Shape;14891;p38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2" name="Google Shape;14892;p38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3" name="Google Shape;14893;p38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4" name="Google Shape;14894;p38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5" name="Google Shape;14895;p38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6" name="Google Shape;14896;p38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7" name="Google Shape;14897;p38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8" name="Google Shape;14898;p38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9" name="Google Shape;14899;p38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0" name="Google Shape;14900;p38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1" name="Google Shape;14901;p38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2" name="Google Shape;14902;p38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3" name="Google Shape;14903;p38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4" name="Google Shape;14904;p38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5" name="Google Shape;14905;p38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6" name="Google Shape;14906;p38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7" name="Google Shape;14907;p38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8" name="Google Shape;14908;p38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9" name="Google Shape;14909;p38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0" name="Google Shape;14910;p38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1" name="Google Shape;14911;p38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2" name="Google Shape;14912;p38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3" name="Google Shape;14913;p38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4" name="Google Shape;14914;p38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5" name="Google Shape;14915;p38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6" name="Google Shape;14916;p38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7" name="Google Shape;14917;p38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8" name="Google Shape;14918;p38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9" name="Google Shape;14919;p38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0" name="Google Shape;14920;p38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1" name="Google Shape;14921;p38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2" name="Google Shape;14922;p38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3" name="Google Shape;14923;p38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4" name="Google Shape;14924;p38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5" name="Google Shape;14925;p38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6" name="Google Shape;14926;p38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7" name="Google Shape;14927;p38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8" name="Google Shape;14928;p38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9" name="Google Shape;14929;p38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0" name="Google Shape;14930;p38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1" name="Google Shape;14931;p38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2" name="Google Shape;14932;p38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3" name="Google Shape;14933;p38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4" name="Google Shape;14934;p38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5" name="Google Shape;14935;p38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6" name="Google Shape;14936;p38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7" name="Google Shape;14937;p38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8" name="Google Shape;14938;p38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9" name="Google Shape;14939;p38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0" name="Google Shape;14940;p38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1" name="Google Shape;14941;p38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2" name="Google Shape;14942;p38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3" name="Google Shape;14943;p38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4" name="Google Shape;14944;p38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5" name="Google Shape;14945;p38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6" name="Google Shape;14946;p38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7" name="Google Shape;14947;p38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8" name="Google Shape;14948;p38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9" name="Google Shape;14949;p38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0" name="Google Shape;14950;p38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1" name="Google Shape;14951;p38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2" name="Google Shape;14952;p38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3" name="Google Shape;14953;p38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4" name="Google Shape;14954;p38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5" name="Google Shape;14955;p38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6" name="Google Shape;14956;p38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7" name="Google Shape;14957;p38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8" name="Google Shape;14958;p38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9" name="Google Shape;14959;p38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0" name="Google Shape;14960;p38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1" name="Google Shape;14961;p38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2" name="Google Shape;14962;p38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3" name="Google Shape;14963;p38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4" name="Google Shape;14964;p38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5" name="Google Shape;14965;p38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6" name="Google Shape;14966;p38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7" name="Google Shape;14967;p38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8" name="Google Shape;14968;p38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9" name="Google Shape;14969;p38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0" name="Google Shape;14970;p38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1" name="Google Shape;14971;p38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2" name="Google Shape;14972;p38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3" name="Google Shape;14973;p38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4" name="Google Shape;14974;p38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5" name="Google Shape;14975;p38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6" name="Google Shape;14976;p38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7" name="Google Shape;14977;p38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8" name="Google Shape;14978;p38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9" name="Google Shape;14979;p38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0" name="Google Shape;14980;p38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1" name="Google Shape;14981;p38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2" name="Google Shape;14982;p38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3" name="Google Shape;14983;p38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4" name="Google Shape;14984;p38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5" name="Google Shape;14985;p38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6" name="Google Shape;14986;p38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7" name="Google Shape;14987;p38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8" name="Google Shape;14988;p38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9" name="Google Shape;14989;p38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0" name="Google Shape;14990;p38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1" name="Google Shape;14991;p38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2" name="Google Shape;14992;p38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3" name="Google Shape;14993;p38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4" name="Google Shape;14994;p38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5" name="Google Shape;14995;p38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6" name="Google Shape;14996;p38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7" name="Google Shape;14997;p38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8" name="Google Shape;14998;p38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9" name="Google Shape;14999;p38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0" name="Google Shape;15000;p38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1" name="Google Shape;15001;p38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2" name="Google Shape;15002;p38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3" name="Google Shape;15003;p38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4" name="Google Shape;15004;p38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5" name="Google Shape;15005;p38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6" name="Google Shape;15006;p38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7" name="Google Shape;15007;p38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8" name="Google Shape;15008;p38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9" name="Google Shape;15009;p38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0" name="Google Shape;15010;p38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1" name="Google Shape;15011;p38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2" name="Google Shape;15012;p38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3" name="Google Shape;15013;p38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4" name="Google Shape;15014;p38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5" name="Google Shape;15015;p38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6" name="Google Shape;15016;p38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7" name="Google Shape;15017;p38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8" name="Google Shape;15018;p38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9" name="Google Shape;15019;p38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0" name="Google Shape;15020;p38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1" name="Google Shape;15021;p38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2" name="Google Shape;15022;p38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3" name="Google Shape;15023;p38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4" name="Google Shape;15024;p38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5" name="Google Shape;15025;p38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6" name="Google Shape;15026;p38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7" name="Google Shape;15027;p38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8" name="Google Shape;15028;p38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9" name="Google Shape;15029;p38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0" name="Google Shape;15030;p38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1" name="Google Shape;15031;p38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2" name="Google Shape;15032;p38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3" name="Google Shape;15033;p38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4" name="Google Shape;15034;p38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5" name="Google Shape;15035;p38"/>
          <p:cNvSpPr/>
          <p:nvPr/>
        </p:nvSpPr>
        <p:spPr>
          <a:xfrm>
            <a:off x="714186" y="703350"/>
            <a:ext cx="7719000" cy="61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6" name="Google Shape;15036;p38"/>
          <p:cNvSpPr/>
          <p:nvPr/>
        </p:nvSpPr>
        <p:spPr>
          <a:xfrm>
            <a:off x="710875" y="1380375"/>
            <a:ext cx="77190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spTree>
      <p:nvGrpSpPr>
        <p:cNvPr id="1" name="Shape 15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8" name="Google Shape;15038;p39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5039" name="Google Shape;15039;p39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0" name="Google Shape;15040;p39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1" name="Google Shape;15041;p39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2" name="Google Shape;15042;p39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3" name="Google Shape;15043;p39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4" name="Google Shape;15044;p39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5" name="Google Shape;15045;p39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6" name="Google Shape;15046;p39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7" name="Google Shape;15047;p39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8" name="Google Shape;15048;p39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9" name="Google Shape;15049;p39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0" name="Google Shape;15050;p39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1" name="Google Shape;15051;p39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2" name="Google Shape;15052;p39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3" name="Google Shape;15053;p39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4" name="Google Shape;15054;p39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5" name="Google Shape;15055;p39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6" name="Google Shape;15056;p39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7" name="Google Shape;15057;p39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8" name="Google Shape;15058;p39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9" name="Google Shape;15059;p39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0" name="Google Shape;15060;p39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1" name="Google Shape;15061;p39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2" name="Google Shape;15062;p39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3" name="Google Shape;15063;p39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4" name="Google Shape;15064;p39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5" name="Google Shape;15065;p39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6" name="Google Shape;15066;p39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7" name="Google Shape;15067;p39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8" name="Google Shape;15068;p39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9" name="Google Shape;15069;p39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0" name="Google Shape;15070;p39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1" name="Google Shape;15071;p39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2" name="Google Shape;15072;p39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3" name="Google Shape;15073;p39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4" name="Google Shape;15074;p39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5" name="Google Shape;15075;p39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6" name="Google Shape;15076;p39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7" name="Google Shape;15077;p39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8" name="Google Shape;15078;p39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9" name="Google Shape;15079;p39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0" name="Google Shape;15080;p39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1" name="Google Shape;15081;p39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2" name="Google Shape;15082;p39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3" name="Google Shape;15083;p39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4" name="Google Shape;15084;p39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5" name="Google Shape;15085;p39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6" name="Google Shape;15086;p39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7" name="Google Shape;15087;p39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8" name="Google Shape;15088;p39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9" name="Google Shape;15089;p39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0" name="Google Shape;15090;p39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1" name="Google Shape;15091;p39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2" name="Google Shape;15092;p39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3" name="Google Shape;15093;p39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4" name="Google Shape;15094;p39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5" name="Google Shape;15095;p39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6" name="Google Shape;15096;p39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7" name="Google Shape;15097;p39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8" name="Google Shape;15098;p39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9" name="Google Shape;15099;p39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0" name="Google Shape;15100;p39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1" name="Google Shape;15101;p39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2" name="Google Shape;15102;p39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3" name="Google Shape;15103;p39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4" name="Google Shape;15104;p39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5" name="Google Shape;15105;p39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6" name="Google Shape;15106;p39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7" name="Google Shape;15107;p39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8" name="Google Shape;15108;p39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9" name="Google Shape;15109;p39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0" name="Google Shape;15110;p39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1" name="Google Shape;15111;p39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2" name="Google Shape;15112;p39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3" name="Google Shape;15113;p39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4" name="Google Shape;15114;p39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5" name="Google Shape;15115;p39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6" name="Google Shape;15116;p39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7" name="Google Shape;15117;p39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8" name="Google Shape;15118;p39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9" name="Google Shape;15119;p39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0" name="Google Shape;15120;p39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1" name="Google Shape;15121;p39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2" name="Google Shape;15122;p39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3" name="Google Shape;15123;p39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4" name="Google Shape;15124;p39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5" name="Google Shape;15125;p39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6" name="Google Shape;15126;p39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7" name="Google Shape;15127;p39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8" name="Google Shape;15128;p39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9" name="Google Shape;15129;p39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0" name="Google Shape;15130;p39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1" name="Google Shape;15131;p39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2" name="Google Shape;15132;p39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3" name="Google Shape;15133;p39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4" name="Google Shape;15134;p39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5" name="Google Shape;15135;p39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6" name="Google Shape;15136;p39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7" name="Google Shape;15137;p39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8" name="Google Shape;15138;p39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9" name="Google Shape;15139;p39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0" name="Google Shape;15140;p39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1" name="Google Shape;15141;p39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2" name="Google Shape;15142;p39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3" name="Google Shape;15143;p39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4" name="Google Shape;15144;p39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5" name="Google Shape;15145;p39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6" name="Google Shape;15146;p39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7" name="Google Shape;15147;p39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8" name="Google Shape;15148;p39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9" name="Google Shape;15149;p39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0" name="Google Shape;15150;p39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1" name="Google Shape;15151;p39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2" name="Google Shape;15152;p39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3" name="Google Shape;15153;p39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4" name="Google Shape;15154;p39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5" name="Google Shape;15155;p39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6" name="Google Shape;15156;p39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7" name="Google Shape;15157;p39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8" name="Google Shape;15158;p39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9" name="Google Shape;15159;p39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0" name="Google Shape;15160;p39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1" name="Google Shape;15161;p39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2" name="Google Shape;15162;p39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3" name="Google Shape;15163;p39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4" name="Google Shape;15164;p39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5" name="Google Shape;15165;p39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6" name="Google Shape;15166;p39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7" name="Google Shape;15167;p39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8" name="Google Shape;15168;p39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9" name="Google Shape;15169;p39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0" name="Google Shape;15170;p39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1" name="Google Shape;15171;p39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2" name="Google Shape;15172;p39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3" name="Google Shape;15173;p39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4" name="Google Shape;15174;p39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5" name="Google Shape;15175;p39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6" name="Google Shape;15176;p39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7" name="Google Shape;15177;p39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8" name="Google Shape;15178;p39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9" name="Google Shape;15179;p39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0" name="Google Shape;15180;p39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1" name="Google Shape;15181;p39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2" name="Google Shape;15182;p39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3" name="Google Shape;15183;p39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4" name="Google Shape;15184;p39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5" name="Google Shape;15185;p39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6" name="Google Shape;15186;p39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7" name="Google Shape;15187;p39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8" name="Google Shape;15188;p39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9" name="Google Shape;15189;p39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0" name="Google Shape;15190;p39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1" name="Google Shape;15191;p39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2" name="Google Shape;15192;p39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3" name="Google Shape;15193;p39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4" name="Google Shape;15194;p39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5" name="Google Shape;15195;p39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6" name="Google Shape;15196;p39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7" name="Google Shape;15197;p39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8" name="Google Shape;15198;p39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9" name="Google Shape;15199;p39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0" name="Google Shape;15200;p39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1" name="Google Shape;15201;p39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2" name="Google Shape;15202;p39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3" name="Google Shape;15203;p39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4" name="Google Shape;15204;p39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5" name="Google Shape;15205;p39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6" name="Google Shape;15206;p39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7" name="Google Shape;15207;p39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8" name="Google Shape;15208;p39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9" name="Google Shape;15209;p39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0" name="Google Shape;15210;p39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1" name="Google Shape;15211;p39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2" name="Google Shape;15212;p39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3" name="Google Shape;15213;p39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4" name="Google Shape;15214;p39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5" name="Google Shape;15215;p39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6" name="Google Shape;15216;p39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7" name="Google Shape;15217;p39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8" name="Google Shape;15218;p39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9" name="Google Shape;15219;p39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0" name="Google Shape;15220;p39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1" name="Google Shape;15221;p39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2" name="Google Shape;15222;p39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3" name="Google Shape;15223;p39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4" name="Google Shape;15224;p39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5" name="Google Shape;15225;p39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6" name="Google Shape;15226;p39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7" name="Google Shape;15227;p39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8" name="Google Shape;15228;p39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9" name="Google Shape;15229;p39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0" name="Google Shape;15230;p39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1" name="Google Shape;15231;p39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2" name="Google Shape;15232;p39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3" name="Google Shape;15233;p39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4" name="Google Shape;15234;p39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5" name="Google Shape;15235;p39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6" name="Google Shape;15236;p39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7" name="Google Shape;15237;p39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8" name="Google Shape;15238;p39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9" name="Google Shape;15239;p39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0" name="Google Shape;15240;p39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1" name="Google Shape;15241;p39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2" name="Google Shape;15242;p39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3" name="Google Shape;15243;p39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4" name="Google Shape;15244;p39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5" name="Google Shape;15245;p39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6" name="Google Shape;15246;p39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7" name="Google Shape;15247;p39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8" name="Google Shape;15248;p39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9" name="Google Shape;15249;p39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0" name="Google Shape;15250;p39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1" name="Google Shape;15251;p39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2" name="Google Shape;15252;p39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3" name="Google Shape;15253;p39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4" name="Google Shape;15254;p39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5" name="Google Shape;15255;p39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6" name="Google Shape;15256;p39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7" name="Google Shape;15257;p39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8" name="Google Shape;15258;p39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9" name="Google Shape;15259;p39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0" name="Google Shape;15260;p39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1" name="Google Shape;15261;p39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2" name="Google Shape;15262;p39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3" name="Google Shape;15263;p39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4" name="Google Shape;15264;p39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5" name="Google Shape;15265;p39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6" name="Google Shape;15266;p39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7" name="Google Shape;15267;p39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8" name="Google Shape;15268;p39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9" name="Google Shape;15269;p39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0" name="Google Shape;15270;p39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1" name="Google Shape;15271;p39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2" name="Google Shape;15272;p39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3" name="Google Shape;15273;p39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4" name="Google Shape;15274;p39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5" name="Google Shape;15275;p39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6" name="Google Shape;15276;p39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7" name="Google Shape;15277;p39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8" name="Google Shape;15278;p39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9" name="Google Shape;15279;p39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0" name="Google Shape;15280;p39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1" name="Google Shape;15281;p39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2" name="Google Shape;15282;p39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3" name="Google Shape;15283;p39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4" name="Google Shape;15284;p39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5" name="Google Shape;15285;p39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6" name="Google Shape;15286;p39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7" name="Google Shape;15287;p39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8" name="Google Shape;15288;p39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9" name="Google Shape;15289;p39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0" name="Google Shape;15290;p39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1" name="Google Shape;15291;p39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2" name="Google Shape;15292;p39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3" name="Google Shape;15293;p39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4" name="Google Shape;15294;p39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5" name="Google Shape;15295;p39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6" name="Google Shape;15296;p39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7" name="Google Shape;15297;p39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8" name="Google Shape;15298;p39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9" name="Google Shape;15299;p39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0" name="Google Shape;15300;p39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1" name="Google Shape;15301;p39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2" name="Google Shape;15302;p39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3" name="Google Shape;15303;p39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4" name="Google Shape;15304;p39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5" name="Google Shape;15305;p39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6" name="Google Shape;15306;p39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7" name="Google Shape;15307;p39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8" name="Google Shape;15308;p39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9" name="Google Shape;15309;p39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0" name="Google Shape;15310;p39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1" name="Google Shape;15311;p39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2" name="Google Shape;15312;p39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3" name="Google Shape;15313;p39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4" name="Google Shape;15314;p39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5" name="Google Shape;15315;p39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6" name="Google Shape;15316;p39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7" name="Google Shape;15317;p39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8" name="Google Shape;15318;p39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9" name="Google Shape;15319;p39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0" name="Google Shape;15320;p39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1" name="Google Shape;15321;p39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2" name="Google Shape;15322;p39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3" name="Google Shape;15323;p39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4" name="Google Shape;15324;p39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5" name="Google Shape;15325;p39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6" name="Google Shape;15326;p39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7" name="Google Shape;15327;p39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8" name="Google Shape;15328;p39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9" name="Google Shape;15329;p39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0" name="Google Shape;15330;p39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1" name="Google Shape;15331;p39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2" name="Google Shape;15332;p39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3" name="Google Shape;15333;p39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4" name="Google Shape;15334;p39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5" name="Google Shape;15335;p39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6" name="Google Shape;15336;p39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7" name="Google Shape;15337;p39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8" name="Google Shape;15338;p39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9" name="Google Shape;15339;p39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0" name="Google Shape;15340;p39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1" name="Google Shape;15341;p39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2" name="Google Shape;15342;p39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3" name="Google Shape;15343;p39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4" name="Google Shape;15344;p39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5" name="Google Shape;15345;p39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6" name="Google Shape;15346;p39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7" name="Google Shape;15347;p39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8" name="Google Shape;15348;p39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9" name="Google Shape;15349;p39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0" name="Google Shape;15350;p39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1" name="Google Shape;15351;p39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2" name="Google Shape;15352;p39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3" name="Google Shape;15353;p39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4" name="Google Shape;15354;p39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5" name="Google Shape;15355;p39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6" name="Google Shape;15356;p39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7" name="Google Shape;15357;p39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8" name="Google Shape;15358;p39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9" name="Google Shape;15359;p39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0" name="Google Shape;15360;p39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1" name="Google Shape;15361;p39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2" name="Google Shape;15362;p39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3" name="Google Shape;15363;p39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4" name="Google Shape;15364;p39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5" name="Google Shape;15365;p39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6" name="Google Shape;15366;p39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7" name="Google Shape;15367;p39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8" name="Google Shape;15368;p39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9" name="Google Shape;15369;p39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0" name="Google Shape;15370;p39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1" name="Google Shape;15371;p39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2" name="Google Shape;15372;p39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3" name="Google Shape;15373;p39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4" name="Google Shape;15374;p39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5" name="Google Shape;15375;p39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6" name="Google Shape;15376;p39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7" name="Google Shape;15377;p39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8" name="Google Shape;15378;p39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9" name="Google Shape;15379;p39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0" name="Google Shape;15380;p39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1" name="Google Shape;15381;p39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2" name="Google Shape;15382;p39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3" name="Google Shape;15383;p39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4" name="Google Shape;15384;p39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5" name="Google Shape;15385;p39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6" name="Google Shape;15386;p39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7" name="Google Shape;15387;p39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8" name="Google Shape;15388;p39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9" name="Google Shape;15389;p39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0" name="Google Shape;15390;p39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1" name="Google Shape;15391;p39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2" name="Google Shape;15392;p39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3" name="Google Shape;15393;p39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4" name="Google Shape;15394;p39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5" name="Google Shape;15395;p39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6" name="Google Shape;15396;p39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7" name="Google Shape;15397;p39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8" name="Google Shape;15398;p39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9" name="Google Shape;15399;p39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0" name="Google Shape;15400;p39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1" name="Google Shape;15401;p39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2" name="Google Shape;15402;p39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3" name="Google Shape;15403;p39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4" name="Google Shape;15404;p39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5" name="Google Shape;15405;p39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6" name="Google Shape;15406;p39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7" name="Google Shape;15407;p39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8" name="Google Shape;15408;p39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9" name="Google Shape;15409;p39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0" name="Google Shape;15410;p39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1" name="Google Shape;15411;p39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2" name="Google Shape;15412;p39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3" name="Google Shape;15413;p39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4" name="Google Shape;15414;p39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5" name="Google Shape;15415;p39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416;p39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417;p39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418;p39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9" name="Google Shape;15419;p39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0" name="Google Shape;15420;p39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1" name="Google Shape;15421;p39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2" name="Google Shape;15422;p39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3" name="Google Shape;15423;p39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4" name="Google Shape;15424;p39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5" name="Google Shape;15425;p39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6" name="Google Shape;15426;p39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7" name="Google Shape;15427;p39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8" name="Google Shape;15428;p39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9" name="Google Shape;15429;p39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0" name="Google Shape;15430;p39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1" name="Google Shape;15431;p39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2" name="Google Shape;15432;p39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3" name="Google Shape;15433;p39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4" name="Google Shape;15434;p39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5" name="Google Shape;15435;p39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6" name="Google Shape;15436;p39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7" name="Google Shape;15437;p39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8" name="Google Shape;15438;p39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9" name="Google Shape;15439;p39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0" name="Google Shape;15440;p39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1" name="Google Shape;15441;p39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2" name="Google Shape;15442;p39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3" name="Google Shape;15443;p39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4" name="Google Shape;15444;p39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5" name="Google Shape;15445;p39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6" name="Google Shape;15446;p39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7" name="Google Shape;15447;p39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8" name="Google Shape;15448;p39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9" name="Google Shape;15449;p39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0" name="Google Shape;15450;p39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1" name="Google Shape;15451;p39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2" name="Google Shape;15452;p39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3" name="Google Shape;15453;p39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4" name="Google Shape;15454;p39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5" name="Google Shape;15455;p39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6" name="Google Shape;15456;p39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7" name="Google Shape;15457;p39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8" name="Google Shape;15458;p39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59" name="Google Shape;15459;p39"/>
          <p:cNvSpPr/>
          <p:nvPr/>
        </p:nvSpPr>
        <p:spPr>
          <a:xfrm>
            <a:off x="713225" y="2896600"/>
            <a:ext cx="7717800" cy="17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0" name="Google Shape;15460;p39"/>
          <p:cNvGrpSpPr/>
          <p:nvPr/>
        </p:nvGrpSpPr>
        <p:grpSpPr>
          <a:xfrm>
            <a:off x="713225" y="1050257"/>
            <a:ext cx="7717800" cy="1809492"/>
            <a:chOff x="713225" y="794550"/>
            <a:chExt cx="7717800" cy="2005200"/>
          </a:xfrm>
        </p:grpSpPr>
        <p:sp>
          <p:nvSpPr>
            <p:cNvPr id="15461" name="Google Shape;15461;p39"/>
            <p:cNvSpPr/>
            <p:nvPr/>
          </p:nvSpPr>
          <p:spPr>
            <a:xfrm>
              <a:off x="713225" y="794550"/>
              <a:ext cx="7717800" cy="200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2" name="Google Shape;15462;p39"/>
            <p:cNvSpPr txBox="1"/>
            <p:nvPr/>
          </p:nvSpPr>
          <p:spPr>
            <a:xfrm>
              <a:off x="7959350" y="794550"/>
              <a:ext cx="435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"/>
          <p:cNvGrpSpPr/>
          <p:nvPr/>
        </p:nvGrpSpPr>
        <p:grpSpPr>
          <a:xfrm>
            <a:off x="522325" y="834650"/>
            <a:ext cx="8099325" cy="3900363"/>
            <a:chOff x="504925" y="758450"/>
            <a:chExt cx="8099325" cy="3900363"/>
          </a:xfrm>
        </p:grpSpPr>
        <p:sp>
          <p:nvSpPr>
            <p:cNvPr id="434" name="Google Shape;434;p3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"/>
          <p:cNvGrpSpPr/>
          <p:nvPr/>
        </p:nvGrpSpPr>
        <p:grpSpPr>
          <a:xfrm>
            <a:off x="713225" y="1015161"/>
            <a:ext cx="7717800" cy="2629773"/>
            <a:chOff x="713225" y="794550"/>
            <a:chExt cx="7717800" cy="2595000"/>
          </a:xfrm>
        </p:grpSpPr>
        <p:sp>
          <p:nvSpPr>
            <p:cNvPr id="855" name="Google Shape;855;p3"/>
            <p:cNvSpPr/>
            <p:nvPr/>
          </p:nvSpPr>
          <p:spPr>
            <a:xfrm>
              <a:off x="713225" y="794550"/>
              <a:ext cx="7717800" cy="259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 txBox="1"/>
            <p:nvPr/>
          </p:nvSpPr>
          <p:spPr>
            <a:xfrm>
              <a:off x="7995725" y="794550"/>
              <a:ext cx="4353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857" name="Google Shape;857;p3"/>
          <p:cNvSpPr txBox="1">
            <a:spLocks noGrp="1"/>
          </p:cNvSpPr>
          <p:nvPr>
            <p:ph type="title"/>
          </p:nvPr>
        </p:nvSpPr>
        <p:spPr>
          <a:xfrm flipH="1">
            <a:off x="1555500" y="2323363"/>
            <a:ext cx="6033000" cy="11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8" name="Google Shape;858;p3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29800" y="1237350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5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1287" name="Google Shape;1287;p5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5"/>
          <p:cNvGrpSpPr/>
          <p:nvPr/>
        </p:nvGrpSpPr>
        <p:grpSpPr>
          <a:xfrm>
            <a:off x="4609476" y="1849158"/>
            <a:ext cx="3824100" cy="2709749"/>
            <a:chOff x="4609475" y="1849075"/>
            <a:chExt cx="3824100" cy="2759700"/>
          </a:xfrm>
        </p:grpSpPr>
        <p:sp>
          <p:nvSpPr>
            <p:cNvPr id="1708" name="Google Shape;1708;p5"/>
            <p:cNvSpPr/>
            <p:nvPr/>
          </p:nvSpPr>
          <p:spPr>
            <a:xfrm>
              <a:off x="4609475" y="1849075"/>
              <a:ext cx="3824100" cy="275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 txBox="1"/>
            <p:nvPr/>
          </p:nvSpPr>
          <p:spPr>
            <a:xfrm>
              <a:off x="7963682" y="1862875"/>
              <a:ext cx="4695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grpSp>
        <p:nvGrpSpPr>
          <p:cNvPr id="1710" name="Google Shape;1710;p5"/>
          <p:cNvGrpSpPr/>
          <p:nvPr/>
        </p:nvGrpSpPr>
        <p:grpSpPr>
          <a:xfrm>
            <a:off x="710876" y="1849158"/>
            <a:ext cx="3824107" cy="2709749"/>
            <a:chOff x="710875" y="1849075"/>
            <a:chExt cx="3824107" cy="2759700"/>
          </a:xfrm>
        </p:grpSpPr>
        <p:sp>
          <p:nvSpPr>
            <p:cNvPr id="1711" name="Google Shape;1711;p5"/>
            <p:cNvSpPr/>
            <p:nvPr/>
          </p:nvSpPr>
          <p:spPr>
            <a:xfrm>
              <a:off x="710875" y="1849075"/>
              <a:ext cx="3824100" cy="2759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 txBox="1"/>
            <p:nvPr/>
          </p:nvSpPr>
          <p:spPr>
            <a:xfrm>
              <a:off x="4065482" y="1862875"/>
              <a:ext cx="4695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1713" name="Google Shape;1713;p5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1074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4" name="Google Shape;1714;p5"/>
          <p:cNvSpPr txBox="1">
            <a:spLocks noGrp="1"/>
          </p:cNvSpPr>
          <p:nvPr>
            <p:ph type="title" idx="2"/>
          </p:nvPr>
        </p:nvSpPr>
        <p:spPr>
          <a:xfrm>
            <a:off x="850500" y="2043000"/>
            <a:ext cx="342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5" name="Google Shape;1715;p5"/>
          <p:cNvSpPr txBox="1">
            <a:spLocks noGrp="1"/>
          </p:cNvSpPr>
          <p:nvPr>
            <p:ph type="subTitle" idx="1"/>
          </p:nvPr>
        </p:nvSpPr>
        <p:spPr>
          <a:xfrm>
            <a:off x="850502" y="2484600"/>
            <a:ext cx="34299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ra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1716" name="Google Shape;1716;p5"/>
          <p:cNvSpPr txBox="1">
            <a:spLocks noGrp="1"/>
          </p:cNvSpPr>
          <p:nvPr>
            <p:ph type="title" idx="3"/>
          </p:nvPr>
        </p:nvSpPr>
        <p:spPr>
          <a:xfrm>
            <a:off x="4827850" y="2043000"/>
            <a:ext cx="342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7" name="Google Shape;1717;p5"/>
          <p:cNvSpPr txBox="1">
            <a:spLocks noGrp="1"/>
          </p:cNvSpPr>
          <p:nvPr>
            <p:ph type="subTitle" idx="4"/>
          </p:nvPr>
        </p:nvSpPr>
        <p:spPr>
          <a:xfrm>
            <a:off x="4827850" y="2484600"/>
            <a:ext cx="34299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ra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9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2993" name="Google Shape;2993;p9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9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9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9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9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9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9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9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9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9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9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9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9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9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9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9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9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9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9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9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9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9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9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9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9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9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9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9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9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9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9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9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9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9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9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9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9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9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9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9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9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9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9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9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9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9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9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9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9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9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9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9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9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9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9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9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9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9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9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9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9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9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9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9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9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9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9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9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9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9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9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9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9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9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9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9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9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9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9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9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9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9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9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9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9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9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9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9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9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9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9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9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9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9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9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9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9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9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9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9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9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9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9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9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9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9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9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9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9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9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9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9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9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9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9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9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9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9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9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9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9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9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9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9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9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9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9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9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9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9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9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9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9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9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9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9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9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9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9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9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9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9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9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9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9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9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9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9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9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9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9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9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9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9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9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9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9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9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9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9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9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9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9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9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9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9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9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9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9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9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9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9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9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9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9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9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9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9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9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9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9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9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9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9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9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9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9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9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9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9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9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9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9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9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9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9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9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9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9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9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9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9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9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9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9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9"/>
          <p:cNvSpPr/>
          <p:nvPr/>
        </p:nvSpPr>
        <p:spPr>
          <a:xfrm>
            <a:off x="713225" y="3147650"/>
            <a:ext cx="7717800" cy="142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9"/>
          <p:cNvGrpSpPr/>
          <p:nvPr/>
        </p:nvGrpSpPr>
        <p:grpSpPr>
          <a:xfrm>
            <a:off x="713225" y="1013277"/>
            <a:ext cx="7717800" cy="2089218"/>
            <a:chOff x="713225" y="794550"/>
            <a:chExt cx="7717800" cy="2005200"/>
          </a:xfrm>
        </p:grpSpPr>
        <p:sp>
          <p:nvSpPr>
            <p:cNvPr id="3415" name="Google Shape;3415;p9"/>
            <p:cNvSpPr/>
            <p:nvPr/>
          </p:nvSpPr>
          <p:spPr>
            <a:xfrm>
              <a:off x="713225" y="794550"/>
              <a:ext cx="7717800" cy="200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9"/>
            <p:cNvSpPr txBox="1"/>
            <p:nvPr/>
          </p:nvSpPr>
          <p:spPr>
            <a:xfrm>
              <a:off x="7995725" y="794550"/>
              <a:ext cx="435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3417" name="Google Shape;3417;p9"/>
          <p:cNvSpPr txBox="1">
            <a:spLocks noGrp="1"/>
          </p:cNvSpPr>
          <p:nvPr>
            <p:ph type="title"/>
          </p:nvPr>
        </p:nvSpPr>
        <p:spPr>
          <a:xfrm>
            <a:off x="1356574" y="1357250"/>
            <a:ext cx="643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18" name="Google Shape;3418;p9"/>
          <p:cNvSpPr txBox="1">
            <a:spLocks noGrp="1"/>
          </p:cNvSpPr>
          <p:nvPr>
            <p:ph type="subTitle" idx="1"/>
          </p:nvPr>
        </p:nvSpPr>
        <p:spPr>
          <a:xfrm>
            <a:off x="1391850" y="3262543"/>
            <a:ext cx="63603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" name="Google Shape;3880;p13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3881" name="Google Shape;3881;p13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3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3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3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3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3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3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3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3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3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3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3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3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3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3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3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3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3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3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3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3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3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3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3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3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3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3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3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3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3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3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3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3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3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3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3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3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3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3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3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3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3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3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3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3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3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3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3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3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3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3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3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3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3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3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3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3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3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3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3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3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3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3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3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3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3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3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3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3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3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3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3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3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3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3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3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3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3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3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3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3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3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3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3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3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3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3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3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3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3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3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3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3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3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3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3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3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3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3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3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3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3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3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3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3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3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3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3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3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3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3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3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3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3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3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3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3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3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3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3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3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3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3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3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3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3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3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3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3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3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3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3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3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3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3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3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3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3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3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3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3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3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3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3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3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3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3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3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3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3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3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3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3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3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3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3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3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3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3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3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3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3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3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3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3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3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3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3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3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3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3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3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3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3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3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3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3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3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3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3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3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3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3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3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3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3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3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3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3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3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3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3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3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3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3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3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3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3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3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3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3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3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3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3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3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3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3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3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3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3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3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3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3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3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3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3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3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3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3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3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3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3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3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3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3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3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3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3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3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3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3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3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3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3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3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3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3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3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3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3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3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3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3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3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3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3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3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3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3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3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3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3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3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3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3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3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3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3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3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3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3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3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3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3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3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3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3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3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3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3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3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3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3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3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3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3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3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3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3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3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3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3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3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3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3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3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3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3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3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3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3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3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3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3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3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3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3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3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3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3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3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3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3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3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3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3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3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3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3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3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3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3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3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3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3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3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3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3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3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3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3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3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3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3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3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3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3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3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3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3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3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3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3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3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3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3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3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3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3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3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3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3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3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3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3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3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3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3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3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3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3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3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3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3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3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3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3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3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3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3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3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3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3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3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3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3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3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3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3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3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3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3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3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3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3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3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3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3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3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3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3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3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3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3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3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3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3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3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3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3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3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3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3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3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3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3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3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3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3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13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611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2" name="Google Shape;4302;p13"/>
          <p:cNvSpPr/>
          <p:nvPr/>
        </p:nvSpPr>
        <p:spPr>
          <a:xfrm>
            <a:off x="710875" y="1380375"/>
            <a:ext cx="7722300" cy="317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13"/>
          <p:cNvSpPr txBox="1">
            <a:spLocks noGrp="1"/>
          </p:cNvSpPr>
          <p:nvPr>
            <p:ph type="subTitle" idx="1"/>
          </p:nvPr>
        </p:nvSpPr>
        <p:spPr>
          <a:xfrm>
            <a:off x="2528809" y="1511975"/>
            <a:ext cx="50118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4" name="Google Shape;4304;p13"/>
          <p:cNvSpPr txBox="1">
            <a:spLocks noGrp="1"/>
          </p:cNvSpPr>
          <p:nvPr>
            <p:ph type="subTitle" idx="2"/>
          </p:nvPr>
        </p:nvSpPr>
        <p:spPr>
          <a:xfrm>
            <a:off x="2534435" y="2232649"/>
            <a:ext cx="50118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5" name="Google Shape;4305;p13"/>
          <p:cNvSpPr txBox="1">
            <a:spLocks noGrp="1"/>
          </p:cNvSpPr>
          <p:nvPr>
            <p:ph type="subTitle" idx="3"/>
          </p:nvPr>
        </p:nvSpPr>
        <p:spPr>
          <a:xfrm>
            <a:off x="2528809" y="2953321"/>
            <a:ext cx="50118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6" name="Google Shape;4306;p13"/>
          <p:cNvSpPr txBox="1">
            <a:spLocks noGrp="1"/>
          </p:cNvSpPr>
          <p:nvPr>
            <p:ph type="subTitle" idx="4"/>
          </p:nvPr>
        </p:nvSpPr>
        <p:spPr>
          <a:xfrm>
            <a:off x="2534435" y="3673996"/>
            <a:ext cx="5011800" cy="34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7" name="Google Shape;4307;p13"/>
          <p:cNvSpPr txBox="1">
            <a:spLocks noGrp="1"/>
          </p:cNvSpPr>
          <p:nvPr>
            <p:ph type="subTitle" idx="5"/>
          </p:nvPr>
        </p:nvSpPr>
        <p:spPr>
          <a:xfrm>
            <a:off x="2528809" y="1855781"/>
            <a:ext cx="50061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8" name="Google Shape;4308;p13"/>
          <p:cNvSpPr txBox="1">
            <a:spLocks noGrp="1"/>
          </p:cNvSpPr>
          <p:nvPr>
            <p:ph type="subTitle" idx="6"/>
          </p:nvPr>
        </p:nvSpPr>
        <p:spPr>
          <a:xfrm>
            <a:off x="2534435" y="2576454"/>
            <a:ext cx="50061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9" name="Google Shape;4309;p13"/>
          <p:cNvSpPr txBox="1">
            <a:spLocks noGrp="1"/>
          </p:cNvSpPr>
          <p:nvPr>
            <p:ph type="subTitle" idx="7"/>
          </p:nvPr>
        </p:nvSpPr>
        <p:spPr>
          <a:xfrm>
            <a:off x="2528809" y="3297127"/>
            <a:ext cx="50061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0" name="Google Shape;4310;p13"/>
          <p:cNvSpPr txBox="1">
            <a:spLocks noGrp="1"/>
          </p:cNvSpPr>
          <p:nvPr>
            <p:ph type="subTitle" idx="8"/>
          </p:nvPr>
        </p:nvSpPr>
        <p:spPr>
          <a:xfrm>
            <a:off x="2534435" y="4017800"/>
            <a:ext cx="50061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1" name="Google Shape;4311;p13"/>
          <p:cNvSpPr txBox="1">
            <a:spLocks noGrp="1"/>
          </p:cNvSpPr>
          <p:nvPr>
            <p:ph type="title" idx="9" hasCustomPrompt="1"/>
          </p:nvPr>
        </p:nvSpPr>
        <p:spPr>
          <a:xfrm>
            <a:off x="1589635" y="1703207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2" name="Google Shape;4312;p13"/>
          <p:cNvSpPr txBox="1">
            <a:spLocks noGrp="1"/>
          </p:cNvSpPr>
          <p:nvPr>
            <p:ph type="title" idx="13" hasCustomPrompt="1"/>
          </p:nvPr>
        </p:nvSpPr>
        <p:spPr>
          <a:xfrm>
            <a:off x="1589634" y="2423641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3" name="Google Shape;4313;p13"/>
          <p:cNvSpPr txBox="1">
            <a:spLocks noGrp="1"/>
          </p:cNvSpPr>
          <p:nvPr>
            <p:ph type="title" idx="14" hasCustomPrompt="1"/>
          </p:nvPr>
        </p:nvSpPr>
        <p:spPr>
          <a:xfrm>
            <a:off x="1589634" y="3144074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4" name="Google Shape;43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9635" y="3864508"/>
            <a:ext cx="8916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4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3" name="Google Shape;4743;p15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4744" name="Google Shape;4744;p15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5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5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5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5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5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5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5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5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5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5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5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5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5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5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5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5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5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5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5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5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5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5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5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5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5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5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5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5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5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5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5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5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5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5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5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5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5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5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5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5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5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5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5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5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5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5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5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5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5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5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5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5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5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5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5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5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5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5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5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5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5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5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5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5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5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5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5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15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15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5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5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5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5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5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5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5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5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5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5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5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5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5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5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5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5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5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5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5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5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5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5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5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5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5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5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5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5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5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5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5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5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5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5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5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5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5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5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5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5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5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5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5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5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5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5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5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5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5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5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5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5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5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5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5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5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5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5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5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5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5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5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5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5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5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5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5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5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5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5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5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5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5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5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5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5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5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5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5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5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5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5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5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5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5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5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5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5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5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5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5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5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5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5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5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5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5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5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5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5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5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5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5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5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5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5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5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5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5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5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5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5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5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5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5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5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5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5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5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5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5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5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5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5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5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5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5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5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5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5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5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5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5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5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5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5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5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5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5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5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5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5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5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5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5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5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5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5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5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5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5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5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5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5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5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5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5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5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5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5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5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5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5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5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5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5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5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5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5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5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5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5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5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5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5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5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5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5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5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5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5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5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5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5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5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5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5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5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5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5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5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5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5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5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5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5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5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5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5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5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5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5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5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5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5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4" name="Google Shape;5164;p15"/>
          <p:cNvGrpSpPr/>
          <p:nvPr/>
        </p:nvGrpSpPr>
        <p:grpSpPr>
          <a:xfrm>
            <a:off x="713225" y="1018700"/>
            <a:ext cx="7717800" cy="2626400"/>
            <a:chOff x="713225" y="794550"/>
            <a:chExt cx="7717800" cy="2595000"/>
          </a:xfrm>
        </p:grpSpPr>
        <p:sp>
          <p:nvSpPr>
            <p:cNvPr id="5165" name="Google Shape;5165;p15"/>
            <p:cNvSpPr/>
            <p:nvPr/>
          </p:nvSpPr>
          <p:spPr>
            <a:xfrm>
              <a:off x="713225" y="794550"/>
              <a:ext cx="7717800" cy="259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5"/>
            <p:cNvSpPr txBox="1"/>
            <p:nvPr/>
          </p:nvSpPr>
          <p:spPr>
            <a:xfrm>
              <a:off x="7995725" y="794550"/>
              <a:ext cx="4353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5167" name="Google Shape;5167;p15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8" name="Google Shape;5168;p15"/>
          <p:cNvSpPr txBox="1">
            <a:spLocks noGrp="1"/>
          </p:cNvSpPr>
          <p:nvPr>
            <p:ph type="title"/>
          </p:nvPr>
        </p:nvSpPr>
        <p:spPr>
          <a:xfrm flipH="1">
            <a:off x="1981200" y="2323375"/>
            <a:ext cx="5181600" cy="11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69" name="Google Shape;5169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29800" y="1237350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5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1" name="Google Shape;5171;p16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5172" name="Google Shape;5172;p16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6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6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6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6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6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6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6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6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6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6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6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6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6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6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6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6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6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6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6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6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6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6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6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6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6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6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6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6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6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6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6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6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6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6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6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6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6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6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6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6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6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6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6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6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6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6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6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6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6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6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6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6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6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6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6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6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6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6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6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6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6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6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6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6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6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6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6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6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6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6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6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6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6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6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6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6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6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6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6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6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6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6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6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6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6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6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6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6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6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6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6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6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6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6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6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6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6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6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6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6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6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6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6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6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6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6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6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6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6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6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6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6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6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6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6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6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6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6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6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6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6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6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6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6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6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6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6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6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6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6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6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6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6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6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6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6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6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6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6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6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6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6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6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6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6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6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6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6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6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6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6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6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6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6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6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6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6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6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6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6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6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6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6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6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6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6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6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6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6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6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6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6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6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6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6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6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6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6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6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6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6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6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6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6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6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6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6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6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6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6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6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6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6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6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6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6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6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6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6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6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6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6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6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6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6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6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6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6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6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6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6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6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6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6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6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6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6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6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6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6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6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6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6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6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6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6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6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6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6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6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6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6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6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6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6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6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6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6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6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6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6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6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6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6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6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6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6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6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6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6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6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6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6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6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6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6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6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6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6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6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6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6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6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6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6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6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6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6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6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6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6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6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6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6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6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6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6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6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6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6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6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6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6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6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6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6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6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6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6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6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6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6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6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6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6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6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6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6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6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6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6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6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6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6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6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6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6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6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6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6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6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6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6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6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6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6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6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6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6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6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2" name="Google Shape;5592;p16"/>
          <p:cNvGrpSpPr/>
          <p:nvPr/>
        </p:nvGrpSpPr>
        <p:grpSpPr>
          <a:xfrm>
            <a:off x="713225" y="1015161"/>
            <a:ext cx="7717800" cy="2629773"/>
            <a:chOff x="713225" y="794550"/>
            <a:chExt cx="7717800" cy="2595000"/>
          </a:xfrm>
        </p:grpSpPr>
        <p:sp>
          <p:nvSpPr>
            <p:cNvPr id="5593" name="Google Shape;5593;p16"/>
            <p:cNvSpPr/>
            <p:nvPr/>
          </p:nvSpPr>
          <p:spPr>
            <a:xfrm>
              <a:off x="713225" y="794550"/>
              <a:ext cx="7717800" cy="259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6"/>
            <p:cNvSpPr txBox="1"/>
            <p:nvPr/>
          </p:nvSpPr>
          <p:spPr>
            <a:xfrm>
              <a:off x="7995725" y="794550"/>
              <a:ext cx="435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5595" name="Google Shape;5595;p16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6" name="Google Shape;5596;p16"/>
          <p:cNvSpPr txBox="1">
            <a:spLocks noGrp="1"/>
          </p:cNvSpPr>
          <p:nvPr>
            <p:ph type="title"/>
          </p:nvPr>
        </p:nvSpPr>
        <p:spPr>
          <a:xfrm flipH="1">
            <a:off x="2718400" y="1785950"/>
            <a:ext cx="53367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97" name="Google Shape;5597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88875" y="1909725"/>
            <a:ext cx="18045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9" name="Google Shape;5599;p17"/>
          <p:cNvGrpSpPr/>
          <p:nvPr/>
        </p:nvGrpSpPr>
        <p:grpSpPr>
          <a:xfrm>
            <a:off x="522338" y="834650"/>
            <a:ext cx="8099325" cy="3900363"/>
            <a:chOff x="504925" y="758450"/>
            <a:chExt cx="8099325" cy="3900363"/>
          </a:xfrm>
        </p:grpSpPr>
        <p:sp>
          <p:nvSpPr>
            <p:cNvPr id="5600" name="Google Shape;5600;p17"/>
            <p:cNvSpPr/>
            <p:nvPr/>
          </p:nvSpPr>
          <p:spPr>
            <a:xfrm>
              <a:off x="61569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7"/>
            <p:cNvSpPr/>
            <p:nvPr/>
          </p:nvSpPr>
          <p:spPr>
            <a:xfrm>
              <a:off x="61569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7"/>
            <p:cNvSpPr/>
            <p:nvPr/>
          </p:nvSpPr>
          <p:spPr>
            <a:xfrm>
              <a:off x="61569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7"/>
            <p:cNvSpPr/>
            <p:nvPr/>
          </p:nvSpPr>
          <p:spPr>
            <a:xfrm>
              <a:off x="61569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7"/>
            <p:cNvSpPr/>
            <p:nvPr/>
          </p:nvSpPr>
          <p:spPr>
            <a:xfrm>
              <a:off x="61569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7"/>
            <p:cNvSpPr/>
            <p:nvPr/>
          </p:nvSpPr>
          <p:spPr>
            <a:xfrm>
              <a:off x="61569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7"/>
            <p:cNvSpPr/>
            <p:nvPr/>
          </p:nvSpPr>
          <p:spPr>
            <a:xfrm>
              <a:off x="61569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7"/>
            <p:cNvSpPr/>
            <p:nvPr/>
          </p:nvSpPr>
          <p:spPr>
            <a:xfrm>
              <a:off x="61569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7"/>
            <p:cNvSpPr/>
            <p:nvPr/>
          </p:nvSpPr>
          <p:spPr>
            <a:xfrm>
              <a:off x="61569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7"/>
            <p:cNvSpPr/>
            <p:nvPr/>
          </p:nvSpPr>
          <p:spPr>
            <a:xfrm>
              <a:off x="61569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7"/>
            <p:cNvSpPr/>
            <p:nvPr/>
          </p:nvSpPr>
          <p:spPr>
            <a:xfrm>
              <a:off x="61569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7"/>
            <p:cNvSpPr/>
            <p:nvPr/>
          </p:nvSpPr>
          <p:spPr>
            <a:xfrm>
              <a:off x="61569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7"/>
            <p:cNvSpPr/>
            <p:nvPr/>
          </p:nvSpPr>
          <p:spPr>
            <a:xfrm>
              <a:off x="61569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7"/>
            <p:cNvSpPr/>
            <p:nvPr/>
          </p:nvSpPr>
          <p:spPr>
            <a:xfrm>
              <a:off x="61569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7"/>
            <p:cNvSpPr/>
            <p:nvPr/>
          </p:nvSpPr>
          <p:spPr>
            <a:xfrm>
              <a:off x="61569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7"/>
            <p:cNvSpPr/>
            <p:nvPr/>
          </p:nvSpPr>
          <p:spPr>
            <a:xfrm>
              <a:off x="64544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7"/>
            <p:cNvSpPr/>
            <p:nvPr/>
          </p:nvSpPr>
          <p:spPr>
            <a:xfrm>
              <a:off x="64544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7"/>
            <p:cNvSpPr/>
            <p:nvPr/>
          </p:nvSpPr>
          <p:spPr>
            <a:xfrm>
              <a:off x="64544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7"/>
            <p:cNvSpPr/>
            <p:nvPr/>
          </p:nvSpPr>
          <p:spPr>
            <a:xfrm>
              <a:off x="64544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7"/>
            <p:cNvSpPr/>
            <p:nvPr/>
          </p:nvSpPr>
          <p:spPr>
            <a:xfrm>
              <a:off x="64544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7"/>
            <p:cNvSpPr/>
            <p:nvPr/>
          </p:nvSpPr>
          <p:spPr>
            <a:xfrm>
              <a:off x="64544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7"/>
            <p:cNvSpPr/>
            <p:nvPr/>
          </p:nvSpPr>
          <p:spPr>
            <a:xfrm>
              <a:off x="64544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7"/>
            <p:cNvSpPr/>
            <p:nvPr/>
          </p:nvSpPr>
          <p:spPr>
            <a:xfrm>
              <a:off x="64544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7"/>
            <p:cNvSpPr/>
            <p:nvPr/>
          </p:nvSpPr>
          <p:spPr>
            <a:xfrm>
              <a:off x="64544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17"/>
            <p:cNvSpPr/>
            <p:nvPr/>
          </p:nvSpPr>
          <p:spPr>
            <a:xfrm>
              <a:off x="64544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17"/>
            <p:cNvSpPr/>
            <p:nvPr/>
          </p:nvSpPr>
          <p:spPr>
            <a:xfrm>
              <a:off x="64544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17"/>
            <p:cNvSpPr/>
            <p:nvPr/>
          </p:nvSpPr>
          <p:spPr>
            <a:xfrm>
              <a:off x="64544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17"/>
            <p:cNvSpPr/>
            <p:nvPr/>
          </p:nvSpPr>
          <p:spPr>
            <a:xfrm>
              <a:off x="64544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17"/>
            <p:cNvSpPr/>
            <p:nvPr/>
          </p:nvSpPr>
          <p:spPr>
            <a:xfrm>
              <a:off x="64544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17"/>
            <p:cNvSpPr/>
            <p:nvPr/>
          </p:nvSpPr>
          <p:spPr>
            <a:xfrm>
              <a:off x="64544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17"/>
            <p:cNvSpPr/>
            <p:nvPr/>
          </p:nvSpPr>
          <p:spPr>
            <a:xfrm>
              <a:off x="67519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17"/>
            <p:cNvSpPr/>
            <p:nvPr/>
          </p:nvSpPr>
          <p:spPr>
            <a:xfrm>
              <a:off x="67519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17"/>
            <p:cNvSpPr/>
            <p:nvPr/>
          </p:nvSpPr>
          <p:spPr>
            <a:xfrm>
              <a:off x="67519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17"/>
            <p:cNvSpPr/>
            <p:nvPr/>
          </p:nvSpPr>
          <p:spPr>
            <a:xfrm>
              <a:off x="67519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17"/>
            <p:cNvSpPr/>
            <p:nvPr/>
          </p:nvSpPr>
          <p:spPr>
            <a:xfrm>
              <a:off x="67519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17"/>
            <p:cNvSpPr/>
            <p:nvPr/>
          </p:nvSpPr>
          <p:spPr>
            <a:xfrm>
              <a:off x="67519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17"/>
            <p:cNvSpPr/>
            <p:nvPr/>
          </p:nvSpPr>
          <p:spPr>
            <a:xfrm>
              <a:off x="67519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17"/>
            <p:cNvSpPr/>
            <p:nvPr/>
          </p:nvSpPr>
          <p:spPr>
            <a:xfrm>
              <a:off x="67519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17"/>
            <p:cNvSpPr/>
            <p:nvPr/>
          </p:nvSpPr>
          <p:spPr>
            <a:xfrm>
              <a:off x="67519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17"/>
            <p:cNvSpPr/>
            <p:nvPr/>
          </p:nvSpPr>
          <p:spPr>
            <a:xfrm>
              <a:off x="67519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17"/>
            <p:cNvSpPr/>
            <p:nvPr/>
          </p:nvSpPr>
          <p:spPr>
            <a:xfrm>
              <a:off x="67519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17"/>
            <p:cNvSpPr/>
            <p:nvPr/>
          </p:nvSpPr>
          <p:spPr>
            <a:xfrm>
              <a:off x="67519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17"/>
            <p:cNvSpPr/>
            <p:nvPr/>
          </p:nvSpPr>
          <p:spPr>
            <a:xfrm>
              <a:off x="67519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17"/>
            <p:cNvSpPr/>
            <p:nvPr/>
          </p:nvSpPr>
          <p:spPr>
            <a:xfrm>
              <a:off x="67519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17"/>
            <p:cNvSpPr/>
            <p:nvPr/>
          </p:nvSpPr>
          <p:spPr>
            <a:xfrm>
              <a:off x="67519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17"/>
            <p:cNvSpPr/>
            <p:nvPr/>
          </p:nvSpPr>
          <p:spPr>
            <a:xfrm>
              <a:off x="70493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17"/>
            <p:cNvSpPr/>
            <p:nvPr/>
          </p:nvSpPr>
          <p:spPr>
            <a:xfrm>
              <a:off x="70493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17"/>
            <p:cNvSpPr/>
            <p:nvPr/>
          </p:nvSpPr>
          <p:spPr>
            <a:xfrm>
              <a:off x="70493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17"/>
            <p:cNvSpPr/>
            <p:nvPr/>
          </p:nvSpPr>
          <p:spPr>
            <a:xfrm>
              <a:off x="70493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17"/>
            <p:cNvSpPr/>
            <p:nvPr/>
          </p:nvSpPr>
          <p:spPr>
            <a:xfrm>
              <a:off x="70493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17"/>
            <p:cNvSpPr/>
            <p:nvPr/>
          </p:nvSpPr>
          <p:spPr>
            <a:xfrm>
              <a:off x="70493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17"/>
            <p:cNvSpPr/>
            <p:nvPr/>
          </p:nvSpPr>
          <p:spPr>
            <a:xfrm>
              <a:off x="70493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17"/>
            <p:cNvSpPr/>
            <p:nvPr/>
          </p:nvSpPr>
          <p:spPr>
            <a:xfrm>
              <a:off x="70493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17"/>
            <p:cNvSpPr/>
            <p:nvPr/>
          </p:nvSpPr>
          <p:spPr>
            <a:xfrm>
              <a:off x="70493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17"/>
            <p:cNvSpPr/>
            <p:nvPr/>
          </p:nvSpPr>
          <p:spPr>
            <a:xfrm>
              <a:off x="70493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17"/>
            <p:cNvSpPr/>
            <p:nvPr/>
          </p:nvSpPr>
          <p:spPr>
            <a:xfrm>
              <a:off x="70493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17"/>
            <p:cNvSpPr/>
            <p:nvPr/>
          </p:nvSpPr>
          <p:spPr>
            <a:xfrm>
              <a:off x="70493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17"/>
            <p:cNvSpPr/>
            <p:nvPr/>
          </p:nvSpPr>
          <p:spPr>
            <a:xfrm>
              <a:off x="70493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17"/>
            <p:cNvSpPr/>
            <p:nvPr/>
          </p:nvSpPr>
          <p:spPr>
            <a:xfrm>
              <a:off x="70493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17"/>
            <p:cNvSpPr/>
            <p:nvPr/>
          </p:nvSpPr>
          <p:spPr>
            <a:xfrm>
              <a:off x="70493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17"/>
            <p:cNvSpPr/>
            <p:nvPr/>
          </p:nvSpPr>
          <p:spPr>
            <a:xfrm>
              <a:off x="49670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17"/>
            <p:cNvSpPr/>
            <p:nvPr/>
          </p:nvSpPr>
          <p:spPr>
            <a:xfrm>
              <a:off x="49670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7"/>
            <p:cNvSpPr/>
            <p:nvPr/>
          </p:nvSpPr>
          <p:spPr>
            <a:xfrm>
              <a:off x="49670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7"/>
            <p:cNvSpPr/>
            <p:nvPr/>
          </p:nvSpPr>
          <p:spPr>
            <a:xfrm>
              <a:off x="49670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7"/>
            <p:cNvSpPr/>
            <p:nvPr/>
          </p:nvSpPr>
          <p:spPr>
            <a:xfrm>
              <a:off x="49670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7"/>
            <p:cNvSpPr/>
            <p:nvPr/>
          </p:nvSpPr>
          <p:spPr>
            <a:xfrm>
              <a:off x="49670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7"/>
            <p:cNvSpPr/>
            <p:nvPr/>
          </p:nvSpPr>
          <p:spPr>
            <a:xfrm>
              <a:off x="49670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7"/>
            <p:cNvSpPr/>
            <p:nvPr/>
          </p:nvSpPr>
          <p:spPr>
            <a:xfrm>
              <a:off x="49670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17"/>
            <p:cNvSpPr/>
            <p:nvPr/>
          </p:nvSpPr>
          <p:spPr>
            <a:xfrm>
              <a:off x="49670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17"/>
            <p:cNvSpPr/>
            <p:nvPr/>
          </p:nvSpPr>
          <p:spPr>
            <a:xfrm>
              <a:off x="49670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17"/>
            <p:cNvSpPr/>
            <p:nvPr/>
          </p:nvSpPr>
          <p:spPr>
            <a:xfrm>
              <a:off x="49670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17"/>
            <p:cNvSpPr/>
            <p:nvPr/>
          </p:nvSpPr>
          <p:spPr>
            <a:xfrm>
              <a:off x="49670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17"/>
            <p:cNvSpPr/>
            <p:nvPr/>
          </p:nvSpPr>
          <p:spPr>
            <a:xfrm>
              <a:off x="49670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17"/>
            <p:cNvSpPr/>
            <p:nvPr/>
          </p:nvSpPr>
          <p:spPr>
            <a:xfrm>
              <a:off x="49670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17"/>
            <p:cNvSpPr/>
            <p:nvPr/>
          </p:nvSpPr>
          <p:spPr>
            <a:xfrm>
              <a:off x="49670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17"/>
            <p:cNvSpPr/>
            <p:nvPr/>
          </p:nvSpPr>
          <p:spPr>
            <a:xfrm>
              <a:off x="52645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17"/>
            <p:cNvSpPr/>
            <p:nvPr/>
          </p:nvSpPr>
          <p:spPr>
            <a:xfrm>
              <a:off x="52645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17"/>
            <p:cNvSpPr/>
            <p:nvPr/>
          </p:nvSpPr>
          <p:spPr>
            <a:xfrm>
              <a:off x="52645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17"/>
            <p:cNvSpPr/>
            <p:nvPr/>
          </p:nvSpPr>
          <p:spPr>
            <a:xfrm>
              <a:off x="52645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17"/>
            <p:cNvSpPr/>
            <p:nvPr/>
          </p:nvSpPr>
          <p:spPr>
            <a:xfrm>
              <a:off x="52645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17"/>
            <p:cNvSpPr/>
            <p:nvPr/>
          </p:nvSpPr>
          <p:spPr>
            <a:xfrm>
              <a:off x="52645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7"/>
            <p:cNvSpPr/>
            <p:nvPr/>
          </p:nvSpPr>
          <p:spPr>
            <a:xfrm>
              <a:off x="52645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7"/>
            <p:cNvSpPr/>
            <p:nvPr/>
          </p:nvSpPr>
          <p:spPr>
            <a:xfrm>
              <a:off x="52645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7"/>
            <p:cNvSpPr/>
            <p:nvPr/>
          </p:nvSpPr>
          <p:spPr>
            <a:xfrm>
              <a:off x="52645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17"/>
            <p:cNvSpPr/>
            <p:nvPr/>
          </p:nvSpPr>
          <p:spPr>
            <a:xfrm>
              <a:off x="52645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17"/>
            <p:cNvSpPr/>
            <p:nvPr/>
          </p:nvSpPr>
          <p:spPr>
            <a:xfrm>
              <a:off x="52645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17"/>
            <p:cNvSpPr/>
            <p:nvPr/>
          </p:nvSpPr>
          <p:spPr>
            <a:xfrm>
              <a:off x="52645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17"/>
            <p:cNvSpPr/>
            <p:nvPr/>
          </p:nvSpPr>
          <p:spPr>
            <a:xfrm>
              <a:off x="52645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17"/>
            <p:cNvSpPr/>
            <p:nvPr/>
          </p:nvSpPr>
          <p:spPr>
            <a:xfrm>
              <a:off x="52645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17"/>
            <p:cNvSpPr/>
            <p:nvPr/>
          </p:nvSpPr>
          <p:spPr>
            <a:xfrm>
              <a:off x="52645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17"/>
            <p:cNvSpPr/>
            <p:nvPr/>
          </p:nvSpPr>
          <p:spPr>
            <a:xfrm>
              <a:off x="55620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17"/>
            <p:cNvSpPr/>
            <p:nvPr/>
          </p:nvSpPr>
          <p:spPr>
            <a:xfrm>
              <a:off x="55620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17"/>
            <p:cNvSpPr/>
            <p:nvPr/>
          </p:nvSpPr>
          <p:spPr>
            <a:xfrm>
              <a:off x="55620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17"/>
            <p:cNvSpPr/>
            <p:nvPr/>
          </p:nvSpPr>
          <p:spPr>
            <a:xfrm>
              <a:off x="55620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17"/>
            <p:cNvSpPr/>
            <p:nvPr/>
          </p:nvSpPr>
          <p:spPr>
            <a:xfrm>
              <a:off x="55620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17"/>
            <p:cNvSpPr/>
            <p:nvPr/>
          </p:nvSpPr>
          <p:spPr>
            <a:xfrm>
              <a:off x="55620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17"/>
            <p:cNvSpPr/>
            <p:nvPr/>
          </p:nvSpPr>
          <p:spPr>
            <a:xfrm>
              <a:off x="55620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17"/>
            <p:cNvSpPr/>
            <p:nvPr/>
          </p:nvSpPr>
          <p:spPr>
            <a:xfrm>
              <a:off x="55620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17"/>
            <p:cNvSpPr/>
            <p:nvPr/>
          </p:nvSpPr>
          <p:spPr>
            <a:xfrm>
              <a:off x="55620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17"/>
            <p:cNvSpPr/>
            <p:nvPr/>
          </p:nvSpPr>
          <p:spPr>
            <a:xfrm>
              <a:off x="55620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17"/>
            <p:cNvSpPr/>
            <p:nvPr/>
          </p:nvSpPr>
          <p:spPr>
            <a:xfrm>
              <a:off x="55620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17"/>
            <p:cNvSpPr/>
            <p:nvPr/>
          </p:nvSpPr>
          <p:spPr>
            <a:xfrm>
              <a:off x="55620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17"/>
            <p:cNvSpPr/>
            <p:nvPr/>
          </p:nvSpPr>
          <p:spPr>
            <a:xfrm>
              <a:off x="55620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17"/>
            <p:cNvSpPr/>
            <p:nvPr/>
          </p:nvSpPr>
          <p:spPr>
            <a:xfrm>
              <a:off x="55620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17"/>
            <p:cNvSpPr/>
            <p:nvPr/>
          </p:nvSpPr>
          <p:spPr>
            <a:xfrm>
              <a:off x="55620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17"/>
            <p:cNvSpPr/>
            <p:nvPr/>
          </p:nvSpPr>
          <p:spPr>
            <a:xfrm>
              <a:off x="58594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17"/>
            <p:cNvSpPr/>
            <p:nvPr/>
          </p:nvSpPr>
          <p:spPr>
            <a:xfrm>
              <a:off x="58594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17"/>
            <p:cNvSpPr/>
            <p:nvPr/>
          </p:nvSpPr>
          <p:spPr>
            <a:xfrm>
              <a:off x="58594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17"/>
            <p:cNvSpPr/>
            <p:nvPr/>
          </p:nvSpPr>
          <p:spPr>
            <a:xfrm>
              <a:off x="58594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17"/>
            <p:cNvSpPr/>
            <p:nvPr/>
          </p:nvSpPr>
          <p:spPr>
            <a:xfrm>
              <a:off x="58594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17"/>
            <p:cNvSpPr/>
            <p:nvPr/>
          </p:nvSpPr>
          <p:spPr>
            <a:xfrm>
              <a:off x="58594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17"/>
            <p:cNvSpPr/>
            <p:nvPr/>
          </p:nvSpPr>
          <p:spPr>
            <a:xfrm>
              <a:off x="58594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17"/>
            <p:cNvSpPr/>
            <p:nvPr/>
          </p:nvSpPr>
          <p:spPr>
            <a:xfrm>
              <a:off x="58594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17"/>
            <p:cNvSpPr/>
            <p:nvPr/>
          </p:nvSpPr>
          <p:spPr>
            <a:xfrm>
              <a:off x="58594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17"/>
            <p:cNvSpPr/>
            <p:nvPr/>
          </p:nvSpPr>
          <p:spPr>
            <a:xfrm>
              <a:off x="58594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17"/>
            <p:cNvSpPr/>
            <p:nvPr/>
          </p:nvSpPr>
          <p:spPr>
            <a:xfrm>
              <a:off x="58594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17"/>
            <p:cNvSpPr/>
            <p:nvPr/>
          </p:nvSpPr>
          <p:spPr>
            <a:xfrm>
              <a:off x="58594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17"/>
            <p:cNvSpPr/>
            <p:nvPr/>
          </p:nvSpPr>
          <p:spPr>
            <a:xfrm>
              <a:off x="58594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17"/>
            <p:cNvSpPr/>
            <p:nvPr/>
          </p:nvSpPr>
          <p:spPr>
            <a:xfrm>
              <a:off x="58594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17"/>
            <p:cNvSpPr/>
            <p:nvPr/>
          </p:nvSpPr>
          <p:spPr>
            <a:xfrm>
              <a:off x="58594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17"/>
            <p:cNvSpPr/>
            <p:nvPr/>
          </p:nvSpPr>
          <p:spPr>
            <a:xfrm>
              <a:off x="37771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17"/>
            <p:cNvSpPr/>
            <p:nvPr/>
          </p:nvSpPr>
          <p:spPr>
            <a:xfrm>
              <a:off x="37771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17"/>
            <p:cNvSpPr/>
            <p:nvPr/>
          </p:nvSpPr>
          <p:spPr>
            <a:xfrm>
              <a:off x="37771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17"/>
            <p:cNvSpPr/>
            <p:nvPr/>
          </p:nvSpPr>
          <p:spPr>
            <a:xfrm>
              <a:off x="37771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17"/>
            <p:cNvSpPr/>
            <p:nvPr/>
          </p:nvSpPr>
          <p:spPr>
            <a:xfrm>
              <a:off x="37771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17"/>
            <p:cNvSpPr/>
            <p:nvPr/>
          </p:nvSpPr>
          <p:spPr>
            <a:xfrm>
              <a:off x="37771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17"/>
            <p:cNvSpPr/>
            <p:nvPr/>
          </p:nvSpPr>
          <p:spPr>
            <a:xfrm>
              <a:off x="37771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17"/>
            <p:cNvSpPr/>
            <p:nvPr/>
          </p:nvSpPr>
          <p:spPr>
            <a:xfrm>
              <a:off x="37771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17"/>
            <p:cNvSpPr/>
            <p:nvPr/>
          </p:nvSpPr>
          <p:spPr>
            <a:xfrm>
              <a:off x="37771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17"/>
            <p:cNvSpPr/>
            <p:nvPr/>
          </p:nvSpPr>
          <p:spPr>
            <a:xfrm>
              <a:off x="37771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17"/>
            <p:cNvSpPr/>
            <p:nvPr/>
          </p:nvSpPr>
          <p:spPr>
            <a:xfrm>
              <a:off x="37771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17"/>
            <p:cNvSpPr/>
            <p:nvPr/>
          </p:nvSpPr>
          <p:spPr>
            <a:xfrm>
              <a:off x="37771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17"/>
            <p:cNvSpPr/>
            <p:nvPr/>
          </p:nvSpPr>
          <p:spPr>
            <a:xfrm>
              <a:off x="37771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17"/>
            <p:cNvSpPr/>
            <p:nvPr/>
          </p:nvSpPr>
          <p:spPr>
            <a:xfrm>
              <a:off x="37771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17"/>
            <p:cNvSpPr/>
            <p:nvPr/>
          </p:nvSpPr>
          <p:spPr>
            <a:xfrm>
              <a:off x="37771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17"/>
            <p:cNvSpPr/>
            <p:nvPr/>
          </p:nvSpPr>
          <p:spPr>
            <a:xfrm>
              <a:off x="40746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17"/>
            <p:cNvSpPr/>
            <p:nvPr/>
          </p:nvSpPr>
          <p:spPr>
            <a:xfrm>
              <a:off x="40746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17"/>
            <p:cNvSpPr/>
            <p:nvPr/>
          </p:nvSpPr>
          <p:spPr>
            <a:xfrm>
              <a:off x="40746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17"/>
            <p:cNvSpPr/>
            <p:nvPr/>
          </p:nvSpPr>
          <p:spPr>
            <a:xfrm>
              <a:off x="40746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17"/>
            <p:cNvSpPr/>
            <p:nvPr/>
          </p:nvSpPr>
          <p:spPr>
            <a:xfrm>
              <a:off x="40746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17"/>
            <p:cNvSpPr/>
            <p:nvPr/>
          </p:nvSpPr>
          <p:spPr>
            <a:xfrm>
              <a:off x="40746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17"/>
            <p:cNvSpPr/>
            <p:nvPr/>
          </p:nvSpPr>
          <p:spPr>
            <a:xfrm>
              <a:off x="40746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17"/>
            <p:cNvSpPr/>
            <p:nvPr/>
          </p:nvSpPr>
          <p:spPr>
            <a:xfrm>
              <a:off x="40746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17"/>
            <p:cNvSpPr/>
            <p:nvPr/>
          </p:nvSpPr>
          <p:spPr>
            <a:xfrm>
              <a:off x="40746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17"/>
            <p:cNvSpPr/>
            <p:nvPr/>
          </p:nvSpPr>
          <p:spPr>
            <a:xfrm>
              <a:off x="40746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17"/>
            <p:cNvSpPr/>
            <p:nvPr/>
          </p:nvSpPr>
          <p:spPr>
            <a:xfrm>
              <a:off x="40746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17"/>
            <p:cNvSpPr/>
            <p:nvPr/>
          </p:nvSpPr>
          <p:spPr>
            <a:xfrm>
              <a:off x="40746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17"/>
            <p:cNvSpPr/>
            <p:nvPr/>
          </p:nvSpPr>
          <p:spPr>
            <a:xfrm>
              <a:off x="40746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17"/>
            <p:cNvSpPr/>
            <p:nvPr/>
          </p:nvSpPr>
          <p:spPr>
            <a:xfrm>
              <a:off x="40746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17"/>
            <p:cNvSpPr/>
            <p:nvPr/>
          </p:nvSpPr>
          <p:spPr>
            <a:xfrm>
              <a:off x="40746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17"/>
            <p:cNvSpPr/>
            <p:nvPr/>
          </p:nvSpPr>
          <p:spPr>
            <a:xfrm>
              <a:off x="43721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17"/>
            <p:cNvSpPr/>
            <p:nvPr/>
          </p:nvSpPr>
          <p:spPr>
            <a:xfrm>
              <a:off x="43721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17"/>
            <p:cNvSpPr/>
            <p:nvPr/>
          </p:nvSpPr>
          <p:spPr>
            <a:xfrm>
              <a:off x="43721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17"/>
            <p:cNvSpPr/>
            <p:nvPr/>
          </p:nvSpPr>
          <p:spPr>
            <a:xfrm>
              <a:off x="43721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17"/>
            <p:cNvSpPr/>
            <p:nvPr/>
          </p:nvSpPr>
          <p:spPr>
            <a:xfrm>
              <a:off x="43721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17"/>
            <p:cNvSpPr/>
            <p:nvPr/>
          </p:nvSpPr>
          <p:spPr>
            <a:xfrm>
              <a:off x="43721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17"/>
            <p:cNvSpPr/>
            <p:nvPr/>
          </p:nvSpPr>
          <p:spPr>
            <a:xfrm>
              <a:off x="43721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17"/>
            <p:cNvSpPr/>
            <p:nvPr/>
          </p:nvSpPr>
          <p:spPr>
            <a:xfrm>
              <a:off x="43721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17"/>
            <p:cNvSpPr/>
            <p:nvPr/>
          </p:nvSpPr>
          <p:spPr>
            <a:xfrm>
              <a:off x="43721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17"/>
            <p:cNvSpPr/>
            <p:nvPr/>
          </p:nvSpPr>
          <p:spPr>
            <a:xfrm>
              <a:off x="43721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17"/>
            <p:cNvSpPr/>
            <p:nvPr/>
          </p:nvSpPr>
          <p:spPr>
            <a:xfrm>
              <a:off x="43721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17"/>
            <p:cNvSpPr/>
            <p:nvPr/>
          </p:nvSpPr>
          <p:spPr>
            <a:xfrm>
              <a:off x="43721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17"/>
            <p:cNvSpPr/>
            <p:nvPr/>
          </p:nvSpPr>
          <p:spPr>
            <a:xfrm>
              <a:off x="43721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17"/>
            <p:cNvSpPr/>
            <p:nvPr/>
          </p:nvSpPr>
          <p:spPr>
            <a:xfrm>
              <a:off x="43721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17"/>
            <p:cNvSpPr/>
            <p:nvPr/>
          </p:nvSpPr>
          <p:spPr>
            <a:xfrm>
              <a:off x="43721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17"/>
            <p:cNvSpPr/>
            <p:nvPr/>
          </p:nvSpPr>
          <p:spPr>
            <a:xfrm>
              <a:off x="46695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17"/>
            <p:cNvSpPr/>
            <p:nvPr/>
          </p:nvSpPr>
          <p:spPr>
            <a:xfrm>
              <a:off x="46695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17"/>
            <p:cNvSpPr/>
            <p:nvPr/>
          </p:nvSpPr>
          <p:spPr>
            <a:xfrm>
              <a:off x="46695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17"/>
            <p:cNvSpPr/>
            <p:nvPr/>
          </p:nvSpPr>
          <p:spPr>
            <a:xfrm>
              <a:off x="46695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17"/>
            <p:cNvSpPr/>
            <p:nvPr/>
          </p:nvSpPr>
          <p:spPr>
            <a:xfrm>
              <a:off x="46695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17"/>
            <p:cNvSpPr/>
            <p:nvPr/>
          </p:nvSpPr>
          <p:spPr>
            <a:xfrm>
              <a:off x="46695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17"/>
            <p:cNvSpPr/>
            <p:nvPr/>
          </p:nvSpPr>
          <p:spPr>
            <a:xfrm>
              <a:off x="46695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17"/>
            <p:cNvSpPr/>
            <p:nvPr/>
          </p:nvSpPr>
          <p:spPr>
            <a:xfrm>
              <a:off x="46695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17"/>
            <p:cNvSpPr/>
            <p:nvPr/>
          </p:nvSpPr>
          <p:spPr>
            <a:xfrm>
              <a:off x="46695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17"/>
            <p:cNvSpPr/>
            <p:nvPr/>
          </p:nvSpPr>
          <p:spPr>
            <a:xfrm>
              <a:off x="46695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17"/>
            <p:cNvSpPr/>
            <p:nvPr/>
          </p:nvSpPr>
          <p:spPr>
            <a:xfrm>
              <a:off x="46695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17"/>
            <p:cNvSpPr/>
            <p:nvPr/>
          </p:nvSpPr>
          <p:spPr>
            <a:xfrm>
              <a:off x="46695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17"/>
            <p:cNvSpPr/>
            <p:nvPr/>
          </p:nvSpPr>
          <p:spPr>
            <a:xfrm>
              <a:off x="46695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17"/>
            <p:cNvSpPr/>
            <p:nvPr/>
          </p:nvSpPr>
          <p:spPr>
            <a:xfrm>
              <a:off x="46695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17"/>
            <p:cNvSpPr/>
            <p:nvPr/>
          </p:nvSpPr>
          <p:spPr>
            <a:xfrm>
              <a:off x="46695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17"/>
            <p:cNvSpPr/>
            <p:nvPr/>
          </p:nvSpPr>
          <p:spPr>
            <a:xfrm>
              <a:off x="25872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17"/>
            <p:cNvSpPr/>
            <p:nvPr/>
          </p:nvSpPr>
          <p:spPr>
            <a:xfrm>
              <a:off x="25872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17"/>
            <p:cNvSpPr/>
            <p:nvPr/>
          </p:nvSpPr>
          <p:spPr>
            <a:xfrm>
              <a:off x="25872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17"/>
            <p:cNvSpPr/>
            <p:nvPr/>
          </p:nvSpPr>
          <p:spPr>
            <a:xfrm>
              <a:off x="25872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17"/>
            <p:cNvSpPr/>
            <p:nvPr/>
          </p:nvSpPr>
          <p:spPr>
            <a:xfrm>
              <a:off x="25872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17"/>
            <p:cNvSpPr/>
            <p:nvPr/>
          </p:nvSpPr>
          <p:spPr>
            <a:xfrm>
              <a:off x="25872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17"/>
            <p:cNvSpPr/>
            <p:nvPr/>
          </p:nvSpPr>
          <p:spPr>
            <a:xfrm>
              <a:off x="25872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17"/>
            <p:cNvSpPr/>
            <p:nvPr/>
          </p:nvSpPr>
          <p:spPr>
            <a:xfrm>
              <a:off x="25872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17"/>
            <p:cNvSpPr/>
            <p:nvPr/>
          </p:nvSpPr>
          <p:spPr>
            <a:xfrm>
              <a:off x="25872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17"/>
            <p:cNvSpPr/>
            <p:nvPr/>
          </p:nvSpPr>
          <p:spPr>
            <a:xfrm>
              <a:off x="25872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17"/>
            <p:cNvSpPr/>
            <p:nvPr/>
          </p:nvSpPr>
          <p:spPr>
            <a:xfrm>
              <a:off x="25872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17"/>
            <p:cNvSpPr/>
            <p:nvPr/>
          </p:nvSpPr>
          <p:spPr>
            <a:xfrm>
              <a:off x="25872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17"/>
            <p:cNvSpPr/>
            <p:nvPr/>
          </p:nvSpPr>
          <p:spPr>
            <a:xfrm>
              <a:off x="25872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17"/>
            <p:cNvSpPr/>
            <p:nvPr/>
          </p:nvSpPr>
          <p:spPr>
            <a:xfrm>
              <a:off x="25872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17"/>
            <p:cNvSpPr/>
            <p:nvPr/>
          </p:nvSpPr>
          <p:spPr>
            <a:xfrm>
              <a:off x="25872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17"/>
            <p:cNvSpPr/>
            <p:nvPr/>
          </p:nvSpPr>
          <p:spPr>
            <a:xfrm>
              <a:off x="28847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17"/>
            <p:cNvSpPr/>
            <p:nvPr/>
          </p:nvSpPr>
          <p:spPr>
            <a:xfrm>
              <a:off x="28847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17"/>
            <p:cNvSpPr/>
            <p:nvPr/>
          </p:nvSpPr>
          <p:spPr>
            <a:xfrm>
              <a:off x="28847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17"/>
            <p:cNvSpPr/>
            <p:nvPr/>
          </p:nvSpPr>
          <p:spPr>
            <a:xfrm>
              <a:off x="28847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17"/>
            <p:cNvSpPr/>
            <p:nvPr/>
          </p:nvSpPr>
          <p:spPr>
            <a:xfrm>
              <a:off x="28847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17"/>
            <p:cNvSpPr/>
            <p:nvPr/>
          </p:nvSpPr>
          <p:spPr>
            <a:xfrm>
              <a:off x="28847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17"/>
            <p:cNvSpPr/>
            <p:nvPr/>
          </p:nvSpPr>
          <p:spPr>
            <a:xfrm>
              <a:off x="28847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17"/>
            <p:cNvSpPr/>
            <p:nvPr/>
          </p:nvSpPr>
          <p:spPr>
            <a:xfrm>
              <a:off x="28847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17"/>
            <p:cNvSpPr/>
            <p:nvPr/>
          </p:nvSpPr>
          <p:spPr>
            <a:xfrm>
              <a:off x="28847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17"/>
            <p:cNvSpPr/>
            <p:nvPr/>
          </p:nvSpPr>
          <p:spPr>
            <a:xfrm>
              <a:off x="28847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17"/>
            <p:cNvSpPr/>
            <p:nvPr/>
          </p:nvSpPr>
          <p:spPr>
            <a:xfrm>
              <a:off x="28847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17"/>
            <p:cNvSpPr/>
            <p:nvPr/>
          </p:nvSpPr>
          <p:spPr>
            <a:xfrm>
              <a:off x="28847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17"/>
            <p:cNvSpPr/>
            <p:nvPr/>
          </p:nvSpPr>
          <p:spPr>
            <a:xfrm>
              <a:off x="28847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17"/>
            <p:cNvSpPr/>
            <p:nvPr/>
          </p:nvSpPr>
          <p:spPr>
            <a:xfrm>
              <a:off x="28847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17"/>
            <p:cNvSpPr/>
            <p:nvPr/>
          </p:nvSpPr>
          <p:spPr>
            <a:xfrm>
              <a:off x="28847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17"/>
            <p:cNvSpPr/>
            <p:nvPr/>
          </p:nvSpPr>
          <p:spPr>
            <a:xfrm>
              <a:off x="31822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17"/>
            <p:cNvSpPr/>
            <p:nvPr/>
          </p:nvSpPr>
          <p:spPr>
            <a:xfrm>
              <a:off x="31822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17"/>
            <p:cNvSpPr/>
            <p:nvPr/>
          </p:nvSpPr>
          <p:spPr>
            <a:xfrm>
              <a:off x="31822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17"/>
            <p:cNvSpPr/>
            <p:nvPr/>
          </p:nvSpPr>
          <p:spPr>
            <a:xfrm>
              <a:off x="31822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17"/>
            <p:cNvSpPr/>
            <p:nvPr/>
          </p:nvSpPr>
          <p:spPr>
            <a:xfrm>
              <a:off x="31822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17"/>
            <p:cNvSpPr/>
            <p:nvPr/>
          </p:nvSpPr>
          <p:spPr>
            <a:xfrm>
              <a:off x="31822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17"/>
            <p:cNvSpPr/>
            <p:nvPr/>
          </p:nvSpPr>
          <p:spPr>
            <a:xfrm>
              <a:off x="31822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17"/>
            <p:cNvSpPr/>
            <p:nvPr/>
          </p:nvSpPr>
          <p:spPr>
            <a:xfrm>
              <a:off x="31822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17"/>
            <p:cNvSpPr/>
            <p:nvPr/>
          </p:nvSpPr>
          <p:spPr>
            <a:xfrm>
              <a:off x="31822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17"/>
            <p:cNvSpPr/>
            <p:nvPr/>
          </p:nvSpPr>
          <p:spPr>
            <a:xfrm>
              <a:off x="31822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17"/>
            <p:cNvSpPr/>
            <p:nvPr/>
          </p:nvSpPr>
          <p:spPr>
            <a:xfrm>
              <a:off x="31822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17"/>
            <p:cNvSpPr/>
            <p:nvPr/>
          </p:nvSpPr>
          <p:spPr>
            <a:xfrm>
              <a:off x="31822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17"/>
            <p:cNvSpPr/>
            <p:nvPr/>
          </p:nvSpPr>
          <p:spPr>
            <a:xfrm>
              <a:off x="31822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17"/>
            <p:cNvSpPr/>
            <p:nvPr/>
          </p:nvSpPr>
          <p:spPr>
            <a:xfrm>
              <a:off x="31822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17"/>
            <p:cNvSpPr/>
            <p:nvPr/>
          </p:nvSpPr>
          <p:spPr>
            <a:xfrm>
              <a:off x="31822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17"/>
            <p:cNvSpPr/>
            <p:nvPr/>
          </p:nvSpPr>
          <p:spPr>
            <a:xfrm>
              <a:off x="34796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17"/>
            <p:cNvSpPr/>
            <p:nvPr/>
          </p:nvSpPr>
          <p:spPr>
            <a:xfrm>
              <a:off x="34796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17"/>
            <p:cNvSpPr/>
            <p:nvPr/>
          </p:nvSpPr>
          <p:spPr>
            <a:xfrm>
              <a:off x="34796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17"/>
            <p:cNvSpPr/>
            <p:nvPr/>
          </p:nvSpPr>
          <p:spPr>
            <a:xfrm>
              <a:off x="34796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17"/>
            <p:cNvSpPr/>
            <p:nvPr/>
          </p:nvSpPr>
          <p:spPr>
            <a:xfrm>
              <a:off x="34796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17"/>
            <p:cNvSpPr/>
            <p:nvPr/>
          </p:nvSpPr>
          <p:spPr>
            <a:xfrm>
              <a:off x="34796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17"/>
            <p:cNvSpPr/>
            <p:nvPr/>
          </p:nvSpPr>
          <p:spPr>
            <a:xfrm>
              <a:off x="34796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17"/>
            <p:cNvSpPr/>
            <p:nvPr/>
          </p:nvSpPr>
          <p:spPr>
            <a:xfrm>
              <a:off x="34796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17"/>
            <p:cNvSpPr/>
            <p:nvPr/>
          </p:nvSpPr>
          <p:spPr>
            <a:xfrm>
              <a:off x="34796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17"/>
            <p:cNvSpPr/>
            <p:nvPr/>
          </p:nvSpPr>
          <p:spPr>
            <a:xfrm>
              <a:off x="34796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17"/>
            <p:cNvSpPr/>
            <p:nvPr/>
          </p:nvSpPr>
          <p:spPr>
            <a:xfrm>
              <a:off x="34796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17"/>
            <p:cNvSpPr/>
            <p:nvPr/>
          </p:nvSpPr>
          <p:spPr>
            <a:xfrm>
              <a:off x="34796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17"/>
            <p:cNvSpPr/>
            <p:nvPr/>
          </p:nvSpPr>
          <p:spPr>
            <a:xfrm>
              <a:off x="34796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17"/>
            <p:cNvSpPr/>
            <p:nvPr/>
          </p:nvSpPr>
          <p:spPr>
            <a:xfrm>
              <a:off x="34796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17"/>
            <p:cNvSpPr/>
            <p:nvPr/>
          </p:nvSpPr>
          <p:spPr>
            <a:xfrm>
              <a:off x="34796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17"/>
            <p:cNvSpPr/>
            <p:nvPr/>
          </p:nvSpPr>
          <p:spPr>
            <a:xfrm>
              <a:off x="13973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17"/>
            <p:cNvSpPr/>
            <p:nvPr/>
          </p:nvSpPr>
          <p:spPr>
            <a:xfrm>
              <a:off x="13973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17"/>
            <p:cNvSpPr/>
            <p:nvPr/>
          </p:nvSpPr>
          <p:spPr>
            <a:xfrm>
              <a:off x="13973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17"/>
            <p:cNvSpPr/>
            <p:nvPr/>
          </p:nvSpPr>
          <p:spPr>
            <a:xfrm>
              <a:off x="13973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17"/>
            <p:cNvSpPr/>
            <p:nvPr/>
          </p:nvSpPr>
          <p:spPr>
            <a:xfrm>
              <a:off x="13973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17"/>
            <p:cNvSpPr/>
            <p:nvPr/>
          </p:nvSpPr>
          <p:spPr>
            <a:xfrm>
              <a:off x="13973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17"/>
            <p:cNvSpPr/>
            <p:nvPr/>
          </p:nvSpPr>
          <p:spPr>
            <a:xfrm>
              <a:off x="13973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17"/>
            <p:cNvSpPr/>
            <p:nvPr/>
          </p:nvSpPr>
          <p:spPr>
            <a:xfrm>
              <a:off x="13973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17"/>
            <p:cNvSpPr/>
            <p:nvPr/>
          </p:nvSpPr>
          <p:spPr>
            <a:xfrm>
              <a:off x="13973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17"/>
            <p:cNvSpPr/>
            <p:nvPr/>
          </p:nvSpPr>
          <p:spPr>
            <a:xfrm>
              <a:off x="13973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17"/>
            <p:cNvSpPr/>
            <p:nvPr/>
          </p:nvSpPr>
          <p:spPr>
            <a:xfrm>
              <a:off x="13973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17"/>
            <p:cNvSpPr/>
            <p:nvPr/>
          </p:nvSpPr>
          <p:spPr>
            <a:xfrm>
              <a:off x="13973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17"/>
            <p:cNvSpPr/>
            <p:nvPr/>
          </p:nvSpPr>
          <p:spPr>
            <a:xfrm>
              <a:off x="13973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17"/>
            <p:cNvSpPr/>
            <p:nvPr/>
          </p:nvSpPr>
          <p:spPr>
            <a:xfrm>
              <a:off x="13973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17"/>
            <p:cNvSpPr/>
            <p:nvPr/>
          </p:nvSpPr>
          <p:spPr>
            <a:xfrm>
              <a:off x="13973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17"/>
            <p:cNvSpPr/>
            <p:nvPr/>
          </p:nvSpPr>
          <p:spPr>
            <a:xfrm>
              <a:off x="16948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17"/>
            <p:cNvSpPr/>
            <p:nvPr/>
          </p:nvSpPr>
          <p:spPr>
            <a:xfrm>
              <a:off x="16948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17"/>
            <p:cNvSpPr/>
            <p:nvPr/>
          </p:nvSpPr>
          <p:spPr>
            <a:xfrm>
              <a:off x="16948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17"/>
            <p:cNvSpPr/>
            <p:nvPr/>
          </p:nvSpPr>
          <p:spPr>
            <a:xfrm>
              <a:off x="16948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17"/>
            <p:cNvSpPr/>
            <p:nvPr/>
          </p:nvSpPr>
          <p:spPr>
            <a:xfrm>
              <a:off x="16948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17"/>
            <p:cNvSpPr/>
            <p:nvPr/>
          </p:nvSpPr>
          <p:spPr>
            <a:xfrm>
              <a:off x="16948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17"/>
            <p:cNvSpPr/>
            <p:nvPr/>
          </p:nvSpPr>
          <p:spPr>
            <a:xfrm>
              <a:off x="16948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17"/>
            <p:cNvSpPr/>
            <p:nvPr/>
          </p:nvSpPr>
          <p:spPr>
            <a:xfrm>
              <a:off x="16948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17"/>
            <p:cNvSpPr/>
            <p:nvPr/>
          </p:nvSpPr>
          <p:spPr>
            <a:xfrm>
              <a:off x="16948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17"/>
            <p:cNvSpPr/>
            <p:nvPr/>
          </p:nvSpPr>
          <p:spPr>
            <a:xfrm>
              <a:off x="16948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17"/>
            <p:cNvSpPr/>
            <p:nvPr/>
          </p:nvSpPr>
          <p:spPr>
            <a:xfrm>
              <a:off x="16948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17"/>
            <p:cNvSpPr/>
            <p:nvPr/>
          </p:nvSpPr>
          <p:spPr>
            <a:xfrm>
              <a:off x="16948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17"/>
            <p:cNvSpPr/>
            <p:nvPr/>
          </p:nvSpPr>
          <p:spPr>
            <a:xfrm>
              <a:off x="16948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17"/>
            <p:cNvSpPr/>
            <p:nvPr/>
          </p:nvSpPr>
          <p:spPr>
            <a:xfrm>
              <a:off x="16948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17"/>
            <p:cNvSpPr/>
            <p:nvPr/>
          </p:nvSpPr>
          <p:spPr>
            <a:xfrm>
              <a:off x="16948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17"/>
            <p:cNvSpPr/>
            <p:nvPr/>
          </p:nvSpPr>
          <p:spPr>
            <a:xfrm>
              <a:off x="19923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17"/>
            <p:cNvSpPr/>
            <p:nvPr/>
          </p:nvSpPr>
          <p:spPr>
            <a:xfrm>
              <a:off x="19923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17"/>
            <p:cNvSpPr/>
            <p:nvPr/>
          </p:nvSpPr>
          <p:spPr>
            <a:xfrm>
              <a:off x="19923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17"/>
            <p:cNvSpPr/>
            <p:nvPr/>
          </p:nvSpPr>
          <p:spPr>
            <a:xfrm>
              <a:off x="19923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17"/>
            <p:cNvSpPr/>
            <p:nvPr/>
          </p:nvSpPr>
          <p:spPr>
            <a:xfrm>
              <a:off x="19923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17"/>
            <p:cNvSpPr/>
            <p:nvPr/>
          </p:nvSpPr>
          <p:spPr>
            <a:xfrm>
              <a:off x="19923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17"/>
            <p:cNvSpPr/>
            <p:nvPr/>
          </p:nvSpPr>
          <p:spPr>
            <a:xfrm>
              <a:off x="19923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17"/>
            <p:cNvSpPr/>
            <p:nvPr/>
          </p:nvSpPr>
          <p:spPr>
            <a:xfrm>
              <a:off x="19923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17"/>
            <p:cNvSpPr/>
            <p:nvPr/>
          </p:nvSpPr>
          <p:spPr>
            <a:xfrm>
              <a:off x="19923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17"/>
            <p:cNvSpPr/>
            <p:nvPr/>
          </p:nvSpPr>
          <p:spPr>
            <a:xfrm>
              <a:off x="19923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17"/>
            <p:cNvSpPr/>
            <p:nvPr/>
          </p:nvSpPr>
          <p:spPr>
            <a:xfrm>
              <a:off x="19923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17"/>
            <p:cNvSpPr/>
            <p:nvPr/>
          </p:nvSpPr>
          <p:spPr>
            <a:xfrm>
              <a:off x="19923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17"/>
            <p:cNvSpPr/>
            <p:nvPr/>
          </p:nvSpPr>
          <p:spPr>
            <a:xfrm>
              <a:off x="19923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17"/>
            <p:cNvSpPr/>
            <p:nvPr/>
          </p:nvSpPr>
          <p:spPr>
            <a:xfrm>
              <a:off x="19923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17"/>
            <p:cNvSpPr/>
            <p:nvPr/>
          </p:nvSpPr>
          <p:spPr>
            <a:xfrm>
              <a:off x="19923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17"/>
            <p:cNvSpPr/>
            <p:nvPr/>
          </p:nvSpPr>
          <p:spPr>
            <a:xfrm>
              <a:off x="22897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17"/>
            <p:cNvSpPr/>
            <p:nvPr/>
          </p:nvSpPr>
          <p:spPr>
            <a:xfrm>
              <a:off x="22897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17"/>
            <p:cNvSpPr/>
            <p:nvPr/>
          </p:nvSpPr>
          <p:spPr>
            <a:xfrm>
              <a:off x="22897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17"/>
            <p:cNvSpPr/>
            <p:nvPr/>
          </p:nvSpPr>
          <p:spPr>
            <a:xfrm>
              <a:off x="22897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17"/>
            <p:cNvSpPr/>
            <p:nvPr/>
          </p:nvSpPr>
          <p:spPr>
            <a:xfrm>
              <a:off x="22897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17"/>
            <p:cNvSpPr/>
            <p:nvPr/>
          </p:nvSpPr>
          <p:spPr>
            <a:xfrm>
              <a:off x="22897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17"/>
            <p:cNvSpPr/>
            <p:nvPr/>
          </p:nvSpPr>
          <p:spPr>
            <a:xfrm>
              <a:off x="22897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17"/>
            <p:cNvSpPr/>
            <p:nvPr/>
          </p:nvSpPr>
          <p:spPr>
            <a:xfrm>
              <a:off x="22897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17"/>
            <p:cNvSpPr/>
            <p:nvPr/>
          </p:nvSpPr>
          <p:spPr>
            <a:xfrm>
              <a:off x="22897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17"/>
            <p:cNvSpPr/>
            <p:nvPr/>
          </p:nvSpPr>
          <p:spPr>
            <a:xfrm>
              <a:off x="22897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17"/>
            <p:cNvSpPr/>
            <p:nvPr/>
          </p:nvSpPr>
          <p:spPr>
            <a:xfrm>
              <a:off x="22897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17"/>
            <p:cNvSpPr/>
            <p:nvPr/>
          </p:nvSpPr>
          <p:spPr>
            <a:xfrm>
              <a:off x="22897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17"/>
            <p:cNvSpPr/>
            <p:nvPr/>
          </p:nvSpPr>
          <p:spPr>
            <a:xfrm>
              <a:off x="22897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17"/>
            <p:cNvSpPr/>
            <p:nvPr/>
          </p:nvSpPr>
          <p:spPr>
            <a:xfrm>
              <a:off x="22897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17"/>
            <p:cNvSpPr/>
            <p:nvPr/>
          </p:nvSpPr>
          <p:spPr>
            <a:xfrm>
              <a:off x="22897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17"/>
            <p:cNvSpPr/>
            <p:nvPr/>
          </p:nvSpPr>
          <p:spPr>
            <a:xfrm>
              <a:off x="5049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17"/>
            <p:cNvSpPr/>
            <p:nvPr/>
          </p:nvSpPr>
          <p:spPr>
            <a:xfrm>
              <a:off x="5049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17"/>
            <p:cNvSpPr/>
            <p:nvPr/>
          </p:nvSpPr>
          <p:spPr>
            <a:xfrm>
              <a:off x="5049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17"/>
            <p:cNvSpPr/>
            <p:nvPr/>
          </p:nvSpPr>
          <p:spPr>
            <a:xfrm>
              <a:off x="5049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17"/>
            <p:cNvSpPr/>
            <p:nvPr/>
          </p:nvSpPr>
          <p:spPr>
            <a:xfrm>
              <a:off x="5049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17"/>
            <p:cNvSpPr/>
            <p:nvPr/>
          </p:nvSpPr>
          <p:spPr>
            <a:xfrm>
              <a:off x="5049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17"/>
            <p:cNvSpPr/>
            <p:nvPr/>
          </p:nvSpPr>
          <p:spPr>
            <a:xfrm>
              <a:off x="5049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17"/>
            <p:cNvSpPr/>
            <p:nvPr/>
          </p:nvSpPr>
          <p:spPr>
            <a:xfrm>
              <a:off x="5049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17"/>
            <p:cNvSpPr/>
            <p:nvPr/>
          </p:nvSpPr>
          <p:spPr>
            <a:xfrm>
              <a:off x="5049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17"/>
            <p:cNvSpPr/>
            <p:nvPr/>
          </p:nvSpPr>
          <p:spPr>
            <a:xfrm>
              <a:off x="5049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17"/>
            <p:cNvSpPr/>
            <p:nvPr/>
          </p:nvSpPr>
          <p:spPr>
            <a:xfrm>
              <a:off x="5049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17"/>
            <p:cNvSpPr/>
            <p:nvPr/>
          </p:nvSpPr>
          <p:spPr>
            <a:xfrm>
              <a:off x="5049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17"/>
            <p:cNvSpPr/>
            <p:nvPr/>
          </p:nvSpPr>
          <p:spPr>
            <a:xfrm>
              <a:off x="5049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17"/>
            <p:cNvSpPr/>
            <p:nvPr/>
          </p:nvSpPr>
          <p:spPr>
            <a:xfrm>
              <a:off x="5049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17"/>
            <p:cNvSpPr/>
            <p:nvPr/>
          </p:nvSpPr>
          <p:spPr>
            <a:xfrm>
              <a:off x="5049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17"/>
            <p:cNvSpPr/>
            <p:nvPr/>
          </p:nvSpPr>
          <p:spPr>
            <a:xfrm>
              <a:off x="8024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17"/>
            <p:cNvSpPr/>
            <p:nvPr/>
          </p:nvSpPr>
          <p:spPr>
            <a:xfrm>
              <a:off x="8024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17"/>
            <p:cNvSpPr/>
            <p:nvPr/>
          </p:nvSpPr>
          <p:spPr>
            <a:xfrm>
              <a:off x="8024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17"/>
            <p:cNvSpPr/>
            <p:nvPr/>
          </p:nvSpPr>
          <p:spPr>
            <a:xfrm>
              <a:off x="8024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17"/>
            <p:cNvSpPr/>
            <p:nvPr/>
          </p:nvSpPr>
          <p:spPr>
            <a:xfrm>
              <a:off x="8024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17"/>
            <p:cNvSpPr/>
            <p:nvPr/>
          </p:nvSpPr>
          <p:spPr>
            <a:xfrm>
              <a:off x="8024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17"/>
            <p:cNvSpPr/>
            <p:nvPr/>
          </p:nvSpPr>
          <p:spPr>
            <a:xfrm>
              <a:off x="8024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17"/>
            <p:cNvSpPr/>
            <p:nvPr/>
          </p:nvSpPr>
          <p:spPr>
            <a:xfrm>
              <a:off x="8024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17"/>
            <p:cNvSpPr/>
            <p:nvPr/>
          </p:nvSpPr>
          <p:spPr>
            <a:xfrm>
              <a:off x="8024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17"/>
            <p:cNvSpPr/>
            <p:nvPr/>
          </p:nvSpPr>
          <p:spPr>
            <a:xfrm>
              <a:off x="8024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17"/>
            <p:cNvSpPr/>
            <p:nvPr/>
          </p:nvSpPr>
          <p:spPr>
            <a:xfrm>
              <a:off x="8024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17"/>
            <p:cNvSpPr/>
            <p:nvPr/>
          </p:nvSpPr>
          <p:spPr>
            <a:xfrm>
              <a:off x="8024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17"/>
            <p:cNvSpPr/>
            <p:nvPr/>
          </p:nvSpPr>
          <p:spPr>
            <a:xfrm>
              <a:off x="8024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17"/>
            <p:cNvSpPr/>
            <p:nvPr/>
          </p:nvSpPr>
          <p:spPr>
            <a:xfrm>
              <a:off x="8024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17"/>
            <p:cNvSpPr/>
            <p:nvPr/>
          </p:nvSpPr>
          <p:spPr>
            <a:xfrm>
              <a:off x="8024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17"/>
            <p:cNvSpPr/>
            <p:nvPr/>
          </p:nvSpPr>
          <p:spPr>
            <a:xfrm>
              <a:off x="10998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17"/>
            <p:cNvSpPr/>
            <p:nvPr/>
          </p:nvSpPr>
          <p:spPr>
            <a:xfrm>
              <a:off x="10998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17"/>
            <p:cNvSpPr/>
            <p:nvPr/>
          </p:nvSpPr>
          <p:spPr>
            <a:xfrm>
              <a:off x="10998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17"/>
            <p:cNvSpPr/>
            <p:nvPr/>
          </p:nvSpPr>
          <p:spPr>
            <a:xfrm>
              <a:off x="10998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17"/>
            <p:cNvSpPr/>
            <p:nvPr/>
          </p:nvSpPr>
          <p:spPr>
            <a:xfrm>
              <a:off x="10998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17"/>
            <p:cNvSpPr/>
            <p:nvPr/>
          </p:nvSpPr>
          <p:spPr>
            <a:xfrm>
              <a:off x="10998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17"/>
            <p:cNvSpPr/>
            <p:nvPr/>
          </p:nvSpPr>
          <p:spPr>
            <a:xfrm>
              <a:off x="10998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17"/>
            <p:cNvSpPr/>
            <p:nvPr/>
          </p:nvSpPr>
          <p:spPr>
            <a:xfrm>
              <a:off x="10998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17"/>
            <p:cNvSpPr/>
            <p:nvPr/>
          </p:nvSpPr>
          <p:spPr>
            <a:xfrm>
              <a:off x="10998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17"/>
            <p:cNvSpPr/>
            <p:nvPr/>
          </p:nvSpPr>
          <p:spPr>
            <a:xfrm>
              <a:off x="10998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7"/>
            <p:cNvSpPr/>
            <p:nvPr/>
          </p:nvSpPr>
          <p:spPr>
            <a:xfrm>
              <a:off x="10998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7"/>
            <p:cNvSpPr/>
            <p:nvPr/>
          </p:nvSpPr>
          <p:spPr>
            <a:xfrm>
              <a:off x="10998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7"/>
            <p:cNvSpPr/>
            <p:nvPr/>
          </p:nvSpPr>
          <p:spPr>
            <a:xfrm>
              <a:off x="10998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7"/>
            <p:cNvSpPr/>
            <p:nvPr/>
          </p:nvSpPr>
          <p:spPr>
            <a:xfrm>
              <a:off x="10998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7"/>
            <p:cNvSpPr/>
            <p:nvPr/>
          </p:nvSpPr>
          <p:spPr>
            <a:xfrm>
              <a:off x="10998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7"/>
            <p:cNvSpPr/>
            <p:nvPr/>
          </p:nvSpPr>
          <p:spPr>
            <a:xfrm>
              <a:off x="7346850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7"/>
            <p:cNvSpPr/>
            <p:nvPr/>
          </p:nvSpPr>
          <p:spPr>
            <a:xfrm>
              <a:off x="7346850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7"/>
            <p:cNvSpPr/>
            <p:nvPr/>
          </p:nvSpPr>
          <p:spPr>
            <a:xfrm>
              <a:off x="7346850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7"/>
            <p:cNvSpPr/>
            <p:nvPr/>
          </p:nvSpPr>
          <p:spPr>
            <a:xfrm>
              <a:off x="7346850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7"/>
            <p:cNvSpPr/>
            <p:nvPr/>
          </p:nvSpPr>
          <p:spPr>
            <a:xfrm>
              <a:off x="7346850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7"/>
            <p:cNvSpPr/>
            <p:nvPr/>
          </p:nvSpPr>
          <p:spPr>
            <a:xfrm>
              <a:off x="7346850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7"/>
            <p:cNvSpPr/>
            <p:nvPr/>
          </p:nvSpPr>
          <p:spPr>
            <a:xfrm>
              <a:off x="7346850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7"/>
            <p:cNvSpPr/>
            <p:nvPr/>
          </p:nvSpPr>
          <p:spPr>
            <a:xfrm>
              <a:off x="7346850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7"/>
            <p:cNvSpPr/>
            <p:nvPr/>
          </p:nvSpPr>
          <p:spPr>
            <a:xfrm>
              <a:off x="7346850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7"/>
            <p:cNvSpPr/>
            <p:nvPr/>
          </p:nvSpPr>
          <p:spPr>
            <a:xfrm>
              <a:off x="7346850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7"/>
            <p:cNvSpPr/>
            <p:nvPr/>
          </p:nvSpPr>
          <p:spPr>
            <a:xfrm>
              <a:off x="7346850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7"/>
            <p:cNvSpPr/>
            <p:nvPr/>
          </p:nvSpPr>
          <p:spPr>
            <a:xfrm>
              <a:off x="7346850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7"/>
            <p:cNvSpPr/>
            <p:nvPr/>
          </p:nvSpPr>
          <p:spPr>
            <a:xfrm>
              <a:off x="7346850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7"/>
            <p:cNvSpPr/>
            <p:nvPr/>
          </p:nvSpPr>
          <p:spPr>
            <a:xfrm>
              <a:off x="7346850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7"/>
            <p:cNvSpPr/>
            <p:nvPr/>
          </p:nvSpPr>
          <p:spPr>
            <a:xfrm>
              <a:off x="7346850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7"/>
            <p:cNvSpPr/>
            <p:nvPr/>
          </p:nvSpPr>
          <p:spPr>
            <a:xfrm>
              <a:off x="7644325" y="7584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7"/>
            <p:cNvSpPr/>
            <p:nvPr/>
          </p:nvSpPr>
          <p:spPr>
            <a:xfrm>
              <a:off x="7644325" y="10322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7"/>
            <p:cNvSpPr/>
            <p:nvPr/>
          </p:nvSpPr>
          <p:spPr>
            <a:xfrm>
              <a:off x="7644325" y="13060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7"/>
            <p:cNvSpPr/>
            <p:nvPr/>
          </p:nvSpPr>
          <p:spPr>
            <a:xfrm>
              <a:off x="7644325" y="15797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7"/>
            <p:cNvSpPr/>
            <p:nvPr/>
          </p:nvSpPr>
          <p:spPr>
            <a:xfrm>
              <a:off x="7644325" y="18535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7"/>
            <p:cNvSpPr/>
            <p:nvPr/>
          </p:nvSpPr>
          <p:spPr>
            <a:xfrm>
              <a:off x="7644325" y="21273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7"/>
            <p:cNvSpPr/>
            <p:nvPr/>
          </p:nvSpPr>
          <p:spPr>
            <a:xfrm>
              <a:off x="7644325" y="24011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7"/>
            <p:cNvSpPr/>
            <p:nvPr/>
          </p:nvSpPr>
          <p:spPr>
            <a:xfrm>
              <a:off x="7644325" y="26748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7"/>
            <p:cNvSpPr/>
            <p:nvPr/>
          </p:nvSpPr>
          <p:spPr>
            <a:xfrm>
              <a:off x="7644325" y="29486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7"/>
            <p:cNvSpPr/>
            <p:nvPr/>
          </p:nvSpPr>
          <p:spPr>
            <a:xfrm>
              <a:off x="7644325" y="32224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7"/>
            <p:cNvSpPr/>
            <p:nvPr/>
          </p:nvSpPr>
          <p:spPr>
            <a:xfrm>
              <a:off x="7644325" y="34962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7"/>
            <p:cNvSpPr/>
            <p:nvPr/>
          </p:nvSpPr>
          <p:spPr>
            <a:xfrm>
              <a:off x="7644325" y="376998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7"/>
            <p:cNvSpPr/>
            <p:nvPr/>
          </p:nvSpPr>
          <p:spPr>
            <a:xfrm>
              <a:off x="7644325" y="404376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7"/>
            <p:cNvSpPr/>
            <p:nvPr/>
          </p:nvSpPr>
          <p:spPr>
            <a:xfrm>
              <a:off x="7644325" y="4317538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7"/>
            <p:cNvSpPr/>
            <p:nvPr/>
          </p:nvSpPr>
          <p:spPr>
            <a:xfrm>
              <a:off x="7644325" y="4591313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7"/>
            <p:cNvSpPr/>
            <p:nvPr/>
          </p:nvSpPr>
          <p:spPr>
            <a:xfrm>
              <a:off x="794180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7"/>
            <p:cNvSpPr/>
            <p:nvPr/>
          </p:nvSpPr>
          <p:spPr>
            <a:xfrm>
              <a:off x="794180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7"/>
            <p:cNvSpPr/>
            <p:nvPr/>
          </p:nvSpPr>
          <p:spPr>
            <a:xfrm>
              <a:off x="794180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7"/>
            <p:cNvSpPr/>
            <p:nvPr/>
          </p:nvSpPr>
          <p:spPr>
            <a:xfrm>
              <a:off x="794180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7"/>
            <p:cNvSpPr/>
            <p:nvPr/>
          </p:nvSpPr>
          <p:spPr>
            <a:xfrm>
              <a:off x="794180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7"/>
            <p:cNvSpPr/>
            <p:nvPr/>
          </p:nvSpPr>
          <p:spPr>
            <a:xfrm>
              <a:off x="794180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7"/>
            <p:cNvSpPr/>
            <p:nvPr/>
          </p:nvSpPr>
          <p:spPr>
            <a:xfrm>
              <a:off x="794180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7"/>
            <p:cNvSpPr/>
            <p:nvPr/>
          </p:nvSpPr>
          <p:spPr>
            <a:xfrm>
              <a:off x="794180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7"/>
            <p:cNvSpPr/>
            <p:nvPr/>
          </p:nvSpPr>
          <p:spPr>
            <a:xfrm>
              <a:off x="794180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7"/>
            <p:cNvSpPr/>
            <p:nvPr/>
          </p:nvSpPr>
          <p:spPr>
            <a:xfrm>
              <a:off x="794180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7"/>
            <p:cNvSpPr/>
            <p:nvPr/>
          </p:nvSpPr>
          <p:spPr>
            <a:xfrm>
              <a:off x="794180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7"/>
            <p:cNvSpPr/>
            <p:nvPr/>
          </p:nvSpPr>
          <p:spPr>
            <a:xfrm>
              <a:off x="794180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7"/>
            <p:cNvSpPr/>
            <p:nvPr/>
          </p:nvSpPr>
          <p:spPr>
            <a:xfrm>
              <a:off x="794180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7"/>
            <p:cNvSpPr/>
            <p:nvPr/>
          </p:nvSpPr>
          <p:spPr>
            <a:xfrm>
              <a:off x="794180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17"/>
            <p:cNvSpPr/>
            <p:nvPr/>
          </p:nvSpPr>
          <p:spPr>
            <a:xfrm>
              <a:off x="794180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17"/>
            <p:cNvSpPr/>
            <p:nvPr/>
          </p:nvSpPr>
          <p:spPr>
            <a:xfrm>
              <a:off x="8239275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17"/>
            <p:cNvSpPr/>
            <p:nvPr/>
          </p:nvSpPr>
          <p:spPr>
            <a:xfrm>
              <a:off x="8239275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17"/>
            <p:cNvSpPr/>
            <p:nvPr/>
          </p:nvSpPr>
          <p:spPr>
            <a:xfrm>
              <a:off x="8239275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17"/>
            <p:cNvSpPr/>
            <p:nvPr/>
          </p:nvSpPr>
          <p:spPr>
            <a:xfrm>
              <a:off x="8239275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17"/>
            <p:cNvSpPr/>
            <p:nvPr/>
          </p:nvSpPr>
          <p:spPr>
            <a:xfrm>
              <a:off x="8239275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17"/>
            <p:cNvSpPr/>
            <p:nvPr/>
          </p:nvSpPr>
          <p:spPr>
            <a:xfrm>
              <a:off x="8239275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17"/>
            <p:cNvSpPr/>
            <p:nvPr/>
          </p:nvSpPr>
          <p:spPr>
            <a:xfrm>
              <a:off x="8239275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17"/>
            <p:cNvSpPr/>
            <p:nvPr/>
          </p:nvSpPr>
          <p:spPr>
            <a:xfrm>
              <a:off x="8239275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17"/>
            <p:cNvSpPr/>
            <p:nvPr/>
          </p:nvSpPr>
          <p:spPr>
            <a:xfrm>
              <a:off x="8239275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17"/>
            <p:cNvSpPr/>
            <p:nvPr/>
          </p:nvSpPr>
          <p:spPr>
            <a:xfrm>
              <a:off x="8239275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17"/>
            <p:cNvSpPr/>
            <p:nvPr/>
          </p:nvSpPr>
          <p:spPr>
            <a:xfrm>
              <a:off x="8239275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17"/>
            <p:cNvSpPr/>
            <p:nvPr/>
          </p:nvSpPr>
          <p:spPr>
            <a:xfrm>
              <a:off x="8239275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17"/>
            <p:cNvSpPr/>
            <p:nvPr/>
          </p:nvSpPr>
          <p:spPr>
            <a:xfrm>
              <a:off x="8239275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17"/>
            <p:cNvSpPr/>
            <p:nvPr/>
          </p:nvSpPr>
          <p:spPr>
            <a:xfrm>
              <a:off x="8239275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17"/>
            <p:cNvSpPr/>
            <p:nvPr/>
          </p:nvSpPr>
          <p:spPr>
            <a:xfrm>
              <a:off x="8239275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17"/>
            <p:cNvSpPr/>
            <p:nvPr/>
          </p:nvSpPr>
          <p:spPr>
            <a:xfrm>
              <a:off x="8536750" y="7584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17"/>
            <p:cNvSpPr/>
            <p:nvPr/>
          </p:nvSpPr>
          <p:spPr>
            <a:xfrm>
              <a:off x="8536750" y="10322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17"/>
            <p:cNvSpPr/>
            <p:nvPr/>
          </p:nvSpPr>
          <p:spPr>
            <a:xfrm>
              <a:off x="8536750" y="13060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17"/>
            <p:cNvSpPr/>
            <p:nvPr/>
          </p:nvSpPr>
          <p:spPr>
            <a:xfrm>
              <a:off x="8536750" y="15797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17"/>
            <p:cNvSpPr/>
            <p:nvPr/>
          </p:nvSpPr>
          <p:spPr>
            <a:xfrm>
              <a:off x="8536750" y="18535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17"/>
            <p:cNvSpPr/>
            <p:nvPr/>
          </p:nvSpPr>
          <p:spPr>
            <a:xfrm>
              <a:off x="8536750" y="21273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17"/>
            <p:cNvSpPr/>
            <p:nvPr/>
          </p:nvSpPr>
          <p:spPr>
            <a:xfrm>
              <a:off x="8536750" y="24011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17"/>
            <p:cNvSpPr/>
            <p:nvPr/>
          </p:nvSpPr>
          <p:spPr>
            <a:xfrm>
              <a:off x="8536750" y="26748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17"/>
            <p:cNvSpPr/>
            <p:nvPr/>
          </p:nvSpPr>
          <p:spPr>
            <a:xfrm>
              <a:off x="8536750" y="29486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17"/>
            <p:cNvSpPr/>
            <p:nvPr/>
          </p:nvSpPr>
          <p:spPr>
            <a:xfrm>
              <a:off x="8536750" y="32224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17"/>
            <p:cNvSpPr/>
            <p:nvPr/>
          </p:nvSpPr>
          <p:spPr>
            <a:xfrm>
              <a:off x="8536750" y="34962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17"/>
            <p:cNvSpPr/>
            <p:nvPr/>
          </p:nvSpPr>
          <p:spPr>
            <a:xfrm>
              <a:off x="8536750" y="376997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17"/>
            <p:cNvSpPr/>
            <p:nvPr/>
          </p:nvSpPr>
          <p:spPr>
            <a:xfrm>
              <a:off x="8536750" y="404375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17"/>
            <p:cNvSpPr/>
            <p:nvPr/>
          </p:nvSpPr>
          <p:spPr>
            <a:xfrm>
              <a:off x="8536750" y="4317525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17"/>
            <p:cNvSpPr/>
            <p:nvPr/>
          </p:nvSpPr>
          <p:spPr>
            <a:xfrm>
              <a:off x="8536750" y="4591300"/>
              <a:ext cx="67500" cy="6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0" name="Google Shape;6020;p17"/>
          <p:cNvGrpSpPr/>
          <p:nvPr/>
        </p:nvGrpSpPr>
        <p:grpSpPr>
          <a:xfrm>
            <a:off x="713225" y="1015161"/>
            <a:ext cx="7719900" cy="2629773"/>
            <a:chOff x="713225" y="794550"/>
            <a:chExt cx="7719900" cy="2595000"/>
          </a:xfrm>
        </p:grpSpPr>
        <p:sp>
          <p:nvSpPr>
            <p:cNvPr id="6021" name="Google Shape;6021;p17"/>
            <p:cNvSpPr/>
            <p:nvPr/>
          </p:nvSpPr>
          <p:spPr>
            <a:xfrm>
              <a:off x="713225" y="794550"/>
              <a:ext cx="7717800" cy="259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17"/>
            <p:cNvSpPr txBox="1"/>
            <p:nvPr/>
          </p:nvSpPr>
          <p:spPr>
            <a:xfrm>
              <a:off x="7997825" y="794550"/>
              <a:ext cx="4353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B612 Mono"/>
                  <a:ea typeface="B612 Mono"/>
                  <a:cs typeface="B612 Mono"/>
                  <a:sym typeface="B612 Mono"/>
                </a:rPr>
                <a:t>x</a:t>
              </a:r>
              <a:endParaRPr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endParaRPr>
            </a:p>
          </p:txBody>
        </p:sp>
      </p:grpSp>
      <p:sp>
        <p:nvSpPr>
          <p:cNvPr id="6023" name="Google Shape;6023;p17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4" name="Google Shape;6024;p17"/>
          <p:cNvSpPr txBox="1">
            <a:spLocks noGrp="1"/>
          </p:cNvSpPr>
          <p:nvPr>
            <p:ph type="title"/>
          </p:nvPr>
        </p:nvSpPr>
        <p:spPr>
          <a:xfrm>
            <a:off x="1641615" y="1785950"/>
            <a:ext cx="42315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25" name="Google Shape;6025;p17"/>
          <p:cNvSpPr txBox="1">
            <a:spLocks noGrp="1"/>
          </p:cNvSpPr>
          <p:nvPr>
            <p:ph type="title" idx="2" hasCustomPrompt="1"/>
          </p:nvPr>
        </p:nvSpPr>
        <p:spPr>
          <a:xfrm>
            <a:off x="5698175" y="1909725"/>
            <a:ext cx="18045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5625" y="720050"/>
            <a:ext cx="753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612 Mono"/>
              <a:buNone/>
              <a:defRPr sz="28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5625" y="1685875"/>
            <a:ext cx="75348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onymous Pro"/>
              <a:buChar char="●"/>
              <a:defRPr sz="18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○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■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●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○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■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●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○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onymous Pro"/>
              <a:buChar char="■"/>
              <a:defRPr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8" r:id="rId10"/>
    <p:sldLayoutId id="2147483670" r:id="rId11"/>
    <p:sldLayoutId id="2147483682" r:id="rId12"/>
    <p:sldLayoutId id="2147483683" r:id="rId13"/>
    <p:sldLayoutId id="2147483684" r:id="rId14"/>
    <p:sldLayoutId id="214748368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" name="Google Shape;15464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465" name="Google Shape;15465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" Target="slide3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3" name="Google Shape;15473;p43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13225" y="1044812"/>
            <a:ext cx="7717500" cy="26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Project &amp; strategy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74" name="Google Shape;15474;p43"/>
          <p:cNvSpPr txBox="1">
            <a:spLocks noGrp="1"/>
          </p:cNvSpPr>
          <p:nvPr>
            <p:ph type="subTitle" idx="1"/>
          </p:nvPr>
        </p:nvSpPr>
        <p:spPr>
          <a:xfrm>
            <a:off x="713100" y="3725900"/>
            <a:ext cx="77178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Alberto Vigna</a:t>
            </a:r>
            <a:endParaRPr dirty="0"/>
          </a:p>
        </p:txBody>
      </p:sp>
      <p:sp>
        <p:nvSpPr>
          <p:cNvPr id="15475" name="Google Shape;15475;p43"/>
          <p:cNvSpPr txBox="1"/>
          <p:nvPr/>
        </p:nvSpPr>
        <p:spPr>
          <a:xfrm>
            <a:off x="7959350" y="1048378"/>
            <a:ext cx="4353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rPr>
              <a:t>x</a:t>
            </a:r>
            <a:endParaRPr sz="1700" b="1">
              <a:solidFill>
                <a:schemeClr val="lt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76" name="Google Shape;15476;p43"/>
          <p:cNvSpPr txBox="1">
            <a:spLocks noGrp="1"/>
          </p:cNvSpPr>
          <p:nvPr>
            <p:ph type="ctrTitle"/>
          </p:nvPr>
        </p:nvSpPr>
        <p:spPr>
          <a:xfrm>
            <a:off x="713225" y="1044812"/>
            <a:ext cx="7717500" cy="2624100"/>
          </a:xfrm>
          <a:prstGeom prst="rect">
            <a:avLst/>
          </a:prstGeom>
        </p:spPr>
        <p:txBody>
          <a:bodyPr spcFirstLastPara="1" wrap="square" lIns="914400" tIns="91425" rIns="9144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PROYECTO FINAL</a:t>
            </a:r>
            <a:endParaRPr sz="3300" b="0" dirty="0"/>
          </a:p>
        </p:txBody>
      </p:sp>
      <p:sp>
        <p:nvSpPr>
          <p:cNvPr id="15477" name="Google Shape;15477;p43"/>
          <p:cNvSpPr txBox="1"/>
          <p:nvPr/>
        </p:nvSpPr>
        <p:spPr>
          <a:xfrm>
            <a:off x="7995425" y="1048366"/>
            <a:ext cx="435300" cy="40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rPr>
              <a:t>x</a:t>
            </a:r>
            <a:endParaRPr sz="1700" b="1">
              <a:solidFill>
                <a:schemeClr val="lt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78" name="Google Shape;15478;p43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Project &amp; </a:t>
            </a:r>
            <a:r>
              <a:rPr lang="en" sz="1100"/>
              <a:t>s</a:t>
            </a:r>
            <a:r>
              <a:rPr lang="en" sz="1100">
                <a:solidFill>
                  <a:schemeClr val="dk1"/>
                </a:solidFill>
              </a:rPr>
              <a:t>trategy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79" name="Google Shape;15479;p43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Consulting proposal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80" name="Google Shape;15480;p43">
            <a:hlinkClick r:id="rId5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Management &amp; project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481" name="Google Shape;15481;p43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finalizar…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2600" y="1460550"/>
            <a:ext cx="3848888" cy="611100"/>
          </a:xfrm>
        </p:spPr>
        <p:txBody>
          <a:bodyPr/>
          <a:lstStyle/>
          <a:p>
            <a:r>
              <a:rPr lang="es-ES" dirty="0" err="1"/>
              <a:t>JavaFX</a:t>
            </a:r>
            <a:r>
              <a:rPr lang="es-ES" dirty="0"/>
              <a:t> nos pareció que posee una gran flexibilidad tanto para el diseño de interfaces, como para el desarrollo del código.</a:t>
            </a:r>
          </a:p>
          <a:p>
            <a:r>
              <a:rPr lang="es-ES" dirty="0"/>
              <a:t>El proyecto propuesto nos pareció bastante interesante. Nos ayudó mucho con nuestras habilidades para programar, además que tuvimos que investigar bastante para profundizar y enriquecer nuestros conocimientos sobre el tema. </a:t>
            </a:r>
          </a:p>
          <a:p>
            <a:pPr marL="152400" indent="0">
              <a:buNone/>
            </a:pPr>
            <a:endParaRPr lang="en-US" dirty="0"/>
          </a:p>
        </p:txBody>
      </p:sp>
      <p:grpSp>
        <p:nvGrpSpPr>
          <p:cNvPr id="4" name="Google Shape;23578;p112"/>
          <p:cNvGrpSpPr/>
          <p:nvPr/>
        </p:nvGrpSpPr>
        <p:grpSpPr>
          <a:xfrm>
            <a:off x="5399172" y="1766100"/>
            <a:ext cx="1926661" cy="1931216"/>
            <a:chOff x="-1182750" y="3962900"/>
            <a:chExt cx="294575" cy="291450"/>
          </a:xfrm>
        </p:grpSpPr>
        <p:sp>
          <p:nvSpPr>
            <p:cNvPr id="5" name="Google Shape;23579;p112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580;p112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581;p112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582;p112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583;p112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584;p112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585;p112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53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" name="Google Shape;16589;p93"/>
          <p:cNvSpPr txBox="1">
            <a:spLocks noGrp="1"/>
          </p:cNvSpPr>
          <p:nvPr>
            <p:ph type="title"/>
          </p:nvPr>
        </p:nvSpPr>
        <p:spPr>
          <a:xfrm>
            <a:off x="2448149" y="959350"/>
            <a:ext cx="4654399" cy="1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Muchas gracias</a:t>
            </a:r>
            <a:endParaRPr sz="4400" dirty="0"/>
          </a:p>
        </p:txBody>
      </p:sp>
      <p:sp>
        <p:nvSpPr>
          <p:cNvPr id="16590" name="Google Shape;16590;p93"/>
          <p:cNvSpPr txBox="1">
            <a:spLocks noGrp="1"/>
          </p:cNvSpPr>
          <p:nvPr>
            <p:ph type="subTitle" idx="1"/>
          </p:nvPr>
        </p:nvSpPr>
        <p:spPr>
          <a:xfrm>
            <a:off x="2448275" y="2000725"/>
            <a:ext cx="4247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/>
              <a:t>¿Alguna pregunta?</a:t>
            </a:r>
            <a:endParaRPr dirty="0"/>
          </a:p>
        </p:txBody>
      </p:sp>
      <p:sp>
        <p:nvSpPr>
          <p:cNvPr id="16591" name="Google Shape;16591;p93"/>
          <p:cNvSpPr/>
          <p:nvPr/>
        </p:nvSpPr>
        <p:spPr>
          <a:xfrm>
            <a:off x="3313312" y="3143901"/>
            <a:ext cx="522000" cy="52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93"/>
          <p:cNvSpPr/>
          <p:nvPr/>
        </p:nvSpPr>
        <p:spPr>
          <a:xfrm>
            <a:off x="3978521" y="3143901"/>
            <a:ext cx="522000" cy="52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93"/>
          <p:cNvSpPr/>
          <p:nvPr/>
        </p:nvSpPr>
        <p:spPr>
          <a:xfrm>
            <a:off x="4643730" y="3143901"/>
            <a:ext cx="522000" cy="52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93"/>
          <p:cNvSpPr/>
          <p:nvPr/>
        </p:nvSpPr>
        <p:spPr>
          <a:xfrm>
            <a:off x="5308939" y="3143901"/>
            <a:ext cx="522000" cy="52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93"/>
          <p:cNvSpPr txBox="1"/>
          <p:nvPr/>
        </p:nvSpPr>
        <p:spPr>
          <a:xfrm>
            <a:off x="2267525" y="4152840"/>
            <a:ext cx="4609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Please keep this slide for the attribution</a:t>
            </a:r>
            <a:endParaRPr sz="1100">
              <a:solidFill>
                <a:schemeClr val="lt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6611" name="Google Shape;16611;p93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612" name="Google Shape;16612;p93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Consulting proposal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613" name="Google Shape;16613;p93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Management &amp; project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614" name="Google Shape;16614;p93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Implementing changes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6425" y="3763420"/>
            <a:ext cx="5805376" cy="7788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1" name="Google Shape;23751;p1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7" name="Google Shape;15507;p46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5508" name="Google Shape;15508;p46"/>
          <p:cNvSpPr txBox="1">
            <a:spLocks noGrp="1"/>
          </p:cNvSpPr>
          <p:nvPr>
            <p:ph type="subTitle" idx="1"/>
          </p:nvPr>
        </p:nvSpPr>
        <p:spPr>
          <a:xfrm>
            <a:off x="2528809" y="1511975"/>
            <a:ext cx="50118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15509" name="Google Shape;15509;p46"/>
          <p:cNvSpPr txBox="1">
            <a:spLocks noGrp="1"/>
          </p:cNvSpPr>
          <p:nvPr>
            <p:ph type="subTitle" idx="2"/>
          </p:nvPr>
        </p:nvSpPr>
        <p:spPr>
          <a:xfrm>
            <a:off x="2534435" y="2232649"/>
            <a:ext cx="50118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Diseños y arquitecturas</a:t>
            </a:r>
            <a:endParaRPr dirty="0"/>
          </a:p>
        </p:txBody>
      </p:sp>
      <p:sp>
        <p:nvSpPr>
          <p:cNvPr id="15510" name="Google Shape;15510;p46"/>
          <p:cNvSpPr txBox="1">
            <a:spLocks noGrp="1"/>
          </p:cNvSpPr>
          <p:nvPr>
            <p:ph type="subTitle" idx="3"/>
          </p:nvPr>
        </p:nvSpPr>
        <p:spPr>
          <a:xfrm>
            <a:off x="2528809" y="2953321"/>
            <a:ext cx="50118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Lecciones</a:t>
            </a:r>
            <a:endParaRPr dirty="0"/>
          </a:p>
        </p:txBody>
      </p:sp>
      <p:sp>
        <p:nvSpPr>
          <p:cNvPr id="15511" name="Google Shape;15511;p46"/>
          <p:cNvSpPr txBox="1">
            <a:spLocks noGrp="1"/>
          </p:cNvSpPr>
          <p:nvPr>
            <p:ph type="subTitle" idx="4"/>
          </p:nvPr>
        </p:nvSpPr>
        <p:spPr>
          <a:xfrm>
            <a:off x="2534435" y="3673996"/>
            <a:ext cx="50118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5516" name="Google Shape;15516;p46"/>
          <p:cNvSpPr txBox="1">
            <a:spLocks noGrp="1"/>
          </p:cNvSpPr>
          <p:nvPr>
            <p:ph type="title" idx="9"/>
          </p:nvPr>
        </p:nvSpPr>
        <p:spPr>
          <a:xfrm>
            <a:off x="1589635" y="1703207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17" name="Google Shape;15517;p46"/>
          <p:cNvSpPr txBox="1">
            <a:spLocks noGrp="1"/>
          </p:cNvSpPr>
          <p:nvPr>
            <p:ph type="title" idx="13"/>
          </p:nvPr>
        </p:nvSpPr>
        <p:spPr>
          <a:xfrm>
            <a:off x="1589634" y="2423641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18" name="Google Shape;15518;p46"/>
          <p:cNvSpPr txBox="1">
            <a:spLocks noGrp="1"/>
          </p:cNvSpPr>
          <p:nvPr>
            <p:ph type="title" idx="14"/>
          </p:nvPr>
        </p:nvSpPr>
        <p:spPr>
          <a:xfrm>
            <a:off x="1589634" y="3144074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19" name="Google Shape;15519;p46"/>
          <p:cNvSpPr txBox="1">
            <a:spLocks noGrp="1"/>
          </p:cNvSpPr>
          <p:nvPr>
            <p:ph type="title" idx="15"/>
          </p:nvPr>
        </p:nvSpPr>
        <p:spPr>
          <a:xfrm>
            <a:off x="1589635" y="3864508"/>
            <a:ext cx="8916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20" name="Google Shape;15520;p46"/>
          <p:cNvSpPr txBox="1">
            <a:spLocks noGrp="1"/>
          </p:cNvSpPr>
          <p:nvPr>
            <p:ph type="ctrTitle" idx="4294967295"/>
          </p:nvPr>
        </p:nvSpPr>
        <p:spPr>
          <a:xfrm>
            <a:off x="713225" y="272975"/>
            <a:ext cx="1858500" cy="2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Consulting toolkit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521" name="Google Shape;15521;p46"/>
          <p:cNvSpPr txBox="1">
            <a:spLocks noGrp="1"/>
          </p:cNvSpPr>
          <p:nvPr>
            <p:ph type="ctrTitle" idx="4294967295"/>
          </p:nvPr>
        </p:nvSpPr>
        <p:spPr>
          <a:xfrm>
            <a:off x="6572275" y="272975"/>
            <a:ext cx="1858500" cy="2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2022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522" name="Google Shape;15522;p46"/>
          <p:cNvSpPr txBox="1"/>
          <p:nvPr/>
        </p:nvSpPr>
        <p:spPr>
          <a:xfrm>
            <a:off x="7961282" y="717143"/>
            <a:ext cx="469500" cy="3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rPr>
              <a:t>x</a:t>
            </a:r>
            <a:endParaRPr sz="1700" b="1">
              <a:solidFill>
                <a:schemeClr val="lt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8" name="Google Shape;15538;p48"/>
          <p:cNvSpPr txBox="1">
            <a:spLocks noGrp="1"/>
          </p:cNvSpPr>
          <p:nvPr>
            <p:ph type="title"/>
          </p:nvPr>
        </p:nvSpPr>
        <p:spPr>
          <a:xfrm flipH="1">
            <a:off x="1555500" y="2323363"/>
            <a:ext cx="6033000" cy="11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15539" name="Google Shape;15539;p48"/>
          <p:cNvSpPr txBox="1">
            <a:spLocks noGrp="1"/>
          </p:cNvSpPr>
          <p:nvPr>
            <p:ph type="title" idx="2"/>
          </p:nvPr>
        </p:nvSpPr>
        <p:spPr>
          <a:xfrm flipH="1">
            <a:off x="3229800" y="1237350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40" name="Google Shape;15540;p48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541" name="Google Shape;15541;p4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Project &amp; strategy</a:t>
            </a:r>
            <a:endParaRPr sz="1100" b="1">
              <a:solidFill>
                <a:schemeClr val="lt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542" name="Google Shape;15542;p4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Consulting proposal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543" name="Google Shape;15543;p48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Management &amp; project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544" name="Google Shape;15544;p4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9" name="Google Shape;15549;p49"/>
          <p:cNvSpPr txBox="1">
            <a:spLocks noGrp="1"/>
          </p:cNvSpPr>
          <p:nvPr>
            <p:ph type="title"/>
          </p:nvPr>
        </p:nvSpPr>
        <p:spPr>
          <a:xfrm>
            <a:off x="1356574" y="1357250"/>
            <a:ext cx="643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&amp; strategy definition </a:t>
            </a:r>
            <a:endParaRPr dirty="0"/>
          </a:p>
        </p:txBody>
      </p:sp>
      <p:sp>
        <p:nvSpPr>
          <p:cNvPr id="15551" name="Google Shape;15551;p49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58544" y="218419"/>
            <a:ext cx="5771966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Modelo Relacional</a:t>
            </a:r>
            <a:endParaRPr sz="2000" b="1" dirty="0">
              <a:solidFill>
                <a:schemeClr val="lt2"/>
              </a:solidFill>
              <a:sym typeface="B612 Mono"/>
            </a:endParaRPr>
          </a:p>
        </p:txBody>
      </p:sp>
      <p:pic>
        <p:nvPicPr>
          <p:cNvPr id="8" name="image4.jpeg" descr="Diagrama, Esquemático  Descripción generada automáticamente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944" y="1278977"/>
            <a:ext cx="5349766" cy="2830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7" name="Google Shape;15907;p66"/>
          <p:cNvSpPr txBox="1">
            <a:spLocks noGrp="1"/>
          </p:cNvSpPr>
          <p:nvPr>
            <p:ph type="title"/>
          </p:nvPr>
        </p:nvSpPr>
        <p:spPr>
          <a:xfrm flipH="1">
            <a:off x="1981200" y="2323375"/>
            <a:ext cx="5181600" cy="11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Diseños y arquitecturas</a:t>
            </a:r>
            <a:endParaRPr dirty="0"/>
          </a:p>
        </p:txBody>
      </p:sp>
      <p:sp>
        <p:nvSpPr>
          <p:cNvPr id="15908" name="Google Shape;15908;p66"/>
          <p:cNvSpPr txBox="1">
            <a:spLocks noGrp="1"/>
          </p:cNvSpPr>
          <p:nvPr>
            <p:ph type="title" idx="2"/>
          </p:nvPr>
        </p:nvSpPr>
        <p:spPr>
          <a:xfrm flipH="1">
            <a:off x="3229800" y="1237350"/>
            <a:ext cx="26844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909" name="Google Shape;15909;p66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910" name="Google Shape;15910;p66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Consulting proposal</a:t>
            </a:r>
            <a:endParaRPr sz="1100" b="1">
              <a:solidFill>
                <a:schemeClr val="lt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911" name="Google Shape;15911;p66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Management &amp; project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912" name="Google Shape;15912;p66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3" name="Google Shape;15993;p70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 prioritization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matrix: impact &amp; effort</a:t>
            </a:r>
            <a:endParaRPr/>
          </a:p>
        </p:txBody>
      </p:sp>
      <p:sp>
        <p:nvSpPr>
          <p:cNvPr id="15994" name="Google Shape;15994;p70"/>
          <p:cNvSpPr txBox="1">
            <a:spLocks noGrp="1"/>
          </p:cNvSpPr>
          <p:nvPr>
            <p:ph type="title" idx="2"/>
          </p:nvPr>
        </p:nvSpPr>
        <p:spPr>
          <a:xfrm>
            <a:off x="850500" y="2043000"/>
            <a:ext cx="342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5995" name="Google Shape;15995;p70"/>
          <p:cNvSpPr txBox="1">
            <a:spLocks noGrp="1"/>
          </p:cNvSpPr>
          <p:nvPr>
            <p:ph type="subTitle" idx="1"/>
          </p:nvPr>
        </p:nvSpPr>
        <p:spPr>
          <a:xfrm>
            <a:off x="850502" y="2484600"/>
            <a:ext cx="34299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 initiative with a high impact would mean one of the following:</a:t>
            </a:r>
            <a:endParaRPr dirty="0"/>
          </a:p>
          <a:p>
            <a:pPr marL="257175" lvl="0" indent="-174625" algn="l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Char char="●"/>
            </a:pPr>
            <a:r>
              <a:rPr lang="en" dirty="0"/>
              <a:t>The initiative needs to happen in order to achieve the desired future state</a:t>
            </a:r>
            <a:endParaRPr dirty="0"/>
          </a:p>
          <a:p>
            <a:pPr marL="257175" lvl="0" indent="-174625" algn="l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Char char="●"/>
            </a:pPr>
            <a:r>
              <a:rPr lang="en" dirty="0"/>
              <a:t>The initiative will significantly reduce our cost or increase our revenue</a:t>
            </a:r>
            <a:endParaRPr dirty="0"/>
          </a:p>
        </p:txBody>
      </p:sp>
      <p:sp>
        <p:nvSpPr>
          <p:cNvPr id="15996" name="Google Shape;15996;p70"/>
          <p:cNvSpPr txBox="1">
            <a:spLocks noGrp="1"/>
          </p:cNvSpPr>
          <p:nvPr>
            <p:ph type="title" idx="3"/>
          </p:nvPr>
        </p:nvSpPr>
        <p:spPr>
          <a:xfrm>
            <a:off x="4827850" y="2043000"/>
            <a:ext cx="3429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</a:t>
            </a:r>
            <a:endParaRPr/>
          </a:p>
        </p:txBody>
      </p:sp>
      <p:sp>
        <p:nvSpPr>
          <p:cNvPr id="15997" name="Google Shape;15997;p70"/>
          <p:cNvSpPr txBox="1">
            <a:spLocks noGrp="1"/>
          </p:cNvSpPr>
          <p:nvPr>
            <p:ph type="subTitle" idx="4"/>
          </p:nvPr>
        </p:nvSpPr>
        <p:spPr>
          <a:xfrm>
            <a:off x="4827850" y="2484600"/>
            <a:ext cx="34299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“effort” criteria is assessed based on the following:</a:t>
            </a:r>
            <a:endParaRPr/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Char char="●"/>
            </a:pPr>
            <a:r>
              <a:rPr lang="en"/>
              <a:t>Ease of implementation</a:t>
            </a:r>
            <a:endParaRPr/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Char char="●"/>
            </a:pPr>
            <a:r>
              <a:rPr lang="en"/>
              <a:t>Time frame required</a:t>
            </a:r>
            <a:endParaRPr/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Anonymous Pro"/>
              <a:buChar char="●"/>
            </a:pPr>
            <a:r>
              <a:rPr lang="en"/>
              <a:t>Resources required (Number of people, capital investment, premises and equipment, etc...)</a:t>
            </a:r>
            <a:endParaRPr/>
          </a:p>
        </p:txBody>
      </p:sp>
      <p:sp>
        <p:nvSpPr>
          <p:cNvPr id="15998" name="Google Shape;15998;p70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5999" name="Google Shape;15999;p7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Consulting proposal</a:t>
            </a:r>
            <a:endParaRPr sz="1100" b="1">
              <a:solidFill>
                <a:schemeClr val="lt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00" name="Google Shape;16000;p70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Management &amp; project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01" name="Google Shape;16001;p7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02" name="Google Shape;16002;p70"/>
          <p:cNvSpPr txBox="1"/>
          <p:nvPr/>
        </p:nvSpPr>
        <p:spPr>
          <a:xfrm>
            <a:off x="7963682" y="717143"/>
            <a:ext cx="4695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rPr>
              <a:t>x</a:t>
            </a:r>
            <a:endParaRPr sz="1700" b="1">
              <a:solidFill>
                <a:schemeClr val="lt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2" name="AutoShape 2" descr="blob:https://web.whatsapp.com/dc094f91-3b14-495b-9996-204898555b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3209" r="3746" b="6405"/>
          <a:stretch/>
        </p:blipFill>
        <p:spPr>
          <a:xfrm>
            <a:off x="876812" y="2137145"/>
            <a:ext cx="3377275" cy="20627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6615" r="3163" b="6150"/>
          <a:stretch/>
        </p:blipFill>
        <p:spPr>
          <a:xfrm>
            <a:off x="4750285" y="2137145"/>
            <a:ext cx="3383240" cy="21998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6" name="Google Shape;16036;p72"/>
          <p:cNvSpPr txBox="1">
            <a:spLocks noGrp="1"/>
          </p:cNvSpPr>
          <p:nvPr>
            <p:ph type="subTitle" idx="1"/>
          </p:nvPr>
        </p:nvSpPr>
        <p:spPr>
          <a:xfrm flipH="1">
            <a:off x="713250" y="3702100"/>
            <a:ext cx="77178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16037" name="Google Shape;16037;p72"/>
          <p:cNvSpPr txBox="1">
            <a:spLocks noGrp="1"/>
          </p:cNvSpPr>
          <p:nvPr>
            <p:ph type="title"/>
          </p:nvPr>
        </p:nvSpPr>
        <p:spPr>
          <a:xfrm flipH="1">
            <a:off x="2718400" y="1785950"/>
            <a:ext cx="53367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Lecciones</a:t>
            </a:r>
            <a:endParaRPr dirty="0"/>
          </a:p>
        </p:txBody>
      </p:sp>
      <p:sp>
        <p:nvSpPr>
          <p:cNvPr id="16038" name="Google Shape;16038;p72"/>
          <p:cNvSpPr txBox="1">
            <a:spLocks noGrp="1"/>
          </p:cNvSpPr>
          <p:nvPr>
            <p:ph type="title" idx="2"/>
          </p:nvPr>
        </p:nvSpPr>
        <p:spPr>
          <a:xfrm flipH="1">
            <a:off x="1088875" y="1909725"/>
            <a:ext cx="18045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039" name="Google Shape;16039;p72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40" name="Google Shape;16040;p72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Consulting proposal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41" name="Google Shape;16041;p72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Management &amp; project</a:t>
            </a:r>
            <a:endParaRPr sz="1100" b="1">
              <a:solidFill>
                <a:schemeClr val="dk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42" name="Google Shape;16042;p72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7" name="Google Shape;16047;p73"/>
          <p:cNvSpPr txBox="1">
            <a:spLocks noGrp="1"/>
          </p:cNvSpPr>
          <p:nvPr>
            <p:ph type="title"/>
          </p:nvPr>
        </p:nvSpPr>
        <p:spPr>
          <a:xfrm>
            <a:off x="710875" y="715075"/>
            <a:ext cx="7722300" cy="611100"/>
          </a:xfrm>
          <a:prstGeom prst="rect">
            <a:avLst/>
          </a:prstGeom>
        </p:spPr>
        <p:txBody>
          <a:bodyPr spcFirstLastPara="1" wrap="square" lIns="2286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 que aprendimos…</a:t>
            </a:r>
            <a:endParaRPr dirty="0"/>
          </a:p>
        </p:txBody>
      </p:sp>
      <p:sp>
        <p:nvSpPr>
          <p:cNvPr id="16048" name="Google Shape;16048;p73"/>
          <p:cNvSpPr txBox="1">
            <a:spLocks noGrp="1"/>
          </p:cNvSpPr>
          <p:nvPr>
            <p:ph type="body" idx="1"/>
          </p:nvPr>
        </p:nvSpPr>
        <p:spPr>
          <a:xfrm>
            <a:off x="1398475" y="1878300"/>
            <a:ext cx="63474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A lo largo de la realización tanto del segundo proyecto como el del proyecto final, aprendimos lo siguiente: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nonymous Pro"/>
              <a:buChar char="●"/>
            </a:pPr>
            <a:r>
              <a:rPr lang="es-ES" dirty="0">
                <a:solidFill>
                  <a:schemeClr val="lt1"/>
                </a:solidFill>
              </a:rPr>
              <a:t>Realizar la conexión de una base de datos a una aplicación como la que se propuso en el enunciado del proyecto.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nonymous Pro"/>
              <a:buChar char="●"/>
            </a:pPr>
            <a:r>
              <a:rPr lang="es-ES" dirty="0">
                <a:solidFill>
                  <a:schemeClr val="lt1"/>
                </a:solidFill>
              </a:rPr>
              <a:t>La utilización de </a:t>
            </a:r>
            <a:r>
              <a:rPr lang="es-ES" dirty="0" err="1">
                <a:solidFill>
                  <a:schemeClr val="lt1"/>
                </a:solidFill>
              </a:rPr>
              <a:t>JavaFX</a:t>
            </a:r>
            <a:r>
              <a:rPr lang="es-ES" dirty="0">
                <a:solidFill>
                  <a:schemeClr val="lt1"/>
                </a:solidFill>
              </a:rPr>
              <a:t> para la creación de aplicaciones con una interfaz gráfica, junto con el </a:t>
            </a:r>
            <a:r>
              <a:rPr lang="es-ES" dirty="0" err="1">
                <a:solidFill>
                  <a:schemeClr val="lt1"/>
                </a:solidFill>
              </a:rPr>
              <a:t>Scene</a:t>
            </a:r>
            <a:r>
              <a:rPr lang="es-ES" dirty="0">
                <a:solidFill>
                  <a:schemeClr val="lt1"/>
                </a:solidFill>
              </a:rPr>
              <a:t> </a:t>
            </a:r>
            <a:r>
              <a:rPr lang="es-ES" dirty="0" err="1">
                <a:solidFill>
                  <a:schemeClr val="lt1"/>
                </a:solidFill>
              </a:rPr>
              <a:t>Builder</a:t>
            </a:r>
            <a:r>
              <a:rPr lang="es-ES" dirty="0"/>
              <a:t>.</a:t>
            </a:r>
            <a:endParaRPr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nonymous Pro"/>
              <a:buChar char="●"/>
            </a:pPr>
            <a:r>
              <a:rPr lang="es-ES" dirty="0">
                <a:solidFill>
                  <a:schemeClr val="lt1"/>
                </a:solidFill>
              </a:rPr>
              <a:t>La programación en PL/SQL.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nonymous Pro"/>
              <a:buChar char="●"/>
            </a:pPr>
            <a:r>
              <a:rPr lang="es-ES" dirty="0"/>
              <a:t>La manipulación de una base de datos desde una aplicación.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049" name="Google Shape;16049;p73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50" name="Google Shape;16050;p73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Consulting proposal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51" name="Google Shape;16051;p73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Management &amp; project</a:t>
            </a:r>
            <a:endParaRPr sz="1100" b="1">
              <a:solidFill>
                <a:schemeClr val="dk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52" name="Google Shape;16052;p73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Implementing changes</a:t>
            </a:r>
            <a:endParaRPr sz="1100" b="1">
              <a:solidFill>
                <a:schemeClr val="dk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053" name="Google Shape;16053;p73"/>
          <p:cNvSpPr txBox="1"/>
          <p:nvPr/>
        </p:nvSpPr>
        <p:spPr>
          <a:xfrm>
            <a:off x="7963682" y="717143"/>
            <a:ext cx="4695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B612 Mono"/>
                <a:ea typeface="B612 Mono"/>
                <a:cs typeface="B612 Mono"/>
                <a:sym typeface="B612 Mono"/>
              </a:rPr>
              <a:t>x</a:t>
            </a:r>
            <a:endParaRPr sz="1700" b="1">
              <a:solidFill>
                <a:schemeClr val="lt1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5" name="Google Shape;16175;p79"/>
          <p:cNvSpPr txBox="1">
            <a:spLocks noGrp="1"/>
          </p:cNvSpPr>
          <p:nvPr>
            <p:ph type="title"/>
          </p:nvPr>
        </p:nvSpPr>
        <p:spPr>
          <a:xfrm>
            <a:off x="1641615" y="1785950"/>
            <a:ext cx="42315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6176" name="Google Shape;16176;p79"/>
          <p:cNvSpPr txBox="1">
            <a:spLocks noGrp="1"/>
          </p:cNvSpPr>
          <p:nvPr>
            <p:ph type="title" idx="2"/>
          </p:nvPr>
        </p:nvSpPr>
        <p:spPr>
          <a:xfrm>
            <a:off x="5698175" y="1909725"/>
            <a:ext cx="18045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77" name="Google Shape;16177;p79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56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Project &amp; strategy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178" name="Google Shape;16178;p79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8811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Consulting proposal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179" name="Google Shape;16179;p79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78657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Management &amp; project</a:t>
            </a:r>
            <a:endParaRPr sz="1100" b="1">
              <a:latin typeface="B612 Mono"/>
              <a:ea typeface="B612 Mono"/>
              <a:cs typeface="B612 Mono"/>
              <a:sym typeface="B612 Mono"/>
            </a:endParaRPr>
          </a:p>
        </p:txBody>
      </p:sp>
      <p:sp>
        <p:nvSpPr>
          <p:cNvPr id="16180" name="Google Shape;16180;p79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92025" y="249950"/>
            <a:ext cx="1441500" cy="49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Implementing changes</a:t>
            </a:r>
            <a:endParaRPr sz="1100" b="1">
              <a:solidFill>
                <a:schemeClr val="lt2"/>
              </a:solidFill>
              <a:latin typeface="B612 Mono"/>
              <a:ea typeface="B612 Mono"/>
              <a:cs typeface="B612 Mono"/>
              <a:sym typeface="B612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Interface Style: Technological Consulting Toolkit by Slidesgo">
  <a:themeElements>
    <a:clrScheme name="Simple Light">
      <a:dk1>
        <a:srgbClr val="000000"/>
      </a:dk1>
      <a:lt1>
        <a:srgbClr val="FFFFFF"/>
      </a:lt1>
      <a:dk2>
        <a:srgbClr val="6D4698"/>
      </a:dk2>
      <a:lt2>
        <a:srgbClr val="0B997C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368</Words>
  <Application>Microsoft Macintosh PowerPoint</Application>
  <PresentationFormat>On-screen Show (16:9)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Anonymous Pro</vt:lpstr>
      <vt:lpstr>Arial</vt:lpstr>
      <vt:lpstr>B612 Mono</vt:lpstr>
      <vt:lpstr>Nunito Light</vt:lpstr>
      <vt:lpstr>Proxima Nova</vt:lpstr>
      <vt:lpstr>Proxima Nova Semibold</vt:lpstr>
      <vt:lpstr>Sora</vt:lpstr>
      <vt:lpstr>IT Interface Style: Technological Consulting Toolkit by Slidesgo</vt:lpstr>
      <vt:lpstr>Slidesgo Final Pages</vt:lpstr>
      <vt:lpstr>Project &amp; strategy</vt:lpstr>
      <vt:lpstr>Contenido</vt:lpstr>
      <vt:lpstr>Modelos</vt:lpstr>
      <vt:lpstr>Project &amp; strategy definition </vt:lpstr>
      <vt:lpstr>Diseños y arquitecturas</vt:lpstr>
      <vt:lpstr>Initiative prioritization  matrix: impact &amp; effort</vt:lpstr>
      <vt:lpstr>Lecciones</vt:lpstr>
      <vt:lpstr>Lo que aprendimos…</vt:lpstr>
      <vt:lpstr>Conclusiones</vt:lpstr>
      <vt:lpstr>Para finalizar…</vt:lpstr>
      <vt:lpstr>Muchas gracias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&amp; strategy</dc:title>
  <dc:creator>Aulas Ingeniería</dc:creator>
  <cp:lastModifiedBy>Alberto Luis Vigna Arroyo</cp:lastModifiedBy>
  <cp:revision>6</cp:revision>
  <dcterms:modified xsi:type="dcterms:W3CDTF">2022-05-28T04:03:58Z</dcterms:modified>
</cp:coreProperties>
</file>