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768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3C41-9538-61D0-19DB-42B4AA23C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E05C9-3AC3-30D4-0437-29213CE84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97144-5663-F703-50E0-91E24A102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1BF4-66AC-4CA5-B30D-B7E0B1EB860D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B8BE0-06DE-C6ED-5BB9-E9E986ED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F19CF-2126-C3CD-1CA2-26D102D3A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216BC-A205-4002-98E5-DC96C27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36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3E96B-DC72-6198-BB98-1BF856285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832948-560B-29EC-B119-B905BBE9A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5E75F-E51A-4E89-59DA-BCDDD3FE2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1BF4-66AC-4CA5-B30D-B7E0B1EB860D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7114F-AD24-ABF1-CBFA-A92088ACE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9544F-57C2-82AF-689E-552B0C325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216BC-A205-4002-98E5-DC96C27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49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34E2E2-2A10-116B-0E93-7122AFE92B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54DE5-67B9-AC12-3F0F-6F68BF6F9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BEE77-FA4B-02BD-2C2D-96F204F88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1BF4-66AC-4CA5-B30D-B7E0B1EB860D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B1439-F9B9-E635-A1AE-9DB689DD0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C5822-3EDE-4D3D-0D36-A9851E2D5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216BC-A205-4002-98E5-DC96C27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0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757CE-6231-FC99-4E3E-03A64D757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BEE1F-5257-3C03-7A9A-8168BA6F2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152F7-D355-B650-B247-6D9E7879D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1BF4-66AC-4CA5-B30D-B7E0B1EB860D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68D4C-1F87-0B3F-1358-8F323EE52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FEB02-DE05-04EC-0499-A1F2EA09F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216BC-A205-4002-98E5-DC96C27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41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DA825-DC4E-0483-90C2-1B32A336C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F1D79-30A9-A2ED-5BF7-87B06F7A2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7F6C8-5C0D-AD9C-FB04-69DA062F3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1BF4-66AC-4CA5-B30D-B7E0B1EB860D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D1771-A163-D20C-DF33-F1A564469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309A5-324B-352D-298F-42275A89B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216BC-A205-4002-98E5-DC96C27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35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BB99A-E533-84CA-B4DF-0A84B714F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763CE-F548-7F98-6E48-41CEC284A0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FA644F-AA18-6A92-A5D6-3E2C6D43F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CFE11-08F7-37D3-64BE-73BC7121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1BF4-66AC-4CA5-B30D-B7E0B1EB860D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C657C-EF97-F1A0-2EF8-3FE3FC165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CCC87-C982-4738-6AB2-0121312B6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216BC-A205-4002-98E5-DC96C27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61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E8A9C-6786-2B2C-A2D1-25DEE025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2F67E-436B-519D-5F52-96208E7CF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5B353-B092-C49F-CCE5-C83DA1507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819593-20D9-9D34-AFB1-0717AEBEA4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0A8A56-3A78-EDD6-17E7-30BB35506E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F6372B-01D5-17A6-5607-A4E387802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1BF4-66AC-4CA5-B30D-B7E0B1EB860D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34334E-26AA-DFB8-CBF6-1E0ACE471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92717D-03B6-3856-CC16-4A6ECD5C4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216BC-A205-4002-98E5-DC96C27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0A151-24A6-D3E7-081A-A9850901A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0959E8-9597-D7A2-8650-C82E23A0F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1BF4-66AC-4CA5-B30D-B7E0B1EB860D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1112AA-F7D6-C612-A205-717D9A028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D0E1B0-AB02-4569-6E6A-B4278F45A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216BC-A205-4002-98E5-DC96C27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75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055A74-BEB2-7633-4337-D3B471F6B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1BF4-66AC-4CA5-B30D-B7E0B1EB860D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FC773B-3C0A-7009-3A80-20C324DD2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CB619-557A-2BF7-35ED-397ECCAA2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216BC-A205-4002-98E5-DC96C27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3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AAC50-D671-5F5D-1574-0FDFA079C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214F3-AD89-80A3-412B-8423760C4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9C619-193B-E2A4-1BF0-C42C2828F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47164-D1AC-E935-91F9-C3BC2FEF4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1BF4-66AC-4CA5-B30D-B7E0B1EB860D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9D3A3-D383-4ECE-7855-7A9415F6C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719B8-777D-14D6-0E83-70AABB0BD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216BC-A205-4002-98E5-DC96C27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62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EE443-36FC-2083-36EF-6D1404752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8D0FFA-3277-387B-2DE1-7609F5886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91B39-AD06-81A0-9819-5502FEA12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62FC5-A9FE-7627-EF90-1D4C9420A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1BF4-66AC-4CA5-B30D-B7E0B1EB860D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E731E-4C65-9106-7D46-FBB29F4BE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62DE5-A2E2-AE58-5F37-15CD8C2EA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216BC-A205-4002-98E5-DC96C27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5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F14523-225F-E4CC-27CF-19B986083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60D5E-2A27-BC43-3BD4-03D9349F0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37D13-53B3-B290-5ED3-A8FC911C34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91BF4-66AC-4CA5-B30D-B7E0B1EB860D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847D6-D92E-DCC3-4C7B-29C947CE63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868DA-AC12-58DD-D68C-DA8115D05E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216BC-A205-4002-98E5-DC96C27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37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5D7942-FDE8-BBD2-8CF5-E4A0C3B88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052" y="902465"/>
            <a:ext cx="5410520" cy="2520966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99198F1D-7D82-70C0-F24C-B4A9D6458BE0}"/>
              </a:ext>
            </a:extLst>
          </p:cNvPr>
          <p:cNvGrpSpPr/>
          <p:nvPr/>
        </p:nvGrpSpPr>
        <p:grpSpPr>
          <a:xfrm>
            <a:off x="4788559" y="4473198"/>
            <a:ext cx="3380988" cy="664954"/>
            <a:chOff x="6373124" y="3824472"/>
            <a:chExt cx="3380988" cy="664954"/>
          </a:xfrm>
        </p:grpSpPr>
        <p:pic>
          <p:nvPicPr>
            <p:cNvPr id="1030" name="Picture 6" descr="Microsoft Dataverse | Avantiico">
              <a:extLst>
                <a:ext uri="{FF2B5EF4-FFF2-40B4-BE49-F238E27FC236}">
                  <a16:creationId xmlns:a16="http://schemas.microsoft.com/office/drawing/2014/main" id="{79EE11ED-0A04-5644-2F77-6668B7336C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3124" y="3824472"/>
              <a:ext cx="664954" cy="6649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721F28-FAFD-7440-2665-27DFD5F4CB2D}"/>
                </a:ext>
              </a:extLst>
            </p:cNvPr>
            <p:cNvSpPr txBox="1"/>
            <p:nvPr/>
          </p:nvSpPr>
          <p:spPr>
            <a:xfrm>
              <a:off x="7038078" y="3861542"/>
              <a:ext cx="27160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Microsoft.PowerPlatform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r>
                <a:rPr lang="en-US" sz="16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Dataverse.ModelBuilderLib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42137A1-E504-55CD-1603-048C7D8FDB72}"/>
              </a:ext>
            </a:extLst>
          </p:cNvPr>
          <p:cNvGrpSpPr/>
          <p:nvPr/>
        </p:nvGrpSpPr>
        <p:grpSpPr>
          <a:xfrm>
            <a:off x="519815" y="1433693"/>
            <a:ext cx="1814383" cy="1458509"/>
            <a:chOff x="8063618" y="906460"/>
            <a:chExt cx="1814383" cy="1458509"/>
          </a:xfrm>
        </p:grpSpPr>
        <p:pic>
          <p:nvPicPr>
            <p:cNvPr id="1028" name="Picture 4" descr="Xml File Icon - Download in Colored Outline Style">
              <a:extLst>
                <a:ext uri="{FF2B5EF4-FFF2-40B4-BE49-F238E27FC236}">
                  <a16:creationId xmlns:a16="http://schemas.microsoft.com/office/drawing/2014/main" id="{DB02E690-F551-4986-C27F-56C55183F3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0833" y="906460"/>
              <a:ext cx="1119955" cy="11199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36CBD1F-D99A-82C2-C497-8C4509E6C114}"/>
                </a:ext>
              </a:extLst>
            </p:cNvPr>
            <p:cNvSpPr txBox="1"/>
            <p:nvPr/>
          </p:nvSpPr>
          <p:spPr>
            <a:xfrm>
              <a:off x="8063618" y="2026415"/>
              <a:ext cx="1814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EBG Settings Path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CE77B1C-88EF-6D9C-79F9-E3C276881154}"/>
              </a:ext>
            </a:extLst>
          </p:cNvPr>
          <p:cNvGrpSpPr/>
          <p:nvPr/>
        </p:nvGrpSpPr>
        <p:grpSpPr>
          <a:xfrm>
            <a:off x="1897209" y="4570134"/>
            <a:ext cx="2114231" cy="1458509"/>
            <a:chOff x="1715750" y="3929449"/>
            <a:chExt cx="2114231" cy="1458509"/>
          </a:xfrm>
        </p:grpSpPr>
        <p:pic>
          <p:nvPicPr>
            <p:cNvPr id="1026" name="Picture 2" descr="Json Images – Browse 310 Stock Photos, Vectors, and Video ...">
              <a:extLst>
                <a:ext uri="{FF2B5EF4-FFF2-40B4-BE49-F238E27FC236}">
                  <a16:creationId xmlns:a16="http://schemas.microsoft.com/office/drawing/2014/main" id="{B261DBE7-7519-9819-6F87-3E7A08C3E6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2889" y="3929449"/>
              <a:ext cx="1119955" cy="11199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3E54A91-4609-AA17-ADE2-560C1285FE84}"/>
                </a:ext>
              </a:extLst>
            </p:cNvPr>
            <p:cNvSpPr txBox="1"/>
            <p:nvPr/>
          </p:nvSpPr>
          <p:spPr>
            <a:xfrm>
              <a:off x="1715750" y="5049404"/>
              <a:ext cx="21142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builderSettings.json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5DAC63C1-BCA3-9061-0BF6-BE602A5D57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1173" y="4341166"/>
            <a:ext cx="1981912" cy="1293633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31C841DD-C0B5-EF7C-FE5B-6B91CAFB992B}"/>
              </a:ext>
            </a:extLst>
          </p:cNvPr>
          <p:cNvGrpSpPr/>
          <p:nvPr/>
        </p:nvGrpSpPr>
        <p:grpSpPr>
          <a:xfrm>
            <a:off x="4849588" y="5636941"/>
            <a:ext cx="2605551" cy="813143"/>
            <a:chOff x="7895535" y="2669672"/>
            <a:chExt cx="2605551" cy="813143"/>
          </a:xfrm>
        </p:grpSpPr>
        <p:pic>
          <p:nvPicPr>
            <p:cNvPr id="27" name="Picture 26" descr="Logo, company name&#10;&#10;Description automatically generated">
              <a:extLst>
                <a:ext uri="{FF2B5EF4-FFF2-40B4-BE49-F238E27FC236}">
                  <a16:creationId xmlns:a16="http://schemas.microsoft.com/office/drawing/2014/main" id="{F58B765B-DF23-7347-DF32-C4B07CD1D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5535" y="2669672"/>
              <a:ext cx="664954" cy="813143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0104675-401C-A879-C6BE-CEE32428F042}"/>
                </a:ext>
              </a:extLst>
            </p:cNvPr>
            <p:cNvSpPr txBox="1"/>
            <p:nvPr/>
          </p:nvSpPr>
          <p:spPr>
            <a:xfrm>
              <a:off x="8560489" y="2783857"/>
              <a:ext cx="19405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DLaB.ModelBuilder</a:t>
              </a:r>
              <a:r>
                <a:rPr 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 Extensions</a:t>
              </a:r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365DF15-04E4-CA65-1171-401986FE11A8}"/>
              </a:ext>
            </a:extLst>
          </p:cNvPr>
          <p:cNvCxnSpPr/>
          <p:nvPr/>
        </p:nvCxnSpPr>
        <p:spPr>
          <a:xfrm>
            <a:off x="2199496" y="2162948"/>
            <a:ext cx="66108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3BC38E9-B3EA-DF5D-8AF6-F2F6E5B93814}"/>
              </a:ext>
            </a:extLst>
          </p:cNvPr>
          <p:cNvCxnSpPr>
            <a:cxnSpLocks/>
            <a:endCxn id="1026" idx="0"/>
          </p:cNvCxnSpPr>
          <p:nvPr/>
        </p:nvCxnSpPr>
        <p:spPr>
          <a:xfrm flipH="1">
            <a:off x="2954326" y="3601991"/>
            <a:ext cx="636313" cy="9681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28F30E3-3AAB-5B56-ABA8-BFADCAC082B3}"/>
              </a:ext>
            </a:extLst>
          </p:cNvPr>
          <p:cNvCxnSpPr>
            <a:cxnSpLocks/>
          </p:cNvCxnSpPr>
          <p:nvPr/>
        </p:nvCxnSpPr>
        <p:spPr>
          <a:xfrm>
            <a:off x="5988101" y="3536075"/>
            <a:ext cx="0" cy="9371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404548C-0FB4-48CE-39DA-CF5453A78F60}"/>
              </a:ext>
            </a:extLst>
          </p:cNvPr>
          <p:cNvCxnSpPr>
            <a:cxnSpLocks/>
            <a:stCxn id="1026" idx="3"/>
          </p:cNvCxnSpPr>
          <p:nvPr/>
        </p:nvCxnSpPr>
        <p:spPr>
          <a:xfrm flipV="1">
            <a:off x="3514303" y="4874737"/>
            <a:ext cx="1169952" cy="2553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F8B50FC-D11F-6BC2-AF07-E7B2B71E181C}"/>
              </a:ext>
            </a:extLst>
          </p:cNvPr>
          <p:cNvCxnSpPr>
            <a:cxnSpLocks/>
          </p:cNvCxnSpPr>
          <p:nvPr/>
        </p:nvCxnSpPr>
        <p:spPr>
          <a:xfrm flipV="1">
            <a:off x="5804951" y="5177007"/>
            <a:ext cx="0" cy="5130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0B0C7DE-9FFB-BE77-91B6-75A531AF203A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3514303" y="5130112"/>
            <a:ext cx="1397501" cy="6210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EE07687-AE9C-354D-B017-5C032EA9F816}"/>
              </a:ext>
            </a:extLst>
          </p:cNvPr>
          <p:cNvCxnSpPr>
            <a:cxnSpLocks/>
          </p:cNvCxnSpPr>
          <p:nvPr/>
        </p:nvCxnSpPr>
        <p:spPr>
          <a:xfrm>
            <a:off x="8198927" y="4802655"/>
            <a:ext cx="122927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B85AD8E-1158-55B3-7206-1AEEBCF9BFA7}"/>
              </a:ext>
            </a:extLst>
          </p:cNvPr>
          <p:cNvSpPr txBox="1"/>
          <p:nvPr/>
        </p:nvSpPr>
        <p:spPr>
          <a:xfrm>
            <a:off x="6056835" y="3625864"/>
            <a:ext cx="2777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On “Create” button click, second, calls </a:t>
            </a:r>
            <a:r>
              <a:rPr lang="en-US" sz="1400" dirty="0" err="1"/>
              <a:t>ModelBuilder</a:t>
            </a:r>
            <a:r>
              <a:rPr lang="en-US" sz="1400" dirty="0"/>
              <a:t> Invoker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3D1AC13-C8EC-3508-83DA-3DF7536F841D}"/>
              </a:ext>
            </a:extLst>
          </p:cNvPr>
          <p:cNvCxnSpPr>
            <a:cxnSpLocks/>
          </p:cNvCxnSpPr>
          <p:nvPr/>
        </p:nvCxnSpPr>
        <p:spPr>
          <a:xfrm flipH="1">
            <a:off x="2150069" y="2162948"/>
            <a:ext cx="6054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7409C9E-F742-3C73-8779-BA024E88A098}"/>
              </a:ext>
            </a:extLst>
          </p:cNvPr>
          <p:cNvSpPr txBox="1"/>
          <p:nvPr/>
        </p:nvSpPr>
        <p:spPr>
          <a:xfrm>
            <a:off x="2164405" y="1676238"/>
            <a:ext cx="922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Loads and</a:t>
            </a:r>
          </a:p>
          <a:p>
            <a:r>
              <a:rPr lang="en-US" sz="1400" dirty="0"/>
              <a:t>Saves to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6AAA474-5636-CF9C-CD4F-A3C144F952BF}"/>
              </a:ext>
            </a:extLst>
          </p:cNvPr>
          <p:cNvSpPr txBox="1"/>
          <p:nvPr/>
        </p:nvSpPr>
        <p:spPr>
          <a:xfrm>
            <a:off x="1809372" y="3640825"/>
            <a:ext cx="17299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On “Create” button click, first, writes</a:t>
            </a:r>
          </a:p>
          <a:p>
            <a:r>
              <a:rPr lang="en-US" sz="1400" dirty="0"/>
              <a:t>to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8A00F42-C518-A34A-C4B3-B61DC46D910A}"/>
              </a:ext>
            </a:extLst>
          </p:cNvPr>
          <p:cNvSpPr txBox="1"/>
          <p:nvPr/>
        </p:nvSpPr>
        <p:spPr>
          <a:xfrm>
            <a:off x="3514304" y="4552090"/>
            <a:ext cx="1119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Is consumed by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8615E7-42DC-78ED-F071-E5AD3A6E0083}"/>
              </a:ext>
            </a:extLst>
          </p:cNvPr>
          <p:cNvSpPr txBox="1"/>
          <p:nvPr/>
        </p:nvSpPr>
        <p:spPr>
          <a:xfrm>
            <a:off x="5924863" y="5170814"/>
            <a:ext cx="1119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Is consumed by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C2DE131E-88AF-AE59-1C1E-F488CEBE665F}"/>
              </a:ext>
            </a:extLst>
          </p:cNvPr>
          <p:cNvSpPr txBox="1"/>
          <p:nvPr/>
        </p:nvSpPr>
        <p:spPr>
          <a:xfrm>
            <a:off x="8224599" y="4211588"/>
            <a:ext cx="1606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Generates </a:t>
            </a:r>
          </a:p>
          <a:p>
            <a:r>
              <a:rPr lang="en-US" sz="1400" dirty="0" err="1"/>
              <a:t>Earlybound</a:t>
            </a:r>
            <a:r>
              <a:rPr lang="en-US" sz="1400" dirty="0"/>
              <a:t> classes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94DECA25-01EF-B049-8282-B8495D31A24B}"/>
              </a:ext>
            </a:extLst>
          </p:cNvPr>
          <p:cNvSpPr txBox="1"/>
          <p:nvPr/>
        </p:nvSpPr>
        <p:spPr>
          <a:xfrm>
            <a:off x="3603025" y="201084"/>
            <a:ext cx="49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Earlybound</a:t>
            </a:r>
            <a:r>
              <a:rPr lang="en-US" sz="2000" b="1" dirty="0"/>
              <a:t> Generator Flow</a:t>
            </a:r>
          </a:p>
        </p:txBody>
      </p:sp>
    </p:spTree>
    <p:extLst>
      <p:ext uri="{BB962C8B-B14F-4D97-AF65-F5344CB8AC3E}">
        <p14:creationId xmlns:p14="http://schemas.microsoft.com/office/powerpoint/2010/main" val="4061584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BCE77B1C-88EF-6D9C-79F9-E3C276881154}"/>
              </a:ext>
            </a:extLst>
          </p:cNvPr>
          <p:cNvGrpSpPr/>
          <p:nvPr/>
        </p:nvGrpSpPr>
        <p:grpSpPr>
          <a:xfrm>
            <a:off x="896318" y="3403812"/>
            <a:ext cx="2114231" cy="1458509"/>
            <a:chOff x="1715750" y="3929449"/>
            <a:chExt cx="2114231" cy="1458509"/>
          </a:xfrm>
        </p:grpSpPr>
        <p:pic>
          <p:nvPicPr>
            <p:cNvPr id="1026" name="Picture 2" descr="Json Images – Browse 310 Stock Photos, Vectors, and Video ...">
              <a:extLst>
                <a:ext uri="{FF2B5EF4-FFF2-40B4-BE49-F238E27FC236}">
                  <a16:creationId xmlns:a16="http://schemas.microsoft.com/office/drawing/2014/main" id="{B261DBE7-7519-9819-6F87-3E7A08C3E6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2889" y="3929449"/>
              <a:ext cx="1119955" cy="11199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3E54A91-4609-AA17-ADE2-560C1285FE84}"/>
                </a:ext>
              </a:extLst>
            </p:cNvPr>
            <p:cNvSpPr txBox="1"/>
            <p:nvPr/>
          </p:nvSpPr>
          <p:spPr>
            <a:xfrm>
              <a:off x="1715750" y="5049404"/>
              <a:ext cx="21142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builderSettings.json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5DAC63C1-BCA3-9061-0BF6-BE602A5D5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1073" y="4842469"/>
            <a:ext cx="1981912" cy="1293633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31C841DD-C0B5-EF7C-FE5B-6B91CAFB992B}"/>
              </a:ext>
            </a:extLst>
          </p:cNvPr>
          <p:cNvGrpSpPr/>
          <p:nvPr/>
        </p:nvGrpSpPr>
        <p:grpSpPr>
          <a:xfrm>
            <a:off x="4851610" y="4789321"/>
            <a:ext cx="2605551" cy="813143"/>
            <a:chOff x="7895535" y="2669672"/>
            <a:chExt cx="2605551" cy="813143"/>
          </a:xfrm>
        </p:grpSpPr>
        <p:pic>
          <p:nvPicPr>
            <p:cNvPr id="27" name="Picture 26" descr="Logo, company name&#10;&#10;Description automatically generated">
              <a:extLst>
                <a:ext uri="{FF2B5EF4-FFF2-40B4-BE49-F238E27FC236}">
                  <a16:creationId xmlns:a16="http://schemas.microsoft.com/office/drawing/2014/main" id="{F58B765B-DF23-7347-DF32-C4B07CD1D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5535" y="2669672"/>
              <a:ext cx="664954" cy="813143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0104675-401C-A879-C6BE-CEE32428F042}"/>
                </a:ext>
              </a:extLst>
            </p:cNvPr>
            <p:cNvSpPr txBox="1"/>
            <p:nvPr/>
          </p:nvSpPr>
          <p:spPr>
            <a:xfrm>
              <a:off x="8560489" y="2783857"/>
              <a:ext cx="19405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DLaB.ModelBuilder</a:t>
              </a:r>
              <a:r>
                <a:rPr 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 Extensions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404548C-0FB4-48CE-39DA-CF5453A78F60}"/>
              </a:ext>
            </a:extLst>
          </p:cNvPr>
          <p:cNvCxnSpPr>
            <a:cxnSpLocks/>
            <a:stCxn id="1026" idx="3"/>
          </p:cNvCxnSpPr>
          <p:nvPr/>
        </p:nvCxnSpPr>
        <p:spPr>
          <a:xfrm flipV="1">
            <a:off x="2513412" y="3708415"/>
            <a:ext cx="1169952" cy="2553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F8B50FC-D11F-6BC2-AF07-E7B2B71E181C}"/>
              </a:ext>
            </a:extLst>
          </p:cNvPr>
          <p:cNvCxnSpPr>
            <a:cxnSpLocks/>
          </p:cNvCxnSpPr>
          <p:nvPr/>
        </p:nvCxnSpPr>
        <p:spPr>
          <a:xfrm flipV="1">
            <a:off x="5806973" y="4040660"/>
            <a:ext cx="0" cy="8018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0B0C7DE-9FFB-BE77-91B6-75A531AF203A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2513412" y="3963790"/>
            <a:ext cx="2338198" cy="10403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EE07687-AE9C-354D-B017-5C032EA9F816}"/>
              </a:ext>
            </a:extLst>
          </p:cNvPr>
          <p:cNvCxnSpPr>
            <a:cxnSpLocks/>
          </p:cNvCxnSpPr>
          <p:nvPr/>
        </p:nvCxnSpPr>
        <p:spPr>
          <a:xfrm>
            <a:off x="8390238" y="4040660"/>
            <a:ext cx="408505" cy="8018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8A00F42-C518-A34A-C4B3-B61DC46D910A}"/>
              </a:ext>
            </a:extLst>
          </p:cNvPr>
          <p:cNvSpPr txBox="1"/>
          <p:nvPr/>
        </p:nvSpPr>
        <p:spPr>
          <a:xfrm>
            <a:off x="2513413" y="3385768"/>
            <a:ext cx="1119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Is consumed by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8615E7-42DC-78ED-F071-E5AD3A6E0083}"/>
              </a:ext>
            </a:extLst>
          </p:cNvPr>
          <p:cNvSpPr txBox="1"/>
          <p:nvPr/>
        </p:nvSpPr>
        <p:spPr>
          <a:xfrm>
            <a:off x="5926885" y="4323194"/>
            <a:ext cx="1119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Is consumed by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C2DE131E-88AF-AE59-1C1E-F488CEBE665F}"/>
              </a:ext>
            </a:extLst>
          </p:cNvPr>
          <p:cNvSpPr txBox="1"/>
          <p:nvPr/>
        </p:nvSpPr>
        <p:spPr>
          <a:xfrm>
            <a:off x="8730781" y="4179955"/>
            <a:ext cx="1606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Generates </a:t>
            </a:r>
          </a:p>
          <a:p>
            <a:r>
              <a:rPr lang="en-US" sz="1400" dirty="0" err="1"/>
              <a:t>Earlybound</a:t>
            </a:r>
            <a:r>
              <a:rPr lang="en-US" sz="1400" dirty="0"/>
              <a:t> classes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E27F7B-C3DA-88F1-B143-EFA8607C74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7469" y="1245586"/>
            <a:ext cx="5153535" cy="270226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200EBF-32D7-E807-9FB3-D9966F90F1D3}"/>
              </a:ext>
            </a:extLst>
          </p:cNvPr>
          <p:cNvCxnSpPr>
            <a:cxnSpLocks/>
          </p:cNvCxnSpPr>
          <p:nvPr/>
        </p:nvCxnSpPr>
        <p:spPr>
          <a:xfrm>
            <a:off x="2774092" y="1705232"/>
            <a:ext cx="1043377" cy="1485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8A25D35-9049-8A5A-803B-ADEFED18C138}"/>
              </a:ext>
            </a:extLst>
          </p:cNvPr>
          <p:cNvSpPr txBox="1"/>
          <p:nvPr/>
        </p:nvSpPr>
        <p:spPr>
          <a:xfrm>
            <a:off x="339812" y="425134"/>
            <a:ext cx="298415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1. Manually populate </a:t>
            </a:r>
            <a:r>
              <a:rPr lang="en-US" sz="1400" dirty="0" err="1"/>
              <a:t>builderSettings.json</a:t>
            </a:r>
            <a:r>
              <a:rPr lang="en-US" sz="1400" dirty="0"/>
              <a:t>, or copy from EBG</a:t>
            </a:r>
          </a:p>
          <a:p>
            <a:r>
              <a:rPr lang="en-US" sz="1400" dirty="0"/>
              <a:t>2. Copy DLaB.ModelBuilder.Extensions.dll to PAC folder</a:t>
            </a:r>
          </a:p>
          <a:p>
            <a:r>
              <a:rPr lang="en-US" sz="1400" dirty="0"/>
              <a:t>3.  Run PAC </a:t>
            </a:r>
            <a:r>
              <a:rPr lang="en-US" sz="1400" dirty="0" err="1"/>
              <a:t>modelbuilder</a:t>
            </a:r>
            <a:r>
              <a:rPr lang="en-US" sz="1400" dirty="0"/>
              <a:t> build command line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BCE8E2-CE5F-EC2C-26B0-3ABC9D6BB3D1}"/>
              </a:ext>
            </a:extLst>
          </p:cNvPr>
          <p:cNvSpPr txBox="1"/>
          <p:nvPr/>
        </p:nvSpPr>
        <p:spPr>
          <a:xfrm>
            <a:off x="3603025" y="201084"/>
            <a:ext cx="49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PAC CLI Build Flow</a:t>
            </a:r>
          </a:p>
        </p:txBody>
      </p:sp>
    </p:spTree>
    <p:extLst>
      <p:ext uri="{BB962C8B-B14F-4D97-AF65-F5344CB8AC3E}">
        <p14:creationId xmlns:p14="http://schemas.microsoft.com/office/powerpoint/2010/main" val="2184490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109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Daryl LaBar</dc:creator>
  <cp:lastModifiedBy>Daryl LaBar</cp:lastModifiedBy>
  <cp:revision>1</cp:revision>
  <dcterms:created xsi:type="dcterms:W3CDTF">2023-03-08T19:59:56Z</dcterms:created>
  <dcterms:modified xsi:type="dcterms:W3CDTF">2023-03-08T21:59:51Z</dcterms:modified>
</cp:coreProperties>
</file>