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C41-9538-61D0-19DB-42B4AA23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E05C9-3AC3-30D4-0437-29213CE8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7144-5663-F703-50E0-91E24A1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8BE0-06DE-C6ED-5BB9-E9E986ED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9CF-2126-C3CD-1CA2-26D102D3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E96B-DC72-6198-BB98-1BF8562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32948-560B-29EC-B119-B905BBE9A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E75F-E51A-4E89-59DA-BCDDD3F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114F-AD24-ABF1-CBFA-A92088AC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544F-57C2-82AF-689E-552B0C3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4E2E2-2A10-116B-0E93-7122AFE9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4DE5-67B9-AC12-3F0F-6F68BF6F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EE77-FA4B-02BD-2C2D-96F204F8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1439-F9B9-E635-A1AE-9DB689D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5822-3EDE-4D3D-0D36-A9851E2D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57CE-6231-FC99-4E3E-03A64D75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EE1F-5257-3C03-7A9A-8168BA6F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52F7-D355-B650-B247-6D9E7879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8D4C-1F87-0B3F-1358-8F323EE5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EB02-DE05-04EC-0499-A1F2EA0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825-DC4E-0483-90C2-1B32A33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1D79-30A9-A2ED-5BF7-87B06F7A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F6C8-5C0D-AD9C-FB04-69DA062F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1771-A163-D20C-DF33-F1A5644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09A5-324B-352D-298F-42275A89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B99A-E533-84CA-B4DF-0A84B71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63CE-F548-7F98-6E48-41CEC284A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A644F-AA18-6A92-A5D6-3E2C6D43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FE11-08F7-37D3-64BE-73BC7121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657C-EF97-F1A0-2EF8-3FE3FC1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CC87-C982-4738-6AB2-0121312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8A9C-6786-2B2C-A2D1-25DEE025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F67E-436B-519D-5F52-96208E7C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B353-B092-C49F-CCE5-C83DA150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9593-20D9-9D34-AFB1-0717AEBEA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8A56-3A78-EDD6-17E7-30BB35506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6372B-01D5-17A6-5607-A4E3878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4334E-26AA-DFB8-CBF6-1E0ACE47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2717D-03B6-3856-CC16-4A6ECD5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A151-24A6-D3E7-081A-A9850901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959E8-9597-D7A2-8650-C82E23A0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112AA-F7D6-C612-A205-717D9A0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0E1B0-AB02-4569-6E6A-B4278F45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55A74-BEB2-7633-4337-D3B471F6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C773B-3C0A-7009-3A80-20C324DD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CB619-557A-2BF7-35ED-397ECCA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C50-D671-5F5D-1574-0FDFA079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14F3-AD89-80A3-412B-8423760C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9C619-193B-E2A4-1BF0-C42C2828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7164-D1AC-E935-91F9-C3BC2FEF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D3A3-D383-4ECE-7855-7A9415F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719B8-777D-14D6-0E83-70AABB0B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443-36FC-2083-36EF-6D140475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0FFA-3277-387B-2DE1-7609F5886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91B39-AD06-81A0-9819-5502FEA1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2FC5-A9FE-7627-EF90-1D4C942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731E-4C65-9106-7D46-FBB29F4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62DE5-A2E2-AE58-5F37-15CD8C2E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14523-225F-E4CC-27CF-19B9860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0D5E-2A27-BC43-3BD4-03D9349F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7D13-53B3-B290-5ED3-A8FC911C3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1BF4-66AC-4CA5-B30D-B7E0B1EB860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47D6-D92E-DCC3-4C7B-29C947CE6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8DA-AC12-58DD-D68C-DA8115D05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D7942-FDE8-BBD2-8CF5-E4A0C3B8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52" y="902465"/>
            <a:ext cx="5410520" cy="252096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9198F1D-7D82-70C0-F24C-B4A9D6458BE0}"/>
              </a:ext>
            </a:extLst>
          </p:cNvPr>
          <p:cNvGrpSpPr/>
          <p:nvPr/>
        </p:nvGrpSpPr>
        <p:grpSpPr>
          <a:xfrm>
            <a:off x="4788559" y="4473198"/>
            <a:ext cx="3380988" cy="664954"/>
            <a:chOff x="6373124" y="3824472"/>
            <a:chExt cx="3380988" cy="664954"/>
          </a:xfrm>
        </p:grpSpPr>
        <p:pic>
          <p:nvPicPr>
            <p:cNvPr id="1030" name="Picture 6" descr="Microsoft Dataverse | Avantiico">
              <a:extLst>
                <a:ext uri="{FF2B5EF4-FFF2-40B4-BE49-F238E27FC236}">
                  <a16:creationId xmlns:a16="http://schemas.microsoft.com/office/drawing/2014/main" id="{79EE11ED-0A04-5644-2F77-6668B7336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124" y="3824472"/>
              <a:ext cx="664954" cy="66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721F28-FAFD-7440-2665-27DFD5F4CB2D}"/>
                </a:ext>
              </a:extLst>
            </p:cNvPr>
            <p:cNvSpPr txBox="1"/>
            <p:nvPr/>
          </p:nvSpPr>
          <p:spPr>
            <a:xfrm>
              <a:off x="7038078" y="3861542"/>
              <a:ext cx="271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Microsoft.PowerPlatform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Dataverse.ModelBuilderLib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2137A1-E504-55CD-1603-048C7D8FDB72}"/>
              </a:ext>
            </a:extLst>
          </p:cNvPr>
          <p:cNvGrpSpPr/>
          <p:nvPr/>
        </p:nvGrpSpPr>
        <p:grpSpPr>
          <a:xfrm>
            <a:off x="519815" y="1433693"/>
            <a:ext cx="1814383" cy="1458509"/>
            <a:chOff x="8063618" y="906460"/>
            <a:chExt cx="1814383" cy="1458509"/>
          </a:xfrm>
        </p:grpSpPr>
        <p:pic>
          <p:nvPicPr>
            <p:cNvPr id="1028" name="Picture 4" descr="Xml File Icon - Download in Colored Outline Style">
              <a:extLst>
                <a:ext uri="{FF2B5EF4-FFF2-40B4-BE49-F238E27FC236}">
                  <a16:creationId xmlns:a16="http://schemas.microsoft.com/office/drawing/2014/main" id="{DB02E690-F551-4986-C27F-56C55183F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833" y="906460"/>
              <a:ext cx="1119955" cy="111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6CBD1F-D99A-82C2-C497-8C4509E6C114}"/>
                </a:ext>
              </a:extLst>
            </p:cNvPr>
            <p:cNvSpPr txBox="1"/>
            <p:nvPr/>
          </p:nvSpPr>
          <p:spPr>
            <a:xfrm>
              <a:off x="8063618" y="2026415"/>
              <a:ext cx="1814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EBG Settings Path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E77B1C-88EF-6D9C-79F9-E3C276881154}"/>
              </a:ext>
            </a:extLst>
          </p:cNvPr>
          <p:cNvGrpSpPr/>
          <p:nvPr/>
        </p:nvGrpSpPr>
        <p:grpSpPr>
          <a:xfrm>
            <a:off x="1897209" y="4570134"/>
            <a:ext cx="2114231" cy="1458509"/>
            <a:chOff x="1715750" y="3929449"/>
            <a:chExt cx="2114231" cy="1458509"/>
          </a:xfrm>
        </p:grpSpPr>
        <p:pic>
          <p:nvPicPr>
            <p:cNvPr id="1026" name="Picture 2" descr="Json Images – Browse 310 Stock Photos, Vectors, and Video ...">
              <a:extLst>
                <a:ext uri="{FF2B5EF4-FFF2-40B4-BE49-F238E27FC236}">
                  <a16:creationId xmlns:a16="http://schemas.microsoft.com/office/drawing/2014/main" id="{B261DBE7-7519-9819-6F87-3E7A08C3E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889" y="3929449"/>
              <a:ext cx="1119955" cy="111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54A91-4609-AA17-ADE2-560C1285FE84}"/>
                </a:ext>
              </a:extLst>
            </p:cNvPr>
            <p:cNvSpPr txBox="1"/>
            <p:nvPr/>
          </p:nvSpPr>
          <p:spPr>
            <a:xfrm>
              <a:off x="1715750" y="5049404"/>
              <a:ext cx="2114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builderSettings.json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DAC63C1-BCA3-9061-0BF6-BE602A5D5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1173" y="4341166"/>
            <a:ext cx="1981912" cy="129363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1C841DD-C0B5-EF7C-FE5B-6B91CAFB992B}"/>
              </a:ext>
            </a:extLst>
          </p:cNvPr>
          <p:cNvGrpSpPr/>
          <p:nvPr/>
        </p:nvGrpSpPr>
        <p:grpSpPr>
          <a:xfrm>
            <a:off x="4849588" y="5636941"/>
            <a:ext cx="2605551" cy="813143"/>
            <a:chOff x="7895535" y="2669672"/>
            <a:chExt cx="2605551" cy="813143"/>
          </a:xfrm>
        </p:grpSpPr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F58B765B-DF23-7347-DF32-C4B07CD1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535" y="2669672"/>
              <a:ext cx="664954" cy="813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04675-401C-A879-C6BE-CEE32428F042}"/>
                </a:ext>
              </a:extLst>
            </p:cNvPr>
            <p:cNvSpPr txBox="1"/>
            <p:nvPr/>
          </p:nvSpPr>
          <p:spPr>
            <a:xfrm>
              <a:off x="8560489" y="2783857"/>
              <a:ext cx="1940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DLaB.ModelBuilder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Extensions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65DF15-04E4-CA65-1171-401986FE11A8}"/>
              </a:ext>
            </a:extLst>
          </p:cNvPr>
          <p:cNvCxnSpPr/>
          <p:nvPr/>
        </p:nvCxnSpPr>
        <p:spPr>
          <a:xfrm>
            <a:off x="2199496" y="2162948"/>
            <a:ext cx="661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BC38E9-B3EA-DF5D-8AF6-F2F6E5B93814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2954326" y="3601991"/>
            <a:ext cx="636313" cy="968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8F30E3-3AAB-5B56-ABA8-BFADCAC082B3}"/>
              </a:ext>
            </a:extLst>
          </p:cNvPr>
          <p:cNvCxnSpPr>
            <a:cxnSpLocks/>
          </p:cNvCxnSpPr>
          <p:nvPr/>
        </p:nvCxnSpPr>
        <p:spPr>
          <a:xfrm>
            <a:off x="5988101" y="3536075"/>
            <a:ext cx="0" cy="937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04548C-0FB4-48CE-39DA-CF5453A78F60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3514303" y="4874737"/>
            <a:ext cx="1169952" cy="255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8B50FC-D11F-6BC2-AF07-E7B2B71E181C}"/>
              </a:ext>
            </a:extLst>
          </p:cNvPr>
          <p:cNvCxnSpPr>
            <a:cxnSpLocks/>
          </p:cNvCxnSpPr>
          <p:nvPr/>
        </p:nvCxnSpPr>
        <p:spPr>
          <a:xfrm flipV="1">
            <a:off x="5804951" y="5177007"/>
            <a:ext cx="0" cy="513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B0C7DE-9FFB-BE77-91B6-75A531AF203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514303" y="5130112"/>
            <a:ext cx="1397501" cy="621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E07687-AE9C-354D-B017-5C032EA9F816}"/>
              </a:ext>
            </a:extLst>
          </p:cNvPr>
          <p:cNvCxnSpPr>
            <a:cxnSpLocks/>
          </p:cNvCxnSpPr>
          <p:nvPr/>
        </p:nvCxnSpPr>
        <p:spPr>
          <a:xfrm>
            <a:off x="8198927" y="4802655"/>
            <a:ext cx="1229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85AD8E-1158-55B3-7206-1AEEBCF9BFA7}"/>
              </a:ext>
            </a:extLst>
          </p:cNvPr>
          <p:cNvSpPr txBox="1"/>
          <p:nvPr/>
        </p:nvSpPr>
        <p:spPr>
          <a:xfrm>
            <a:off x="6056835" y="3625864"/>
            <a:ext cx="277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“Create” button click, second, calls </a:t>
            </a:r>
            <a:r>
              <a:rPr lang="en-US" sz="1400" dirty="0" err="1"/>
              <a:t>ModelBuilder</a:t>
            </a:r>
            <a:r>
              <a:rPr lang="en-US" sz="1400" dirty="0"/>
              <a:t> Invoker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D1AC13-C8EC-3508-83DA-3DF7536F841D}"/>
              </a:ext>
            </a:extLst>
          </p:cNvPr>
          <p:cNvCxnSpPr>
            <a:cxnSpLocks/>
          </p:cNvCxnSpPr>
          <p:nvPr/>
        </p:nvCxnSpPr>
        <p:spPr>
          <a:xfrm flipH="1">
            <a:off x="2150069" y="2162948"/>
            <a:ext cx="605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409C9E-F742-3C73-8779-BA024E88A098}"/>
              </a:ext>
            </a:extLst>
          </p:cNvPr>
          <p:cNvSpPr txBox="1"/>
          <p:nvPr/>
        </p:nvSpPr>
        <p:spPr>
          <a:xfrm>
            <a:off x="2164405" y="167623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Loads and</a:t>
            </a:r>
          </a:p>
          <a:p>
            <a:r>
              <a:rPr lang="en-US" sz="1400" dirty="0"/>
              <a:t>Saves to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AAA474-5636-CF9C-CD4F-A3C144F952BF}"/>
              </a:ext>
            </a:extLst>
          </p:cNvPr>
          <p:cNvSpPr txBox="1"/>
          <p:nvPr/>
        </p:nvSpPr>
        <p:spPr>
          <a:xfrm>
            <a:off x="1809372" y="3640825"/>
            <a:ext cx="1729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“Create” button click, first, writes</a:t>
            </a:r>
          </a:p>
          <a:p>
            <a:r>
              <a:rPr lang="en-US" sz="1400" dirty="0"/>
              <a:t>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A00F42-C518-A34A-C4B3-B61DC46D910A}"/>
              </a:ext>
            </a:extLst>
          </p:cNvPr>
          <p:cNvSpPr txBox="1"/>
          <p:nvPr/>
        </p:nvSpPr>
        <p:spPr>
          <a:xfrm>
            <a:off x="3514304" y="4552090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615E7-42DC-78ED-F071-E5AD3A6E0083}"/>
              </a:ext>
            </a:extLst>
          </p:cNvPr>
          <p:cNvSpPr txBox="1"/>
          <p:nvPr/>
        </p:nvSpPr>
        <p:spPr>
          <a:xfrm>
            <a:off x="5924863" y="5170814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2DE131E-88AF-AE59-1C1E-F488CEBE665F}"/>
              </a:ext>
            </a:extLst>
          </p:cNvPr>
          <p:cNvSpPr txBox="1"/>
          <p:nvPr/>
        </p:nvSpPr>
        <p:spPr>
          <a:xfrm>
            <a:off x="8224599" y="4211588"/>
            <a:ext cx="160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Generates </a:t>
            </a:r>
          </a:p>
          <a:p>
            <a:r>
              <a:rPr lang="en-US" sz="1400" dirty="0" err="1"/>
              <a:t>Earlybound</a:t>
            </a:r>
            <a:r>
              <a:rPr lang="en-US" sz="1400" dirty="0"/>
              <a:t> classes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4DECA25-01EF-B049-8282-B8495D31A24B}"/>
              </a:ext>
            </a:extLst>
          </p:cNvPr>
          <p:cNvSpPr txBox="1"/>
          <p:nvPr/>
        </p:nvSpPr>
        <p:spPr>
          <a:xfrm>
            <a:off x="3603025" y="201084"/>
            <a:ext cx="49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Earlybound</a:t>
            </a:r>
            <a:r>
              <a:rPr lang="en-US" sz="2000" b="1" dirty="0"/>
              <a:t> Generator Flow</a:t>
            </a:r>
          </a:p>
        </p:txBody>
      </p:sp>
    </p:spTree>
    <p:extLst>
      <p:ext uri="{BB962C8B-B14F-4D97-AF65-F5344CB8AC3E}">
        <p14:creationId xmlns:p14="http://schemas.microsoft.com/office/powerpoint/2010/main" val="40615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CE77B1C-88EF-6D9C-79F9-E3C276881154}"/>
              </a:ext>
            </a:extLst>
          </p:cNvPr>
          <p:cNvGrpSpPr/>
          <p:nvPr/>
        </p:nvGrpSpPr>
        <p:grpSpPr>
          <a:xfrm>
            <a:off x="896318" y="3403812"/>
            <a:ext cx="2114231" cy="1458509"/>
            <a:chOff x="1715750" y="3929449"/>
            <a:chExt cx="2114231" cy="1458509"/>
          </a:xfrm>
        </p:grpSpPr>
        <p:pic>
          <p:nvPicPr>
            <p:cNvPr id="1026" name="Picture 2" descr="Json Images – Browse 310 Stock Photos, Vectors, and Video ...">
              <a:extLst>
                <a:ext uri="{FF2B5EF4-FFF2-40B4-BE49-F238E27FC236}">
                  <a16:creationId xmlns:a16="http://schemas.microsoft.com/office/drawing/2014/main" id="{B261DBE7-7519-9819-6F87-3E7A08C3E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889" y="3929449"/>
              <a:ext cx="1119955" cy="111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54A91-4609-AA17-ADE2-560C1285FE84}"/>
                </a:ext>
              </a:extLst>
            </p:cNvPr>
            <p:cNvSpPr txBox="1"/>
            <p:nvPr/>
          </p:nvSpPr>
          <p:spPr>
            <a:xfrm>
              <a:off x="1715750" y="5049404"/>
              <a:ext cx="2114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builderSettings.json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DAC63C1-BCA3-9061-0BF6-BE602A5D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073" y="4842469"/>
            <a:ext cx="1981912" cy="129363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1C841DD-C0B5-EF7C-FE5B-6B91CAFB992B}"/>
              </a:ext>
            </a:extLst>
          </p:cNvPr>
          <p:cNvGrpSpPr/>
          <p:nvPr/>
        </p:nvGrpSpPr>
        <p:grpSpPr>
          <a:xfrm>
            <a:off x="4851610" y="4789321"/>
            <a:ext cx="2605551" cy="813143"/>
            <a:chOff x="7895535" y="2669672"/>
            <a:chExt cx="2605551" cy="813143"/>
          </a:xfrm>
        </p:grpSpPr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F58B765B-DF23-7347-DF32-C4B07CD1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535" y="2669672"/>
              <a:ext cx="664954" cy="813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04675-401C-A879-C6BE-CEE32428F042}"/>
                </a:ext>
              </a:extLst>
            </p:cNvPr>
            <p:cNvSpPr txBox="1"/>
            <p:nvPr/>
          </p:nvSpPr>
          <p:spPr>
            <a:xfrm>
              <a:off x="8560489" y="2783857"/>
              <a:ext cx="1940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DLaB.ModelBuilder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Extensions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04548C-0FB4-48CE-39DA-CF5453A78F60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13412" y="3708415"/>
            <a:ext cx="1169952" cy="255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8B50FC-D11F-6BC2-AF07-E7B2B71E181C}"/>
              </a:ext>
            </a:extLst>
          </p:cNvPr>
          <p:cNvCxnSpPr>
            <a:cxnSpLocks/>
          </p:cNvCxnSpPr>
          <p:nvPr/>
        </p:nvCxnSpPr>
        <p:spPr>
          <a:xfrm flipV="1">
            <a:off x="5806973" y="4040660"/>
            <a:ext cx="0" cy="801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B0C7DE-9FFB-BE77-91B6-75A531AF203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13412" y="3963790"/>
            <a:ext cx="2338198" cy="1040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E07687-AE9C-354D-B017-5C032EA9F816}"/>
              </a:ext>
            </a:extLst>
          </p:cNvPr>
          <p:cNvCxnSpPr>
            <a:cxnSpLocks/>
          </p:cNvCxnSpPr>
          <p:nvPr/>
        </p:nvCxnSpPr>
        <p:spPr>
          <a:xfrm>
            <a:off x="8390238" y="4040660"/>
            <a:ext cx="408505" cy="801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A00F42-C518-A34A-C4B3-B61DC46D910A}"/>
              </a:ext>
            </a:extLst>
          </p:cNvPr>
          <p:cNvSpPr txBox="1"/>
          <p:nvPr/>
        </p:nvSpPr>
        <p:spPr>
          <a:xfrm>
            <a:off x="2513413" y="3385768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615E7-42DC-78ED-F071-E5AD3A6E0083}"/>
              </a:ext>
            </a:extLst>
          </p:cNvPr>
          <p:cNvSpPr txBox="1"/>
          <p:nvPr/>
        </p:nvSpPr>
        <p:spPr>
          <a:xfrm>
            <a:off x="5926885" y="4323194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2DE131E-88AF-AE59-1C1E-F488CEBE665F}"/>
              </a:ext>
            </a:extLst>
          </p:cNvPr>
          <p:cNvSpPr txBox="1"/>
          <p:nvPr/>
        </p:nvSpPr>
        <p:spPr>
          <a:xfrm>
            <a:off x="8730781" y="4179955"/>
            <a:ext cx="160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Generates </a:t>
            </a:r>
          </a:p>
          <a:p>
            <a:r>
              <a:rPr lang="en-US" sz="1400" dirty="0" err="1"/>
              <a:t>Earlybound</a:t>
            </a:r>
            <a:r>
              <a:rPr lang="en-US" sz="1400" dirty="0"/>
              <a:t> 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27F7B-C3DA-88F1-B143-EFA8607C7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469" y="1245586"/>
            <a:ext cx="5153535" cy="27022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200EBF-32D7-E807-9FB3-D9966F90F1D3}"/>
              </a:ext>
            </a:extLst>
          </p:cNvPr>
          <p:cNvCxnSpPr>
            <a:cxnSpLocks/>
          </p:cNvCxnSpPr>
          <p:nvPr/>
        </p:nvCxnSpPr>
        <p:spPr>
          <a:xfrm>
            <a:off x="2774092" y="1705232"/>
            <a:ext cx="1043377" cy="148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25D35-9049-8A5A-803B-ADEFED18C138}"/>
              </a:ext>
            </a:extLst>
          </p:cNvPr>
          <p:cNvSpPr txBox="1"/>
          <p:nvPr/>
        </p:nvSpPr>
        <p:spPr>
          <a:xfrm>
            <a:off x="339812" y="425134"/>
            <a:ext cx="29841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Manually populate </a:t>
            </a:r>
            <a:r>
              <a:rPr lang="en-US" sz="1400" dirty="0" err="1"/>
              <a:t>builderSettings.json</a:t>
            </a:r>
            <a:r>
              <a:rPr lang="en-US" sz="1400" dirty="0"/>
              <a:t>, or copy from EBG</a:t>
            </a:r>
          </a:p>
          <a:p>
            <a:r>
              <a:rPr lang="en-US" sz="1400" dirty="0"/>
              <a:t>2. Copy DLaB.ModelBuilder.Extensions.dll to PAC folder</a:t>
            </a:r>
          </a:p>
          <a:p>
            <a:r>
              <a:rPr lang="en-US" sz="1400" dirty="0"/>
              <a:t>3.  Run PAC </a:t>
            </a:r>
            <a:r>
              <a:rPr lang="en-US" sz="1400" dirty="0" err="1"/>
              <a:t>modelbuilder</a:t>
            </a:r>
            <a:r>
              <a:rPr lang="en-US" sz="1400" dirty="0"/>
              <a:t> build command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CE8E2-CE5F-EC2C-26B0-3ABC9D6BB3D1}"/>
              </a:ext>
            </a:extLst>
          </p:cNvPr>
          <p:cNvSpPr txBox="1"/>
          <p:nvPr/>
        </p:nvSpPr>
        <p:spPr>
          <a:xfrm>
            <a:off x="3603025" y="201084"/>
            <a:ext cx="49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PAC CLI Build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A0E48-1EC7-4105-4867-28A179A32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29" y="137230"/>
            <a:ext cx="495761" cy="5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LaBar</dc:creator>
  <cp:lastModifiedBy>Daryl LaBar</cp:lastModifiedBy>
  <cp:revision>2</cp:revision>
  <dcterms:created xsi:type="dcterms:W3CDTF">2023-03-08T19:59:56Z</dcterms:created>
  <dcterms:modified xsi:type="dcterms:W3CDTF">2023-03-17T13:07:20Z</dcterms:modified>
</cp:coreProperties>
</file>