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443933-8623-49B5-BF28-29E8468D0483}">
          <p14:sldIdLst>
            <p14:sldId id="256"/>
          </p14:sldIdLst>
        </p14:section>
        <p14:section name="New ideas" id="{C14DC54F-A887-4E27-8B52-DF2F6AD0C94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2D7607-6197-4B73-BFEC-953B5C448D9D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D7665E2-ED13-4FEF-AC33-44487BCDB7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Attack and </a:t>
            </a:r>
            <a:r>
              <a:rPr lang="en-US" dirty="0" err="1" smtClean="0">
                <a:latin typeface="Broadway" panose="04040905080B02020502" pitchFamily="82" charset="0"/>
              </a:rPr>
              <a:t>Defence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4797152"/>
            <a:ext cx="5432648" cy="108012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Made by: N. </a:t>
            </a:r>
            <a:r>
              <a:rPr lang="en-US" sz="2000" dirty="0" err="1" smtClean="0">
                <a:solidFill>
                  <a:schemeClr val="tx1"/>
                </a:solidFill>
              </a:rPr>
              <a:t>Mukhin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A. </a:t>
            </a:r>
            <a:r>
              <a:rPr lang="en-US" sz="2000" dirty="0" err="1" smtClean="0">
                <a:solidFill>
                  <a:schemeClr val="tx1"/>
                </a:solidFill>
              </a:rPr>
              <a:t>Andrianov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12Program Engineering 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Supervisor: </a:t>
            </a:r>
            <a:r>
              <a:rPr lang="en-US" sz="2000" dirty="0" err="1" smtClean="0">
                <a:solidFill>
                  <a:schemeClr val="tx1"/>
                </a:solidFill>
              </a:rPr>
              <a:t>Dmitriev</a:t>
            </a:r>
            <a:r>
              <a:rPr lang="en-US" sz="2000" dirty="0" smtClean="0">
                <a:solidFill>
                  <a:schemeClr val="tx1"/>
                </a:solidFill>
              </a:rPr>
              <a:t> D.V.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7" y="4005064"/>
            <a:ext cx="609685" cy="6096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412896"/>
            <a:ext cx="684240" cy="6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 Interface</a:t>
            </a:r>
          </a:p>
          <a:p>
            <a:r>
              <a:rPr lang="en-US" dirty="0" smtClean="0"/>
              <a:t>Create more levels of the game</a:t>
            </a:r>
          </a:p>
          <a:p>
            <a:r>
              <a:rPr lang="en-US" dirty="0" smtClean="0"/>
              <a:t>Add some new enemies and </a:t>
            </a:r>
            <a:r>
              <a:rPr lang="en-US" dirty="0" err="1" smtClean="0"/>
              <a:t>defence</a:t>
            </a:r>
            <a:r>
              <a:rPr lang="en-US" dirty="0" smtClean="0"/>
              <a:t> towers</a:t>
            </a:r>
          </a:p>
          <a:p>
            <a:r>
              <a:rPr lang="en-US" dirty="0" smtClean="0"/>
              <a:t>Include the choosing of game complexity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9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3084959" cy="245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2799"/>
            <a:ext cx="2448272" cy="194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трелка вправо 7"/>
          <p:cNvSpPr/>
          <p:nvPr/>
        </p:nvSpPr>
        <p:spPr>
          <a:xfrm rot="20027024">
            <a:off x="2619525" y="2702947"/>
            <a:ext cx="1985953" cy="425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55" y="4128041"/>
            <a:ext cx="2427362" cy="19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 rot="960811">
            <a:off x="2699792" y="3822013"/>
            <a:ext cx="2088232" cy="39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8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Arctic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71" y="2119313"/>
            <a:ext cx="5189220" cy="360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Прямая со стрелкой 7"/>
          <p:cNvCxnSpPr>
            <a:endCxn id="4" idx="0"/>
          </p:cNvCxnSpPr>
          <p:nvPr/>
        </p:nvCxnSpPr>
        <p:spPr>
          <a:xfrm>
            <a:off x="2915816" y="1772816"/>
            <a:ext cx="1645865" cy="34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7744" y="154647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Spawn Point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3635896" y="3921125"/>
            <a:ext cx="1152128" cy="21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3768" y="5822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Point</a:t>
            </a:r>
          </a:p>
        </p:txBody>
      </p:sp>
    </p:spTree>
    <p:extLst>
      <p:ext uri="{BB962C8B-B14F-4D97-AF65-F5344CB8AC3E}">
        <p14:creationId xmlns:p14="http://schemas.microsoft.com/office/powerpoint/2010/main" val="4293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65" y="2119313"/>
            <a:ext cx="4804833" cy="360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6300192" y="2780928"/>
            <a:ext cx="936104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56781" y="2497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Tower</a:t>
            </a:r>
          </a:p>
        </p:txBody>
      </p:sp>
    </p:spTree>
    <p:extLst>
      <p:ext uri="{BB962C8B-B14F-4D97-AF65-F5344CB8AC3E}">
        <p14:creationId xmlns:p14="http://schemas.microsoft.com/office/powerpoint/2010/main" val="2248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80" y="1844824"/>
            <a:ext cx="4248471" cy="4248471"/>
          </a:xfr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5220072" y="1556792"/>
            <a:ext cx="64807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8144" y="11247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Creep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868144" y="3140968"/>
            <a:ext cx="122413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0" y="28529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3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16832"/>
            <a:ext cx="3772880" cy="34596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0524"/>
            <a:ext cx="504055" cy="4410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96" y="3203976"/>
            <a:ext cx="504055" cy="44104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89796" y="3068960"/>
            <a:ext cx="1626420" cy="15841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275856" y="4149080"/>
            <a:ext cx="1613940" cy="14401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422108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Tower’s range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6012162" y="3660913"/>
            <a:ext cx="360039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5703006" y="3861048"/>
            <a:ext cx="4891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987824" y="3424500"/>
            <a:ext cx="2880320" cy="4164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71698" y="3044072"/>
            <a:ext cx="11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aim per shot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6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Creep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348880"/>
            <a:ext cx="1437045" cy="1152128"/>
          </a:xfrm>
        </p:spPr>
      </p:pic>
      <p:sp>
        <p:nvSpPr>
          <p:cNvPr id="6" name="TextBox 5"/>
          <p:cNvSpPr txBox="1"/>
          <p:nvPr/>
        </p:nvSpPr>
        <p:spPr>
          <a:xfrm>
            <a:off x="3275856" y="2348880"/>
            <a:ext cx="478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lgorithm to find the shortest way to exit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2 parameters: health points and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tower blocks the last way to exit point, destroys this 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6965245" cy="1202485"/>
          </a:xfrm>
        </p:spPr>
        <p:txBody>
          <a:bodyPr/>
          <a:lstStyle/>
          <a:p>
            <a:r>
              <a:rPr lang="en-US" dirty="0" smtClean="0"/>
              <a:t>Thanks for listening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7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103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Broadway</vt:lpstr>
      <vt:lpstr>Brush Script MT</vt:lpstr>
      <vt:lpstr>Constantia</vt:lpstr>
      <vt:lpstr>Franklin Gothic Book</vt:lpstr>
      <vt:lpstr>Rage Italic</vt:lpstr>
      <vt:lpstr>Times New Roman</vt:lpstr>
      <vt:lpstr>Кнопка</vt:lpstr>
      <vt:lpstr>Attack and Defence</vt:lpstr>
      <vt:lpstr>Technical Task</vt:lpstr>
      <vt:lpstr>User Interface</vt:lpstr>
      <vt:lpstr>First level Arctic</vt:lpstr>
      <vt:lpstr>Forest</vt:lpstr>
      <vt:lpstr>Desert</vt:lpstr>
      <vt:lpstr>Tower</vt:lpstr>
      <vt:lpstr>Creep</vt:lpstr>
      <vt:lpstr>Thanks for listening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and Defence</dc:title>
  <dc:creator>Descogle</dc:creator>
  <cp:lastModifiedBy>betmansmall@mail.ru</cp:lastModifiedBy>
  <cp:revision>22</cp:revision>
  <dcterms:created xsi:type="dcterms:W3CDTF">2014-03-26T14:09:33Z</dcterms:created>
  <dcterms:modified xsi:type="dcterms:W3CDTF">2014-03-27T13:18:56Z</dcterms:modified>
</cp:coreProperties>
</file>