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</p:sldMasterIdLst>
  <p:notesMasterIdLst>
    <p:notesMasterId r:id="rId59"/>
  </p:notesMasterIdLst>
  <p:sldIdLst>
    <p:sldId id="1252" r:id="rId2"/>
    <p:sldId id="1316" r:id="rId3"/>
    <p:sldId id="1317" r:id="rId4"/>
    <p:sldId id="1323" r:id="rId5"/>
    <p:sldId id="1327" r:id="rId6"/>
    <p:sldId id="1318" r:id="rId7"/>
    <p:sldId id="1267" r:id="rId8"/>
    <p:sldId id="1328" r:id="rId9"/>
    <p:sldId id="1270" r:id="rId10"/>
    <p:sldId id="1274" r:id="rId11"/>
    <p:sldId id="1268" r:id="rId12"/>
    <p:sldId id="1329" r:id="rId13"/>
    <p:sldId id="1278" r:id="rId14"/>
    <p:sldId id="1330" r:id="rId15"/>
    <p:sldId id="1331" r:id="rId16"/>
    <p:sldId id="1332" r:id="rId17"/>
    <p:sldId id="1333" r:id="rId18"/>
    <p:sldId id="1334" r:id="rId19"/>
    <p:sldId id="1335" r:id="rId20"/>
    <p:sldId id="1319" r:id="rId21"/>
    <p:sldId id="1279" r:id="rId22"/>
    <p:sldId id="1280" r:id="rId23"/>
    <p:sldId id="1281" r:id="rId24"/>
    <p:sldId id="1282" r:id="rId25"/>
    <p:sldId id="1284" r:id="rId26"/>
    <p:sldId id="1285" r:id="rId27"/>
    <p:sldId id="1286" r:id="rId28"/>
    <p:sldId id="1287" r:id="rId29"/>
    <p:sldId id="1289" r:id="rId30"/>
    <p:sldId id="1299" r:id="rId31"/>
    <p:sldId id="1288" r:id="rId32"/>
    <p:sldId id="1291" r:id="rId33"/>
    <p:sldId id="1292" r:id="rId34"/>
    <p:sldId id="1293" r:id="rId35"/>
    <p:sldId id="1294" r:id="rId36"/>
    <p:sldId id="1302" r:id="rId37"/>
    <p:sldId id="1303" r:id="rId38"/>
    <p:sldId id="1295" r:id="rId39"/>
    <p:sldId id="1296" r:id="rId40"/>
    <p:sldId id="1300" r:id="rId41"/>
    <p:sldId id="1297" r:id="rId42"/>
    <p:sldId id="1304" r:id="rId43"/>
    <p:sldId id="1298" r:id="rId44"/>
    <p:sldId id="1306" r:id="rId45"/>
    <p:sldId id="1305" r:id="rId46"/>
    <p:sldId id="1309" r:id="rId47"/>
    <p:sldId id="1310" r:id="rId48"/>
    <p:sldId id="1311" r:id="rId49"/>
    <p:sldId id="1313" r:id="rId50"/>
    <p:sldId id="1314" r:id="rId51"/>
    <p:sldId id="1315" r:id="rId52"/>
    <p:sldId id="1320" r:id="rId53"/>
    <p:sldId id="1322" r:id="rId54"/>
    <p:sldId id="1321" r:id="rId55"/>
    <p:sldId id="1324" r:id="rId56"/>
    <p:sldId id="1325" r:id="rId57"/>
    <p:sldId id="126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k Warren" initials="RBW" lastIdx="4" clrIdx="0"/>
  <p:cmAuthor id="2" name="Stan Schneider" initials="S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7F7F"/>
    <a:srgbClr val="FFFFFF"/>
    <a:srgbClr val="964305"/>
    <a:srgbClr val="671BA5"/>
    <a:srgbClr val="17375E"/>
    <a:srgbClr val="FFFFA3"/>
    <a:srgbClr val="FF9900"/>
    <a:srgbClr val="0069AA"/>
    <a:srgbClr val="0CA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B37CA-7C13-4BD3-BE6E-341D1FF8BA7A}" v="780" dt="2022-02-10T04:49:16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0" autoAdjust="0"/>
    <p:restoredTop sz="96327" autoAdjust="0"/>
  </p:normalViewPr>
  <p:slideViewPr>
    <p:cSldViewPr snapToGrid="0">
      <p:cViewPr varScale="1">
        <p:scale>
          <a:sx n="72" d="100"/>
          <a:sy n="72" d="100"/>
        </p:scale>
        <p:origin x="103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1176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록희" userId="3857a365-e859-4244-85d7-fb49e72032e4" providerId="ADAL" clId="{50DB2E3F-67FE-46A4-B401-86B963362587}"/>
    <pc:docChg chg="undo redo custSel addSld delSld modSld sldOrd modMainMaster">
      <pc:chgData name="임록희" userId="3857a365-e859-4244-85d7-fb49e72032e4" providerId="ADAL" clId="{50DB2E3F-67FE-46A4-B401-86B963362587}" dt="2022-02-08T12:05:01.267" v="9148" actId="14100"/>
      <pc:docMkLst>
        <pc:docMk/>
      </pc:docMkLst>
      <pc:sldChg chg="modSp mod">
        <pc:chgData name="임록희" userId="3857a365-e859-4244-85d7-fb49e72032e4" providerId="ADAL" clId="{50DB2E3F-67FE-46A4-B401-86B963362587}" dt="2022-02-08T05:08:40.928" v="2337" actId="20577"/>
        <pc:sldMkLst>
          <pc:docMk/>
          <pc:sldMk cId="2458406810" sldId="1252"/>
        </pc:sldMkLst>
        <pc:spChg chg="mod">
          <ac:chgData name="임록희" userId="3857a365-e859-4244-85d7-fb49e72032e4" providerId="ADAL" clId="{50DB2E3F-67FE-46A4-B401-86B963362587}" dt="2022-02-08T01:50:11.067" v="41" actId="20577"/>
          <ac:spMkLst>
            <pc:docMk/>
            <pc:sldMk cId="2458406810" sldId="1252"/>
            <ac:spMk id="3" creationId="{E2B890B9-257B-423A-AC08-7E6BB5A8DEAB}"/>
          </ac:spMkLst>
        </pc:spChg>
        <pc:spChg chg="mod">
          <ac:chgData name="임록희" userId="3857a365-e859-4244-85d7-fb49e72032e4" providerId="ADAL" clId="{50DB2E3F-67FE-46A4-B401-86B963362587}" dt="2022-02-08T05:08:40.928" v="2337" actId="20577"/>
          <ac:spMkLst>
            <pc:docMk/>
            <pc:sldMk cId="2458406810" sldId="1252"/>
            <ac:spMk id="6" creationId="{173C5BD6-47EC-4A15-B9E0-3A59BBE1CA6A}"/>
          </ac:spMkLst>
        </pc:spChg>
        <pc:spChg chg="mod">
          <ac:chgData name="임록희" userId="3857a365-e859-4244-85d7-fb49e72032e4" providerId="ADAL" clId="{50DB2E3F-67FE-46A4-B401-86B963362587}" dt="2022-02-08T02:40:47.906" v="427" actId="20577"/>
          <ac:spMkLst>
            <pc:docMk/>
            <pc:sldMk cId="2458406810" sldId="1252"/>
            <ac:spMk id="14" creationId="{00000000-0000-0000-0000-000000000000}"/>
          </ac:spMkLst>
        </pc:spChg>
      </pc:sldChg>
      <pc:sldChg chg="add del">
        <pc:chgData name="임록희" userId="3857a365-e859-4244-85d7-fb49e72032e4" providerId="ADAL" clId="{50DB2E3F-67FE-46A4-B401-86B963362587}" dt="2022-02-08T11:31:22.431" v="8546" actId="47"/>
        <pc:sldMkLst>
          <pc:docMk/>
          <pc:sldMk cId="1087022186" sldId="1266"/>
        </pc:sldMkLst>
      </pc:sldChg>
      <pc:sldChg chg="modSp mod">
        <pc:chgData name="임록희" userId="3857a365-e859-4244-85d7-fb49e72032e4" providerId="ADAL" clId="{50DB2E3F-67FE-46A4-B401-86B963362587}" dt="2022-02-08T04:25:52.442" v="1717" actId="20577"/>
        <pc:sldMkLst>
          <pc:docMk/>
          <pc:sldMk cId="826074310" sldId="1267"/>
        </pc:sldMkLst>
        <pc:spChg chg="mod">
          <ac:chgData name="임록희" userId="3857a365-e859-4244-85d7-fb49e72032e4" providerId="ADAL" clId="{50DB2E3F-67FE-46A4-B401-86B963362587}" dt="2022-02-08T04:25:52.442" v="1717" actId="20577"/>
          <ac:spMkLst>
            <pc:docMk/>
            <pc:sldMk cId="826074310" sldId="1267"/>
            <ac:spMk id="2" creationId="{00000000-0000-0000-0000-000000000000}"/>
          </ac:spMkLst>
        </pc:spChg>
        <pc:spChg chg="mod">
          <ac:chgData name="임록희" userId="3857a365-e859-4244-85d7-fb49e72032e4" providerId="ADAL" clId="{50DB2E3F-67FE-46A4-B401-86B963362587}" dt="2022-02-08T02:39:24.451" v="413" actId="20577"/>
          <ac:spMkLst>
            <pc:docMk/>
            <pc:sldMk cId="826074310" sldId="1267"/>
            <ac:spMk id="3" creationId="{00000000-0000-0000-0000-000000000000}"/>
          </ac:spMkLst>
        </pc:spChg>
      </pc:sldChg>
      <pc:sldChg chg="modSp del mod">
        <pc:chgData name="임록희" userId="3857a365-e859-4244-85d7-fb49e72032e4" providerId="ADAL" clId="{50DB2E3F-67FE-46A4-B401-86B963362587}" dt="2022-02-08T10:18:49.230" v="8010" actId="47"/>
        <pc:sldMkLst>
          <pc:docMk/>
          <pc:sldMk cId="1466075599" sldId="1268"/>
        </pc:sldMkLst>
        <pc:spChg chg="mod">
          <ac:chgData name="임록희" userId="3857a365-e859-4244-85d7-fb49e72032e4" providerId="ADAL" clId="{50DB2E3F-67FE-46A4-B401-86B963362587}" dt="2022-01-26T08:15:21.936" v="1" actId="20577"/>
          <ac:spMkLst>
            <pc:docMk/>
            <pc:sldMk cId="1466075599" sldId="1268"/>
            <ac:spMk id="3" creationId="{00000000-0000-0000-0000-000000000000}"/>
          </ac:spMkLst>
        </pc:spChg>
      </pc:sldChg>
      <pc:sldChg chg="addSp modSp del mod">
        <pc:chgData name="임록희" userId="3857a365-e859-4244-85d7-fb49e72032e4" providerId="ADAL" clId="{50DB2E3F-67FE-46A4-B401-86B963362587}" dt="2022-02-08T10:18:44.156" v="8006" actId="47"/>
        <pc:sldMkLst>
          <pc:docMk/>
          <pc:sldMk cId="1841821245" sldId="1269"/>
        </pc:sldMkLst>
        <pc:spChg chg="mod">
          <ac:chgData name="임록희" userId="3857a365-e859-4244-85d7-fb49e72032e4" providerId="ADAL" clId="{50DB2E3F-67FE-46A4-B401-86B963362587}" dt="2022-02-08T08:31:53.822" v="7253" actId="1076"/>
          <ac:spMkLst>
            <pc:docMk/>
            <pc:sldMk cId="1841821245" sldId="1269"/>
            <ac:spMk id="2" creationId="{00000000-0000-0000-0000-000000000000}"/>
          </ac:spMkLst>
        </pc:spChg>
        <pc:picChg chg="add mod">
          <ac:chgData name="임록희" userId="3857a365-e859-4244-85d7-fb49e72032e4" providerId="ADAL" clId="{50DB2E3F-67FE-46A4-B401-86B963362587}" dt="2022-02-08T08:31:53.444" v="7252" actId="208"/>
          <ac:picMkLst>
            <pc:docMk/>
            <pc:sldMk cId="1841821245" sldId="1269"/>
            <ac:picMk id="6" creationId="{28765A65-E7FC-47F4-A8DB-8500FD4A26F5}"/>
          </ac:picMkLst>
        </pc:picChg>
      </pc:sldChg>
      <pc:sldChg chg="del">
        <pc:chgData name="임록희" userId="3857a365-e859-4244-85d7-fb49e72032e4" providerId="ADAL" clId="{50DB2E3F-67FE-46A4-B401-86B963362587}" dt="2022-02-08T10:18:50.970" v="8012" actId="47"/>
        <pc:sldMkLst>
          <pc:docMk/>
          <pc:sldMk cId="1464520255" sldId="1270"/>
        </pc:sldMkLst>
      </pc:sldChg>
      <pc:sldChg chg="del">
        <pc:chgData name="임록희" userId="3857a365-e859-4244-85d7-fb49e72032e4" providerId="ADAL" clId="{50DB2E3F-67FE-46A4-B401-86B963362587}" dt="2022-02-08T10:18:47.375" v="8008" actId="47"/>
        <pc:sldMkLst>
          <pc:docMk/>
          <pc:sldMk cId="3344142943" sldId="1272"/>
        </pc:sldMkLst>
      </pc:sldChg>
      <pc:sldChg chg="del">
        <pc:chgData name="임록희" userId="3857a365-e859-4244-85d7-fb49e72032e4" providerId="ADAL" clId="{50DB2E3F-67FE-46A4-B401-86B963362587}" dt="2022-02-08T10:18:48.634" v="8009" actId="47"/>
        <pc:sldMkLst>
          <pc:docMk/>
          <pc:sldMk cId="3324461271" sldId="1273"/>
        </pc:sldMkLst>
      </pc:sldChg>
      <pc:sldChg chg="del">
        <pc:chgData name="임록희" userId="3857a365-e859-4244-85d7-fb49e72032e4" providerId="ADAL" clId="{50DB2E3F-67FE-46A4-B401-86B963362587}" dt="2022-02-08T10:18:50.371" v="8011" actId="47"/>
        <pc:sldMkLst>
          <pc:docMk/>
          <pc:sldMk cId="4160298019" sldId="1274"/>
        </pc:sldMkLst>
      </pc:sldChg>
      <pc:sldChg chg="del">
        <pc:chgData name="임록희" userId="3857a365-e859-4244-85d7-fb49e72032e4" providerId="ADAL" clId="{50DB2E3F-67FE-46A4-B401-86B963362587}" dt="2022-02-08T10:18:46.265" v="8007" actId="47"/>
        <pc:sldMkLst>
          <pc:docMk/>
          <pc:sldMk cId="1461720666" sldId="1277"/>
        </pc:sldMkLst>
      </pc:sldChg>
      <pc:sldChg chg="new del">
        <pc:chgData name="임록희" userId="3857a365-e859-4244-85d7-fb49e72032e4" providerId="ADAL" clId="{50DB2E3F-67FE-46A4-B401-86B963362587}" dt="2022-02-08T02:42:23.333" v="431" actId="680"/>
        <pc:sldMkLst>
          <pc:docMk/>
          <pc:sldMk cId="1264221512" sldId="1278"/>
        </pc:sldMkLst>
      </pc:sldChg>
      <pc:sldChg chg="new del">
        <pc:chgData name="임록희" userId="3857a365-e859-4244-85d7-fb49e72032e4" providerId="ADAL" clId="{50DB2E3F-67FE-46A4-B401-86B963362587}" dt="2022-02-08T02:42:17.829" v="429" actId="47"/>
        <pc:sldMkLst>
          <pc:docMk/>
          <pc:sldMk cId="2221030652" sldId="1278"/>
        </pc:sldMkLst>
      </pc:sldChg>
      <pc:sldChg chg="addSp delSp modSp add mod">
        <pc:chgData name="임록희" userId="3857a365-e859-4244-85d7-fb49e72032e4" providerId="ADAL" clId="{50DB2E3F-67FE-46A4-B401-86B963362587}" dt="2022-02-08T06:10:22.826" v="4142" actId="14100"/>
        <pc:sldMkLst>
          <pc:docMk/>
          <pc:sldMk cId="2333034672" sldId="1278"/>
        </pc:sldMkLst>
        <pc:spChg chg="mod">
          <ac:chgData name="임록희" userId="3857a365-e859-4244-85d7-fb49e72032e4" providerId="ADAL" clId="{50DB2E3F-67FE-46A4-B401-86B963362587}" dt="2022-02-08T05:05:39.983" v="2335" actId="2711"/>
          <ac:spMkLst>
            <pc:docMk/>
            <pc:sldMk cId="2333034672" sldId="1278"/>
            <ac:spMk id="2" creationId="{00000000-0000-0000-0000-000000000000}"/>
          </ac:spMkLst>
        </pc:spChg>
        <pc:spChg chg="mod">
          <ac:chgData name="임록희" userId="3857a365-e859-4244-85d7-fb49e72032e4" providerId="ADAL" clId="{50DB2E3F-67FE-46A4-B401-86B963362587}" dt="2022-02-08T04:27:43.694" v="1866" actId="20577"/>
          <ac:spMkLst>
            <pc:docMk/>
            <pc:sldMk cId="2333034672" sldId="1278"/>
            <ac:spMk id="3" creationId="{00000000-0000-0000-0000-000000000000}"/>
          </ac:spMkLst>
        </pc:spChg>
        <pc:spChg chg="add mod">
          <ac:chgData name="임록희" userId="3857a365-e859-4244-85d7-fb49e72032e4" providerId="ADAL" clId="{50DB2E3F-67FE-46A4-B401-86B963362587}" dt="2022-02-08T06:07:23.136" v="4122" actId="17032"/>
          <ac:spMkLst>
            <pc:docMk/>
            <pc:sldMk cId="2333034672" sldId="1278"/>
            <ac:spMk id="5" creationId="{50218833-D4FC-484A-9392-F38F57794866}"/>
          </ac:spMkLst>
        </pc:spChg>
        <pc:spChg chg="add mod">
          <ac:chgData name="임록희" userId="3857a365-e859-4244-85d7-fb49e72032e4" providerId="ADAL" clId="{50DB2E3F-67FE-46A4-B401-86B963362587}" dt="2022-02-08T06:09:19.318" v="4129" actId="207"/>
          <ac:spMkLst>
            <pc:docMk/>
            <pc:sldMk cId="2333034672" sldId="1278"/>
            <ac:spMk id="6" creationId="{C5A10C79-60D1-4B29-9C44-7A4142631E37}"/>
          </ac:spMkLst>
        </pc:spChg>
        <pc:spChg chg="add mod">
          <ac:chgData name="임록희" userId="3857a365-e859-4244-85d7-fb49e72032e4" providerId="ADAL" clId="{50DB2E3F-67FE-46A4-B401-86B963362587}" dt="2022-02-08T06:08:51.872" v="4128" actId="207"/>
          <ac:spMkLst>
            <pc:docMk/>
            <pc:sldMk cId="2333034672" sldId="1278"/>
            <ac:spMk id="7" creationId="{0712A768-A1C0-45B5-A0BE-8459A59828A8}"/>
          </ac:spMkLst>
        </pc:spChg>
        <pc:spChg chg="add mod">
          <ac:chgData name="임록희" userId="3857a365-e859-4244-85d7-fb49e72032e4" providerId="ADAL" clId="{50DB2E3F-67FE-46A4-B401-86B963362587}" dt="2022-02-08T06:09:57.298" v="4136" actId="14100"/>
          <ac:spMkLst>
            <pc:docMk/>
            <pc:sldMk cId="2333034672" sldId="1278"/>
            <ac:spMk id="8" creationId="{1C54901D-8170-4C84-8C14-B57CA96AA547}"/>
          </ac:spMkLst>
        </pc:spChg>
        <pc:spChg chg="add mod">
          <ac:chgData name="임록희" userId="3857a365-e859-4244-85d7-fb49e72032e4" providerId="ADAL" clId="{50DB2E3F-67FE-46A4-B401-86B963362587}" dt="2022-02-08T06:06:57.751" v="4120" actId="17032"/>
          <ac:spMkLst>
            <pc:docMk/>
            <pc:sldMk cId="2333034672" sldId="1278"/>
            <ac:spMk id="9" creationId="{C889997C-FC32-43D3-8CCA-691F6F0D26CD}"/>
          </ac:spMkLst>
        </pc:spChg>
        <pc:spChg chg="add mod">
          <ac:chgData name="임록희" userId="3857a365-e859-4244-85d7-fb49e72032e4" providerId="ADAL" clId="{50DB2E3F-67FE-46A4-B401-86B963362587}" dt="2022-02-08T06:10:22.826" v="4142" actId="14100"/>
          <ac:spMkLst>
            <pc:docMk/>
            <pc:sldMk cId="2333034672" sldId="1278"/>
            <ac:spMk id="13" creationId="{15F0D718-E09F-4231-ACCE-F4953206F0AA}"/>
          </ac:spMkLst>
        </pc:spChg>
        <pc:spChg chg="add mod">
          <ac:chgData name="임록희" userId="3857a365-e859-4244-85d7-fb49e72032e4" providerId="ADAL" clId="{50DB2E3F-67FE-46A4-B401-86B963362587}" dt="2022-02-08T04:27:13.855" v="1828" actId="1037"/>
          <ac:spMkLst>
            <pc:docMk/>
            <pc:sldMk cId="2333034672" sldId="1278"/>
            <ac:spMk id="14" creationId="{6933EFAF-63EF-4CBC-9ADF-8CE58A16ED59}"/>
          </ac:spMkLst>
        </pc:spChg>
        <pc:spChg chg="add del">
          <ac:chgData name="임록희" userId="3857a365-e859-4244-85d7-fb49e72032e4" providerId="ADAL" clId="{50DB2E3F-67FE-46A4-B401-86B963362587}" dt="2022-02-08T02:59:38.085" v="692" actId="11529"/>
          <ac:spMkLst>
            <pc:docMk/>
            <pc:sldMk cId="2333034672" sldId="1278"/>
            <ac:spMk id="15" creationId="{56382316-5972-4F64-904A-5769E92AA6C1}"/>
          </ac:spMkLst>
        </pc:spChg>
        <pc:spChg chg="add mod">
          <ac:chgData name="임록희" userId="3857a365-e859-4244-85d7-fb49e72032e4" providerId="ADAL" clId="{50DB2E3F-67FE-46A4-B401-86B963362587}" dt="2022-02-08T06:08:51.872" v="4128" actId="207"/>
          <ac:spMkLst>
            <pc:docMk/>
            <pc:sldMk cId="2333034672" sldId="1278"/>
            <ac:spMk id="16" creationId="{0E438F28-D60F-4BF8-9461-AA8D8F66BA64}"/>
          </ac:spMkLst>
        </pc:spChg>
        <pc:spChg chg="add mod">
          <ac:chgData name="임록희" userId="3857a365-e859-4244-85d7-fb49e72032e4" providerId="ADAL" clId="{50DB2E3F-67FE-46A4-B401-86B963362587}" dt="2022-02-08T06:09:57.298" v="4136" actId="14100"/>
          <ac:spMkLst>
            <pc:docMk/>
            <pc:sldMk cId="2333034672" sldId="1278"/>
            <ac:spMk id="17" creationId="{394B34C6-1D8F-4EEE-BDC5-9BBDF87C0E46}"/>
          </ac:spMkLst>
        </pc:spChg>
        <pc:spChg chg="add mod">
          <ac:chgData name="임록희" userId="3857a365-e859-4244-85d7-fb49e72032e4" providerId="ADAL" clId="{50DB2E3F-67FE-46A4-B401-86B963362587}" dt="2022-02-08T06:10:22.826" v="4142" actId="14100"/>
          <ac:spMkLst>
            <pc:docMk/>
            <pc:sldMk cId="2333034672" sldId="1278"/>
            <ac:spMk id="18" creationId="{A8C415CB-4C11-49B4-9ECB-E0FA4AC42A4A}"/>
          </ac:spMkLst>
        </pc:spChg>
        <pc:spChg chg="add mod">
          <ac:chgData name="임록희" userId="3857a365-e859-4244-85d7-fb49e72032e4" providerId="ADAL" clId="{50DB2E3F-67FE-46A4-B401-86B963362587}" dt="2022-02-08T04:27:13.855" v="1828" actId="1037"/>
          <ac:spMkLst>
            <pc:docMk/>
            <pc:sldMk cId="2333034672" sldId="1278"/>
            <ac:spMk id="19" creationId="{7992B6B7-AFD1-4C1A-9325-A267BA2907ED}"/>
          </ac:spMkLst>
        </pc:spChg>
        <pc:spChg chg="add mod">
          <ac:chgData name="임록희" userId="3857a365-e859-4244-85d7-fb49e72032e4" providerId="ADAL" clId="{50DB2E3F-67FE-46A4-B401-86B963362587}" dt="2022-02-08T06:08:51.872" v="4128" actId="207"/>
          <ac:spMkLst>
            <pc:docMk/>
            <pc:sldMk cId="2333034672" sldId="1278"/>
            <ac:spMk id="20" creationId="{E953D135-5D5D-4343-A87C-47E781B8F167}"/>
          </ac:spMkLst>
        </pc:spChg>
        <pc:spChg chg="add mod">
          <ac:chgData name="임록희" userId="3857a365-e859-4244-85d7-fb49e72032e4" providerId="ADAL" clId="{50DB2E3F-67FE-46A4-B401-86B963362587}" dt="2022-02-08T06:09:57.298" v="4136" actId="14100"/>
          <ac:spMkLst>
            <pc:docMk/>
            <pc:sldMk cId="2333034672" sldId="1278"/>
            <ac:spMk id="21" creationId="{5E87E30C-CA00-422E-8716-A53295FCB89E}"/>
          </ac:spMkLst>
        </pc:spChg>
        <pc:spChg chg="add mod">
          <ac:chgData name="임록희" userId="3857a365-e859-4244-85d7-fb49e72032e4" providerId="ADAL" clId="{50DB2E3F-67FE-46A4-B401-86B963362587}" dt="2022-02-08T06:08:51.872" v="4128" actId="207"/>
          <ac:spMkLst>
            <pc:docMk/>
            <pc:sldMk cId="2333034672" sldId="1278"/>
            <ac:spMk id="22" creationId="{155ABBE8-4987-4609-AB6C-FDCEC254B792}"/>
          </ac:spMkLst>
        </pc:spChg>
        <pc:spChg chg="add del mod">
          <ac:chgData name="임록희" userId="3857a365-e859-4244-85d7-fb49e72032e4" providerId="ADAL" clId="{50DB2E3F-67FE-46A4-B401-86B963362587}" dt="2022-02-08T06:09:57.298" v="4136" actId="14100"/>
          <ac:spMkLst>
            <pc:docMk/>
            <pc:sldMk cId="2333034672" sldId="1278"/>
            <ac:spMk id="23" creationId="{642BFF27-CD97-4960-A19E-1097D03EDF74}"/>
          </ac:spMkLst>
        </pc:spChg>
        <pc:spChg chg="add mod">
          <ac:chgData name="임록희" userId="3857a365-e859-4244-85d7-fb49e72032e4" providerId="ADAL" clId="{50DB2E3F-67FE-46A4-B401-86B963362587}" dt="2022-02-08T06:10:22.826" v="4142" actId="14100"/>
          <ac:spMkLst>
            <pc:docMk/>
            <pc:sldMk cId="2333034672" sldId="1278"/>
            <ac:spMk id="24" creationId="{6E2BA56C-224A-470F-BF49-23E63B4D8124}"/>
          </ac:spMkLst>
        </pc:spChg>
        <pc:spChg chg="add mod">
          <ac:chgData name="임록희" userId="3857a365-e859-4244-85d7-fb49e72032e4" providerId="ADAL" clId="{50DB2E3F-67FE-46A4-B401-86B963362587}" dt="2022-02-08T04:27:13.855" v="1828" actId="1037"/>
          <ac:spMkLst>
            <pc:docMk/>
            <pc:sldMk cId="2333034672" sldId="1278"/>
            <ac:spMk id="25" creationId="{2A1FDFF2-03A9-49E3-9149-C1C0ADE379B6}"/>
          </ac:spMkLst>
        </pc:spChg>
        <pc:spChg chg="add mod">
          <ac:chgData name="임록희" userId="3857a365-e859-4244-85d7-fb49e72032e4" providerId="ADAL" clId="{50DB2E3F-67FE-46A4-B401-86B963362587}" dt="2022-02-08T06:10:22.826" v="4142" actId="14100"/>
          <ac:spMkLst>
            <pc:docMk/>
            <pc:sldMk cId="2333034672" sldId="1278"/>
            <ac:spMk id="26" creationId="{385B7862-7B59-4C52-A3CE-6CAFDA8DC1C3}"/>
          </ac:spMkLst>
        </pc:spChg>
        <pc:spChg chg="add mod">
          <ac:chgData name="임록희" userId="3857a365-e859-4244-85d7-fb49e72032e4" providerId="ADAL" clId="{50DB2E3F-67FE-46A4-B401-86B963362587}" dt="2022-02-08T04:27:13.855" v="1828" actId="1037"/>
          <ac:spMkLst>
            <pc:docMk/>
            <pc:sldMk cId="2333034672" sldId="1278"/>
            <ac:spMk id="27" creationId="{118FB87F-0CB4-4BD0-89D1-86CB348CB4CD}"/>
          </ac:spMkLst>
        </pc:spChg>
        <pc:spChg chg="add del mod">
          <ac:chgData name="임록희" userId="3857a365-e859-4244-85d7-fb49e72032e4" providerId="ADAL" clId="{50DB2E3F-67FE-46A4-B401-86B963362587}" dt="2022-02-08T03:41:40.699" v="1128" actId="478"/>
          <ac:spMkLst>
            <pc:docMk/>
            <pc:sldMk cId="2333034672" sldId="1278"/>
            <ac:spMk id="28" creationId="{023B066C-5DB4-435F-88AF-C5DA927829E4}"/>
          </ac:spMkLst>
        </pc:spChg>
        <pc:spChg chg="add mod">
          <ac:chgData name="임록희" userId="3857a365-e859-4244-85d7-fb49e72032e4" providerId="ADAL" clId="{50DB2E3F-67FE-46A4-B401-86B963362587}" dt="2022-02-08T06:09:57.298" v="4136" actId="14100"/>
          <ac:spMkLst>
            <pc:docMk/>
            <pc:sldMk cId="2333034672" sldId="1278"/>
            <ac:spMk id="29" creationId="{FE8F5830-0DFF-451B-8B24-FE45D4547217}"/>
          </ac:spMkLst>
        </pc:spChg>
        <pc:spChg chg="add mod">
          <ac:chgData name="임록희" userId="3857a365-e859-4244-85d7-fb49e72032e4" providerId="ADAL" clId="{50DB2E3F-67FE-46A4-B401-86B963362587}" dt="2022-02-08T04:27:13.855" v="1828" actId="1037"/>
          <ac:spMkLst>
            <pc:docMk/>
            <pc:sldMk cId="2333034672" sldId="1278"/>
            <ac:spMk id="30" creationId="{16DE0555-9B2B-4920-99B2-22235E4AB279}"/>
          </ac:spMkLst>
        </pc:spChg>
        <pc:spChg chg="add mod">
          <ac:chgData name="임록희" userId="3857a365-e859-4244-85d7-fb49e72032e4" providerId="ADAL" clId="{50DB2E3F-67FE-46A4-B401-86B963362587}" dt="2022-02-08T03:42:23.872" v="1138" actId="571"/>
          <ac:spMkLst>
            <pc:docMk/>
            <pc:sldMk cId="2333034672" sldId="1278"/>
            <ac:spMk id="31" creationId="{E2F9D31A-B50E-462D-94C3-870992344652}"/>
          </ac:spMkLst>
        </pc:spChg>
        <pc:spChg chg="add del mod">
          <ac:chgData name="임록희" userId="3857a365-e859-4244-85d7-fb49e72032e4" providerId="ADAL" clId="{50DB2E3F-67FE-46A4-B401-86B963362587}" dt="2022-02-08T03:42:33.177" v="1142" actId="478"/>
          <ac:spMkLst>
            <pc:docMk/>
            <pc:sldMk cId="2333034672" sldId="1278"/>
            <ac:spMk id="32" creationId="{AF5D3B71-0E87-4C15-902D-92BBBF961398}"/>
          </ac:spMkLst>
        </pc:spChg>
        <pc:spChg chg="add mod">
          <ac:chgData name="임록희" userId="3857a365-e859-4244-85d7-fb49e72032e4" providerId="ADAL" clId="{50DB2E3F-67FE-46A4-B401-86B963362587}" dt="2022-02-08T06:10:03.710" v="4137" actId="14100"/>
          <ac:spMkLst>
            <pc:docMk/>
            <pc:sldMk cId="2333034672" sldId="1278"/>
            <ac:spMk id="33" creationId="{BB50AE35-6098-4968-9E11-920D87951019}"/>
          </ac:spMkLst>
        </pc:spChg>
        <pc:spChg chg="add del mod">
          <ac:chgData name="임록희" userId="3857a365-e859-4244-85d7-fb49e72032e4" providerId="ADAL" clId="{50DB2E3F-67FE-46A4-B401-86B963362587}" dt="2022-02-08T03:42:42.279" v="1146" actId="478"/>
          <ac:spMkLst>
            <pc:docMk/>
            <pc:sldMk cId="2333034672" sldId="1278"/>
            <ac:spMk id="34" creationId="{32691BE3-9041-4BE8-B4C9-30986E493452}"/>
          </ac:spMkLst>
        </pc:spChg>
        <pc:spChg chg="add mod">
          <ac:chgData name="임록희" userId="3857a365-e859-4244-85d7-fb49e72032e4" providerId="ADAL" clId="{50DB2E3F-67FE-46A4-B401-86B963362587}" dt="2022-02-08T06:08:51.872" v="4128" actId="207"/>
          <ac:spMkLst>
            <pc:docMk/>
            <pc:sldMk cId="2333034672" sldId="1278"/>
            <ac:spMk id="35" creationId="{B9CB39DF-7517-4C20-A75A-45EC3D5F5FAA}"/>
          </ac:spMkLst>
        </pc:spChg>
        <pc:spChg chg="add mod">
          <ac:chgData name="임록희" userId="3857a365-e859-4244-85d7-fb49e72032e4" providerId="ADAL" clId="{50DB2E3F-67FE-46A4-B401-86B963362587}" dt="2022-02-08T06:09:57.298" v="4136" actId="14100"/>
          <ac:spMkLst>
            <pc:docMk/>
            <pc:sldMk cId="2333034672" sldId="1278"/>
            <ac:spMk id="36" creationId="{20691FF4-C912-4F4D-B024-5FA8D9F4B52F}"/>
          </ac:spMkLst>
        </pc:spChg>
        <pc:spChg chg="add mod">
          <ac:chgData name="임록희" userId="3857a365-e859-4244-85d7-fb49e72032e4" providerId="ADAL" clId="{50DB2E3F-67FE-46A4-B401-86B963362587}" dt="2022-02-08T03:44:52.962" v="1217" actId="571"/>
          <ac:spMkLst>
            <pc:docMk/>
            <pc:sldMk cId="2333034672" sldId="1278"/>
            <ac:spMk id="37" creationId="{F9F94E83-F016-4250-9832-F58CDDF39623}"/>
          </ac:spMkLst>
        </pc:spChg>
        <pc:spChg chg="add mod">
          <ac:chgData name="임록희" userId="3857a365-e859-4244-85d7-fb49e72032e4" providerId="ADAL" clId="{50DB2E3F-67FE-46A4-B401-86B963362587}" dt="2022-02-08T06:08:51.872" v="4128" actId="207"/>
          <ac:spMkLst>
            <pc:docMk/>
            <pc:sldMk cId="2333034672" sldId="1278"/>
            <ac:spMk id="38" creationId="{492054A5-E18E-4E86-8897-BF553E93F6DC}"/>
          </ac:spMkLst>
        </pc:spChg>
        <pc:spChg chg="add mod">
          <ac:chgData name="임록희" userId="3857a365-e859-4244-85d7-fb49e72032e4" providerId="ADAL" clId="{50DB2E3F-67FE-46A4-B401-86B963362587}" dt="2022-02-08T06:07:23.136" v="4122" actId="17032"/>
          <ac:spMkLst>
            <pc:docMk/>
            <pc:sldMk cId="2333034672" sldId="1278"/>
            <ac:spMk id="39" creationId="{5F482E9F-BB2E-4D8D-8986-648F94D89E19}"/>
          </ac:spMkLst>
        </pc:spChg>
        <pc:spChg chg="add mod">
          <ac:chgData name="임록희" userId="3857a365-e859-4244-85d7-fb49e72032e4" providerId="ADAL" clId="{50DB2E3F-67FE-46A4-B401-86B963362587}" dt="2022-02-08T06:09:57.298" v="4136" actId="14100"/>
          <ac:spMkLst>
            <pc:docMk/>
            <pc:sldMk cId="2333034672" sldId="1278"/>
            <ac:spMk id="40" creationId="{4A6EC143-A876-4E49-AAEB-C0EF343601B9}"/>
          </ac:spMkLst>
        </pc:spChg>
        <pc:spChg chg="add mod">
          <ac:chgData name="임록희" userId="3857a365-e859-4244-85d7-fb49e72032e4" providerId="ADAL" clId="{50DB2E3F-67FE-46A4-B401-86B963362587}" dt="2022-02-08T06:09:57.298" v="4136" actId="14100"/>
          <ac:spMkLst>
            <pc:docMk/>
            <pc:sldMk cId="2333034672" sldId="1278"/>
            <ac:spMk id="41" creationId="{3AB98EC1-E57B-4958-86BE-87F8F2AD0497}"/>
          </ac:spMkLst>
        </pc:spChg>
        <pc:spChg chg="add mod">
          <ac:chgData name="임록희" userId="3857a365-e859-4244-85d7-fb49e72032e4" providerId="ADAL" clId="{50DB2E3F-67FE-46A4-B401-86B963362587}" dt="2022-02-08T04:27:13.855" v="1828" actId="1037"/>
          <ac:spMkLst>
            <pc:docMk/>
            <pc:sldMk cId="2333034672" sldId="1278"/>
            <ac:spMk id="42" creationId="{16D54499-E2DD-41F4-B34D-B99F9810A082}"/>
          </ac:spMkLst>
        </pc:spChg>
        <pc:spChg chg="add mod">
          <ac:chgData name="임록희" userId="3857a365-e859-4244-85d7-fb49e72032e4" providerId="ADAL" clId="{50DB2E3F-67FE-46A4-B401-86B963362587}" dt="2022-02-08T03:51:38.299" v="1416" actId="571"/>
          <ac:spMkLst>
            <pc:docMk/>
            <pc:sldMk cId="2333034672" sldId="1278"/>
            <ac:spMk id="43" creationId="{3CCE727F-9094-4B3A-AE09-776D4EB956E1}"/>
          </ac:spMkLst>
        </pc:spChg>
        <pc:spChg chg="add mod">
          <ac:chgData name="임록희" userId="3857a365-e859-4244-85d7-fb49e72032e4" providerId="ADAL" clId="{50DB2E3F-67FE-46A4-B401-86B963362587}" dt="2022-02-08T06:09:19.318" v="4129" actId="207"/>
          <ac:spMkLst>
            <pc:docMk/>
            <pc:sldMk cId="2333034672" sldId="1278"/>
            <ac:spMk id="44" creationId="{B2C20F84-435F-4378-8702-042050BD9292}"/>
          </ac:spMkLst>
        </pc:spChg>
        <pc:spChg chg="add mod">
          <ac:chgData name="임록희" userId="3857a365-e859-4244-85d7-fb49e72032e4" providerId="ADAL" clId="{50DB2E3F-67FE-46A4-B401-86B963362587}" dt="2022-02-08T06:06:57.751" v="4120" actId="17032"/>
          <ac:spMkLst>
            <pc:docMk/>
            <pc:sldMk cId="2333034672" sldId="1278"/>
            <ac:spMk id="45" creationId="{5F6CD025-B89B-42A6-8F47-49BC36123406}"/>
          </ac:spMkLst>
        </pc:spChg>
        <pc:spChg chg="add mod">
          <ac:chgData name="임록희" userId="3857a365-e859-4244-85d7-fb49e72032e4" providerId="ADAL" clId="{50DB2E3F-67FE-46A4-B401-86B963362587}" dt="2022-02-08T04:27:13.855" v="1828" actId="1037"/>
          <ac:spMkLst>
            <pc:docMk/>
            <pc:sldMk cId="2333034672" sldId="1278"/>
            <ac:spMk id="46" creationId="{48E01E60-7DCC-410E-8FFA-8F05C6631FE5}"/>
          </ac:spMkLst>
        </pc:spChg>
        <pc:spChg chg="add mod">
          <ac:chgData name="임록희" userId="3857a365-e859-4244-85d7-fb49e72032e4" providerId="ADAL" clId="{50DB2E3F-67FE-46A4-B401-86B963362587}" dt="2022-02-08T06:06:57.751" v="4120" actId="17032"/>
          <ac:spMkLst>
            <pc:docMk/>
            <pc:sldMk cId="2333034672" sldId="1278"/>
            <ac:spMk id="47" creationId="{6F53A4B5-A0A9-478B-BCBC-6181407E12ED}"/>
          </ac:spMkLst>
        </pc:spChg>
        <pc:spChg chg="add mod">
          <ac:chgData name="임록희" userId="3857a365-e859-4244-85d7-fb49e72032e4" providerId="ADAL" clId="{50DB2E3F-67FE-46A4-B401-86B963362587}" dt="2022-02-08T04:27:13.855" v="1828" actId="1037"/>
          <ac:spMkLst>
            <pc:docMk/>
            <pc:sldMk cId="2333034672" sldId="1278"/>
            <ac:spMk id="48" creationId="{8C2C5096-7915-4A25-B5C5-F08663D2B304}"/>
          </ac:spMkLst>
        </pc:spChg>
        <pc:cxnChg chg="add del mod">
          <ac:chgData name="임록희" userId="3857a365-e859-4244-85d7-fb49e72032e4" providerId="ADAL" clId="{50DB2E3F-67FE-46A4-B401-86B963362587}" dt="2022-02-08T02:49:35.619" v="596" actId="478"/>
          <ac:cxnSpMkLst>
            <pc:docMk/>
            <pc:sldMk cId="2333034672" sldId="1278"/>
            <ac:cxnSpMk id="11" creationId="{CB423DBB-A975-4402-B424-A72A21F8A582}"/>
          </ac:cxnSpMkLst>
        </pc:cxnChg>
      </pc:sldChg>
      <pc:sldChg chg="new del">
        <pc:chgData name="임록희" userId="3857a365-e859-4244-85d7-fb49e72032e4" providerId="ADAL" clId="{50DB2E3F-67FE-46A4-B401-86B963362587}" dt="2022-02-08T02:37:41.589" v="185" actId="47"/>
        <pc:sldMkLst>
          <pc:docMk/>
          <pc:sldMk cId="2399391578" sldId="1278"/>
        </pc:sldMkLst>
      </pc:sldChg>
      <pc:sldChg chg="add del">
        <pc:chgData name="임록희" userId="3857a365-e859-4244-85d7-fb49e72032e4" providerId="ADAL" clId="{50DB2E3F-67FE-46A4-B401-86B963362587}" dt="2022-02-08T04:25:13.797" v="1711"/>
        <pc:sldMkLst>
          <pc:docMk/>
          <pc:sldMk cId="2040615629" sldId="1279"/>
        </pc:sldMkLst>
      </pc:sldChg>
      <pc:sldChg chg="addSp delSp modSp add mod">
        <pc:chgData name="임록희" userId="3857a365-e859-4244-85d7-fb49e72032e4" providerId="ADAL" clId="{50DB2E3F-67FE-46A4-B401-86B963362587}" dt="2022-02-08T06:11:17.108" v="4147" actId="20577"/>
        <pc:sldMkLst>
          <pc:docMk/>
          <pc:sldMk cId="2606722609" sldId="1279"/>
        </pc:sldMkLst>
        <pc:spChg chg="mod">
          <ac:chgData name="임록희" userId="3857a365-e859-4244-85d7-fb49e72032e4" providerId="ADAL" clId="{50DB2E3F-67FE-46A4-B401-86B963362587}" dt="2022-02-08T05:05:50.394" v="2336" actId="2711"/>
          <ac:spMkLst>
            <pc:docMk/>
            <pc:sldMk cId="2606722609" sldId="1279"/>
            <ac:spMk id="2" creationId="{00000000-0000-0000-0000-000000000000}"/>
          </ac:spMkLst>
        </pc:spChg>
        <pc:spChg chg="del mod">
          <ac:chgData name="임록희" userId="3857a365-e859-4244-85d7-fb49e72032e4" providerId="ADAL" clId="{50DB2E3F-67FE-46A4-B401-86B963362587}" dt="2022-02-08T05:10:57.767" v="2351" actId="478"/>
          <ac:spMkLst>
            <pc:docMk/>
            <pc:sldMk cId="2606722609" sldId="1279"/>
            <ac:spMk id="3" creationId="{00000000-0000-0000-0000-000000000000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5" creationId="{50218833-D4FC-484A-9392-F38F57794866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6" creationId="{C5A10C79-60D1-4B29-9C44-7A4142631E37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7" creationId="{0712A768-A1C0-45B5-A0BE-8459A59828A8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8" creationId="{1C54901D-8170-4C84-8C14-B57CA96AA547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9" creationId="{C889997C-FC32-43D3-8CCA-691F6F0D26CD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13" creationId="{15F0D718-E09F-4231-ACCE-F4953206F0AA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14" creationId="{6933EFAF-63EF-4CBC-9ADF-8CE58A16ED59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16" creationId="{0E438F28-D60F-4BF8-9461-AA8D8F66BA64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17" creationId="{394B34C6-1D8F-4EEE-BDC5-9BBDF87C0E46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18" creationId="{A8C415CB-4C11-49B4-9ECB-E0FA4AC42A4A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19" creationId="{7992B6B7-AFD1-4C1A-9325-A267BA2907ED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20" creationId="{E953D135-5D5D-4343-A87C-47E781B8F167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21" creationId="{5E87E30C-CA00-422E-8716-A53295FCB89E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22" creationId="{155ABBE8-4987-4609-AB6C-FDCEC254B792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23" creationId="{642BFF27-CD97-4960-A19E-1097D03EDF74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24" creationId="{6E2BA56C-224A-470F-BF49-23E63B4D8124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25" creationId="{2A1FDFF2-03A9-49E3-9149-C1C0ADE379B6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26" creationId="{385B7862-7B59-4C52-A3CE-6CAFDA8DC1C3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27" creationId="{118FB87F-0CB4-4BD0-89D1-86CB348CB4CD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29" creationId="{FE8F5830-0DFF-451B-8B24-FE45D4547217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30" creationId="{16DE0555-9B2B-4920-99B2-22235E4AB279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33" creationId="{BB50AE35-6098-4968-9E11-920D87951019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35" creationId="{B9CB39DF-7517-4C20-A75A-45EC3D5F5FAA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36" creationId="{20691FF4-C912-4F4D-B024-5FA8D9F4B52F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38" creationId="{492054A5-E18E-4E86-8897-BF553E93F6DC}"/>
          </ac:spMkLst>
        </pc:spChg>
        <pc:spChg chg="del">
          <ac:chgData name="임록희" userId="3857a365-e859-4244-85d7-fb49e72032e4" providerId="ADAL" clId="{50DB2E3F-67FE-46A4-B401-86B963362587}" dt="2022-02-08T04:29:12.729" v="1957" actId="478"/>
          <ac:spMkLst>
            <pc:docMk/>
            <pc:sldMk cId="2606722609" sldId="1279"/>
            <ac:spMk id="39" creationId="{5F482E9F-BB2E-4D8D-8986-648F94D89E19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40" creationId="{4A6EC143-A876-4E49-AAEB-C0EF343601B9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41" creationId="{3AB98EC1-E57B-4958-86BE-87F8F2AD0497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42" creationId="{16D54499-E2DD-41F4-B34D-B99F9810A082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44" creationId="{B2C20F84-435F-4378-8702-042050BD9292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45" creationId="{5F6CD025-B89B-42A6-8F47-49BC36123406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46" creationId="{48E01E60-7DCC-410E-8FFA-8F05C6631FE5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47" creationId="{6F53A4B5-A0A9-478B-BCBC-6181407E12ED}"/>
          </ac:spMkLst>
        </pc:spChg>
        <pc:spChg chg="del">
          <ac:chgData name="임록희" userId="3857a365-e859-4244-85d7-fb49e72032e4" providerId="ADAL" clId="{50DB2E3F-67FE-46A4-B401-86B963362587}" dt="2022-02-08T04:29:11.457" v="1956" actId="478"/>
          <ac:spMkLst>
            <pc:docMk/>
            <pc:sldMk cId="2606722609" sldId="1279"/>
            <ac:spMk id="48" creationId="{8C2C5096-7915-4A25-B5C5-F08663D2B304}"/>
          </ac:spMkLst>
        </pc:spChg>
        <pc:spChg chg="add del mod">
          <ac:chgData name="임록희" userId="3857a365-e859-4244-85d7-fb49e72032e4" providerId="ADAL" clId="{50DB2E3F-67FE-46A4-B401-86B963362587}" dt="2022-02-08T04:36:01.606" v="1975" actId="22"/>
          <ac:spMkLst>
            <pc:docMk/>
            <pc:sldMk cId="2606722609" sldId="1279"/>
            <ac:spMk id="49" creationId="{DF81EFB6-9B0F-4895-BD0A-EE037485F976}"/>
          </ac:spMkLst>
        </pc:spChg>
        <pc:spChg chg="add mod">
          <ac:chgData name="임록희" userId="3857a365-e859-4244-85d7-fb49e72032e4" providerId="ADAL" clId="{50DB2E3F-67FE-46A4-B401-86B963362587}" dt="2022-02-08T05:29:46.165" v="2717" actId="1036"/>
          <ac:spMkLst>
            <pc:docMk/>
            <pc:sldMk cId="2606722609" sldId="1279"/>
            <ac:spMk id="50" creationId="{1192C973-428B-467D-9D80-14BCEB7E39F3}"/>
          </ac:spMkLst>
        </pc:spChg>
        <pc:spChg chg="add mod">
          <ac:chgData name="임록희" userId="3857a365-e859-4244-85d7-fb49e72032e4" providerId="ADAL" clId="{50DB2E3F-67FE-46A4-B401-86B963362587}" dt="2022-02-08T06:04:59.286" v="4116" actId="207"/>
          <ac:spMkLst>
            <pc:docMk/>
            <pc:sldMk cId="2606722609" sldId="1279"/>
            <ac:spMk id="51" creationId="{84935D3B-0F5D-4058-95B8-E855C7DA7D31}"/>
          </ac:spMkLst>
        </pc:spChg>
        <pc:spChg chg="add mod">
          <ac:chgData name="임록희" userId="3857a365-e859-4244-85d7-fb49e72032e4" providerId="ADAL" clId="{50DB2E3F-67FE-46A4-B401-86B963362587}" dt="2022-02-08T05:29:46.165" v="2717" actId="1036"/>
          <ac:spMkLst>
            <pc:docMk/>
            <pc:sldMk cId="2606722609" sldId="1279"/>
            <ac:spMk id="52" creationId="{A2D044E4-858F-48A3-AF61-93069BD0BD77}"/>
          </ac:spMkLst>
        </pc:spChg>
        <pc:spChg chg="add del mod">
          <ac:chgData name="임록희" userId="3857a365-e859-4244-85d7-fb49e72032e4" providerId="ADAL" clId="{50DB2E3F-67FE-46A4-B401-86B963362587}" dt="2022-02-08T05:10:01.602" v="2343" actId="478"/>
          <ac:spMkLst>
            <pc:docMk/>
            <pc:sldMk cId="2606722609" sldId="1279"/>
            <ac:spMk id="58" creationId="{050866B8-D044-454D-A475-D8052A43EABE}"/>
          </ac:spMkLst>
        </pc:spChg>
        <pc:spChg chg="add mod">
          <ac:chgData name="임록희" userId="3857a365-e859-4244-85d7-fb49e72032e4" providerId="ADAL" clId="{50DB2E3F-67FE-46A4-B401-86B963362587}" dt="2022-02-08T05:29:46.165" v="2717" actId="1036"/>
          <ac:spMkLst>
            <pc:docMk/>
            <pc:sldMk cId="2606722609" sldId="1279"/>
            <ac:spMk id="60" creationId="{5995E29D-D2A9-4086-847F-8D3DE6746AFE}"/>
          </ac:spMkLst>
        </pc:spChg>
        <pc:spChg chg="add mod">
          <ac:chgData name="임록희" userId="3857a365-e859-4244-85d7-fb49e72032e4" providerId="ADAL" clId="{50DB2E3F-67FE-46A4-B401-86B963362587}" dt="2022-02-08T06:04:59.286" v="4116" actId="207"/>
          <ac:spMkLst>
            <pc:docMk/>
            <pc:sldMk cId="2606722609" sldId="1279"/>
            <ac:spMk id="61" creationId="{EDD3DBDA-06D3-4984-AA4A-8669C3C8BC70}"/>
          </ac:spMkLst>
        </pc:spChg>
        <pc:spChg chg="add mod">
          <ac:chgData name="임록희" userId="3857a365-e859-4244-85d7-fb49e72032e4" providerId="ADAL" clId="{50DB2E3F-67FE-46A4-B401-86B963362587}" dt="2022-02-08T06:11:17.108" v="4147" actId="20577"/>
          <ac:spMkLst>
            <pc:docMk/>
            <pc:sldMk cId="2606722609" sldId="1279"/>
            <ac:spMk id="62" creationId="{13E042EA-20E7-49BE-80BB-3A632A07A39B}"/>
          </ac:spMkLst>
        </pc:spChg>
        <pc:spChg chg="add del mod">
          <ac:chgData name="임록희" userId="3857a365-e859-4244-85d7-fb49e72032e4" providerId="ADAL" clId="{50DB2E3F-67FE-46A4-B401-86B963362587}" dt="2022-02-08T05:11:00.156" v="2352" actId="478"/>
          <ac:spMkLst>
            <pc:docMk/>
            <pc:sldMk cId="2606722609" sldId="1279"/>
            <ac:spMk id="64" creationId="{0E09BBC4-199B-40AF-BF9C-AE13F9449C75}"/>
          </ac:spMkLst>
        </pc:spChg>
        <pc:picChg chg="add del mod">
          <ac:chgData name="임록희" userId="3857a365-e859-4244-85d7-fb49e72032e4" providerId="ADAL" clId="{50DB2E3F-67FE-46A4-B401-86B963362587}" dt="2022-02-08T04:43:24.813" v="2138" actId="478"/>
          <ac:picMkLst>
            <pc:docMk/>
            <pc:sldMk cId="2606722609" sldId="1279"/>
            <ac:picMk id="11" creationId="{78A3530E-159A-4CEC-93DA-D370DF269132}"/>
          </ac:picMkLst>
        </pc:picChg>
        <pc:picChg chg="add del mod">
          <ac:chgData name="임록희" userId="3857a365-e859-4244-85d7-fb49e72032e4" providerId="ADAL" clId="{50DB2E3F-67FE-46A4-B401-86B963362587}" dt="2022-02-08T04:35:01.922" v="1966" actId="478"/>
          <ac:picMkLst>
            <pc:docMk/>
            <pc:sldMk cId="2606722609" sldId="1279"/>
            <ac:picMk id="15" creationId="{680A81E9-E12F-4668-9548-EB0566C54B8D}"/>
          </ac:picMkLst>
        </pc:picChg>
        <pc:picChg chg="add del mod">
          <ac:chgData name="임록희" userId="3857a365-e859-4244-85d7-fb49e72032e4" providerId="ADAL" clId="{50DB2E3F-67FE-46A4-B401-86B963362587}" dt="2022-02-08T04:38:50.068" v="2069" actId="478"/>
          <ac:picMkLst>
            <pc:docMk/>
            <pc:sldMk cId="2606722609" sldId="1279"/>
            <ac:picMk id="32" creationId="{90062E89-512F-4DFF-99ED-751D84E7D116}"/>
          </ac:picMkLst>
        </pc:picChg>
        <pc:picChg chg="add mod">
          <ac:chgData name="임록희" userId="3857a365-e859-4244-85d7-fb49e72032e4" providerId="ADAL" clId="{50DB2E3F-67FE-46A4-B401-86B963362587}" dt="2022-02-08T05:41:22.044" v="2915" actId="1582"/>
          <ac:picMkLst>
            <pc:docMk/>
            <pc:sldMk cId="2606722609" sldId="1279"/>
            <ac:picMk id="37" creationId="{BB81DC55-B42D-481C-8466-2B6250D065D2}"/>
          </ac:picMkLst>
        </pc:picChg>
        <pc:picChg chg="add del mod">
          <ac:chgData name="임록희" userId="3857a365-e859-4244-85d7-fb49e72032e4" providerId="ADAL" clId="{50DB2E3F-67FE-46A4-B401-86B963362587}" dt="2022-02-08T04:43:37.954" v="2143" actId="478"/>
          <ac:picMkLst>
            <pc:docMk/>
            <pc:sldMk cId="2606722609" sldId="1279"/>
            <ac:picMk id="53" creationId="{B23651D2-9386-4300-9567-282F7E846536}"/>
          </ac:picMkLst>
        </pc:picChg>
        <pc:picChg chg="add del mod">
          <ac:chgData name="임록희" userId="3857a365-e859-4244-85d7-fb49e72032e4" providerId="ADAL" clId="{50DB2E3F-67FE-46A4-B401-86B963362587}" dt="2022-02-08T05:29:22.883" v="2707" actId="478"/>
          <ac:picMkLst>
            <pc:docMk/>
            <pc:sldMk cId="2606722609" sldId="1279"/>
            <ac:picMk id="55" creationId="{8F371C8A-6C60-4ECB-966D-BAE0411A4AE1}"/>
          </ac:picMkLst>
        </pc:picChg>
        <pc:picChg chg="add mod">
          <ac:chgData name="임록희" userId="3857a365-e859-4244-85d7-fb49e72032e4" providerId="ADAL" clId="{50DB2E3F-67FE-46A4-B401-86B963362587}" dt="2022-02-08T05:41:22.044" v="2915" actId="1582"/>
          <ac:picMkLst>
            <pc:docMk/>
            <pc:sldMk cId="2606722609" sldId="1279"/>
            <ac:picMk id="57" creationId="{73C356D2-2FC9-4985-A9B5-1CD5F9545708}"/>
          </ac:picMkLst>
        </pc:picChg>
        <pc:picChg chg="add mod">
          <ac:chgData name="임록희" userId="3857a365-e859-4244-85d7-fb49e72032e4" providerId="ADAL" clId="{50DB2E3F-67FE-46A4-B401-86B963362587}" dt="2022-02-08T04:56:13.868" v="2173" actId="571"/>
          <ac:picMkLst>
            <pc:docMk/>
            <pc:sldMk cId="2606722609" sldId="1279"/>
            <ac:picMk id="59" creationId="{76C75D00-6D69-4D5A-877C-E21ED16D40F7}"/>
          </ac:picMkLst>
        </pc:picChg>
        <pc:picChg chg="add del mod">
          <ac:chgData name="임록희" userId="3857a365-e859-4244-85d7-fb49e72032e4" providerId="ADAL" clId="{50DB2E3F-67FE-46A4-B401-86B963362587}" dt="2022-02-08T05:28:25.314" v="2695" actId="478"/>
          <ac:picMkLst>
            <pc:docMk/>
            <pc:sldMk cId="2606722609" sldId="1279"/>
            <ac:picMk id="66" creationId="{CC6F8934-675C-4DFC-AF4B-02D32ED3828D}"/>
          </ac:picMkLst>
        </pc:picChg>
        <pc:picChg chg="add del mod">
          <ac:chgData name="임록희" userId="3857a365-e859-4244-85d7-fb49e72032e4" providerId="ADAL" clId="{50DB2E3F-67FE-46A4-B401-86B963362587}" dt="2022-02-08T05:28:38.124" v="2698" actId="478"/>
          <ac:picMkLst>
            <pc:docMk/>
            <pc:sldMk cId="2606722609" sldId="1279"/>
            <ac:picMk id="68" creationId="{187C2293-298D-47E8-8592-FCC3A56EDB9A}"/>
          </ac:picMkLst>
        </pc:picChg>
        <pc:picChg chg="add del mod">
          <ac:chgData name="임록희" userId="3857a365-e859-4244-85d7-fb49e72032e4" providerId="ADAL" clId="{50DB2E3F-67FE-46A4-B401-86B963362587}" dt="2022-02-08T05:29:14.274" v="2703" actId="478"/>
          <ac:picMkLst>
            <pc:docMk/>
            <pc:sldMk cId="2606722609" sldId="1279"/>
            <ac:picMk id="70" creationId="{12F2DBA4-5A42-4957-8841-C039F3D95FAF}"/>
          </ac:picMkLst>
        </pc:picChg>
        <pc:picChg chg="add mod">
          <ac:chgData name="임록희" userId="3857a365-e859-4244-85d7-fb49e72032e4" providerId="ADAL" clId="{50DB2E3F-67FE-46A4-B401-86B963362587}" dt="2022-02-08T05:41:22.405" v="2916" actId="1582"/>
          <ac:picMkLst>
            <pc:docMk/>
            <pc:sldMk cId="2606722609" sldId="1279"/>
            <ac:picMk id="72" creationId="{6DCF31F3-C46C-4EE5-8EE9-CBF08B3625A7}"/>
          </ac:picMkLst>
        </pc:picChg>
      </pc:sldChg>
      <pc:sldChg chg="addSp delSp modSp add mod">
        <pc:chgData name="임록희" userId="3857a365-e859-4244-85d7-fb49e72032e4" providerId="ADAL" clId="{50DB2E3F-67FE-46A4-B401-86B963362587}" dt="2022-02-08T06:11:26.218" v="4157" actId="14100"/>
        <pc:sldMkLst>
          <pc:docMk/>
          <pc:sldMk cId="104949915" sldId="1280"/>
        </pc:sldMkLst>
        <pc:spChg chg="del mod">
          <ac:chgData name="임록희" userId="3857a365-e859-4244-85d7-fb49e72032e4" providerId="ADAL" clId="{50DB2E3F-67FE-46A4-B401-86B963362587}" dt="2022-02-08T05:12:37.529" v="2367" actId="478"/>
          <ac:spMkLst>
            <pc:docMk/>
            <pc:sldMk cId="104949915" sldId="1280"/>
            <ac:spMk id="2" creationId="{00000000-0000-0000-0000-000000000000}"/>
          </ac:spMkLst>
        </pc:spChg>
        <pc:spChg chg="del">
          <ac:chgData name="임록희" userId="3857a365-e859-4244-85d7-fb49e72032e4" providerId="ADAL" clId="{50DB2E3F-67FE-46A4-B401-86B963362587}" dt="2022-02-08T05:11:15.546" v="2354" actId="478"/>
          <ac:spMkLst>
            <pc:docMk/>
            <pc:sldMk cId="104949915" sldId="1280"/>
            <ac:spMk id="3" creationId="{00000000-0000-0000-0000-000000000000}"/>
          </ac:spMkLst>
        </pc:spChg>
        <pc:spChg chg="add del mod">
          <ac:chgData name="임록희" userId="3857a365-e859-4244-85d7-fb49e72032e4" providerId="ADAL" clId="{50DB2E3F-67FE-46A4-B401-86B963362587}" dt="2022-02-08T05:11:17.593" v="2356" actId="478"/>
          <ac:spMkLst>
            <pc:docMk/>
            <pc:sldMk cId="104949915" sldId="1280"/>
            <ac:spMk id="14" creationId="{12D6A91D-F1B0-4189-B11C-E6C8B763D7CB}"/>
          </ac:spMkLst>
        </pc:spChg>
        <pc:spChg chg="add del mod">
          <ac:chgData name="임록희" userId="3857a365-e859-4244-85d7-fb49e72032e4" providerId="ADAL" clId="{50DB2E3F-67FE-46A4-B401-86B963362587}" dt="2022-02-08T05:12:39.429" v="2369" actId="478"/>
          <ac:spMkLst>
            <pc:docMk/>
            <pc:sldMk cId="104949915" sldId="1280"/>
            <ac:spMk id="16" creationId="{7CCC7C48-6626-4552-BD1F-2ECEFA29626A}"/>
          </ac:spMkLst>
        </pc:spChg>
        <pc:spChg chg="add mod">
          <ac:chgData name="임록희" userId="3857a365-e859-4244-85d7-fb49e72032e4" providerId="ADAL" clId="{50DB2E3F-67FE-46A4-B401-86B963362587}" dt="2022-02-08T06:11:26.218" v="4157" actId="14100"/>
          <ac:spMkLst>
            <pc:docMk/>
            <pc:sldMk cId="104949915" sldId="1280"/>
            <ac:spMk id="23" creationId="{08AE869D-3F0E-4D5D-9603-94F759607889}"/>
          </ac:spMkLst>
        </pc:spChg>
        <pc:spChg chg="add mod">
          <ac:chgData name="임록희" userId="3857a365-e859-4244-85d7-fb49e72032e4" providerId="ADAL" clId="{50DB2E3F-67FE-46A4-B401-86B963362587}" dt="2022-02-08T05:12:44.256" v="2371" actId="20577"/>
          <ac:spMkLst>
            <pc:docMk/>
            <pc:sldMk cId="104949915" sldId="1280"/>
            <ac:spMk id="26" creationId="{612B701A-6C25-41EC-8338-9CFE0F98C79B}"/>
          </ac:spMkLst>
        </pc:spChg>
        <pc:spChg chg="add mod">
          <ac:chgData name="임록희" userId="3857a365-e859-4244-85d7-fb49e72032e4" providerId="ADAL" clId="{50DB2E3F-67FE-46A4-B401-86B963362587}" dt="2022-02-08T05:34:43.769" v="2827" actId="1038"/>
          <ac:spMkLst>
            <pc:docMk/>
            <pc:sldMk cId="104949915" sldId="1280"/>
            <ac:spMk id="27" creationId="{F54636A0-F1AF-4F6B-9796-02B45DB0BAC5}"/>
          </ac:spMkLst>
        </pc:spChg>
        <pc:spChg chg="add mod">
          <ac:chgData name="임록희" userId="3857a365-e859-4244-85d7-fb49e72032e4" providerId="ADAL" clId="{50DB2E3F-67FE-46A4-B401-86B963362587}" dt="2022-02-08T05:34:43.769" v="2827" actId="1038"/>
          <ac:spMkLst>
            <pc:docMk/>
            <pc:sldMk cId="104949915" sldId="1280"/>
            <ac:spMk id="28" creationId="{F14838C7-5EBC-431A-B475-6BF313A126DB}"/>
          </ac:spMkLst>
        </pc:spChg>
        <pc:spChg chg="add mod">
          <ac:chgData name="임록희" userId="3857a365-e859-4244-85d7-fb49e72032e4" providerId="ADAL" clId="{50DB2E3F-67FE-46A4-B401-86B963362587}" dt="2022-02-08T05:34:43.769" v="2827" actId="1038"/>
          <ac:spMkLst>
            <pc:docMk/>
            <pc:sldMk cId="104949915" sldId="1280"/>
            <ac:spMk id="29" creationId="{0C64A32F-F1E6-4AF3-8F07-823751116794}"/>
          </ac:spMkLst>
        </pc:spChg>
        <pc:spChg chg="mod">
          <ac:chgData name="임록희" userId="3857a365-e859-4244-85d7-fb49e72032e4" providerId="ADAL" clId="{50DB2E3F-67FE-46A4-B401-86B963362587}" dt="2022-02-08T05:34:43.769" v="2827" actId="1038"/>
          <ac:spMkLst>
            <pc:docMk/>
            <pc:sldMk cId="104949915" sldId="1280"/>
            <ac:spMk id="50" creationId="{1192C973-428B-467D-9D80-14BCEB7E39F3}"/>
          </ac:spMkLst>
        </pc:spChg>
        <pc:spChg chg="del mod">
          <ac:chgData name="임록희" userId="3857a365-e859-4244-85d7-fb49e72032e4" providerId="ADAL" clId="{50DB2E3F-67FE-46A4-B401-86B963362587}" dt="2022-02-08T05:14:03.944" v="2426" actId="478"/>
          <ac:spMkLst>
            <pc:docMk/>
            <pc:sldMk cId="104949915" sldId="1280"/>
            <ac:spMk id="51" creationId="{84935D3B-0F5D-4058-95B8-E855C7DA7D31}"/>
          </ac:spMkLst>
        </pc:spChg>
        <pc:spChg chg="del mod">
          <ac:chgData name="임록희" userId="3857a365-e859-4244-85d7-fb49e72032e4" providerId="ADAL" clId="{50DB2E3F-67FE-46A4-B401-86B963362587}" dt="2022-02-08T05:01:58.768" v="2315" actId="478"/>
          <ac:spMkLst>
            <pc:docMk/>
            <pc:sldMk cId="104949915" sldId="1280"/>
            <ac:spMk id="52" creationId="{A2D044E4-858F-48A3-AF61-93069BD0BD77}"/>
          </ac:spMkLst>
        </pc:spChg>
        <pc:spChg chg="del mod">
          <ac:chgData name="임록희" userId="3857a365-e859-4244-85d7-fb49e72032e4" providerId="ADAL" clId="{50DB2E3F-67FE-46A4-B401-86B963362587}" dt="2022-02-08T05:10:26.260" v="2346" actId="478"/>
          <ac:spMkLst>
            <pc:docMk/>
            <pc:sldMk cId="104949915" sldId="1280"/>
            <ac:spMk id="58" creationId="{050866B8-D044-454D-A475-D8052A43EABE}"/>
          </ac:spMkLst>
        </pc:spChg>
        <pc:spChg chg="del mod">
          <ac:chgData name="임록희" userId="3857a365-e859-4244-85d7-fb49e72032e4" providerId="ADAL" clId="{50DB2E3F-67FE-46A4-B401-86B963362587}" dt="2022-02-08T05:10:30.398" v="2347" actId="478"/>
          <ac:spMkLst>
            <pc:docMk/>
            <pc:sldMk cId="104949915" sldId="1280"/>
            <ac:spMk id="60" creationId="{5995E29D-D2A9-4086-847F-8D3DE6746AFE}"/>
          </ac:spMkLst>
        </pc:spChg>
        <pc:picChg chg="add del mod">
          <ac:chgData name="임록희" userId="3857a365-e859-4244-85d7-fb49e72032e4" providerId="ADAL" clId="{50DB2E3F-67FE-46A4-B401-86B963362587}" dt="2022-02-08T04:59:54.983" v="2276" actId="478"/>
          <ac:picMkLst>
            <pc:docMk/>
            <pc:sldMk cId="104949915" sldId="1280"/>
            <ac:picMk id="6" creationId="{776C39EA-8298-48C6-AE87-27C81F0303F5}"/>
          </ac:picMkLst>
        </pc:picChg>
        <pc:picChg chg="add mod">
          <ac:chgData name="임록희" userId="3857a365-e859-4244-85d7-fb49e72032e4" providerId="ADAL" clId="{50DB2E3F-67FE-46A4-B401-86B963362587}" dt="2022-02-08T05:34:43.769" v="2827" actId="1038"/>
          <ac:picMkLst>
            <pc:docMk/>
            <pc:sldMk cId="104949915" sldId="1280"/>
            <ac:picMk id="8" creationId="{22469BFD-DBBB-41B2-85E3-648948FD989D}"/>
          </ac:picMkLst>
        </pc:picChg>
        <pc:picChg chg="add del mod">
          <ac:chgData name="임록희" userId="3857a365-e859-4244-85d7-fb49e72032e4" providerId="ADAL" clId="{50DB2E3F-67FE-46A4-B401-86B963362587}" dt="2022-02-08T05:02:33.744" v="2321" actId="478"/>
          <ac:picMkLst>
            <pc:docMk/>
            <pc:sldMk cId="104949915" sldId="1280"/>
            <ac:picMk id="10" creationId="{05F45382-F4F8-4D3F-8F28-1E44AF525029}"/>
          </ac:picMkLst>
        </pc:picChg>
        <pc:picChg chg="add mod">
          <ac:chgData name="임록희" userId="3857a365-e859-4244-85d7-fb49e72032e4" providerId="ADAL" clId="{50DB2E3F-67FE-46A4-B401-86B963362587}" dt="2022-02-08T05:34:43.769" v="2827" actId="1038"/>
          <ac:picMkLst>
            <pc:docMk/>
            <pc:sldMk cId="104949915" sldId="1280"/>
            <ac:picMk id="12" creationId="{53A69E81-513B-4A69-8D11-BDA8D5D69C43}"/>
          </ac:picMkLst>
        </pc:picChg>
        <pc:picChg chg="del">
          <ac:chgData name="임록희" userId="3857a365-e859-4244-85d7-fb49e72032e4" providerId="ADAL" clId="{50DB2E3F-67FE-46A4-B401-86B963362587}" dt="2022-02-08T04:58:59.211" v="2272" actId="478"/>
          <ac:picMkLst>
            <pc:docMk/>
            <pc:sldMk cId="104949915" sldId="1280"/>
            <ac:picMk id="37" creationId="{BB81DC55-B42D-481C-8466-2B6250D065D2}"/>
          </ac:picMkLst>
        </pc:picChg>
        <pc:picChg chg="del">
          <ac:chgData name="임록희" userId="3857a365-e859-4244-85d7-fb49e72032e4" providerId="ADAL" clId="{50DB2E3F-67FE-46A4-B401-86B963362587}" dt="2022-02-08T04:58:58.883" v="2271" actId="478"/>
          <ac:picMkLst>
            <pc:docMk/>
            <pc:sldMk cId="104949915" sldId="1280"/>
            <ac:picMk id="55" creationId="{8F371C8A-6C60-4ECB-966D-BAE0411A4AE1}"/>
          </ac:picMkLst>
        </pc:picChg>
        <pc:picChg chg="del">
          <ac:chgData name="임록희" userId="3857a365-e859-4244-85d7-fb49e72032e4" providerId="ADAL" clId="{50DB2E3F-67FE-46A4-B401-86B963362587}" dt="2022-02-08T04:58:59.632" v="2273" actId="478"/>
          <ac:picMkLst>
            <pc:docMk/>
            <pc:sldMk cId="104949915" sldId="1280"/>
            <ac:picMk id="57" creationId="{73C356D2-2FC9-4985-A9B5-1CD5F9545708}"/>
          </ac:picMkLst>
        </pc:picChg>
      </pc:sldChg>
      <pc:sldChg chg="addSp delSp modSp add mod">
        <pc:chgData name="임록희" userId="3857a365-e859-4244-85d7-fb49e72032e4" providerId="ADAL" clId="{50DB2E3F-67FE-46A4-B401-86B963362587}" dt="2022-02-08T05:30:49.408" v="2730" actId="1036"/>
        <pc:sldMkLst>
          <pc:docMk/>
          <pc:sldMk cId="775398829" sldId="1281"/>
        </pc:sldMkLst>
        <pc:spChg chg="add del mod">
          <ac:chgData name="임록희" userId="3857a365-e859-4244-85d7-fb49e72032e4" providerId="ADAL" clId="{50DB2E3F-67FE-46A4-B401-86B963362587}" dt="2022-02-08T05:22:59.782" v="2639" actId="478"/>
          <ac:spMkLst>
            <pc:docMk/>
            <pc:sldMk cId="775398829" sldId="1281"/>
            <ac:spMk id="7" creationId="{5EF366D6-C58A-4EA7-AF70-0EFF5B48DF1A}"/>
          </ac:spMkLst>
        </pc:spChg>
        <pc:spChg chg="add mod">
          <ac:chgData name="임록희" userId="3857a365-e859-4244-85d7-fb49e72032e4" providerId="ADAL" clId="{50DB2E3F-67FE-46A4-B401-86B963362587}" dt="2022-02-08T05:27:17.124" v="2688" actId="14861"/>
          <ac:spMkLst>
            <pc:docMk/>
            <pc:sldMk cId="775398829" sldId="1281"/>
            <ac:spMk id="15" creationId="{93A50811-058A-4CAB-9202-5C2D1ACAADBF}"/>
          </ac:spMkLst>
        </pc:spChg>
        <pc:spChg chg="add mod">
          <ac:chgData name="임록희" userId="3857a365-e859-4244-85d7-fb49e72032e4" providerId="ADAL" clId="{50DB2E3F-67FE-46A4-B401-86B963362587}" dt="2022-02-08T05:27:22.036" v="2689" actId="14861"/>
          <ac:spMkLst>
            <pc:docMk/>
            <pc:sldMk cId="775398829" sldId="1281"/>
            <ac:spMk id="16" creationId="{26927AB9-9155-41F1-86A6-F491AC77B86F}"/>
          </ac:spMkLst>
        </pc:spChg>
        <pc:spChg chg="add mod">
          <ac:chgData name="임록희" userId="3857a365-e859-4244-85d7-fb49e72032e4" providerId="ADAL" clId="{50DB2E3F-67FE-46A4-B401-86B963362587}" dt="2022-02-08T05:27:08.934" v="2687" actId="14861"/>
          <ac:spMkLst>
            <pc:docMk/>
            <pc:sldMk cId="775398829" sldId="1281"/>
            <ac:spMk id="17" creationId="{2C517444-38AE-42FC-A74A-729F6556C75C}"/>
          </ac:spMkLst>
        </pc:spChg>
        <pc:spChg chg="add mod">
          <ac:chgData name="임록희" userId="3857a365-e859-4244-85d7-fb49e72032e4" providerId="ADAL" clId="{50DB2E3F-67FE-46A4-B401-86B963362587}" dt="2022-02-08T05:26:30.902" v="2684" actId="208"/>
          <ac:spMkLst>
            <pc:docMk/>
            <pc:sldMk cId="775398829" sldId="1281"/>
            <ac:spMk id="22" creationId="{16BCB0D4-0CAF-47CC-A3C1-8D2C2F872390}"/>
          </ac:spMkLst>
        </pc:spChg>
        <pc:spChg chg="mod">
          <ac:chgData name="임록희" userId="3857a365-e859-4244-85d7-fb49e72032e4" providerId="ADAL" clId="{50DB2E3F-67FE-46A4-B401-86B963362587}" dt="2022-02-08T05:17:50.788" v="2526" actId="14100"/>
          <ac:spMkLst>
            <pc:docMk/>
            <pc:sldMk cId="775398829" sldId="1281"/>
            <ac:spMk id="23" creationId="{08AE869D-3F0E-4D5D-9603-94F759607889}"/>
          </ac:spMkLst>
        </pc:spChg>
        <pc:spChg chg="mod">
          <ac:chgData name="임록희" userId="3857a365-e859-4244-85d7-fb49e72032e4" providerId="ADAL" clId="{50DB2E3F-67FE-46A4-B401-86B963362587}" dt="2022-02-08T05:20:56.777" v="2615" actId="20577"/>
          <ac:spMkLst>
            <pc:docMk/>
            <pc:sldMk cId="775398829" sldId="1281"/>
            <ac:spMk id="26" creationId="{612B701A-6C25-41EC-8338-9CFE0F98C79B}"/>
          </ac:spMkLst>
        </pc:spChg>
        <pc:spChg chg="mod">
          <ac:chgData name="임록희" userId="3857a365-e859-4244-85d7-fb49e72032e4" providerId="ADAL" clId="{50DB2E3F-67FE-46A4-B401-86B963362587}" dt="2022-02-08T05:19:08.583" v="2545" actId="1076"/>
          <ac:spMkLst>
            <pc:docMk/>
            <pc:sldMk cId="775398829" sldId="1281"/>
            <ac:spMk id="27" creationId="{F54636A0-F1AF-4F6B-9796-02B45DB0BAC5}"/>
          </ac:spMkLst>
        </pc:spChg>
        <pc:spChg chg="mod">
          <ac:chgData name="임록희" userId="3857a365-e859-4244-85d7-fb49e72032e4" providerId="ADAL" clId="{50DB2E3F-67FE-46A4-B401-86B963362587}" dt="2022-02-08T05:20:01.906" v="2608" actId="20577"/>
          <ac:spMkLst>
            <pc:docMk/>
            <pc:sldMk cId="775398829" sldId="1281"/>
            <ac:spMk id="28" creationId="{F14838C7-5EBC-431A-B475-6BF313A126DB}"/>
          </ac:spMkLst>
        </pc:spChg>
        <pc:spChg chg="mod">
          <ac:chgData name="임록희" userId="3857a365-e859-4244-85d7-fb49e72032e4" providerId="ADAL" clId="{50DB2E3F-67FE-46A4-B401-86B963362587}" dt="2022-02-08T05:20:19.033" v="2611" actId="1076"/>
          <ac:spMkLst>
            <pc:docMk/>
            <pc:sldMk cId="775398829" sldId="1281"/>
            <ac:spMk id="50" creationId="{1192C973-428B-467D-9D80-14BCEB7E39F3}"/>
          </ac:spMkLst>
        </pc:spChg>
        <pc:picChg chg="add mod">
          <ac:chgData name="임록희" userId="3857a365-e859-4244-85d7-fb49e72032e4" providerId="ADAL" clId="{50DB2E3F-67FE-46A4-B401-86B963362587}" dt="2022-02-08T05:22:49.029" v="2637" actId="1076"/>
          <ac:picMkLst>
            <pc:docMk/>
            <pc:sldMk cId="775398829" sldId="1281"/>
            <ac:picMk id="3" creationId="{2FCFA433-3F2C-45C9-8907-321F143E6714}"/>
          </ac:picMkLst>
        </pc:picChg>
        <pc:picChg chg="add mod">
          <ac:chgData name="임록희" userId="3857a365-e859-4244-85d7-fb49e72032e4" providerId="ADAL" clId="{50DB2E3F-67FE-46A4-B401-86B963362587}" dt="2022-02-08T05:23:09.125" v="2643" actId="1076"/>
          <ac:picMkLst>
            <pc:docMk/>
            <pc:sldMk cId="775398829" sldId="1281"/>
            <ac:picMk id="6" creationId="{687DBDCA-CE51-4D7B-9ED4-225BEB126348}"/>
          </ac:picMkLst>
        </pc:picChg>
        <pc:picChg chg="del">
          <ac:chgData name="임록희" userId="3857a365-e859-4244-85d7-fb49e72032e4" providerId="ADAL" clId="{50DB2E3F-67FE-46A4-B401-86B963362587}" dt="2022-02-08T05:17:28.271" v="2474" actId="478"/>
          <ac:picMkLst>
            <pc:docMk/>
            <pc:sldMk cId="775398829" sldId="1281"/>
            <ac:picMk id="8" creationId="{22469BFD-DBBB-41B2-85E3-648948FD989D}"/>
          </ac:picMkLst>
        </pc:picChg>
        <pc:picChg chg="del">
          <ac:chgData name="임록희" userId="3857a365-e859-4244-85d7-fb49e72032e4" providerId="ADAL" clId="{50DB2E3F-67FE-46A4-B401-86B963362587}" dt="2022-02-08T05:17:27.797" v="2473" actId="478"/>
          <ac:picMkLst>
            <pc:docMk/>
            <pc:sldMk cId="775398829" sldId="1281"/>
            <ac:picMk id="12" creationId="{53A69E81-513B-4A69-8D11-BDA8D5D69C43}"/>
          </ac:picMkLst>
        </pc:picChg>
        <pc:cxnChg chg="add mod">
          <ac:chgData name="임록희" userId="3857a365-e859-4244-85d7-fb49e72032e4" providerId="ADAL" clId="{50DB2E3F-67FE-46A4-B401-86B963362587}" dt="2022-02-08T05:30:49.408" v="2730" actId="1036"/>
          <ac:cxnSpMkLst>
            <pc:docMk/>
            <pc:sldMk cId="775398829" sldId="1281"/>
            <ac:cxnSpMk id="10" creationId="{EEE33141-4D64-449D-8107-D062C563FC85}"/>
          </ac:cxnSpMkLst>
        </pc:cxnChg>
      </pc:sldChg>
      <pc:sldChg chg="addSp delSp modSp add mod">
        <pc:chgData name="임록희" userId="3857a365-e859-4244-85d7-fb49e72032e4" providerId="ADAL" clId="{50DB2E3F-67FE-46A4-B401-86B963362587}" dt="2022-02-08T06:12:33.374" v="4162" actId="1037"/>
        <pc:sldMkLst>
          <pc:docMk/>
          <pc:sldMk cId="1090300321" sldId="1282"/>
        </pc:sldMkLst>
        <pc:spChg chg="del">
          <ac:chgData name="임록희" userId="3857a365-e859-4244-85d7-fb49e72032e4" providerId="ADAL" clId="{50DB2E3F-67FE-46A4-B401-86B963362587}" dt="2022-02-08T05:35:40.140" v="2831" actId="478"/>
          <ac:spMkLst>
            <pc:docMk/>
            <pc:sldMk cId="1090300321" sldId="1282"/>
            <ac:spMk id="15" creationId="{93A50811-058A-4CAB-9202-5C2D1ACAADBF}"/>
          </ac:spMkLst>
        </pc:spChg>
        <pc:spChg chg="del">
          <ac:chgData name="임록희" userId="3857a365-e859-4244-85d7-fb49e72032e4" providerId="ADAL" clId="{50DB2E3F-67FE-46A4-B401-86B963362587}" dt="2022-02-08T05:35:40.802" v="2832" actId="478"/>
          <ac:spMkLst>
            <pc:docMk/>
            <pc:sldMk cId="1090300321" sldId="1282"/>
            <ac:spMk id="16" creationId="{26927AB9-9155-41F1-86A6-F491AC77B86F}"/>
          </ac:spMkLst>
        </pc:spChg>
        <pc:spChg chg="del">
          <ac:chgData name="임록희" userId="3857a365-e859-4244-85d7-fb49e72032e4" providerId="ADAL" clId="{50DB2E3F-67FE-46A4-B401-86B963362587}" dt="2022-02-08T05:35:39.360" v="2830" actId="478"/>
          <ac:spMkLst>
            <pc:docMk/>
            <pc:sldMk cId="1090300321" sldId="1282"/>
            <ac:spMk id="17" creationId="{2C517444-38AE-42FC-A74A-729F6556C75C}"/>
          </ac:spMkLst>
        </pc:spChg>
        <pc:spChg chg="del">
          <ac:chgData name="임록희" userId="3857a365-e859-4244-85d7-fb49e72032e4" providerId="ADAL" clId="{50DB2E3F-67FE-46A4-B401-86B963362587}" dt="2022-02-08T05:35:40.140" v="2831" actId="478"/>
          <ac:spMkLst>
            <pc:docMk/>
            <pc:sldMk cId="1090300321" sldId="1282"/>
            <ac:spMk id="22" creationId="{16BCB0D4-0CAF-47CC-A3C1-8D2C2F872390}"/>
          </ac:spMkLst>
        </pc:spChg>
        <pc:spChg chg="mod">
          <ac:chgData name="임록희" userId="3857a365-e859-4244-85d7-fb49e72032e4" providerId="ADAL" clId="{50DB2E3F-67FE-46A4-B401-86B963362587}" dt="2022-02-08T05:39:09.820" v="2840" actId="1076"/>
          <ac:spMkLst>
            <pc:docMk/>
            <pc:sldMk cId="1090300321" sldId="1282"/>
            <ac:spMk id="23" creationId="{08AE869D-3F0E-4D5D-9603-94F759607889}"/>
          </ac:spMkLst>
        </pc:spChg>
        <pc:spChg chg="add mod">
          <ac:chgData name="임록희" userId="3857a365-e859-4244-85d7-fb49e72032e4" providerId="ADAL" clId="{50DB2E3F-67FE-46A4-B401-86B963362587}" dt="2022-02-08T05:51:04.382" v="3654" actId="1076"/>
          <ac:spMkLst>
            <pc:docMk/>
            <pc:sldMk cId="1090300321" sldId="1282"/>
            <ac:spMk id="24" creationId="{A2B91A06-104E-42F6-A44D-C6E8A49C18FE}"/>
          </ac:spMkLst>
        </pc:spChg>
        <pc:spChg chg="mod">
          <ac:chgData name="임록희" userId="3857a365-e859-4244-85d7-fb49e72032e4" providerId="ADAL" clId="{50DB2E3F-67FE-46A4-B401-86B963362587}" dt="2022-02-08T05:32:35.249" v="2737" actId="20577"/>
          <ac:spMkLst>
            <pc:docMk/>
            <pc:sldMk cId="1090300321" sldId="1282"/>
            <ac:spMk id="26" creationId="{612B701A-6C25-41EC-8338-9CFE0F98C79B}"/>
          </ac:spMkLst>
        </pc:spChg>
        <pc:spChg chg="del">
          <ac:chgData name="임록희" userId="3857a365-e859-4244-85d7-fb49e72032e4" providerId="ADAL" clId="{50DB2E3F-67FE-46A4-B401-86B963362587}" dt="2022-02-08T05:39:05.262" v="2837" actId="478"/>
          <ac:spMkLst>
            <pc:docMk/>
            <pc:sldMk cId="1090300321" sldId="1282"/>
            <ac:spMk id="27" creationId="{F54636A0-F1AF-4F6B-9796-02B45DB0BAC5}"/>
          </ac:spMkLst>
        </pc:spChg>
        <pc:spChg chg="mod">
          <ac:chgData name="임록희" userId="3857a365-e859-4244-85d7-fb49e72032e4" providerId="ADAL" clId="{50DB2E3F-67FE-46A4-B401-86B963362587}" dt="2022-02-08T06:12:33.374" v="4162" actId="1037"/>
          <ac:spMkLst>
            <pc:docMk/>
            <pc:sldMk cId="1090300321" sldId="1282"/>
            <ac:spMk id="28" creationId="{F14838C7-5EBC-431A-B475-6BF313A126DB}"/>
          </ac:spMkLst>
        </pc:spChg>
        <pc:spChg chg="add mod">
          <ac:chgData name="임록희" userId="3857a365-e859-4244-85d7-fb49e72032e4" providerId="ADAL" clId="{50DB2E3F-67FE-46A4-B401-86B963362587}" dt="2022-02-08T05:57:01.971" v="4077" actId="1038"/>
          <ac:spMkLst>
            <pc:docMk/>
            <pc:sldMk cId="1090300321" sldId="1282"/>
            <ac:spMk id="33" creationId="{B3065A39-1245-4E49-8E83-7A11C0C1B0DD}"/>
          </ac:spMkLst>
        </pc:spChg>
        <pc:spChg chg="mod">
          <ac:chgData name="임록희" userId="3857a365-e859-4244-85d7-fb49e72032e4" providerId="ADAL" clId="{50DB2E3F-67FE-46A4-B401-86B963362587}" dt="2022-02-08T05:48:58.660" v="3543" actId="404"/>
          <ac:spMkLst>
            <pc:docMk/>
            <pc:sldMk cId="1090300321" sldId="1282"/>
            <ac:spMk id="50" creationId="{1192C973-428B-467D-9D80-14BCEB7E39F3}"/>
          </ac:spMkLst>
        </pc:spChg>
        <pc:picChg chg="del">
          <ac:chgData name="임록희" userId="3857a365-e859-4244-85d7-fb49e72032e4" providerId="ADAL" clId="{50DB2E3F-67FE-46A4-B401-86B963362587}" dt="2022-02-08T05:35:38.130" v="2829" actId="478"/>
          <ac:picMkLst>
            <pc:docMk/>
            <pc:sldMk cId="1090300321" sldId="1282"/>
            <ac:picMk id="3" creationId="{2FCFA433-3F2C-45C9-8907-321F143E6714}"/>
          </ac:picMkLst>
        </pc:picChg>
        <pc:picChg chg="add mod">
          <ac:chgData name="임록희" userId="3857a365-e859-4244-85d7-fb49e72032e4" providerId="ADAL" clId="{50DB2E3F-67FE-46A4-B401-86B963362587}" dt="2022-02-08T05:39:08.026" v="2838" actId="1076"/>
          <ac:picMkLst>
            <pc:docMk/>
            <pc:sldMk cId="1090300321" sldId="1282"/>
            <ac:picMk id="5" creationId="{5E669C79-B17C-40EE-A640-2279D6681BDD}"/>
          </ac:picMkLst>
        </pc:picChg>
        <pc:picChg chg="del">
          <ac:chgData name="임록희" userId="3857a365-e859-4244-85d7-fb49e72032e4" providerId="ADAL" clId="{50DB2E3F-67FE-46A4-B401-86B963362587}" dt="2022-02-08T05:35:37.649" v="2828" actId="478"/>
          <ac:picMkLst>
            <pc:docMk/>
            <pc:sldMk cId="1090300321" sldId="1282"/>
            <ac:picMk id="6" creationId="{687DBDCA-CE51-4D7B-9ED4-225BEB126348}"/>
          </ac:picMkLst>
        </pc:picChg>
        <pc:picChg chg="add del mod">
          <ac:chgData name="임록희" userId="3857a365-e859-4244-85d7-fb49e72032e4" providerId="ADAL" clId="{50DB2E3F-67FE-46A4-B401-86B963362587}" dt="2022-02-08T05:44:48.099" v="3054" actId="22"/>
          <ac:picMkLst>
            <pc:docMk/>
            <pc:sldMk cId="1090300321" sldId="1282"/>
            <ac:picMk id="8" creationId="{2C29D54C-3461-49D5-B85C-1B4513BDA3CE}"/>
          </ac:picMkLst>
        </pc:picChg>
        <pc:picChg chg="add mod">
          <ac:chgData name="임록희" userId="3857a365-e859-4244-85d7-fb49e72032e4" providerId="ADAL" clId="{50DB2E3F-67FE-46A4-B401-86B963362587}" dt="2022-02-08T05:49:26.845" v="3548" actId="1076"/>
          <ac:picMkLst>
            <pc:docMk/>
            <pc:sldMk cId="1090300321" sldId="1282"/>
            <ac:picMk id="11" creationId="{D4503D40-9C51-4403-B086-4BB04C5E6C8C}"/>
          </ac:picMkLst>
        </pc:picChg>
        <pc:picChg chg="add mod">
          <ac:chgData name="임록희" userId="3857a365-e859-4244-85d7-fb49e72032e4" providerId="ADAL" clId="{50DB2E3F-67FE-46A4-B401-86B963362587}" dt="2022-02-08T05:50:46.339" v="3649" actId="1076"/>
          <ac:picMkLst>
            <pc:docMk/>
            <pc:sldMk cId="1090300321" sldId="1282"/>
            <ac:picMk id="13" creationId="{58B6FE81-41E7-4F58-89BA-F2628948DD58}"/>
          </ac:picMkLst>
        </pc:picChg>
        <pc:cxnChg chg="del">
          <ac:chgData name="임록희" userId="3857a365-e859-4244-85d7-fb49e72032e4" providerId="ADAL" clId="{50DB2E3F-67FE-46A4-B401-86B963362587}" dt="2022-02-08T05:35:41.820" v="2833" actId="478"/>
          <ac:cxnSpMkLst>
            <pc:docMk/>
            <pc:sldMk cId="1090300321" sldId="1282"/>
            <ac:cxnSpMk id="10" creationId="{EEE33141-4D64-449D-8107-D062C563FC85}"/>
          </ac:cxnSpMkLst>
        </pc:cxnChg>
        <pc:cxnChg chg="add mod">
          <ac:chgData name="임록희" userId="3857a365-e859-4244-85d7-fb49e72032e4" providerId="ADAL" clId="{50DB2E3F-67FE-46A4-B401-86B963362587}" dt="2022-02-08T05:52:44.910" v="3702" actId="14100"/>
          <ac:cxnSpMkLst>
            <pc:docMk/>
            <pc:sldMk cId="1090300321" sldId="1282"/>
            <ac:cxnSpMk id="25" creationId="{CE04B2CB-B0B7-4533-ABE8-877D99BDB5DC}"/>
          </ac:cxnSpMkLst>
        </pc:cxnChg>
        <pc:cxnChg chg="add mod">
          <ac:chgData name="임록희" userId="3857a365-e859-4244-85d7-fb49e72032e4" providerId="ADAL" clId="{50DB2E3F-67FE-46A4-B401-86B963362587}" dt="2022-02-08T06:12:33.374" v="4162" actId="1037"/>
          <ac:cxnSpMkLst>
            <pc:docMk/>
            <pc:sldMk cId="1090300321" sldId="1282"/>
            <ac:cxnSpMk id="29" creationId="{18BFA320-20F5-40D9-9DC1-B79E51720A8B}"/>
          </ac:cxnSpMkLst>
        </pc:cxnChg>
        <pc:cxnChg chg="add mod">
          <ac:chgData name="임록희" userId="3857a365-e859-4244-85d7-fb49e72032e4" providerId="ADAL" clId="{50DB2E3F-67FE-46A4-B401-86B963362587}" dt="2022-02-08T05:57:01.971" v="4077" actId="1038"/>
          <ac:cxnSpMkLst>
            <pc:docMk/>
            <pc:sldMk cId="1090300321" sldId="1282"/>
            <ac:cxnSpMk id="35" creationId="{C8E5C126-FC51-457A-9D40-0FD0198244C2}"/>
          </ac:cxnSpMkLst>
        </pc:cxnChg>
      </pc:sldChg>
      <pc:sldChg chg="new del">
        <pc:chgData name="임록희" userId="3857a365-e859-4244-85d7-fb49e72032e4" providerId="ADAL" clId="{50DB2E3F-67FE-46A4-B401-86B963362587}" dt="2022-02-08T05:32:08.356" v="2734" actId="680"/>
        <pc:sldMkLst>
          <pc:docMk/>
          <pc:sldMk cId="2501020732" sldId="1282"/>
        </pc:sldMkLst>
      </pc:sldChg>
      <pc:sldChg chg="new del">
        <pc:chgData name="임록희" userId="3857a365-e859-4244-85d7-fb49e72032e4" providerId="ADAL" clId="{50DB2E3F-67FE-46A4-B401-86B963362587}" dt="2022-02-08T05:32:08.144" v="2733" actId="680"/>
        <pc:sldMkLst>
          <pc:docMk/>
          <pc:sldMk cId="1267250914" sldId="1283"/>
        </pc:sldMkLst>
      </pc:sldChg>
      <pc:sldChg chg="addSp delSp modSp add mod">
        <pc:chgData name="임록희" userId="3857a365-e859-4244-85d7-fb49e72032e4" providerId="ADAL" clId="{50DB2E3F-67FE-46A4-B401-86B963362587}" dt="2022-02-08T08:15:45.946" v="7213" actId="20577"/>
        <pc:sldMkLst>
          <pc:docMk/>
          <pc:sldMk cId="2736967673" sldId="1283"/>
        </pc:sldMkLst>
        <pc:spChg chg="mod">
          <ac:chgData name="임록희" userId="3857a365-e859-4244-85d7-fb49e72032e4" providerId="ADAL" clId="{50DB2E3F-67FE-46A4-B401-86B963362587}" dt="2022-02-08T08:15:45.946" v="7213" actId="20577"/>
          <ac:spMkLst>
            <pc:docMk/>
            <pc:sldMk cId="2736967673" sldId="1283"/>
            <ac:spMk id="2" creationId="{00000000-0000-0000-0000-000000000000}"/>
          </ac:spMkLst>
        </pc:spChg>
        <pc:spChg chg="mod">
          <ac:chgData name="임록희" userId="3857a365-e859-4244-85d7-fb49e72032e4" providerId="ADAL" clId="{50DB2E3F-67FE-46A4-B401-86B963362587}" dt="2022-02-08T06:13:53.570" v="4181"/>
          <ac:spMkLst>
            <pc:docMk/>
            <pc:sldMk cId="2736967673" sldId="1283"/>
            <ac:spMk id="3" creationId="{00000000-0000-0000-0000-000000000000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4" creationId="{00000000-0000-0000-0000-000000000000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5" creationId="{50218833-D4FC-484A-9392-F38F57794866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6" creationId="{C5A10C79-60D1-4B29-9C44-7A4142631E37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7" creationId="{0712A768-A1C0-45B5-A0BE-8459A59828A8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8" creationId="{1C54901D-8170-4C84-8C14-B57CA96AA547}"/>
          </ac:spMkLst>
        </pc:spChg>
        <pc:spChg chg="mod">
          <ac:chgData name="임록희" userId="3857a365-e859-4244-85d7-fb49e72032e4" providerId="ADAL" clId="{50DB2E3F-67FE-46A4-B401-86B963362587}" dt="2022-02-08T06:40:29.613" v="4839" actId="14100"/>
          <ac:spMkLst>
            <pc:docMk/>
            <pc:sldMk cId="2736967673" sldId="1283"/>
            <ac:spMk id="9" creationId="{C889997C-FC32-43D3-8CCA-691F6F0D26CD}"/>
          </ac:spMkLst>
        </pc:spChg>
        <pc:spChg chg="add del">
          <ac:chgData name="임록희" userId="3857a365-e859-4244-85d7-fb49e72032e4" providerId="ADAL" clId="{50DB2E3F-67FE-46A4-B401-86B963362587}" dt="2022-02-08T06:20:28.491" v="4355" actId="11529"/>
          <ac:spMkLst>
            <pc:docMk/>
            <pc:sldMk cId="2736967673" sldId="1283"/>
            <ac:spMk id="10" creationId="{830D7D82-18B8-4161-A325-40EEC6CAE62A}"/>
          </ac:spMkLst>
        </pc:spChg>
        <pc:spChg chg="add del mod">
          <ac:chgData name="임록희" userId="3857a365-e859-4244-85d7-fb49e72032e4" providerId="ADAL" clId="{50DB2E3F-67FE-46A4-B401-86B963362587}" dt="2022-02-08T06:20:51.258" v="4358" actId="478"/>
          <ac:spMkLst>
            <pc:docMk/>
            <pc:sldMk cId="2736967673" sldId="1283"/>
            <ac:spMk id="11" creationId="{FA374F76-1DB1-4908-8157-5B988C5EA53B}"/>
          </ac:spMkLst>
        </pc:spChg>
        <pc:spChg chg="add del mod">
          <ac:chgData name="임록희" userId="3857a365-e859-4244-85d7-fb49e72032e4" providerId="ADAL" clId="{50DB2E3F-67FE-46A4-B401-86B963362587}" dt="2022-02-08T06:21:19.959" v="4370" actId="11529"/>
          <ac:spMkLst>
            <pc:docMk/>
            <pc:sldMk cId="2736967673" sldId="1283"/>
            <ac:spMk id="12" creationId="{8F77A48C-3C29-4B1F-9F7D-F86B9A3A6410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13" creationId="{15F0D718-E09F-4231-ACCE-F4953206F0AA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14" creationId="{6933EFAF-63EF-4CBC-9ADF-8CE58A16ED59}"/>
          </ac:spMkLst>
        </pc:spChg>
        <pc:spChg chg="add del 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15" creationId="{4E0EDAA3-CA61-4BDD-981E-7C8A915A5D01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16" creationId="{0E438F28-D60F-4BF8-9461-AA8D8F66BA64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17" creationId="{394B34C6-1D8F-4EEE-BDC5-9BBDF87C0E46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18" creationId="{A8C415CB-4C11-49B4-9ECB-E0FA4AC42A4A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19" creationId="{7992B6B7-AFD1-4C1A-9325-A267BA2907ED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20" creationId="{E953D135-5D5D-4343-A87C-47E781B8F167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21" creationId="{5E87E30C-CA00-422E-8716-A53295FCB89E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22" creationId="{155ABBE8-4987-4609-AB6C-FDCEC254B792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23" creationId="{642BFF27-CD97-4960-A19E-1097D03EDF74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24" creationId="{6E2BA56C-224A-470F-BF49-23E63B4D8124}"/>
          </ac:spMkLst>
        </pc:spChg>
        <pc:spChg chg="mod">
          <ac:chgData name="임록희" userId="3857a365-e859-4244-85d7-fb49e72032e4" providerId="ADAL" clId="{50DB2E3F-67FE-46A4-B401-86B963362587}" dt="2022-02-08T06:37:03.673" v="4637" actId="1037"/>
          <ac:spMkLst>
            <pc:docMk/>
            <pc:sldMk cId="2736967673" sldId="1283"/>
            <ac:spMk id="25" creationId="{2A1FDFF2-03A9-49E3-9149-C1C0ADE379B6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26" creationId="{385B7862-7B59-4C52-A3CE-6CAFDA8DC1C3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27" creationId="{118FB87F-0CB4-4BD0-89D1-86CB348CB4CD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29" creationId="{FE8F5830-0DFF-451B-8B24-FE45D4547217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30" creationId="{16DE0555-9B2B-4920-99B2-22235E4AB279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33" creationId="{BB50AE35-6098-4968-9E11-920D87951019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35" creationId="{B9CB39DF-7517-4C20-A75A-45EC3D5F5FAA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36" creationId="{20691FF4-C912-4F4D-B024-5FA8D9F4B52F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38" creationId="{492054A5-E18E-4E86-8897-BF553E93F6DC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39" creationId="{5F482E9F-BB2E-4D8D-8986-648F94D89E19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40" creationId="{4A6EC143-A876-4E49-AAEB-C0EF343601B9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41" creationId="{3AB98EC1-E57B-4958-86BE-87F8F2AD0497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42" creationId="{16D54499-E2DD-41F4-B34D-B99F9810A082}"/>
          </ac:spMkLst>
        </pc:spChg>
        <pc:spChg chg="add 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43" creationId="{6324F4A4-43C6-47DC-A648-ECBA48B451C0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44" creationId="{B2C20F84-435F-4378-8702-042050BD9292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45" creationId="{5F6CD025-B89B-42A6-8F47-49BC36123406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46" creationId="{48E01E60-7DCC-410E-8FFA-8F05C6631FE5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47" creationId="{6F53A4B5-A0A9-478B-BCBC-6181407E12ED}"/>
          </ac:spMkLst>
        </pc:spChg>
        <pc:spChg chg="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48" creationId="{8C2C5096-7915-4A25-B5C5-F08663D2B304}"/>
          </ac:spMkLst>
        </pc:spChg>
        <pc:spChg chg="add 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49" creationId="{978D831E-C207-47E2-9C09-CDA54181F9BB}"/>
          </ac:spMkLst>
        </pc:spChg>
        <pc:spChg chg="add 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50" creationId="{7AC4F6A5-ED60-42D3-ACE8-1E7EEBEEA0B2}"/>
          </ac:spMkLst>
        </pc:spChg>
        <pc:spChg chg="add mod">
          <ac:chgData name="임록희" userId="3857a365-e859-4244-85d7-fb49e72032e4" providerId="ADAL" clId="{50DB2E3F-67FE-46A4-B401-86B963362587}" dt="2022-02-08T06:29:04.472" v="4421" actId="571"/>
          <ac:spMkLst>
            <pc:docMk/>
            <pc:sldMk cId="2736967673" sldId="1283"/>
            <ac:spMk id="51" creationId="{C387A4E1-10B3-4348-AF19-A3A7F2B63CD6}"/>
          </ac:spMkLst>
        </pc:spChg>
        <pc:spChg chg="add mod">
          <ac:chgData name="임록희" userId="3857a365-e859-4244-85d7-fb49e72032e4" providerId="ADAL" clId="{50DB2E3F-67FE-46A4-B401-86B963362587}" dt="2022-02-08T06:32:02.947" v="4588" actId="1037"/>
          <ac:spMkLst>
            <pc:docMk/>
            <pc:sldMk cId="2736967673" sldId="1283"/>
            <ac:spMk id="52" creationId="{00A41419-3EB7-4524-99BE-350EDFD1C677}"/>
          </ac:spMkLst>
        </pc:spChg>
        <pc:spChg chg="add mod">
          <ac:chgData name="임록희" userId="3857a365-e859-4244-85d7-fb49e72032e4" providerId="ADAL" clId="{50DB2E3F-67FE-46A4-B401-86B963362587}" dt="2022-02-08T06:37:13.714" v="4639" actId="1076"/>
          <ac:spMkLst>
            <pc:docMk/>
            <pc:sldMk cId="2736967673" sldId="1283"/>
            <ac:spMk id="53" creationId="{9F1F2296-EBC0-4053-B827-B269FD3BC604}"/>
          </ac:spMkLst>
        </pc:spChg>
        <pc:spChg chg="add del mod">
          <ac:chgData name="임록희" userId="3857a365-e859-4244-85d7-fb49e72032e4" providerId="ADAL" clId="{50DB2E3F-67FE-46A4-B401-86B963362587}" dt="2022-02-08T06:31:02.910" v="4513" actId="478"/>
          <ac:spMkLst>
            <pc:docMk/>
            <pc:sldMk cId="2736967673" sldId="1283"/>
            <ac:spMk id="54" creationId="{41B141F7-5405-4127-A87C-808955A3D496}"/>
          </ac:spMkLst>
        </pc:spChg>
        <pc:spChg chg="add mod">
          <ac:chgData name="임록희" userId="3857a365-e859-4244-85d7-fb49e72032e4" providerId="ADAL" clId="{50DB2E3F-67FE-46A4-B401-86B963362587}" dt="2022-02-08T06:32:15.366" v="4600" actId="20577"/>
          <ac:spMkLst>
            <pc:docMk/>
            <pc:sldMk cId="2736967673" sldId="1283"/>
            <ac:spMk id="55" creationId="{5BB2F71F-72E1-4917-B13D-6776D5310570}"/>
          </ac:spMkLst>
        </pc:spChg>
        <pc:spChg chg="add del mod">
          <ac:chgData name="임록희" userId="3857a365-e859-4244-85d7-fb49e72032e4" providerId="ADAL" clId="{50DB2E3F-67FE-46A4-B401-86B963362587}" dt="2022-02-08T06:35:19.478" v="4607" actId="478"/>
          <ac:spMkLst>
            <pc:docMk/>
            <pc:sldMk cId="2736967673" sldId="1283"/>
            <ac:spMk id="56" creationId="{2A219C94-99D8-4963-B929-D3EC10B73D0E}"/>
          </ac:spMkLst>
        </pc:spChg>
        <pc:spChg chg="add mod">
          <ac:chgData name="임록희" userId="3857a365-e859-4244-85d7-fb49e72032e4" providerId="ADAL" clId="{50DB2E3F-67FE-46A4-B401-86B963362587}" dt="2022-02-08T06:36:36.883" v="4631" actId="1076"/>
          <ac:spMkLst>
            <pc:docMk/>
            <pc:sldMk cId="2736967673" sldId="1283"/>
            <ac:spMk id="57" creationId="{89AC1E04-26AD-4D37-9FD0-0DDBC0920110}"/>
          </ac:spMkLst>
        </pc:spChg>
        <pc:spChg chg="add mod">
          <ac:chgData name="임록희" userId="3857a365-e859-4244-85d7-fb49e72032e4" providerId="ADAL" clId="{50DB2E3F-67FE-46A4-B401-86B963362587}" dt="2022-02-08T06:37:54.448" v="4749" actId="1076"/>
          <ac:spMkLst>
            <pc:docMk/>
            <pc:sldMk cId="2736967673" sldId="1283"/>
            <ac:spMk id="58" creationId="{1D1C632E-11DC-4A5B-986E-EEC13507EFF5}"/>
          </ac:spMkLst>
        </pc:spChg>
        <pc:spChg chg="add mod">
          <ac:chgData name="임록희" userId="3857a365-e859-4244-85d7-fb49e72032e4" providerId="ADAL" clId="{50DB2E3F-67FE-46A4-B401-86B963362587}" dt="2022-02-08T06:39:22.311" v="4828" actId="20577"/>
          <ac:spMkLst>
            <pc:docMk/>
            <pc:sldMk cId="2736967673" sldId="1283"/>
            <ac:spMk id="59" creationId="{F0864672-24FD-44B9-AC39-C0C7CA354372}"/>
          </ac:spMkLst>
        </pc:spChg>
        <pc:spChg chg="add mod">
          <ac:chgData name="임록희" userId="3857a365-e859-4244-85d7-fb49e72032e4" providerId="ADAL" clId="{50DB2E3F-67FE-46A4-B401-86B963362587}" dt="2022-02-08T06:41:19.571" v="4846" actId="1035"/>
          <ac:spMkLst>
            <pc:docMk/>
            <pc:sldMk cId="2736967673" sldId="1283"/>
            <ac:spMk id="60" creationId="{B6482D89-C940-4D93-9780-9292B3CF4F83}"/>
          </ac:spMkLst>
        </pc:spChg>
      </pc:sldChg>
      <pc:sldChg chg="new del">
        <pc:chgData name="임록희" userId="3857a365-e859-4244-85d7-fb49e72032e4" providerId="ADAL" clId="{50DB2E3F-67FE-46A4-B401-86B963362587}" dt="2022-02-08T06:05:46.448" v="4118" actId="680"/>
        <pc:sldMkLst>
          <pc:docMk/>
          <pc:sldMk cId="2829068946" sldId="1283"/>
        </pc:sldMkLst>
      </pc:sldChg>
      <pc:sldChg chg="addSp delSp modSp add mod">
        <pc:chgData name="임록희" userId="3857a365-e859-4244-85d7-fb49e72032e4" providerId="ADAL" clId="{50DB2E3F-67FE-46A4-B401-86B963362587}" dt="2022-02-08T08:15:43.971" v="7211" actId="20577"/>
        <pc:sldMkLst>
          <pc:docMk/>
          <pc:sldMk cId="672361330" sldId="1284"/>
        </pc:sldMkLst>
        <pc:spChg chg="mod">
          <ac:chgData name="임록희" userId="3857a365-e859-4244-85d7-fb49e72032e4" providerId="ADAL" clId="{50DB2E3F-67FE-46A4-B401-86B963362587}" dt="2022-02-08T08:15:43.971" v="7211" actId="20577"/>
          <ac:spMkLst>
            <pc:docMk/>
            <pc:sldMk cId="672361330" sldId="1284"/>
            <ac:spMk id="2" creationId="{00000000-0000-0000-0000-000000000000}"/>
          </ac:spMkLst>
        </pc:spChg>
        <pc:spChg chg="mod">
          <ac:chgData name="임록희" userId="3857a365-e859-4244-85d7-fb49e72032e4" providerId="ADAL" clId="{50DB2E3F-67FE-46A4-B401-86B963362587}" dt="2022-02-08T06:51:44.024" v="4871"/>
          <ac:spMkLst>
            <pc:docMk/>
            <pc:sldMk cId="672361330" sldId="1284"/>
            <ac:spMk id="52" creationId="{A2D044E4-858F-48A3-AF61-93069BD0BD77}"/>
          </ac:spMkLst>
        </pc:spChg>
        <pc:spChg chg="mod">
          <ac:chgData name="임록희" userId="3857a365-e859-4244-85d7-fb49e72032e4" providerId="ADAL" clId="{50DB2E3F-67FE-46A4-B401-86B963362587}" dt="2022-02-08T06:47:52.049" v="4857"/>
          <ac:spMkLst>
            <pc:docMk/>
            <pc:sldMk cId="672361330" sldId="1284"/>
            <ac:spMk id="62" creationId="{13E042EA-20E7-49BE-80BB-3A632A07A39B}"/>
          </ac:spMkLst>
        </pc:spChg>
        <pc:picChg chg="add del mod">
          <ac:chgData name="임록희" userId="3857a365-e859-4244-85d7-fb49e72032e4" providerId="ADAL" clId="{50DB2E3F-67FE-46A4-B401-86B963362587}" dt="2022-02-08T06:51:41.276" v="4866" actId="1076"/>
          <ac:picMkLst>
            <pc:docMk/>
            <pc:sldMk cId="672361330" sldId="1284"/>
            <ac:picMk id="5" creationId="{86EAC19B-1286-480C-9311-E3DA5BF5E620}"/>
          </ac:picMkLst>
        </pc:picChg>
        <pc:picChg chg="add del">
          <ac:chgData name="임록희" userId="3857a365-e859-4244-85d7-fb49e72032e4" providerId="ADAL" clId="{50DB2E3F-67FE-46A4-B401-86B963362587}" dt="2022-02-08T06:55:51.657" v="4873" actId="22"/>
          <ac:picMkLst>
            <pc:docMk/>
            <pc:sldMk cId="672361330" sldId="1284"/>
            <ac:picMk id="7" creationId="{9BFE4705-1930-4902-AD78-B1FCC4EACEDF}"/>
          </ac:picMkLst>
        </pc:picChg>
        <pc:picChg chg="add mod">
          <ac:chgData name="임록희" userId="3857a365-e859-4244-85d7-fb49e72032e4" providerId="ADAL" clId="{50DB2E3F-67FE-46A4-B401-86B963362587}" dt="2022-02-08T06:56:21.010" v="4877" actId="1076"/>
          <ac:picMkLst>
            <pc:docMk/>
            <pc:sldMk cId="672361330" sldId="1284"/>
            <ac:picMk id="9" creationId="{B2BF1498-8891-49EF-BFD5-0BEA9AACE4D5}"/>
          </ac:picMkLst>
        </pc:picChg>
        <pc:picChg chg="del">
          <ac:chgData name="임록희" userId="3857a365-e859-4244-85d7-fb49e72032e4" providerId="ADAL" clId="{50DB2E3F-67FE-46A4-B401-86B963362587}" dt="2022-02-08T06:51:35.569" v="4865" actId="478"/>
          <ac:picMkLst>
            <pc:docMk/>
            <pc:sldMk cId="672361330" sldId="1284"/>
            <ac:picMk id="37" creationId="{BB81DC55-B42D-481C-8466-2B6250D065D2}"/>
          </ac:picMkLst>
        </pc:picChg>
        <pc:picChg chg="del">
          <ac:chgData name="임록희" userId="3857a365-e859-4244-85d7-fb49e72032e4" providerId="ADAL" clId="{50DB2E3F-67FE-46A4-B401-86B963362587}" dt="2022-02-08T06:56:14.997" v="4876" actId="478"/>
          <ac:picMkLst>
            <pc:docMk/>
            <pc:sldMk cId="672361330" sldId="1284"/>
            <ac:picMk id="57" creationId="{73C356D2-2FC9-4985-A9B5-1CD5F9545708}"/>
          </ac:picMkLst>
        </pc:picChg>
      </pc:sldChg>
      <pc:sldChg chg="addSp delSp modSp add mod">
        <pc:chgData name="임록희" userId="3857a365-e859-4244-85d7-fb49e72032e4" providerId="ADAL" clId="{50DB2E3F-67FE-46A4-B401-86B963362587}" dt="2022-02-08T08:15:41.176" v="7209" actId="20577"/>
        <pc:sldMkLst>
          <pc:docMk/>
          <pc:sldMk cId="3478319195" sldId="1285"/>
        </pc:sldMkLst>
        <pc:spChg chg="mod">
          <ac:chgData name="임록희" userId="3857a365-e859-4244-85d7-fb49e72032e4" providerId="ADAL" clId="{50DB2E3F-67FE-46A4-B401-86B963362587}" dt="2022-02-08T06:57:17.357" v="4890"/>
          <ac:spMkLst>
            <pc:docMk/>
            <pc:sldMk cId="3478319195" sldId="1285"/>
            <ac:spMk id="23" creationId="{08AE869D-3F0E-4D5D-9603-94F759607889}"/>
          </ac:spMkLst>
        </pc:spChg>
        <pc:spChg chg="mod">
          <ac:chgData name="임록희" userId="3857a365-e859-4244-85d7-fb49e72032e4" providerId="ADAL" clId="{50DB2E3F-67FE-46A4-B401-86B963362587}" dt="2022-02-08T08:15:41.176" v="7209" actId="20577"/>
          <ac:spMkLst>
            <pc:docMk/>
            <pc:sldMk cId="3478319195" sldId="1285"/>
            <ac:spMk id="26" creationId="{612B701A-6C25-41EC-8338-9CFE0F98C79B}"/>
          </ac:spMkLst>
        </pc:spChg>
        <pc:spChg chg="mod">
          <ac:chgData name="임록희" userId="3857a365-e859-4244-85d7-fb49e72032e4" providerId="ADAL" clId="{50DB2E3F-67FE-46A4-B401-86B963362587}" dt="2022-02-08T06:59:23.179" v="4907"/>
          <ac:spMkLst>
            <pc:docMk/>
            <pc:sldMk cId="3478319195" sldId="1285"/>
            <ac:spMk id="29" creationId="{0C64A32F-F1E6-4AF3-8F07-823751116794}"/>
          </ac:spMkLst>
        </pc:spChg>
        <pc:picChg chg="add mod">
          <ac:chgData name="임록희" userId="3857a365-e859-4244-85d7-fb49e72032e4" providerId="ADAL" clId="{50DB2E3F-67FE-46A4-B401-86B963362587}" dt="2022-02-08T06:59:18.570" v="4895" actId="1076"/>
          <ac:picMkLst>
            <pc:docMk/>
            <pc:sldMk cId="3478319195" sldId="1285"/>
            <ac:picMk id="3" creationId="{A72BE29B-B6FD-4745-9497-CF98671F01FA}"/>
          </ac:picMkLst>
        </pc:picChg>
        <pc:picChg chg="add del mod">
          <ac:chgData name="임록희" userId="3857a365-e859-4244-85d7-fb49e72032e4" providerId="ADAL" clId="{50DB2E3F-67FE-46A4-B401-86B963362587}" dt="2022-02-08T07:02:52.602" v="4929" actId="478"/>
          <ac:picMkLst>
            <pc:docMk/>
            <pc:sldMk cId="3478319195" sldId="1285"/>
            <ac:picMk id="6" creationId="{9D124FE2-E6C3-4483-B6AD-E6984F745029}"/>
          </ac:picMkLst>
        </pc:picChg>
        <pc:picChg chg="del">
          <ac:chgData name="임록희" userId="3857a365-e859-4244-85d7-fb49e72032e4" providerId="ADAL" clId="{50DB2E3F-67FE-46A4-B401-86B963362587}" dt="2022-02-08T06:59:14.733" v="4894" actId="478"/>
          <ac:picMkLst>
            <pc:docMk/>
            <pc:sldMk cId="3478319195" sldId="1285"/>
            <ac:picMk id="8" creationId="{22469BFD-DBBB-41B2-85E3-648948FD989D}"/>
          </ac:picMkLst>
        </pc:picChg>
        <pc:picChg chg="add mod">
          <ac:chgData name="임록희" userId="3857a365-e859-4244-85d7-fb49e72032e4" providerId="ADAL" clId="{50DB2E3F-67FE-46A4-B401-86B963362587}" dt="2022-02-08T07:02:54.666" v="4937" actId="1035"/>
          <ac:picMkLst>
            <pc:docMk/>
            <pc:sldMk cId="3478319195" sldId="1285"/>
            <ac:picMk id="9" creationId="{4F17D8FB-86F4-4535-ADAE-880E1E598F3B}"/>
          </ac:picMkLst>
        </pc:picChg>
        <pc:picChg chg="add del">
          <ac:chgData name="임록희" userId="3857a365-e859-4244-85d7-fb49e72032e4" providerId="ADAL" clId="{50DB2E3F-67FE-46A4-B401-86B963362587}" dt="2022-02-08T07:00:27.093" v="4920" actId="478"/>
          <ac:picMkLst>
            <pc:docMk/>
            <pc:sldMk cId="3478319195" sldId="1285"/>
            <ac:picMk id="12" creationId="{53A69E81-513B-4A69-8D11-BDA8D5D69C43}"/>
          </ac:picMkLst>
        </pc:picChg>
      </pc:sldChg>
      <pc:sldChg chg="new del">
        <pc:chgData name="임록희" userId="3857a365-e859-4244-85d7-fb49e72032e4" providerId="ADAL" clId="{50DB2E3F-67FE-46A4-B401-86B963362587}" dt="2022-02-08T06:57:03.393" v="4879" actId="680"/>
        <pc:sldMkLst>
          <pc:docMk/>
          <pc:sldMk cId="3712047764" sldId="1285"/>
        </pc:sldMkLst>
      </pc:sldChg>
      <pc:sldChg chg="addSp delSp modSp add mod">
        <pc:chgData name="임록희" userId="3857a365-e859-4244-85d7-fb49e72032e4" providerId="ADAL" clId="{50DB2E3F-67FE-46A4-B401-86B963362587}" dt="2022-02-08T08:15:39.315" v="7207" actId="20577"/>
        <pc:sldMkLst>
          <pc:docMk/>
          <pc:sldMk cId="484589949" sldId="1286"/>
        </pc:sldMkLst>
        <pc:spChg chg="mod">
          <ac:chgData name="임록희" userId="3857a365-e859-4244-85d7-fb49e72032e4" providerId="ADAL" clId="{50DB2E3F-67FE-46A4-B401-86B963362587}" dt="2022-02-08T07:07:28.569" v="5063" actId="1037"/>
          <ac:spMkLst>
            <pc:docMk/>
            <pc:sldMk cId="484589949" sldId="1286"/>
            <ac:spMk id="15" creationId="{93A50811-058A-4CAB-9202-5C2D1ACAADBF}"/>
          </ac:spMkLst>
        </pc:spChg>
        <pc:spChg chg="mod">
          <ac:chgData name="임록희" userId="3857a365-e859-4244-85d7-fb49e72032e4" providerId="ADAL" clId="{50DB2E3F-67FE-46A4-B401-86B963362587}" dt="2022-02-08T07:07:04.117" v="4999" actId="1038"/>
          <ac:spMkLst>
            <pc:docMk/>
            <pc:sldMk cId="484589949" sldId="1286"/>
            <ac:spMk id="16" creationId="{26927AB9-9155-41F1-86A6-F491AC77B86F}"/>
          </ac:spMkLst>
        </pc:spChg>
        <pc:spChg chg="mod">
          <ac:chgData name="임록희" userId="3857a365-e859-4244-85d7-fb49e72032e4" providerId="ADAL" clId="{50DB2E3F-67FE-46A4-B401-86B963362587}" dt="2022-02-08T07:05:11.275" v="4965" actId="14100"/>
          <ac:spMkLst>
            <pc:docMk/>
            <pc:sldMk cId="484589949" sldId="1286"/>
            <ac:spMk id="17" creationId="{2C517444-38AE-42FC-A74A-729F6556C75C}"/>
          </ac:spMkLst>
        </pc:spChg>
        <pc:spChg chg="mod">
          <ac:chgData name="임록희" userId="3857a365-e859-4244-85d7-fb49e72032e4" providerId="ADAL" clId="{50DB2E3F-67FE-46A4-B401-86B963362587}" dt="2022-02-08T07:23:38.350" v="5338" actId="14100"/>
          <ac:spMkLst>
            <pc:docMk/>
            <pc:sldMk cId="484589949" sldId="1286"/>
            <ac:spMk id="22" creationId="{16BCB0D4-0CAF-47CC-A3C1-8D2C2F872390}"/>
          </ac:spMkLst>
        </pc:spChg>
        <pc:spChg chg="mod">
          <ac:chgData name="임록희" userId="3857a365-e859-4244-85d7-fb49e72032e4" providerId="ADAL" clId="{50DB2E3F-67FE-46A4-B401-86B963362587}" dt="2022-02-08T07:07:47.128" v="5073"/>
          <ac:spMkLst>
            <pc:docMk/>
            <pc:sldMk cId="484589949" sldId="1286"/>
            <ac:spMk id="23" creationId="{08AE869D-3F0E-4D5D-9603-94F759607889}"/>
          </ac:spMkLst>
        </pc:spChg>
        <pc:spChg chg="mod">
          <ac:chgData name="임록희" userId="3857a365-e859-4244-85d7-fb49e72032e4" providerId="ADAL" clId="{50DB2E3F-67FE-46A4-B401-86B963362587}" dt="2022-02-08T08:15:39.315" v="7207" actId="20577"/>
          <ac:spMkLst>
            <pc:docMk/>
            <pc:sldMk cId="484589949" sldId="1286"/>
            <ac:spMk id="26" creationId="{612B701A-6C25-41EC-8338-9CFE0F98C79B}"/>
          </ac:spMkLst>
        </pc:spChg>
        <pc:spChg chg="mod">
          <ac:chgData name="임록희" userId="3857a365-e859-4244-85d7-fb49e72032e4" providerId="ADAL" clId="{50DB2E3F-67FE-46A4-B401-86B963362587}" dt="2022-02-08T07:03:54.809" v="4948"/>
          <ac:spMkLst>
            <pc:docMk/>
            <pc:sldMk cId="484589949" sldId="1286"/>
            <ac:spMk id="28" creationId="{F14838C7-5EBC-431A-B475-6BF313A126DB}"/>
          </ac:spMkLst>
        </pc:spChg>
        <pc:spChg chg="mod">
          <ac:chgData name="임록희" userId="3857a365-e859-4244-85d7-fb49e72032e4" providerId="ADAL" clId="{50DB2E3F-67FE-46A4-B401-86B963362587}" dt="2022-02-08T07:03:52.634" v="4943"/>
          <ac:spMkLst>
            <pc:docMk/>
            <pc:sldMk cId="484589949" sldId="1286"/>
            <ac:spMk id="50" creationId="{1192C973-428B-467D-9D80-14BCEB7E39F3}"/>
          </ac:spMkLst>
        </pc:spChg>
        <pc:picChg chg="del">
          <ac:chgData name="임록희" userId="3857a365-e859-4244-85d7-fb49e72032e4" providerId="ADAL" clId="{50DB2E3F-67FE-46A4-B401-86B963362587}" dt="2022-02-08T07:06:41.797" v="4975" actId="478"/>
          <ac:picMkLst>
            <pc:docMk/>
            <pc:sldMk cId="484589949" sldId="1286"/>
            <ac:picMk id="3" creationId="{2FCFA433-3F2C-45C9-8907-321F143E6714}"/>
          </ac:picMkLst>
        </pc:picChg>
        <pc:picChg chg="add mod ord">
          <ac:chgData name="임록희" userId="3857a365-e859-4244-85d7-fb49e72032e4" providerId="ADAL" clId="{50DB2E3F-67FE-46A4-B401-86B963362587}" dt="2022-02-08T07:05:02.164" v="4961" actId="1076"/>
          <ac:picMkLst>
            <pc:docMk/>
            <pc:sldMk cId="484589949" sldId="1286"/>
            <ac:picMk id="5" creationId="{C45DE010-863F-4BC7-95A8-8DDECCE712DF}"/>
          </ac:picMkLst>
        </pc:picChg>
        <pc:picChg chg="del">
          <ac:chgData name="임록희" userId="3857a365-e859-4244-85d7-fb49e72032e4" providerId="ADAL" clId="{50DB2E3F-67FE-46A4-B401-86B963362587}" dt="2022-02-08T07:04:43.715" v="4953" actId="478"/>
          <ac:picMkLst>
            <pc:docMk/>
            <pc:sldMk cId="484589949" sldId="1286"/>
            <ac:picMk id="6" creationId="{687DBDCA-CE51-4D7B-9ED4-225BEB126348}"/>
          </ac:picMkLst>
        </pc:picChg>
        <pc:picChg chg="add mod ord">
          <ac:chgData name="임록희" userId="3857a365-e859-4244-85d7-fb49e72032e4" providerId="ADAL" clId="{50DB2E3F-67FE-46A4-B401-86B963362587}" dt="2022-02-08T07:06:54.407" v="4981" actId="167"/>
          <ac:picMkLst>
            <pc:docMk/>
            <pc:sldMk cId="484589949" sldId="1286"/>
            <ac:picMk id="8" creationId="{B75A916B-E4EF-49D9-9BFC-61D9093701BB}"/>
          </ac:picMkLst>
        </pc:picChg>
        <pc:cxnChg chg="mod">
          <ac:chgData name="임록희" userId="3857a365-e859-4244-85d7-fb49e72032e4" providerId="ADAL" clId="{50DB2E3F-67FE-46A4-B401-86B963362587}" dt="2022-02-08T07:07:14.317" v="5028" actId="1038"/>
          <ac:cxnSpMkLst>
            <pc:docMk/>
            <pc:sldMk cId="484589949" sldId="1286"/>
            <ac:cxnSpMk id="10" creationId="{EEE33141-4D64-449D-8107-D062C563FC85}"/>
          </ac:cxnSpMkLst>
        </pc:cxnChg>
      </pc:sldChg>
      <pc:sldChg chg="addSp delSp modSp add mod">
        <pc:chgData name="임록희" userId="3857a365-e859-4244-85d7-fb49e72032e4" providerId="ADAL" clId="{50DB2E3F-67FE-46A4-B401-86B963362587}" dt="2022-02-08T08:15:37.336" v="7205" actId="20577"/>
        <pc:sldMkLst>
          <pc:docMk/>
          <pc:sldMk cId="541080737" sldId="1287"/>
        </pc:sldMkLst>
        <pc:spChg chg="add mod">
          <ac:chgData name="임록희" userId="3857a365-e859-4244-85d7-fb49e72032e4" providerId="ADAL" clId="{50DB2E3F-67FE-46A4-B401-86B963362587}" dt="2022-02-08T07:21:51.086" v="5252" actId="1036"/>
          <ac:spMkLst>
            <pc:docMk/>
            <pc:sldMk cId="541080737" sldId="1287"/>
            <ac:spMk id="17" creationId="{F9A1C398-F8B7-44D9-80D1-9D20B078488F}"/>
          </ac:spMkLst>
        </pc:spChg>
        <pc:spChg chg="add mod">
          <ac:chgData name="임록희" userId="3857a365-e859-4244-85d7-fb49e72032e4" providerId="ADAL" clId="{50DB2E3F-67FE-46A4-B401-86B963362587}" dt="2022-02-08T07:22:18.175" v="5319" actId="1037"/>
          <ac:spMkLst>
            <pc:docMk/>
            <pc:sldMk cId="541080737" sldId="1287"/>
            <ac:spMk id="18" creationId="{89D5D1BE-71DA-470A-A385-B86DA4681535}"/>
          </ac:spMkLst>
        </pc:spChg>
        <pc:spChg chg="add mod">
          <ac:chgData name="임록희" userId="3857a365-e859-4244-85d7-fb49e72032e4" providerId="ADAL" clId="{50DB2E3F-67FE-46A4-B401-86B963362587}" dt="2022-02-08T07:23:19.820" v="5335" actId="1076"/>
          <ac:spMkLst>
            <pc:docMk/>
            <pc:sldMk cId="541080737" sldId="1287"/>
            <ac:spMk id="19" creationId="{6887CC28-95CF-4946-8E30-3EB6508BB1B8}"/>
          </ac:spMkLst>
        </pc:spChg>
        <pc:spChg chg="add mod">
          <ac:chgData name="임록희" userId="3857a365-e859-4244-85d7-fb49e72032e4" providerId="ADAL" clId="{50DB2E3F-67FE-46A4-B401-86B963362587}" dt="2022-02-08T07:30:35.825" v="5824" actId="208"/>
          <ac:spMkLst>
            <pc:docMk/>
            <pc:sldMk cId="541080737" sldId="1287"/>
            <ac:spMk id="20" creationId="{D2F92937-E01D-44A0-936B-C66F608D798A}"/>
          </ac:spMkLst>
        </pc:spChg>
        <pc:spChg chg="mod">
          <ac:chgData name="임록희" userId="3857a365-e859-4244-85d7-fb49e72032e4" providerId="ADAL" clId="{50DB2E3F-67FE-46A4-B401-86B963362587}" dt="2022-02-08T07:35:11.197" v="6186" actId="14100"/>
          <ac:spMkLst>
            <pc:docMk/>
            <pc:sldMk cId="541080737" sldId="1287"/>
            <ac:spMk id="23" creationId="{08AE869D-3F0E-4D5D-9603-94F759607889}"/>
          </ac:spMkLst>
        </pc:spChg>
        <pc:spChg chg="del">
          <ac:chgData name="임록희" userId="3857a365-e859-4244-85d7-fb49e72032e4" providerId="ADAL" clId="{50DB2E3F-67FE-46A4-B401-86B963362587}" dt="2022-02-08T07:16:54.289" v="5195" actId="478"/>
          <ac:spMkLst>
            <pc:docMk/>
            <pc:sldMk cId="541080737" sldId="1287"/>
            <ac:spMk id="24" creationId="{A2B91A06-104E-42F6-A44D-C6E8A49C18FE}"/>
          </ac:spMkLst>
        </pc:spChg>
        <pc:spChg chg="mod">
          <ac:chgData name="임록희" userId="3857a365-e859-4244-85d7-fb49e72032e4" providerId="ADAL" clId="{50DB2E3F-67FE-46A4-B401-86B963362587}" dt="2022-02-08T08:15:37.336" v="7205" actId="20577"/>
          <ac:spMkLst>
            <pc:docMk/>
            <pc:sldMk cId="541080737" sldId="1287"/>
            <ac:spMk id="26" creationId="{612B701A-6C25-41EC-8338-9CFE0F98C79B}"/>
          </ac:spMkLst>
        </pc:spChg>
        <pc:spChg chg="add mod">
          <ac:chgData name="임록희" userId="3857a365-e859-4244-85d7-fb49e72032e4" providerId="ADAL" clId="{50DB2E3F-67FE-46A4-B401-86B963362587}" dt="2022-02-08T07:28:33.933" v="5633" actId="1036"/>
          <ac:spMkLst>
            <pc:docMk/>
            <pc:sldMk cId="541080737" sldId="1287"/>
            <ac:spMk id="27" creationId="{BD2C4DF8-B11F-4098-BABE-2A29EA63048B}"/>
          </ac:spMkLst>
        </pc:spChg>
        <pc:spChg chg="mod">
          <ac:chgData name="임록희" userId="3857a365-e859-4244-85d7-fb49e72032e4" providerId="ADAL" clId="{50DB2E3F-67FE-46A4-B401-86B963362587}" dt="2022-02-08T07:31:22.266" v="5962" actId="20577"/>
          <ac:spMkLst>
            <pc:docMk/>
            <pc:sldMk cId="541080737" sldId="1287"/>
            <ac:spMk id="28" creationId="{F14838C7-5EBC-431A-B475-6BF313A126DB}"/>
          </ac:spMkLst>
        </pc:spChg>
        <pc:spChg chg="add mod">
          <ac:chgData name="임록희" userId="3857a365-e859-4244-85d7-fb49e72032e4" providerId="ADAL" clId="{50DB2E3F-67FE-46A4-B401-86B963362587}" dt="2022-02-08T07:32:30.631" v="6010" actId="1037"/>
          <ac:spMkLst>
            <pc:docMk/>
            <pc:sldMk cId="541080737" sldId="1287"/>
            <ac:spMk id="30" creationId="{645F93C4-A190-439B-BA9C-83DB407DD327}"/>
          </ac:spMkLst>
        </pc:spChg>
        <pc:spChg chg="add mod">
          <ac:chgData name="임록희" userId="3857a365-e859-4244-85d7-fb49e72032e4" providerId="ADAL" clId="{50DB2E3F-67FE-46A4-B401-86B963362587}" dt="2022-02-08T07:33:26.530" v="6145" actId="1076"/>
          <ac:spMkLst>
            <pc:docMk/>
            <pc:sldMk cId="541080737" sldId="1287"/>
            <ac:spMk id="31" creationId="{5692BCCC-1E2D-4667-ADCA-980242F7E28B}"/>
          </ac:spMkLst>
        </pc:spChg>
        <pc:spChg chg="add mod">
          <ac:chgData name="임록희" userId="3857a365-e859-4244-85d7-fb49e72032e4" providerId="ADAL" clId="{50DB2E3F-67FE-46A4-B401-86B963362587}" dt="2022-02-08T07:34:28.708" v="6180" actId="1076"/>
          <ac:spMkLst>
            <pc:docMk/>
            <pc:sldMk cId="541080737" sldId="1287"/>
            <ac:spMk id="32" creationId="{63C5831E-7F28-4AC0-A937-A1547DD94A33}"/>
          </ac:spMkLst>
        </pc:spChg>
        <pc:spChg chg="del mod">
          <ac:chgData name="임록희" userId="3857a365-e859-4244-85d7-fb49e72032e4" providerId="ADAL" clId="{50DB2E3F-67FE-46A4-B401-86B963362587}" dt="2022-02-08T07:20:01.251" v="5213" actId="478"/>
          <ac:spMkLst>
            <pc:docMk/>
            <pc:sldMk cId="541080737" sldId="1287"/>
            <ac:spMk id="33" creationId="{B3065A39-1245-4E49-8E83-7A11C0C1B0DD}"/>
          </ac:spMkLst>
        </pc:spChg>
        <pc:spChg chg="mod">
          <ac:chgData name="임록희" userId="3857a365-e859-4244-85d7-fb49e72032e4" providerId="ADAL" clId="{50DB2E3F-67FE-46A4-B401-86B963362587}" dt="2022-02-08T07:31:38.913" v="5969" actId="20577"/>
          <ac:spMkLst>
            <pc:docMk/>
            <pc:sldMk cId="541080737" sldId="1287"/>
            <ac:spMk id="50" creationId="{1192C973-428B-467D-9D80-14BCEB7E39F3}"/>
          </ac:spMkLst>
        </pc:spChg>
        <pc:picChg chg="add mod">
          <ac:chgData name="임록희" userId="3857a365-e859-4244-85d7-fb49e72032e4" providerId="ADAL" clId="{50DB2E3F-67FE-46A4-B401-86B963362587}" dt="2022-02-08T07:28:27.898" v="5624" actId="1076"/>
          <ac:picMkLst>
            <pc:docMk/>
            <pc:sldMk cId="541080737" sldId="1287"/>
            <ac:picMk id="3" creationId="{3343BBEB-28B0-409E-895D-556B780AB93A}"/>
          </ac:picMkLst>
        </pc:picChg>
        <pc:picChg chg="del">
          <ac:chgData name="임록희" userId="3857a365-e859-4244-85d7-fb49e72032e4" providerId="ADAL" clId="{50DB2E3F-67FE-46A4-B401-86B963362587}" dt="2022-02-08T07:19:58.761" v="5209" actId="478"/>
          <ac:picMkLst>
            <pc:docMk/>
            <pc:sldMk cId="541080737" sldId="1287"/>
            <ac:picMk id="5" creationId="{5E669C79-B17C-40EE-A640-2279D6681BDD}"/>
          </ac:picMkLst>
        </pc:picChg>
        <pc:picChg chg="add mod">
          <ac:chgData name="임록희" userId="3857a365-e859-4244-85d7-fb49e72032e4" providerId="ADAL" clId="{50DB2E3F-67FE-46A4-B401-86B963362587}" dt="2022-02-08T07:32:23.694" v="6003" actId="1038"/>
          <ac:picMkLst>
            <pc:docMk/>
            <pc:sldMk cId="541080737" sldId="1287"/>
            <ac:picMk id="7" creationId="{3E26AD58-E5DA-4132-AF15-57DDD7AF8878}"/>
          </ac:picMkLst>
        </pc:picChg>
        <pc:picChg chg="del">
          <ac:chgData name="임록희" userId="3857a365-e859-4244-85d7-fb49e72032e4" providerId="ADAL" clId="{50DB2E3F-67FE-46A4-B401-86B963362587}" dt="2022-02-08T07:16:55.817" v="5196" actId="478"/>
          <ac:picMkLst>
            <pc:docMk/>
            <pc:sldMk cId="541080737" sldId="1287"/>
            <ac:picMk id="11" creationId="{D4503D40-9C51-4403-B086-4BB04C5E6C8C}"/>
          </ac:picMkLst>
        </pc:picChg>
        <pc:picChg chg="del">
          <ac:chgData name="임록희" userId="3857a365-e859-4244-85d7-fb49e72032e4" providerId="ADAL" clId="{50DB2E3F-67FE-46A4-B401-86B963362587}" dt="2022-02-08T07:16:54.289" v="5195" actId="478"/>
          <ac:picMkLst>
            <pc:docMk/>
            <pc:sldMk cId="541080737" sldId="1287"/>
            <ac:picMk id="13" creationId="{58B6FE81-41E7-4F58-89BA-F2628948DD58}"/>
          </ac:picMkLst>
        </pc:picChg>
        <pc:cxnChg chg="del">
          <ac:chgData name="임록희" userId="3857a365-e859-4244-85d7-fb49e72032e4" providerId="ADAL" clId="{50DB2E3F-67FE-46A4-B401-86B963362587}" dt="2022-02-08T07:16:54.289" v="5195" actId="478"/>
          <ac:cxnSpMkLst>
            <pc:docMk/>
            <pc:sldMk cId="541080737" sldId="1287"/>
            <ac:cxnSpMk id="25" creationId="{CE04B2CB-B0B7-4533-ABE8-877D99BDB5DC}"/>
          </ac:cxnSpMkLst>
        </pc:cxnChg>
        <pc:cxnChg chg="del">
          <ac:chgData name="임록희" userId="3857a365-e859-4244-85d7-fb49e72032e4" providerId="ADAL" clId="{50DB2E3F-67FE-46A4-B401-86B963362587}" dt="2022-02-08T07:16:54.289" v="5195" actId="478"/>
          <ac:cxnSpMkLst>
            <pc:docMk/>
            <pc:sldMk cId="541080737" sldId="1287"/>
            <ac:cxnSpMk id="29" creationId="{18BFA320-20F5-40D9-9DC1-B79E51720A8B}"/>
          </ac:cxnSpMkLst>
        </pc:cxnChg>
        <pc:cxnChg chg="del mod">
          <ac:chgData name="임록희" userId="3857a365-e859-4244-85d7-fb49e72032e4" providerId="ADAL" clId="{50DB2E3F-67FE-46A4-B401-86B963362587}" dt="2022-02-08T07:20:00.320" v="5211" actId="478"/>
          <ac:cxnSpMkLst>
            <pc:docMk/>
            <pc:sldMk cId="541080737" sldId="1287"/>
            <ac:cxnSpMk id="35" creationId="{C8E5C126-FC51-457A-9D40-0FD0198244C2}"/>
          </ac:cxnSpMkLst>
        </pc:cxnChg>
      </pc:sldChg>
      <pc:sldChg chg="addSp delSp modSp add mod">
        <pc:chgData name="임록희" userId="3857a365-e859-4244-85d7-fb49e72032e4" providerId="ADAL" clId="{50DB2E3F-67FE-46A4-B401-86B963362587}" dt="2022-02-08T10:42:15.776" v="8348" actId="20577"/>
        <pc:sldMkLst>
          <pc:docMk/>
          <pc:sldMk cId="1154004165" sldId="1288"/>
        </pc:sldMkLst>
        <pc:spChg chg="add mod">
          <ac:chgData name="임록희" userId="3857a365-e859-4244-85d7-fb49e72032e4" providerId="ADAL" clId="{50DB2E3F-67FE-46A4-B401-86B963362587}" dt="2022-02-08T07:59:50.842" v="7180" actId="1076"/>
          <ac:spMkLst>
            <pc:docMk/>
            <pc:sldMk cId="1154004165" sldId="1288"/>
            <ac:spMk id="17" creationId="{7190D5DE-B56C-4F84-BEC4-0E10998F66F8}"/>
          </ac:spMkLst>
        </pc:spChg>
        <pc:spChg chg="mod">
          <ac:chgData name="임록희" userId="3857a365-e859-4244-85d7-fb49e72032e4" providerId="ADAL" clId="{50DB2E3F-67FE-46A4-B401-86B963362587}" dt="2022-02-08T08:15:15.255" v="7201" actId="1036"/>
          <ac:spMkLst>
            <pc:docMk/>
            <pc:sldMk cId="1154004165" sldId="1288"/>
            <ac:spMk id="24" creationId="{A2B91A06-104E-42F6-A44D-C6E8A49C18FE}"/>
          </ac:spMkLst>
        </pc:spChg>
        <pc:spChg chg="mod">
          <ac:chgData name="임록희" userId="3857a365-e859-4244-85d7-fb49e72032e4" providerId="ADAL" clId="{50DB2E3F-67FE-46A4-B401-86B963362587}" dt="2022-02-08T10:42:15.776" v="8348" actId="20577"/>
          <ac:spMkLst>
            <pc:docMk/>
            <pc:sldMk cId="1154004165" sldId="1288"/>
            <ac:spMk id="26" creationId="{612B701A-6C25-41EC-8338-9CFE0F98C79B}"/>
          </ac:spMkLst>
        </pc:spChg>
        <pc:spChg chg="mod">
          <ac:chgData name="임록희" userId="3857a365-e859-4244-85d7-fb49e72032e4" providerId="ADAL" clId="{50DB2E3F-67FE-46A4-B401-86B963362587}" dt="2022-02-08T07:57:37.129" v="7138" actId="1076"/>
          <ac:spMkLst>
            <pc:docMk/>
            <pc:sldMk cId="1154004165" sldId="1288"/>
            <ac:spMk id="50" creationId="{1192C973-428B-467D-9D80-14BCEB7E39F3}"/>
          </ac:spMkLst>
        </pc:spChg>
        <pc:picChg chg="add mod">
          <ac:chgData name="임록희" userId="3857a365-e859-4244-85d7-fb49e72032e4" providerId="ADAL" clId="{50DB2E3F-67FE-46A4-B401-86B963362587}" dt="2022-02-08T07:57:59.310" v="7144" actId="1036"/>
          <ac:picMkLst>
            <pc:docMk/>
            <pc:sldMk cId="1154004165" sldId="1288"/>
            <ac:picMk id="3" creationId="{9430A3F8-B323-4575-91BB-A96F02EC6A08}"/>
          </ac:picMkLst>
        </pc:picChg>
        <pc:picChg chg="del">
          <ac:chgData name="임록희" userId="3857a365-e859-4244-85d7-fb49e72032e4" providerId="ADAL" clId="{50DB2E3F-67FE-46A4-B401-86B963362587}" dt="2022-02-08T07:57:26.968" v="7135" actId="478"/>
          <ac:picMkLst>
            <pc:docMk/>
            <pc:sldMk cId="1154004165" sldId="1288"/>
            <ac:picMk id="5" creationId="{5E669C79-B17C-40EE-A640-2279D6681BDD}"/>
          </ac:picMkLst>
        </pc:picChg>
        <pc:picChg chg="add del mod">
          <ac:chgData name="임록희" userId="3857a365-e859-4244-85d7-fb49e72032e4" providerId="ADAL" clId="{50DB2E3F-67FE-46A4-B401-86B963362587}" dt="2022-02-08T08:12:36.977" v="7183" actId="478"/>
          <ac:picMkLst>
            <pc:docMk/>
            <pc:sldMk cId="1154004165" sldId="1288"/>
            <ac:picMk id="9" creationId="{A02C59D6-7850-43F3-B0F4-AA4A5167991B}"/>
          </ac:picMkLst>
        </pc:picChg>
        <pc:picChg chg="del">
          <ac:chgData name="임록희" userId="3857a365-e859-4244-85d7-fb49e72032e4" providerId="ADAL" clId="{50DB2E3F-67FE-46A4-B401-86B963362587}" dt="2022-02-08T08:13:02.562" v="7187" actId="478"/>
          <ac:picMkLst>
            <pc:docMk/>
            <pc:sldMk cId="1154004165" sldId="1288"/>
            <ac:picMk id="11" creationId="{D4503D40-9C51-4403-B086-4BB04C5E6C8C}"/>
          </ac:picMkLst>
        </pc:picChg>
        <pc:picChg chg="add mod ord">
          <ac:chgData name="임록희" userId="3857a365-e859-4244-85d7-fb49e72032e4" providerId="ADAL" clId="{50DB2E3F-67FE-46A4-B401-86B963362587}" dt="2022-02-08T08:13:19.493" v="7191" actId="167"/>
          <ac:picMkLst>
            <pc:docMk/>
            <pc:sldMk cId="1154004165" sldId="1288"/>
            <ac:picMk id="12" creationId="{EE36D370-4790-4925-B550-2C3ED7A3E559}"/>
          </ac:picMkLst>
        </pc:picChg>
        <pc:cxnChg chg="add mod">
          <ac:chgData name="임록희" userId="3857a365-e859-4244-85d7-fb49e72032e4" providerId="ADAL" clId="{50DB2E3F-67FE-46A4-B401-86B963362587}" dt="2022-02-08T07:58:58.357" v="7149" actId="1076"/>
          <ac:cxnSpMkLst>
            <pc:docMk/>
            <pc:sldMk cId="1154004165" sldId="1288"/>
            <ac:cxnSpMk id="18" creationId="{B0A794B5-190C-4EBF-9BB1-15B3A3F630A0}"/>
          </ac:cxnSpMkLst>
        </pc:cxnChg>
        <pc:cxnChg chg="mod">
          <ac:chgData name="임록희" userId="3857a365-e859-4244-85d7-fb49e72032e4" providerId="ADAL" clId="{50DB2E3F-67FE-46A4-B401-86B963362587}" dt="2022-02-08T08:14:04.039" v="7199" actId="1038"/>
          <ac:cxnSpMkLst>
            <pc:docMk/>
            <pc:sldMk cId="1154004165" sldId="1288"/>
            <ac:cxnSpMk id="25" creationId="{CE04B2CB-B0B7-4533-ABE8-877D99BDB5DC}"/>
          </ac:cxnSpMkLst>
        </pc:cxnChg>
      </pc:sldChg>
      <pc:sldChg chg="addSp delSp modSp add mod">
        <pc:chgData name="임록희" userId="3857a365-e859-4244-85d7-fb49e72032e4" providerId="ADAL" clId="{50DB2E3F-67FE-46A4-B401-86B963362587}" dt="2022-02-08T08:15:33.649" v="7203" actId="20577"/>
        <pc:sldMkLst>
          <pc:docMk/>
          <pc:sldMk cId="3874064434" sldId="1289"/>
        </pc:sldMkLst>
        <pc:spChg chg="del">
          <ac:chgData name="임록희" userId="3857a365-e859-4244-85d7-fb49e72032e4" providerId="ADAL" clId="{50DB2E3F-67FE-46A4-B401-86B963362587}" dt="2022-02-08T07:39:05.349" v="6210" actId="478"/>
          <ac:spMkLst>
            <pc:docMk/>
            <pc:sldMk cId="3874064434" sldId="1289"/>
            <ac:spMk id="17" creationId="{F9A1C398-F8B7-44D9-80D1-9D20B078488F}"/>
          </ac:spMkLst>
        </pc:spChg>
        <pc:spChg chg="del">
          <ac:chgData name="임록희" userId="3857a365-e859-4244-85d7-fb49e72032e4" providerId="ADAL" clId="{50DB2E3F-67FE-46A4-B401-86B963362587}" dt="2022-02-08T07:39:06.010" v="6212" actId="478"/>
          <ac:spMkLst>
            <pc:docMk/>
            <pc:sldMk cId="3874064434" sldId="1289"/>
            <ac:spMk id="18" creationId="{89D5D1BE-71DA-470A-A385-B86DA4681535}"/>
          </ac:spMkLst>
        </pc:spChg>
        <pc:spChg chg="del">
          <ac:chgData name="임록희" userId="3857a365-e859-4244-85d7-fb49e72032e4" providerId="ADAL" clId="{50DB2E3F-67FE-46A4-B401-86B963362587}" dt="2022-02-08T07:39:05.650" v="6211" actId="478"/>
          <ac:spMkLst>
            <pc:docMk/>
            <pc:sldMk cId="3874064434" sldId="1289"/>
            <ac:spMk id="19" creationId="{6887CC28-95CF-4946-8E30-3EB6508BB1B8}"/>
          </ac:spMkLst>
        </pc:spChg>
        <pc:spChg chg="del">
          <ac:chgData name="임록희" userId="3857a365-e859-4244-85d7-fb49e72032e4" providerId="ADAL" clId="{50DB2E3F-67FE-46A4-B401-86B963362587}" dt="2022-02-08T07:39:06.440" v="6213" actId="478"/>
          <ac:spMkLst>
            <pc:docMk/>
            <pc:sldMk cId="3874064434" sldId="1289"/>
            <ac:spMk id="20" creationId="{D2F92937-E01D-44A0-936B-C66F608D798A}"/>
          </ac:spMkLst>
        </pc:spChg>
        <pc:spChg chg="mod">
          <ac:chgData name="임록희" userId="3857a365-e859-4244-85d7-fb49e72032e4" providerId="ADAL" clId="{50DB2E3F-67FE-46A4-B401-86B963362587}" dt="2022-02-08T07:35:26.409" v="6193" actId="1076"/>
          <ac:spMkLst>
            <pc:docMk/>
            <pc:sldMk cId="3874064434" sldId="1289"/>
            <ac:spMk id="23" creationId="{08AE869D-3F0E-4D5D-9603-94F759607889}"/>
          </ac:spMkLst>
        </pc:spChg>
        <pc:spChg chg="add mod">
          <ac:chgData name="임록희" userId="3857a365-e859-4244-85d7-fb49e72032e4" providerId="ADAL" clId="{50DB2E3F-67FE-46A4-B401-86B963362587}" dt="2022-02-08T07:51:07.470" v="7103" actId="1035"/>
          <ac:spMkLst>
            <pc:docMk/>
            <pc:sldMk cId="3874064434" sldId="1289"/>
            <ac:spMk id="24" creationId="{08C761F1-B89A-4EC5-99F7-3C6651124D95}"/>
          </ac:spMkLst>
        </pc:spChg>
        <pc:spChg chg="add mod">
          <ac:chgData name="임록희" userId="3857a365-e859-4244-85d7-fb49e72032e4" providerId="ADAL" clId="{50DB2E3F-67FE-46A4-B401-86B963362587}" dt="2022-02-08T07:51:07.470" v="7103" actId="1035"/>
          <ac:spMkLst>
            <pc:docMk/>
            <pc:sldMk cId="3874064434" sldId="1289"/>
            <ac:spMk id="25" creationId="{006F3562-A67F-484A-9FF2-2C5CF71F67AE}"/>
          </ac:spMkLst>
        </pc:spChg>
        <pc:spChg chg="mod">
          <ac:chgData name="임록희" userId="3857a365-e859-4244-85d7-fb49e72032e4" providerId="ADAL" clId="{50DB2E3F-67FE-46A4-B401-86B963362587}" dt="2022-02-08T08:15:33.649" v="7203" actId="20577"/>
          <ac:spMkLst>
            <pc:docMk/>
            <pc:sldMk cId="3874064434" sldId="1289"/>
            <ac:spMk id="26" creationId="{612B701A-6C25-41EC-8338-9CFE0F98C79B}"/>
          </ac:spMkLst>
        </pc:spChg>
        <pc:spChg chg="del">
          <ac:chgData name="임록희" userId="3857a365-e859-4244-85d7-fb49e72032e4" providerId="ADAL" clId="{50DB2E3F-67FE-46A4-B401-86B963362587}" dt="2022-02-08T07:35:33.369" v="6198" actId="478"/>
          <ac:spMkLst>
            <pc:docMk/>
            <pc:sldMk cId="3874064434" sldId="1289"/>
            <ac:spMk id="27" creationId="{BD2C4DF8-B11F-4098-BABE-2A29EA63048B}"/>
          </ac:spMkLst>
        </pc:spChg>
        <pc:spChg chg="del">
          <ac:chgData name="임록희" userId="3857a365-e859-4244-85d7-fb49e72032e4" providerId="ADAL" clId="{50DB2E3F-67FE-46A4-B401-86B963362587}" dt="2022-02-08T07:35:34.779" v="6200" actId="478"/>
          <ac:spMkLst>
            <pc:docMk/>
            <pc:sldMk cId="3874064434" sldId="1289"/>
            <ac:spMk id="28" creationId="{F14838C7-5EBC-431A-B475-6BF313A126DB}"/>
          </ac:spMkLst>
        </pc:spChg>
        <pc:spChg chg="add mod">
          <ac:chgData name="임록희" userId="3857a365-e859-4244-85d7-fb49e72032e4" providerId="ADAL" clId="{50DB2E3F-67FE-46A4-B401-86B963362587}" dt="2022-02-08T07:51:13.491" v="7117" actId="1037"/>
          <ac:spMkLst>
            <pc:docMk/>
            <pc:sldMk cId="3874064434" sldId="1289"/>
            <ac:spMk id="29" creationId="{40AC72AE-56F5-48A9-8373-808F7DE31DDA}"/>
          </ac:spMkLst>
        </pc:spChg>
        <pc:spChg chg="del">
          <ac:chgData name="임록희" userId="3857a365-e859-4244-85d7-fb49e72032e4" providerId="ADAL" clId="{50DB2E3F-67FE-46A4-B401-86B963362587}" dt="2022-02-08T07:35:34.146" v="6199" actId="478"/>
          <ac:spMkLst>
            <pc:docMk/>
            <pc:sldMk cId="3874064434" sldId="1289"/>
            <ac:spMk id="30" creationId="{645F93C4-A190-439B-BA9C-83DB407DD327}"/>
          </ac:spMkLst>
        </pc:spChg>
        <pc:spChg chg="del mod">
          <ac:chgData name="임록희" userId="3857a365-e859-4244-85d7-fb49e72032e4" providerId="ADAL" clId="{50DB2E3F-67FE-46A4-B401-86B963362587}" dt="2022-02-08T07:35:32.859" v="6197" actId="478"/>
          <ac:spMkLst>
            <pc:docMk/>
            <pc:sldMk cId="3874064434" sldId="1289"/>
            <ac:spMk id="31" creationId="{5692BCCC-1E2D-4667-ADCA-980242F7E28B}"/>
          </ac:spMkLst>
        </pc:spChg>
        <pc:spChg chg="del">
          <ac:chgData name="임록희" userId="3857a365-e859-4244-85d7-fb49e72032e4" providerId="ADAL" clId="{50DB2E3F-67FE-46A4-B401-86B963362587}" dt="2022-02-08T07:35:31.871" v="6194" actId="478"/>
          <ac:spMkLst>
            <pc:docMk/>
            <pc:sldMk cId="3874064434" sldId="1289"/>
            <ac:spMk id="32" creationId="{63C5831E-7F28-4AC0-A937-A1547DD94A33}"/>
          </ac:spMkLst>
        </pc:spChg>
        <pc:spChg chg="add mod">
          <ac:chgData name="임록희" userId="3857a365-e859-4244-85d7-fb49e72032e4" providerId="ADAL" clId="{50DB2E3F-67FE-46A4-B401-86B963362587}" dt="2022-02-08T07:53:54.998" v="7119" actId="20577"/>
          <ac:spMkLst>
            <pc:docMk/>
            <pc:sldMk cId="3874064434" sldId="1289"/>
            <ac:spMk id="33" creationId="{DE619C8B-1027-49CC-9B96-480AF4473305}"/>
          </ac:spMkLst>
        </pc:spChg>
        <pc:spChg chg="mod">
          <ac:chgData name="임록희" userId="3857a365-e859-4244-85d7-fb49e72032e4" providerId="ADAL" clId="{50DB2E3F-67FE-46A4-B401-86B963362587}" dt="2022-02-08T07:39:55.360" v="6278" actId="1038"/>
          <ac:spMkLst>
            <pc:docMk/>
            <pc:sldMk cId="3874064434" sldId="1289"/>
            <ac:spMk id="50" creationId="{1192C973-428B-467D-9D80-14BCEB7E39F3}"/>
          </ac:spMkLst>
        </pc:spChg>
        <pc:picChg chg="del">
          <ac:chgData name="임록희" userId="3857a365-e859-4244-85d7-fb49e72032e4" providerId="ADAL" clId="{50DB2E3F-67FE-46A4-B401-86B963362587}" dt="2022-02-08T07:39:02.804" v="6208" actId="478"/>
          <ac:picMkLst>
            <pc:docMk/>
            <pc:sldMk cId="3874064434" sldId="1289"/>
            <ac:picMk id="3" creationId="{3343BBEB-28B0-409E-895D-556B780AB93A}"/>
          </ac:picMkLst>
        </pc:picChg>
        <pc:picChg chg="add mod">
          <ac:chgData name="임록희" userId="3857a365-e859-4244-85d7-fb49e72032e4" providerId="ADAL" clId="{50DB2E3F-67FE-46A4-B401-86B963362587}" dt="2022-02-08T07:39:49.397" v="6275" actId="1076"/>
          <ac:picMkLst>
            <pc:docMk/>
            <pc:sldMk cId="3874064434" sldId="1289"/>
            <ac:picMk id="5" creationId="{AB60495F-DA66-481D-93CA-CC60ACAE86F9}"/>
          </ac:picMkLst>
        </pc:picChg>
        <pc:picChg chg="del mod">
          <ac:chgData name="임록희" userId="3857a365-e859-4244-85d7-fb49e72032e4" providerId="ADAL" clId="{50DB2E3F-67FE-46A4-B401-86B963362587}" dt="2022-02-08T07:35:23.440" v="6191" actId="478"/>
          <ac:picMkLst>
            <pc:docMk/>
            <pc:sldMk cId="3874064434" sldId="1289"/>
            <ac:picMk id="7" creationId="{3E26AD58-E5DA-4132-AF15-57DDD7AF8878}"/>
          </ac:picMkLst>
        </pc:picChg>
        <pc:picChg chg="add mod">
          <ac:chgData name="임록희" userId="3857a365-e859-4244-85d7-fb49e72032e4" providerId="ADAL" clId="{50DB2E3F-67FE-46A4-B401-86B963362587}" dt="2022-02-08T07:51:13.491" v="7117" actId="1037"/>
          <ac:picMkLst>
            <pc:docMk/>
            <pc:sldMk cId="3874064434" sldId="1289"/>
            <ac:picMk id="8" creationId="{FA29631A-3A41-4CDE-9E5F-1175BDAAAE9D}"/>
          </ac:picMkLst>
        </pc:picChg>
        <pc:picChg chg="add mod">
          <ac:chgData name="임록희" userId="3857a365-e859-4244-85d7-fb49e72032e4" providerId="ADAL" clId="{50DB2E3F-67FE-46A4-B401-86B963362587}" dt="2022-02-08T07:51:35.342" v="7118" actId="208"/>
          <ac:picMkLst>
            <pc:docMk/>
            <pc:sldMk cId="3874064434" sldId="1289"/>
            <ac:picMk id="10" creationId="{1BE69F78-419E-4308-8C33-E1E4BFA154FC}"/>
          </ac:picMkLst>
        </pc:picChg>
      </pc:sldChg>
      <pc:sldChg chg="modSp add mod">
        <pc:chgData name="임록희" userId="3857a365-e859-4244-85d7-fb49e72032e4" providerId="ADAL" clId="{50DB2E3F-67FE-46A4-B401-86B963362587}" dt="2022-02-08T12:02:29.112" v="9110" actId="20577"/>
        <pc:sldMkLst>
          <pc:docMk/>
          <pc:sldMk cId="3805563241" sldId="1290"/>
        </pc:sldMkLst>
        <pc:spChg chg="mod">
          <ac:chgData name="임록희" userId="3857a365-e859-4244-85d7-fb49e72032e4" providerId="ADAL" clId="{50DB2E3F-67FE-46A4-B401-86B963362587}" dt="2022-02-08T12:02:29.112" v="9110" actId="20577"/>
          <ac:spMkLst>
            <pc:docMk/>
            <pc:sldMk cId="3805563241" sldId="1290"/>
            <ac:spMk id="2" creationId="{00000000-0000-0000-0000-000000000000}"/>
          </ac:spMkLst>
        </pc:spChg>
        <pc:spChg chg="mod">
          <ac:chgData name="임록희" userId="3857a365-e859-4244-85d7-fb49e72032e4" providerId="ADAL" clId="{50DB2E3F-67FE-46A4-B401-86B963362587}" dt="2022-02-08T08:18:57.367" v="7224"/>
          <ac:spMkLst>
            <pc:docMk/>
            <pc:sldMk cId="3805563241" sldId="1290"/>
            <ac:spMk id="3" creationId="{00000000-0000-0000-0000-000000000000}"/>
          </ac:spMkLst>
        </pc:spChg>
      </pc:sldChg>
      <pc:sldChg chg="addSp delSp modSp add mod">
        <pc:chgData name="임록희" userId="3857a365-e859-4244-85d7-fb49e72032e4" providerId="ADAL" clId="{50DB2E3F-67FE-46A4-B401-86B963362587}" dt="2022-02-08T12:03:25.314" v="9134" actId="20577"/>
        <pc:sldMkLst>
          <pc:docMk/>
          <pc:sldMk cId="456848610" sldId="1291"/>
        </pc:sldMkLst>
        <pc:spChg chg="mod">
          <ac:chgData name="임록희" userId="3857a365-e859-4244-85d7-fb49e72032e4" providerId="ADAL" clId="{50DB2E3F-67FE-46A4-B401-86B963362587}" dt="2022-02-08T12:02:33.823" v="9112" actId="20577"/>
          <ac:spMkLst>
            <pc:docMk/>
            <pc:sldMk cId="456848610" sldId="1291"/>
            <ac:spMk id="2" creationId="{00000000-0000-0000-0000-000000000000}"/>
          </ac:spMkLst>
        </pc:spChg>
        <pc:spChg chg="add mod">
          <ac:chgData name="임록희" userId="3857a365-e859-4244-85d7-fb49e72032e4" providerId="ADAL" clId="{50DB2E3F-67FE-46A4-B401-86B963362587}" dt="2022-02-08T08:34:04.326" v="7284" actId="1038"/>
          <ac:spMkLst>
            <pc:docMk/>
            <pc:sldMk cId="456848610" sldId="1291"/>
            <ac:spMk id="19" creationId="{09969B5D-CAE0-41EB-85C4-62817B108DB9}"/>
          </ac:spMkLst>
        </pc:spChg>
        <pc:spChg chg="add del">
          <ac:chgData name="임록희" userId="3857a365-e859-4244-85d7-fb49e72032e4" providerId="ADAL" clId="{50DB2E3F-67FE-46A4-B401-86B963362587}" dt="2022-02-08T08:34:00.699" v="7273" actId="478"/>
          <ac:spMkLst>
            <pc:docMk/>
            <pc:sldMk cId="456848610" sldId="1291"/>
            <ac:spMk id="51" creationId="{84935D3B-0F5D-4058-95B8-E855C7DA7D31}"/>
          </ac:spMkLst>
        </pc:spChg>
        <pc:spChg chg="mod">
          <ac:chgData name="임록희" userId="3857a365-e859-4244-85d7-fb49e72032e4" providerId="ADAL" clId="{50DB2E3F-67FE-46A4-B401-86B963362587}" dt="2022-02-08T08:27:33.166" v="7244"/>
          <ac:spMkLst>
            <pc:docMk/>
            <pc:sldMk cId="456848610" sldId="1291"/>
            <ac:spMk id="52" creationId="{A2D044E4-858F-48A3-AF61-93069BD0BD77}"/>
          </ac:spMkLst>
        </pc:spChg>
        <pc:spChg chg="mod">
          <ac:chgData name="임록희" userId="3857a365-e859-4244-85d7-fb49e72032e4" providerId="ADAL" clId="{50DB2E3F-67FE-46A4-B401-86B963362587}" dt="2022-02-08T12:03:25.314" v="9134" actId="20577"/>
          <ac:spMkLst>
            <pc:docMk/>
            <pc:sldMk cId="456848610" sldId="1291"/>
            <ac:spMk id="62" creationId="{13E042EA-20E7-49BE-80BB-3A632A07A39B}"/>
          </ac:spMkLst>
        </pc:spChg>
        <pc:picChg chg="del">
          <ac:chgData name="임록희" userId="3857a365-e859-4244-85d7-fb49e72032e4" providerId="ADAL" clId="{50DB2E3F-67FE-46A4-B401-86B963362587}" dt="2022-02-08T08:28:45.068" v="7248" actId="478"/>
          <ac:picMkLst>
            <pc:docMk/>
            <pc:sldMk cId="456848610" sldId="1291"/>
            <ac:picMk id="5" creationId="{86EAC19B-1286-480C-9311-E3DA5BF5E620}"/>
          </ac:picMkLst>
        </pc:picChg>
        <pc:picChg chg="add mod">
          <ac:chgData name="임록희" userId="3857a365-e859-4244-85d7-fb49e72032e4" providerId="ADAL" clId="{50DB2E3F-67FE-46A4-B401-86B963362587}" dt="2022-02-08T08:28:50.658" v="7249" actId="1076"/>
          <ac:picMkLst>
            <pc:docMk/>
            <pc:sldMk cId="456848610" sldId="1291"/>
            <ac:picMk id="6" creationId="{28AD2D51-F56A-491B-AAC3-1C4E68756838}"/>
          </ac:picMkLst>
        </pc:picChg>
        <pc:picChg chg="add del mod">
          <ac:chgData name="임록희" userId="3857a365-e859-4244-85d7-fb49e72032e4" providerId="ADAL" clId="{50DB2E3F-67FE-46A4-B401-86B963362587}" dt="2022-02-08T08:33:01.237" v="7256" actId="478"/>
          <ac:picMkLst>
            <pc:docMk/>
            <pc:sldMk cId="456848610" sldId="1291"/>
            <ac:picMk id="8" creationId="{880CC937-18B1-480E-9CAB-DEF9ED5D687D}"/>
          </ac:picMkLst>
        </pc:picChg>
        <pc:picChg chg="del">
          <ac:chgData name="임록희" userId="3857a365-e859-4244-85d7-fb49e72032e4" providerId="ADAL" clId="{50DB2E3F-67FE-46A4-B401-86B963362587}" dt="2022-02-08T08:33:30.277" v="7259" actId="478"/>
          <ac:picMkLst>
            <pc:docMk/>
            <pc:sldMk cId="456848610" sldId="1291"/>
            <ac:picMk id="9" creationId="{B2BF1498-8891-49EF-BFD5-0BEA9AACE4D5}"/>
          </ac:picMkLst>
        </pc:picChg>
        <pc:picChg chg="add mod">
          <ac:chgData name="임록희" userId="3857a365-e859-4244-85d7-fb49e72032e4" providerId="ADAL" clId="{50DB2E3F-67FE-46A4-B401-86B963362587}" dt="2022-02-08T08:33:38.281" v="7263" actId="14100"/>
          <ac:picMkLst>
            <pc:docMk/>
            <pc:sldMk cId="456848610" sldId="1291"/>
            <ac:picMk id="11" creationId="{29DED553-C77B-4CA3-948F-8FF2BBE3F6F4}"/>
          </ac:picMkLst>
        </pc:picChg>
      </pc:sldChg>
      <pc:sldChg chg="new del">
        <pc:chgData name="임록희" userId="3857a365-e859-4244-85d7-fb49e72032e4" providerId="ADAL" clId="{50DB2E3F-67FE-46A4-B401-86B963362587}" dt="2022-02-08T08:26:58.072" v="7226" actId="47"/>
        <pc:sldMkLst>
          <pc:docMk/>
          <pc:sldMk cId="4092200056" sldId="1291"/>
        </pc:sldMkLst>
      </pc:sldChg>
      <pc:sldChg chg="addSp delSp modSp add mod">
        <pc:chgData name="임록희" userId="3857a365-e859-4244-85d7-fb49e72032e4" providerId="ADAL" clId="{50DB2E3F-67FE-46A4-B401-86B963362587}" dt="2022-02-08T12:03:27.465" v="9136" actId="20577"/>
        <pc:sldMkLst>
          <pc:docMk/>
          <pc:sldMk cId="2508270220" sldId="1292"/>
        </pc:sldMkLst>
        <pc:spChg chg="add mod">
          <ac:chgData name="임록희" userId="3857a365-e859-4244-85d7-fb49e72032e4" providerId="ADAL" clId="{50DB2E3F-67FE-46A4-B401-86B963362587}" dt="2022-02-08T08:48:27.325" v="7370" actId="1076"/>
          <ac:spMkLst>
            <pc:docMk/>
            <pc:sldMk cId="2508270220" sldId="1292"/>
            <ac:spMk id="17" creationId="{BF4F338F-2644-491F-898B-F8C2D2F90840}"/>
          </ac:spMkLst>
        </pc:spChg>
        <pc:spChg chg="add mod">
          <ac:chgData name="임록희" userId="3857a365-e859-4244-85d7-fb49e72032e4" providerId="ADAL" clId="{50DB2E3F-67FE-46A4-B401-86B963362587}" dt="2022-02-08T08:48:48.266" v="7373" actId="1076"/>
          <ac:spMkLst>
            <pc:docMk/>
            <pc:sldMk cId="2508270220" sldId="1292"/>
            <ac:spMk id="22" creationId="{09A4803B-DC86-4BFA-8352-E5AFF12E1908}"/>
          </ac:spMkLst>
        </pc:spChg>
        <pc:spChg chg="mod">
          <ac:chgData name="임록희" userId="3857a365-e859-4244-85d7-fb49e72032e4" providerId="ADAL" clId="{50DB2E3F-67FE-46A4-B401-86B963362587}" dt="2022-02-08T12:03:27.465" v="9136" actId="20577"/>
          <ac:spMkLst>
            <pc:docMk/>
            <pc:sldMk cId="2508270220" sldId="1292"/>
            <ac:spMk id="23" creationId="{08AE869D-3F0E-4D5D-9603-94F759607889}"/>
          </ac:spMkLst>
        </pc:spChg>
        <pc:spChg chg="mod">
          <ac:chgData name="임록희" userId="3857a365-e859-4244-85d7-fb49e72032e4" providerId="ADAL" clId="{50DB2E3F-67FE-46A4-B401-86B963362587}" dt="2022-02-08T12:02:35.743" v="9114" actId="20577"/>
          <ac:spMkLst>
            <pc:docMk/>
            <pc:sldMk cId="2508270220" sldId="1292"/>
            <ac:spMk id="26" creationId="{612B701A-6C25-41EC-8338-9CFE0F98C79B}"/>
          </ac:spMkLst>
        </pc:spChg>
        <pc:spChg chg="del">
          <ac:chgData name="임록희" userId="3857a365-e859-4244-85d7-fb49e72032e4" providerId="ADAL" clId="{50DB2E3F-67FE-46A4-B401-86B963362587}" dt="2022-02-08T08:37:02.716" v="7350" actId="478"/>
          <ac:spMkLst>
            <pc:docMk/>
            <pc:sldMk cId="2508270220" sldId="1292"/>
            <ac:spMk id="27" creationId="{F54636A0-F1AF-4F6B-9796-02B45DB0BAC5}"/>
          </ac:spMkLst>
        </pc:spChg>
        <pc:spChg chg="del mod">
          <ac:chgData name="임록희" userId="3857a365-e859-4244-85d7-fb49e72032e4" providerId="ADAL" clId="{50DB2E3F-67FE-46A4-B401-86B963362587}" dt="2022-02-08T08:48:01.101" v="7362" actId="478"/>
          <ac:spMkLst>
            <pc:docMk/>
            <pc:sldMk cId="2508270220" sldId="1292"/>
            <ac:spMk id="28" creationId="{F14838C7-5EBC-431A-B475-6BF313A126DB}"/>
          </ac:spMkLst>
        </pc:spChg>
        <pc:spChg chg="del">
          <ac:chgData name="임록희" userId="3857a365-e859-4244-85d7-fb49e72032e4" providerId="ADAL" clId="{50DB2E3F-67FE-46A4-B401-86B963362587}" dt="2022-02-08T08:37:04.069" v="7351" actId="478"/>
          <ac:spMkLst>
            <pc:docMk/>
            <pc:sldMk cId="2508270220" sldId="1292"/>
            <ac:spMk id="29" creationId="{0C64A32F-F1E6-4AF3-8F07-823751116794}"/>
          </ac:spMkLst>
        </pc:spChg>
        <pc:spChg chg="mod">
          <ac:chgData name="임록희" userId="3857a365-e859-4244-85d7-fb49e72032e4" providerId="ADAL" clId="{50DB2E3F-67FE-46A4-B401-86B963362587}" dt="2022-02-08T11:51:49.925" v="8896" actId="1037"/>
          <ac:spMkLst>
            <pc:docMk/>
            <pc:sldMk cId="2508270220" sldId="1292"/>
            <ac:spMk id="50" creationId="{1192C973-428B-467D-9D80-14BCEB7E39F3}"/>
          </ac:spMkLst>
        </pc:spChg>
        <pc:picChg chg="del">
          <ac:chgData name="임록희" userId="3857a365-e859-4244-85d7-fb49e72032e4" providerId="ADAL" clId="{50DB2E3F-67FE-46A4-B401-86B963362587}" dt="2022-02-08T08:35:30.787" v="7303" actId="478"/>
          <ac:picMkLst>
            <pc:docMk/>
            <pc:sldMk cId="2508270220" sldId="1292"/>
            <ac:picMk id="3" creationId="{A72BE29B-B6FD-4745-9497-CF98671F01FA}"/>
          </ac:picMkLst>
        </pc:picChg>
        <pc:picChg chg="add del mod">
          <ac:chgData name="임록희" userId="3857a365-e859-4244-85d7-fb49e72032e4" providerId="ADAL" clId="{50DB2E3F-67FE-46A4-B401-86B963362587}" dt="2022-02-08T08:36:07.475" v="7310" actId="478"/>
          <ac:picMkLst>
            <pc:docMk/>
            <pc:sldMk cId="2508270220" sldId="1292"/>
            <ac:picMk id="5" creationId="{D7F358E6-4FA1-4E28-A0D8-27ABFFEF85B1}"/>
          </ac:picMkLst>
        </pc:picChg>
        <pc:picChg chg="add del">
          <ac:chgData name="임록희" userId="3857a365-e859-4244-85d7-fb49e72032e4" providerId="ADAL" clId="{50DB2E3F-67FE-46A4-B401-86B963362587}" dt="2022-02-08T08:35:50.105" v="7307" actId="478"/>
          <ac:picMkLst>
            <pc:docMk/>
            <pc:sldMk cId="2508270220" sldId="1292"/>
            <ac:picMk id="7" creationId="{CAB60D3A-0564-4509-ABD0-2F9EB00F979F}"/>
          </ac:picMkLst>
        </pc:picChg>
        <pc:picChg chg="del">
          <ac:chgData name="임록희" userId="3857a365-e859-4244-85d7-fb49e72032e4" providerId="ADAL" clId="{50DB2E3F-67FE-46A4-B401-86B963362587}" dt="2022-02-08T08:37:07.120" v="7352" actId="478"/>
          <ac:picMkLst>
            <pc:docMk/>
            <pc:sldMk cId="2508270220" sldId="1292"/>
            <ac:picMk id="9" creationId="{4F17D8FB-86F4-4535-ADAE-880E1E598F3B}"/>
          </ac:picMkLst>
        </pc:picChg>
        <pc:picChg chg="add del mod">
          <ac:chgData name="임록희" userId="3857a365-e859-4244-85d7-fb49e72032e4" providerId="ADAL" clId="{50DB2E3F-67FE-46A4-B401-86B963362587}" dt="2022-02-08T08:46:06.858" v="7354" actId="478"/>
          <ac:picMkLst>
            <pc:docMk/>
            <pc:sldMk cId="2508270220" sldId="1292"/>
            <ac:picMk id="10" creationId="{59C6F6E0-D3CC-4595-9B51-0A3B1E24F608}"/>
          </ac:picMkLst>
        </pc:picChg>
        <pc:picChg chg="add mod">
          <ac:chgData name="임록희" userId="3857a365-e859-4244-85d7-fb49e72032e4" providerId="ADAL" clId="{50DB2E3F-67FE-46A4-B401-86B963362587}" dt="2022-02-08T08:46:13.728" v="7356" actId="1076"/>
          <ac:picMkLst>
            <pc:docMk/>
            <pc:sldMk cId="2508270220" sldId="1292"/>
            <ac:picMk id="12" creationId="{4598E4B7-5FFF-4CD6-9943-55B923A3ED64}"/>
          </ac:picMkLst>
        </pc:picChg>
        <pc:picChg chg="add mod">
          <ac:chgData name="임록희" userId="3857a365-e859-4244-85d7-fb49e72032e4" providerId="ADAL" clId="{50DB2E3F-67FE-46A4-B401-86B963362587}" dt="2022-02-08T08:48:20.699" v="7369" actId="1076"/>
          <ac:picMkLst>
            <pc:docMk/>
            <pc:sldMk cId="2508270220" sldId="1292"/>
            <ac:picMk id="14" creationId="{C3D3495E-3E23-43CC-A853-FABDD296828A}"/>
          </ac:picMkLst>
        </pc:picChg>
      </pc:sldChg>
      <pc:sldChg chg="addSp delSp modSp add mod">
        <pc:chgData name="임록희" userId="3857a365-e859-4244-85d7-fb49e72032e4" providerId="ADAL" clId="{50DB2E3F-67FE-46A4-B401-86B963362587}" dt="2022-02-08T12:03:30.533" v="9138" actId="20577"/>
        <pc:sldMkLst>
          <pc:docMk/>
          <pc:sldMk cId="3241932104" sldId="1293"/>
        </pc:sldMkLst>
        <pc:spChg chg="mod">
          <ac:chgData name="임록희" userId="3857a365-e859-4244-85d7-fb49e72032e4" providerId="ADAL" clId="{50DB2E3F-67FE-46A4-B401-86B963362587}" dt="2022-02-08T12:02:39.320" v="9118" actId="20577"/>
          <ac:spMkLst>
            <pc:docMk/>
            <pc:sldMk cId="3241932104" sldId="1293"/>
            <ac:spMk id="2" creationId="{00000000-0000-0000-0000-000000000000}"/>
          </ac:spMkLst>
        </pc:spChg>
        <pc:spChg chg="add mod">
          <ac:chgData name="임록희" userId="3857a365-e859-4244-85d7-fb49e72032e4" providerId="ADAL" clId="{50DB2E3F-67FE-46A4-B401-86B963362587}" dt="2022-02-08T09:41:51.496" v="8005" actId="1037"/>
          <ac:spMkLst>
            <pc:docMk/>
            <pc:sldMk cId="3241932104" sldId="1293"/>
            <ac:spMk id="15" creationId="{13D90173-A91A-4FE3-8BB1-EE3931340387}"/>
          </ac:spMkLst>
        </pc:spChg>
        <pc:spChg chg="add mod">
          <ac:chgData name="임록희" userId="3857a365-e859-4244-85d7-fb49e72032e4" providerId="ADAL" clId="{50DB2E3F-67FE-46A4-B401-86B963362587}" dt="2022-02-08T08:56:57.358" v="7457" actId="1037"/>
          <ac:spMkLst>
            <pc:docMk/>
            <pc:sldMk cId="3241932104" sldId="1293"/>
            <ac:spMk id="18" creationId="{F5F8DF5E-89B1-4EBF-9021-3EF0E579C9E2}"/>
          </ac:spMkLst>
        </pc:spChg>
        <pc:spChg chg="del">
          <ac:chgData name="임록희" userId="3857a365-e859-4244-85d7-fb49e72032e4" providerId="ADAL" clId="{50DB2E3F-67FE-46A4-B401-86B963362587}" dt="2022-02-08T08:50:07.791" v="7384" actId="478"/>
          <ac:spMkLst>
            <pc:docMk/>
            <pc:sldMk cId="3241932104" sldId="1293"/>
            <ac:spMk id="19" creationId="{09969B5D-CAE0-41EB-85C4-62817B108DB9}"/>
          </ac:spMkLst>
        </pc:spChg>
        <pc:spChg chg="add mod">
          <ac:chgData name="임록희" userId="3857a365-e859-4244-85d7-fb49e72032e4" providerId="ADAL" clId="{50DB2E3F-67FE-46A4-B401-86B963362587}" dt="2022-02-08T09:29:53.292" v="7574" actId="1076"/>
          <ac:spMkLst>
            <pc:docMk/>
            <pc:sldMk cId="3241932104" sldId="1293"/>
            <ac:spMk id="20" creationId="{BA8F8F7B-6F90-43F5-A1D5-58EEF0EDCF9A}"/>
          </ac:spMkLst>
        </pc:spChg>
        <pc:spChg chg="mod">
          <ac:chgData name="임록희" userId="3857a365-e859-4244-85d7-fb49e72032e4" providerId="ADAL" clId="{50DB2E3F-67FE-46A4-B401-86B963362587}" dt="2022-02-08T09:29:41.042" v="7571" actId="20577"/>
          <ac:spMkLst>
            <pc:docMk/>
            <pc:sldMk cId="3241932104" sldId="1293"/>
            <ac:spMk id="50" creationId="{1192C973-428B-467D-9D80-14BCEB7E39F3}"/>
          </ac:spMkLst>
        </pc:spChg>
        <pc:spChg chg="del mod">
          <ac:chgData name="임록희" userId="3857a365-e859-4244-85d7-fb49e72032e4" providerId="ADAL" clId="{50DB2E3F-67FE-46A4-B401-86B963362587}" dt="2022-02-08T08:51:16.164" v="7392" actId="478"/>
          <ac:spMkLst>
            <pc:docMk/>
            <pc:sldMk cId="3241932104" sldId="1293"/>
            <ac:spMk id="52" creationId="{A2D044E4-858F-48A3-AF61-93069BD0BD77}"/>
          </ac:spMkLst>
        </pc:spChg>
        <pc:spChg chg="del">
          <ac:chgData name="임록희" userId="3857a365-e859-4244-85d7-fb49e72032e4" providerId="ADAL" clId="{50DB2E3F-67FE-46A4-B401-86B963362587}" dt="2022-02-08T08:51:41.244" v="7395" actId="478"/>
          <ac:spMkLst>
            <pc:docMk/>
            <pc:sldMk cId="3241932104" sldId="1293"/>
            <ac:spMk id="60" creationId="{5995E29D-D2A9-4086-847F-8D3DE6746AFE}"/>
          </ac:spMkLst>
        </pc:spChg>
        <pc:spChg chg="del">
          <ac:chgData name="임록희" userId="3857a365-e859-4244-85d7-fb49e72032e4" providerId="ADAL" clId="{50DB2E3F-67FE-46A4-B401-86B963362587}" dt="2022-02-08T08:50:07.101" v="7383" actId="478"/>
          <ac:spMkLst>
            <pc:docMk/>
            <pc:sldMk cId="3241932104" sldId="1293"/>
            <ac:spMk id="61" creationId="{EDD3DBDA-06D3-4984-AA4A-8669C3C8BC70}"/>
          </ac:spMkLst>
        </pc:spChg>
        <pc:spChg chg="mod">
          <ac:chgData name="임록희" userId="3857a365-e859-4244-85d7-fb49e72032e4" providerId="ADAL" clId="{50DB2E3F-67FE-46A4-B401-86B963362587}" dt="2022-02-08T12:03:30.533" v="9138" actId="20577"/>
          <ac:spMkLst>
            <pc:docMk/>
            <pc:sldMk cId="3241932104" sldId="1293"/>
            <ac:spMk id="62" creationId="{13E042EA-20E7-49BE-80BB-3A632A07A39B}"/>
          </ac:spMkLst>
        </pc:spChg>
        <pc:picChg chg="add del mod">
          <ac:chgData name="임록희" userId="3857a365-e859-4244-85d7-fb49e72032e4" providerId="ADAL" clId="{50DB2E3F-67FE-46A4-B401-86B963362587}" dt="2022-02-08T09:41:31.398" v="7994" actId="478"/>
          <ac:picMkLst>
            <pc:docMk/>
            <pc:sldMk cId="3241932104" sldId="1293"/>
            <ac:picMk id="5" creationId="{76077242-74C8-48B2-A63F-661F5BE78593}"/>
          </ac:picMkLst>
        </pc:picChg>
        <pc:picChg chg="del">
          <ac:chgData name="임록희" userId="3857a365-e859-4244-85d7-fb49e72032e4" providerId="ADAL" clId="{50DB2E3F-67FE-46A4-B401-86B963362587}" dt="2022-02-08T08:50:05.941" v="7381" actId="478"/>
          <ac:picMkLst>
            <pc:docMk/>
            <pc:sldMk cId="3241932104" sldId="1293"/>
            <ac:picMk id="6" creationId="{28AD2D51-F56A-491B-AAC3-1C4E68756838}"/>
          </ac:picMkLst>
        </pc:picChg>
        <pc:picChg chg="add mod">
          <ac:chgData name="임록희" userId="3857a365-e859-4244-85d7-fb49e72032e4" providerId="ADAL" clId="{50DB2E3F-67FE-46A4-B401-86B963362587}" dt="2022-02-08T08:56:57.358" v="7457" actId="1037"/>
          <ac:picMkLst>
            <pc:docMk/>
            <pc:sldMk cId="3241932104" sldId="1293"/>
            <ac:picMk id="8" creationId="{35DA1646-E411-4080-8D42-BD1F1559DE76}"/>
          </ac:picMkLst>
        </pc:picChg>
        <pc:picChg chg="add mod">
          <ac:chgData name="임록희" userId="3857a365-e859-4244-85d7-fb49e72032e4" providerId="ADAL" clId="{50DB2E3F-67FE-46A4-B401-86B963362587}" dt="2022-02-08T09:41:49.905" v="8003" actId="1037"/>
          <ac:picMkLst>
            <pc:docMk/>
            <pc:sldMk cId="3241932104" sldId="1293"/>
            <ac:picMk id="10" creationId="{7F818277-51C8-45D7-9F8D-022B09175187}"/>
          </ac:picMkLst>
        </pc:picChg>
        <pc:picChg chg="del">
          <ac:chgData name="임록희" userId="3857a365-e859-4244-85d7-fb49e72032e4" providerId="ADAL" clId="{50DB2E3F-67FE-46A4-B401-86B963362587}" dt="2022-02-08T08:50:06.260" v="7382" actId="478"/>
          <ac:picMkLst>
            <pc:docMk/>
            <pc:sldMk cId="3241932104" sldId="1293"/>
            <ac:picMk id="11" creationId="{29DED553-C77B-4CA3-948F-8FF2BBE3F6F4}"/>
          </ac:picMkLst>
        </pc:picChg>
        <pc:picChg chg="del">
          <ac:chgData name="임록희" userId="3857a365-e859-4244-85d7-fb49e72032e4" providerId="ADAL" clId="{50DB2E3F-67FE-46A4-B401-86B963362587}" dt="2022-02-08T08:50:05.519" v="7380" actId="478"/>
          <ac:picMkLst>
            <pc:docMk/>
            <pc:sldMk cId="3241932104" sldId="1293"/>
            <ac:picMk id="72" creationId="{6DCF31F3-C46C-4EE5-8EE9-CBF08B3625A7}"/>
          </ac:picMkLst>
        </pc:picChg>
      </pc:sldChg>
      <pc:sldChg chg="addSp delSp modSp add del mod ord">
        <pc:chgData name="임록희" userId="3857a365-e859-4244-85d7-fb49e72032e4" providerId="ADAL" clId="{50DB2E3F-67FE-46A4-B401-86B963362587}" dt="2022-02-08T12:02:37.050" v="9116" actId="20577"/>
        <pc:sldMkLst>
          <pc:docMk/>
          <pc:sldMk cId="2889575031" sldId="1294"/>
        </pc:sldMkLst>
        <pc:spChg chg="mod">
          <ac:chgData name="임록희" userId="3857a365-e859-4244-85d7-fb49e72032e4" providerId="ADAL" clId="{50DB2E3F-67FE-46A4-B401-86B963362587}" dt="2022-02-08T09:34:05.012" v="7662" actId="1076"/>
          <ac:spMkLst>
            <pc:docMk/>
            <pc:sldMk cId="2889575031" sldId="1294"/>
            <ac:spMk id="15" creationId="{93A50811-058A-4CAB-9202-5C2D1ACAADBF}"/>
          </ac:spMkLst>
        </pc:spChg>
        <pc:spChg chg="mod">
          <ac:chgData name="임록희" userId="3857a365-e859-4244-85d7-fb49e72032e4" providerId="ADAL" clId="{50DB2E3F-67FE-46A4-B401-86B963362587}" dt="2022-02-08T09:33:54.688" v="7658" actId="1076"/>
          <ac:spMkLst>
            <pc:docMk/>
            <pc:sldMk cId="2889575031" sldId="1294"/>
            <ac:spMk id="16" creationId="{26927AB9-9155-41F1-86A6-F491AC77B86F}"/>
          </ac:spMkLst>
        </pc:spChg>
        <pc:spChg chg="mod">
          <ac:chgData name="임록희" userId="3857a365-e859-4244-85d7-fb49e72032e4" providerId="ADAL" clId="{50DB2E3F-67FE-46A4-B401-86B963362587}" dt="2022-02-08T09:31:35.555" v="7602" actId="1037"/>
          <ac:spMkLst>
            <pc:docMk/>
            <pc:sldMk cId="2889575031" sldId="1294"/>
            <ac:spMk id="17" creationId="{2C517444-38AE-42FC-A74A-729F6556C75C}"/>
          </ac:spMkLst>
        </pc:spChg>
        <pc:spChg chg="mod">
          <ac:chgData name="임록희" userId="3857a365-e859-4244-85d7-fb49e72032e4" providerId="ADAL" clId="{50DB2E3F-67FE-46A4-B401-86B963362587}" dt="2022-02-08T09:34:25.285" v="7667" actId="1076"/>
          <ac:spMkLst>
            <pc:docMk/>
            <pc:sldMk cId="2889575031" sldId="1294"/>
            <ac:spMk id="22" creationId="{16BCB0D4-0CAF-47CC-A3C1-8D2C2F872390}"/>
          </ac:spMkLst>
        </pc:spChg>
        <pc:spChg chg="mod">
          <ac:chgData name="임록희" userId="3857a365-e859-4244-85d7-fb49e72032e4" providerId="ADAL" clId="{50DB2E3F-67FE-46A4-B401-86B963362587}" dt="2022-02-08T09:30:39.736" v="7589"/>
          <ac:spMkLst>
            <pc:docMk/>
            <pc:sldMk cId="2889575031" sldId="1294"/>
            <ac:spMk id="23" creationId="{08AE869D-3F0E-4D5D-9603-94F759607889}"/>
          </ac:spMkLst>
        </pc:spChg>
        <pc:spChg chg="add mod">
          <ac:chgData name="임록희" userId="3857a365-e859-4244-85d7-fb49e72032e4" providerId="ADAL" clId="{50DB2E3F-67FE-46A4-B401-86B963362587}" dt="2022-02-08T09:40:37.843" v="7990" actId="20577"/>
          <ac:spMkLst>
            <pc:docMk/>
            <pc:sldMk cId="2889575031" sldId="1294"/>
            <ac:spMk id="24" creationId="{068F0D9A-E1F1-4C10-85AB-14A568F6B37B}"/>
          </ac:spMkLst>
        </pc:spChg>
        <pc:spChg chg="add mod">
          <ac:chgData name="임록희" userId="3857a365-e859-4244-85d7-fb49e72032e4" providerId="ADAL" clId="{50DB2E3F-67FE-46A4-B401-86B963362587}" dt="2022-02-08T09:37:21.433" v="7766" actId="1036"/>
          <ac:spMkLst>
            <pc:docMk/>
            <pc:sldMk cId="2889575031" sldId="1294"/>
            <ac:spMk id="25" creationId="{27E6A83C-BD9B-4B49-9279-C83D7C6192E7}"/>
          </ac:spMkLst>
        </pc:spChg>
        <pc:spChg chg="mod">
          <ac:chgData name="임록희" userId="3857a365-e859-4244-85d7-fb49e72032e4" providerId="ADAL" clId="{50DB2E3F-67FE-46A4-B401-86B963362587}" dt="2022-02-08T12:02:37.050" v="9116" actId="20577"/>
          <ac:spMkLst>
            <pc:docMk/>
            <pc:sldMk cId="2889575031" sldId="1294"/>
            <ac:spMk id="26" creationId="{612B701A-6C25-41EC-8338-9CFE0F98C79B}"/>
          </ac:spMkLst>
        </pc:spChg>
        <pc:spChg chg="mod">
          <ac:chgData name="임록희" userId="3857a365-e859-4244-85d7-fb49e72032e4" providerId="ADAL" clId="{50DB2E3F-67FE-46A4-B401-86B963362587}" dt="2022-02-08T09:33:22.143" v="7629"/>
          <ac:spMkLst>
            <pc:docMk/>
            <pc:sldMk cId="2889575031" sldId="1294"/>
            <ac:spMk id="28" creationId="{F14838C7-5EBC-431A-B475-6BF313A126DB}"/>
          </ac:spMkLst>
        </pc:spChg>
        <pc:spChg chg="add mod">
          <ac:chgData name="임록희" userId="3857a365-e859-4244-85d7-fb49e72032e4" providerId="ADAL" clId="{50DB2E3F-67FE-46A4-B401-86B963362587}" dt="2022-02-08T09:39:33.883" v="7989" actId="1076"/>
          <ac:spMkLst>
            <pc:docMk/>
            <pc:sldMk cId="2889575031" sldId="1294"/>
            <ac:spMk id="29" creationId="{117EFC9D-6AA3-43EA-9563-8A21B3400318}"/>
          </ac:spMkLst>
        </pc:spChg>
        <pc:spChg chg="mod">
          <ac:chgData name="임록희" userId="3857a365-e859-4244-85d7-fb49e72032e4" providerId="ADAL" clId="{50DB2E3F-67FE-46A4-B401-86B963362587}" dt="2022-02-08T09:31:44.463" v="7613"/>
          <ac:spMkLst>
            <pc:docMk/>
            <pc:sldMk cId="2889575031" sldId="1294"/>
            <ac:spMk id="50" creationId="{1192C973-428B-467D-9D80-14BCEB7E39F3}"/>
          </ac:spMkLst>
        </pc:spChg>
        <pc:picChg chg="add mod ord">
          <ac:chgData name="임록희" userId="3857a365-e859-4244-85d7-fb49e72032e4" providerId="ADAL" clId="{50DB2E3F-67FE-46A4-B401-86B963362587}" dt="2022-02-08T09:31:25.543" v="7596" actId="167"/>
          <ac:picMkLst>
            <pc:docMk/>
            <pc:sldMk cId="2889575031" sldId="1294"/>
            <ac:picMk id="3" creationId="{23DCD60E-88F5-4AC6-A001-6CBA5F02968B}"/>
          </ac:picMkLst>
        </pc:picChg>
        <pc:picChg chg="del">
          <ac:chgData name="임록희" userId="3857a365-e859-4244-85d7-fb49e72032e4" providerId="ADAL" clId="{50DB2E3F-67FE-46A4-B401-86B963362587}" dt="2022-02-08T09:31:21.635" v="7595" actId="478"/>
          <ac:picMkLst>
            <pc:docMk/>
            <pc:sldMk cId="2889575031" sldId="1294"/>
            <ac:picMk id="5" creationId="{C45DE010-863F-4BC7-95A8-8DDECCE712DF}"/>
          </ac:picMkLst>
        </pc:picChg>
        <pc:picChg chg="add mod ord">
          <ac:chgData name="임록희" userId="3857a365-e859-4244-85d7-fb49e72032e4" providerId="ADAL" clId="{50DB2E3F-67FE-46A4-B401-86B963362587}" dt="2022-02-08T09:33:27.934" v="7630" actId="167"/>
          <ac:picMkLst>
            <pc:docMk/>
            <pc:sldMk cId="2889575031" sldId="1294"/>
            <ac:picMk id="7" creationId="{E36CADC5-7B41-4027-AA6F-58C361F25AE9}"/>
          </ac:picMkLst>
        </pc:picChg>
        <pc:picChg chg="del">
          <ac:chgData name="임록희" userId="3857a365-e859-4244-85d7-fb49e72032e4" providerId="ADAL" clId="{50DB2E3F-67FE-46A4-B401-86B963362587}" dt="2022-02-08T09:33:08.676" v="7622" actId="478"/>
          <ac:picMkLst>
            <pc:docMk/>
            <pc:sldMk cId="2889575031" sldId="1294"/>
            <ac:picMk id="8" creationId="{B75A916B-E4EF-49D9-9BFC-61D9093701BB}"/>
          </ac:picMkLst>
        </pc:picChg>
        <pc:cxnChg chg="mod">
          <ac:chgData name="임록희" userId="3857a365-e859-4244-85d7-fb49e72032e4" providerId="ADAL" clId="{50DB2E3F-67FE-46A4-B401-86B963362587}" dt="2022-02-08T09:35:09.763" v="7683" actId="1038"/>
          <ac:cxnSpMkLst>
            <pc:docMk/>
            <pc:sldMk cId="2889575031" sldId="1294"/>
            <ac:cxnSpMk id="10" creationId="{EEE33141-4D64-449D-8107-D062C563FC85}"/>
          </ac:cxnSpMkLst>
        </pc:cxnChg>
        <pc:cxnChg chg="add mod">
          <ac:chgData name="임록희" userId="3857a365-e859-4244-85d7-fb49e72032e4" providerId="ADAL" clId="{50DB2E3F-67FE-46A4-B401-86B963362587}" dt="2022-02-08T09:35:00.879" v="7680" actId="1037"/>
          <ac:cxnSpMkLst>
            <pc:docMk/>
            <pc:sldMk cId="2889575031" sldId="1294"/>
            <ac:cxnSpMk id="20" creationId="{F6FCC77B-99DE-48F6-A8CC-9BC45CC6C559}"/>
          </ac:cxnSpMkLst>
        </pc:cxnChg>
      </pc:sldChg>
      <pc:sldChg chg="addSp delSp modSp add mod">
        <pc:chgData name="임록희" userId="3857a365-e859-4244-85d7-fb49e72032e4" providerId="ADAL" clId="{50DB2E3F-67FE-46A4-B401-86B963362587}" dt="2022-02-08T12:02:44.831" v="9124" actId="20577"/>
        <pc:sldMkLst>
          <pc:docMk/>
          <pc:sldMk cId="3367159560" sldId="1295"/>
        </pc:sldMkLst>
        <pc:spChg chg="mod">
          <ac:chgData name="임록희" userId="3857a365-e859-4244-85d7-fb49e72032e4" providerId="ADAL" clId="{50DB2E3F-67FE-46A4-B401-86B963362587}" dt="2022-02-08T10:22:47.620" v="8065" actId="1076"/>
          <ac:spMkLst>
            <pc:docMk/>
            <pc:sldMk cId="3367159560" sldId="1295"/>
            <ac:spMk id="17" creationId="{F9A1C398-F8B7-44D9-80D1-9D20B078488F}"/>
          </ac:spMkLst>
        </pc:spChg>
        <pc:spChg chg="mod">
          <ac:chgData name="임록희" userId="3857a365-e859-4244-85d7-fb49e72032e4" providerId="ADAL" clId="{50DB2E3F-67FE-46A4-B401-86B963362587}" dt="2022-02-08T10:23:18.656" v="8076" actId="1076"/>
          <ac:spMkLst>
            <pc:docMk/>
            <pc:sldMk cId="3367159560" sldId="1295"/>
            <ac:spMk id="18" creationId="{89D5D1BE-71DA-470A-A385-B86DA4681535}"/>
          </ac:spMkLst>
        </pc:spChg>
        <pc:spChg chg="mod">
          <ac:chgData name="임록희" userId="3857a365-e859-4244-85d7-fb49e72032e4" providerId="ADAL" clId="{50DB2E3F-67FE-46A4-B401-86B963362587}" dt="2022-02-08T10:23:26.497" v="8078" actId="1076"/>
          <ac:spMkLst>
            <pc:docMk/>
            <pc:sldMk cId="3367159560" sldId="1295"/>
            <ac:spMk id="19" creationId="{6887CC28-95CF-4946-8E30-3EB6508BB1B8}"/>
          </ac:spMkLst>
        </pc:spChg>
        <pc:spChg chg="mod">
          <ac:chgData name="임록희" userId="3857a365-e859-4244-85d7-fb49e72032e4" providerId="ADAL" clId="{50DB2E3F-67FE-46A4-B401-86B963362587}" dt="2022-02-08T10:22:14.980" v="8059" actId="1076"/>
          <ac:spMkLst>
            <pc:docMk/>
            <pc:sldMk cId="3367159560" sldId="1295"/>
            <ac:spMk id="20" creationId="{D2F92937-E01D-44A0-936B-C66F608D798A}"/>
          </ac:spMkLst>
        </pc:spChg>
        <pc:spChg chg="mod">
          <ac:chgData name="임록희" userId="3857a365-e859-4244-85d7-fb49e72032e4" providerId="ADAL" clId="{50DB2E3F-67FE-46A4-B401-86B963362587}" dt="2022-02-08T10:19:35.255" v="8034"/>
          <ac:spMkLst>
            <pc:docMk/>
            <pc:sldMk cId="3367159560" sldId="1295"/>
            <ac:spMk id="23" creationId="{08AE869D-3F0E-4D5D-9603-94F759607889}"/>
          </ac:spMkLst>
        </pc:spChg>
        <pc:spChg chg="mod">
          <ac:chgData name="임록희" userId="3857a365-e859-4244-85d7-fb49e72032e4" providerId="ADAL" clId="{50DB2E3F-67FE-46A4-B401-86B963362587}" dt="2022-02-08T12:02:44.831" v="9124" actId="20577"/>
          <ac:spMkLst>
            <pc:docMk/>
            <pc:sldMk cId="3367159560" sldId="1295"/>
            <ac:spMk id="26" creationId="{612B701A-6C25-41EC-8338-9CFE0F98C79B}"/>
          </ac:spMkLst>
        </pc:spChg>
        <pc:picChg chg="del">
          <ac:chgData name="임록희" userId="3857a365-e859-4244-85d7-fb49e72032e4" providerId="ADAL" clId="{50DB2E3F-67FE-46A4-B401-86B963362587}" dt="2022-02-08T10:21:55.859" v="8043" actId="478"/>
          <ac:picMkLst>
            <pc:docMk/>
            <pc:sldMk cId="3367159560" sldId="1295"/>
            <ac:picMk id="3" creationId="{3343BBEB-28B0-409E-895D-556B780AB93A}"/>
          </ac:picMkLst>
        </pc:picChg>
        <pc:picChg chg="add del mod">
          <ac:chgData name="임록희" userId="3857a365-e859-4244-85d7-fb49e72032e4" providerId="ADAL" clId="{50DB2E3F-67FE-46A4-B401-86B963362587}" dt="2022-02-08T10:23:41.074" v="8079" actId="478"/>
          <ac:picMkLst>
            <pc:docMk/>
            <pc:sldMk cId="3367159560" sldId="1295"/>
            <ac:picMk id="5" creationId="{7F5A2082-362B-4B94-B19C-1C1BC695FACE}"/>
          </ac:picMkLst>
        </pc:picChg>
        <pc:picChg chg="add mod ord">
          <ac:chgData name="임록희" userId="3857a365-e859-4244-85d7-fb49e72032e4" providerId="ADAL" clId="{50DB2E3F-67FE-46A4-B401-86B963362587}" dt="2022-02-08T10:23:13.764" v="8075" actId="1076"/>
          <ac:picMkLst>
            <pc:docMk/>
            <pc:sldMk cId="3367159560" sldId="1295"/>
            <ac:picMk id="8" creationId="{94E80F5B-BCE7-48D3-8CA4-2D854A86147E}"/>
          </ac:picMkLst>
        </pc:picChg>
      </pc:sldChg>
      <pc:sldChg chg="modSp add mod">
        <pc:chgData name="임록희" userId="3857a365-e859-4244-85d7-fb49e72032e4" providerId="ADAL" clId="{50DB2E3F-67FE-46A4-B401-86B963362587}" dt="2022-02-08T12:02:47.382" v="9126" actId="20577"/>
        <pc:sldMkLst>
          <pc:docMk/>
          <pc:sldMk cId="1766554063" sldId="1296"/>
        </pc:sldMkLst>
        <pc:spChg chg="mod">
          <ac:chgData name="임록희" userId="3857a365-e859-4244-85d7-fb49e72032e4" providerId="ADAL" clId="{50DB2E3F-67FE-46A4-B401-86B963362587}" dt="2022-02-08T10:24:33.966" v="8090"/>
          <ac:spMkLst>
            <pc:docMk/>
            <pc:sldMk cId="1766554063" sldId="1296"/>
            <ac:spMk id="23" creationId="{08AE869D-3F0E-4D5D-9603-94F759607889}"/>
          </ac:spMkLst>
        </pc:spChg>
        <pc:spChg chg="mod">
          <ac:chgData name="임록희" userId="3857a365-e859-4244-85d7-fb49e72032e4" providerId="ADAL" clId="{50DB2E3F-67FE-46A4-B401-86B963362587}" dt="2022-02-08T12:02:47.382" v="9126" actId="20577"/>
          <ac:spMkLst>
            <pc:docMk/>
            <pc:sldMk cId="1766554063" sldId="1296"/>
            <ac:spMk id="26" creationId="{612B701A-6C25-41EC-8338-9CFE0F98C79B}"/>
          </ac:spMkLst>
        </pc:spChg>
      </pc:sldChg>
      <pc:sldChg chg="addSp delSp modSp add mod">
        <pc:chgData name="임록희" userId="3857a365-e859-4244-85d7-fb49e72032e4" providerId="ADAL" clId="{50DB2E3F-67FE-46A4-B401-86B963362587}" dt="2022-02-08T12:02:50.154" v="9130" actId="20577"/>
        <pc:sldMkLst>
          <pc:docMk/>
          <pc:sldMk cId="3676194523" sldId="1297"/>
        </pc:sldMkLst>
        <pc:spChg chg="mod">
          <ac:chgData name="임록희" userId="3857a365-e859-4244-85d7-fb49e72032e4" providerId="ADAL" clId="{50DB2E3F-67FE-46A4-B401-86B963362587}" dt="2022-02-08T10:27:36.973" v="8116" actId="1076"/>
          <ac:spMkLst>
            <pc:docMk/>
            <pc:sldMk cId="3676194523" sldId="1297"/>
            <ac:spMk id="17" creationId="{7190D5DE-B56C-4F84-BEC4-0E10998F66F8}"/>
          </ac:spMkLst>
        </pc:spChg>
        <pc:spChg chg="mod">
          <ac:chgData name="임록희" userId="3857a365-e859-4244-85d7-fb49e72032e4" providerId="ADAL" clId="{50DB2E3F-67FE-46A4-B401-86B963362587}" dt="2022-02-08T10:25:09.480" v="8103"/>
          <ac:spMkLst>
            <pc:docMk/>
            <pc:sldMk cId="3676194523" sldId="1297"/>
            <ac:spMk id="23" creationId="{08AE869D-3F0E-4D5D-9603-94F759607889}"/>
          </ac:spMkLst>
        </pc:spChg>
        <pc:spChg chg="mod">
          <ac:chgData name="임록희" userId="3857a365-e859-4244-85d7-fb49e72032e4" providerId="ADAL" clId="{50DB2E3F-67FE-46A4-B401-86B963362587}" dt="2022-02-08T10:33:45.552" v="8148" actId="1076"/>
          <ac:spMkLst>
            <pc:docMk/>
            <pc:sldMk cId="3676194523" sldId="1297"/>
            <ac:spMk id="24" creationId="{A2B91A06-104E-42F6-A44D-C6E8A49C18FE}"/>
          </ac:spMkLst>
        </pc:spChg>
        <pc:spChg chg="mod">
          <ac:chgData name="임록희" userId="3857a365-e859-4244-85d7-fb49e72032e4" providerId="ADAL" clId="{50DB2E3F-67FE-46A4-B401-86B963362587}" dt="2022-02-08T12:02:50.154" v="9130" actId="20577"/>
          <ac:spMkLst>
            <pc:docMk/>
            <pc:sldMk cId="3676194523" sldId="1297"/>
            <ac:spMk id="26" creationId="{612B701A-6C25-41EC-8338-9CFE0F98C79B}"/>
          </ac:spMkLst>
        </pc:spChg>
        <pc:spChg chg="mod">
          <ac:chgData name="임록희" userId="3857a365-e859-4244-85d7-fb49e72032e4" providerId="ADAL" clId="{50DB2E3F-67FE-46A4-B401-86B963362587}" dt="2022-02-08T10:34:04.517" v="8155" actId="1036"/>
          <ac:spMkLst>
            <pc:docMk/>
            <pc:sldMk cId="3676194523" sldId="1297"/>
            <ac:spMk id="28" creationId="{F14838C7-5EBC-431A-B475-6BF313A126DB}"/>
          </ac:spMkLst>
        </pc:spChg>
        <pc:spChg chg="del mod">
          <ac:chgData name="임록희" userId="3857a365-e859-4244-85d7-fb49e72032e4" providerId="ADAL" clId="{50DB2E3F-67FE-46A4-B401-86B963362587}" dt="2022-02-08T10:27:17.680" v="8110" actId="478"/>
          <ac:spMkLst>
            <pc:docMk/>
            <pc:sldMk cId="3676194523" sldId="1297"/>
            <ac:spMk id="33" creationId="{B3065A39-1245-4E49-8E83-7A11C0C1B0DD}"/>
          </ac:spMkLst>
        </pc:spChg>
        <pc:spChg chg="mod">
          <ac:chgData name="임록희" userId="3857a365-e859-4244-85d7-fb49e72032e4" providerId="ADAL" clId="{50DB2E3F-67FE-46A4-B401-86B963362587}" dt="2022-02-08T10:40:08.637" v="8278" actId="20577"/>
          <ac:spMkLst>
            <pc:docMk/>
            <pc:sldMk cId="3676194523" sldId="1297"/>
            <ac:spMk id="50" creationId="{1192C973-428B-467D-9D80-14BCEB7E39F3}"/>
          </ac:spMkLst>
        </pc:spChg>
        <pc:picChg chg="del">
          <ac:chgData name="임록희" userId="3857a365-e859-4244-85d7-fb49e72032e4" providerId="ADAL" clId="{50DB2E3F-67FE-46A4-B401-86B963362587}" dt="2022-02-08T10:26:50.583" v="8107" actId="478"/>
          <ac:picMkLst>
            <pc:docMk/>
            <pc:sldMk cId="3676194523" sldId="1297"/>
            <ac:picMk id="3" creationId="{9430A3F8-B323-4575-91BB-A96F02EC6A08}"/>
          </ac:picMkLst>
        </pc:picChg>
        <pc:picChg chg="add mod ord">
          <ac:chgData name="임록희" userId="3857a365-e859-4244-85d7-fb49e72032e4" providerId="ADAL" clId="{50DB2E3F-67FE-46A4-B401-86B963362587}" dt="2022-02-08T10:26:53.876" v="8108" actId="167"/>
          <ac:picMkLst>
            <pc:docMk/>
            <pc:sldMk cId="3676194523" sldId="1297"/>
            <ac:picMk id="5" creationId="{41820A6F-CB1A-4033-8159-E02F755454B9}"/>
          </ac:picMkLst>
        </pc:picChg>
        <pc:picChg chg="add mod ord">
          <ac:chgData name="임록희" userId="3857a365-e859-4244-85d7-fb49e72032e4" providerId="ADAL" clId="{50DB2E3F-67FE-46A4-B401-86B963362587}" dt="2022-02-08T10:33:36.879" v="8137" actId="167"/>
          <ac:picMkLst>
            <pc:docMk/>
            <pc:sldMk cId="3676194523" sldId="1297"/>
            <ac:picMk id="8" creationId="{6A588547-BC2D-4F57-BBA9-C8EE5AD6E88F}"/>
          </ac:picMkLst>
        </pc:picChg>
        <pc:picChg chg="del">
          <ac:chgData name="임록희" userId="3857a365-e859-4244-85d7-fb49e72032e4" providerId="ADAL" clId="{50DB2E3F-67FE-46A4-B401-86B963362587}" dt="2022-02-08T10:33:32.108" v="8135" actId="478"/>
          <ac:picMkLst>
            <pc:docMk/>
            <pc:sldMk cId="3676194523" sldId="1297"/>
            <ac:picMk id="12" creationId="{EE36D370-4790-4925-B550-2C3ED7A3E559}"/>
          </ac:picMkLst>
        </pc:picChg>
        <pc:picChg chg="mod">
          <ac:chgData name="임록희" userId="3857a365-e859-4244-85d7-fb49e72032e4" providerId="ADAL" clId="{50DB2E3F-67FE-46A4-B401-86B963362587}" dt="2022-02-08T10:33:48.827" v="8149" actId="1076"/>
          <ac:picMkLst>
            <pc:docMk/>
            <pc:sldMk cId="3676194523" sldId="1297"/>
            <ac:picMk id="13" creationId="{58B6FE81-41E7-4F58-89BA-F2628948DD58}"/>
          </ac:picMkLst>
        </pc:picChg>
        <pc:cxnChg chg="mod">
          <ac:chgData name="임록희" userId="3857a365-e859-4244-85d7-fb49e72032e4" providerId="ADAL" clId="{50DB2E3F-67FE-46A4-B401-86B963362587}" dt="2022-02-08T10:27:40.939" v="8117" actId="1076"/>
          <ac:cxnSpMkLst>
            <pc:docMk/>
            <pc:sldMk cId="3676194523" sldId="1297"/>
            <ac:cxnSpMk id="18" creationId="{B0A794B5-190C-4EBF-9BB1-15B3A3F630A0}"/>
          </ac:cxnSpMkLst>
        </pc:cxnChg>
        <pc:cxnChg chg="add del mod">
          <ac:chgData name="임록희" userId="3857a365-e859-4244-85d7-fb49e72032e4" providerId="ADAL" clId="{50DB2E3F-67FE-46A4-B401-86B963362587}" dt="2022-02-08T10:28:04.181" v="8119"/>
          <ac:cxnSpMkLst>
            <pc:docMk/>
            <pc:sldMk cId="3676194523" sldId="1297"/>
            <ac:cxnSpMk id="19" creationId="{1387D2EE-B002-4834-B129-96AEFF15704B}"/>
          </ac:cxnSpMkLst>
        </pc:cxnChg>
        <pc:cxnChg chg="add mod">
          <ac:chgData name="임록희" userId="3857a365-e859-4244-85d7-fb49e72032e4" providerId="ADAL" clId="{50DB2E3F-67FE-46A4-B401-86B963362587}" dt="2022-02-08T10:28:20.859" v="8128" actId="1036"/>
          <ac:cxnSpMkLst>
            <pc:docMk/>
            <pc:sldMk cId="3676194523" sldId="1297"/>
            <ac:cxnSpMk id="20" creationId="{908E420A-5AF0-4F06-B3B0-02FEE9363425}"/>
          </ac:cxnSpMkLst>
        </pc:cxnChg>
        <pc:cxnChg chg="mod">
          <ac:chgData name="임록희" userId="3857a365-e859-4244-85d7-fb49e72032e4" providerId="ADAL" clId="{50DB2E3F-67FE-46A4-B401-86B963362587}" dt="2022-02-08T10:33:40.060" v="8147" actId="1037"/>
          <ac:cxnSpMkLst>
            <pc:docMk/>
            <pc:sldMk cId="3676194523" sldId="1297"/>
            <ac:cxnSpMk id="25" creationId="{CE04B2CB-B0B7-4533-ABE8-877D99BDB5DC}"/>
          </ac:cxnSpMkLst>
        </pc:cxnChg>
        <pc:cxnChg chg="mod">
          <ac:chgData name="임록희" userId="3857a365-e859-4244-85d7-fb49e72032e4" providerId="ADAL" clId="{50DB2E3F-67FE-46A4-B401-86B963362587}" dt="2022-02-08T10:36:53.116" v="8216" actId="1037"/>
          <ac:cxnSpMkLst>
            <pc:docMk/>
            <pc:sldMk cId="3676194523" sldId="1297"/>
            <ac:cxnSpMk id="29" creationId="{18BFA320-20F5-40D9-9DC1-B79E51720A8B}"/>
          </ac:cxnSpMkLst>
        </pc:cxnChg>
        <pc:cxnChg chg="del mod">
          <ac:chgData name="임록희" userId="3857a365-e859-4244-85d7-fb49e72032e4" providerId="ADAL" clId="{50DB2E3F-67FE-46A4-B401-86B963362587}" dt="2022-02-08T10:27:18.610" v="8111" actId="478"/>
          <ac:cxnSpMkLst>
            <pc:docMk/>
            <pc:sldMk cId="3676194523" sldId="1297"/>
            <ac:cxnSpMk id="35" creationId="{C8E5C126-FC51-457A-9D40-0FD0198244C2}"/>
          </ac:cxnSpMkLst>
        </pc:cxnChg>
      </pc:sldChg>
      <pc:sldChg chg="addSp delSp modSp add mod">
        <pc:chgData name="임록희" userId="3857a365-e859-4244-85d7-fb49e72032e4" providerId="ADAL" clId="{50DB2E3F-67FE-46A4-B401-86B963362587}" dt="2022-02-08T12:02:51.946" v="9132" actId="20577"/>
        <pc:sldMkLst>
          <pc:docMk/>
          <pc:sldMk cId="2098641880" sldId="1298"/>
        </pc:sldMkLst>
        <pc:spChg chg="mod">
          <ac:chgData name="임록희" userId="3857a365-e859-4244-85d7-fb49e72032e4" providerId="ADAL" clId="{50DB2E3F-67FE-46A4-B401-86B963362587}" dt="2022-02-08T10:38:57.903" v="8238" actId="1076"/>
          <ac:spMkLst>
            <pc:docMk/>
            <pc:sldMk cId="2098641880" sldId="1298"/>
            <ac:spMk id="17" creationId="{7190D5DE-B56C-4F84-BEC4-0E10998F66F8}"/>
          </ac:spMkLst>
        </pc:spChg>
        <pc:spChg chg="add mod">
          <ac:chgData name="임록희" userId="3857a365-e859-4244-85d7-fb49e72032e4" providerId="ADAL" clId="{50DB2E3F-67FE-46A4-B401-86B963362587}" dt="2022-02-08T10:40:57.104" v="8298"/>
          <ac:spMkLst>
            <pc:docMk/>
            <pc:sldMk cId="2098641880" sldId="1298"/>
            <ac:spMk id="19" creationId="{D0571484-0370-458E-848A-5151E2D39CC7}"/>
          </ac:spMkLst>
        </pc:spChg>
        <pc:spChg chg="mod">
          <ac:chgData name="임록희" userId="3857a365-e859-4244-85d7-fb49e72032e4" providerId="ADAL" clId="{50DB2E3F-67FE-46A4-B401-86B963362587}" dt="2022-02-08T10:38:15.705" v="8226" actId="1076"/>
          <ac:spMkLst>
            <pc:docMk/>
            <pc:sldMk cId="2098641880" sldId="1298"/>
            <ac:spMk id="23" creationId="{08AE869D-3F0E-4D5D-9603-94F759607889}"/>
          </ac:spMkLst>
        </pc:spChg>
        <pc:spChg chg="del">
          <ac:chgData name="임록희" userId="3857a365-e859-4244-85d7-fb49e72032e4" providerId="ADAL" clId="{50DB2E3F-67FE-46A4-B401-86B963362587}" dt="2022-02-08T10:36:45.252" v="8200" actId="478"/>
          <ac:spMkLst>
            <pc:docMk/>
            <pc:sldMk cId="2098641880" sldId="1298"/>
            <ac:spMk id="24" creationId="{A2B91A06-104E-42F6-A44D-C6E8A49C18FE}"/>
          </ac:spMkLst>
        </pc:spChg>
        <pc:spChg chg="mod">
          <ac:chgData name="임록희" userId="3857a365-e859-4244-85d7-fb49e72032e4" providerId="ADAL" clId="{50DB2E3F-67FE-46A4-B401-86B963362587}" dt="2022-02-08T12:02:51.946" v="9132" actId="20577"/>
          <ac:spMkLst>
            <pc:docMk/>
            <pc:sldMk cId="2098641880" sldId="1298"/>
            <ac:spMk id="26" creationId="{612B701A-6C25-41EC-8338-9CFE0F98C79B}"/>
          </ac:spMkLst>
        </pc:spChg>
        <pc:spChg chg="del">
          <ac:chgData name="임록희" userId="3857a365-e859-4244-85d7-fb49e72032e4" providerId="ADAL" clId="{50DB2E3F-67FE-46A4-B401-86B963362587}" dt="2022-02-08T10:36:43.155" v="8197" actId="478"/>
          <ac:spMkLst>
            <pc:docMk/>
            <pc:sldMk cId="2098641880" sldId="1298"/>
            <ac:spMk id="28" creationId="{F14838C7-5EBC-431A-B475-6BF313A126DB}"/>
          </ac:spMkLst>
        </pc:spChg>
        <pc:spChg chg="del mod">
          <ac:chgData name="임록희" userId="3857a365-e859-4244-85d7-fb49e72032e4" providerId="ADAL" clId="{50DB2E3F-67FE-46A4-B401-86B963362587}" dt="2022-02-08T10:40:16.877" v="8281" actId="478"/>
          <ac:spMkLst>
            <pc:docMk/>
            <pc:sldMk cId="2098641880" sldId="1298"/>
            <ac:spMk id="50" creationId="{1192C973-428B-467D-9D80-14BCEB7E39F3}"/>
          </ac:spMkLst>
        </pc:spChg>
        <pc:picChg chg="add mod ord">
          <ac:chgData name="임록희" userId="3857a365-e859-4244-85d7-fb49e72032e4" providerId="ADAL" clId="{50DB2E3F-67FE-46A4-B401-86B963362587}" dt="2022-02-08T10:38:18.919" v="8227" actId="1076"/>
          <ac:picMkLst>
            <pc:docMk/>
            <pc:sldMk cId="2098641880" sldId="1298"/>
            <ac:picMk id="3" creationId="{FF15C65C-DC8C-4D7D-9D2D-8FF99212E12A}"/>
          </ac:picMkLst>
        </pc:picChg>
        <pc:picChg chg="del">
          <ac:chgData name="임록희" userId="3857a365-e859-4244-85d7-fb49e72032e4" providerId="ADAL" clId="{50DB2E3F-67FE-46A4-B401-86B963362587}" dt="2022-02-08T10:38:01.486" v="8220" actId="478"/>
          <ac:picMkLst>
            <pc:docMk/>
            <pc:sldMk cId="2098641880" sldId="1298"/>
            <ac:picMk id="5" creationId="{41820A6F-CB1A-4033-8159-E02F755454B9}"/>
          </ac:picMkLst>
        </pc:picChg>
        <pc:picChg chg="del">
          <ac:chgData name="임록희" userId="3857a365-e859-4244-85d7-fb49e72032e4" providerId="ADAL" clId="{50DB2E3F-67FE-46A4-B401-86B963362587}" dt="2022-02-08T10:36:41.178" v="8195" actId="478"/>
          <ac:picMkLst>
            <pc:docMk/>
            <pc:sldMk cId="2098641880" sldId="1298"/>
            <ac:picMk id="8" creationId="{6A588547-BC2D-4F57-BBA9-C8EE5AD6E88F}"/>
          </ac:picMkLst>
        </pc:picChg>
        <pc:picChg chg="del">
          <ac:chgData name="임록희" userId="3857a365-e859-4244-85d7-fb49e72032e4" providerId="ADAL" clId="{50DB2E3F-67FE-46A4-B401-86B963362587}" dt="2022-02-08T10:36:41.742" v="8196" actId="478"/>
          <ac:picMkLst>
            <pc:docMk/>
            <pc:sldMk cId="2098641880" sldId="1298"/>
            <ac:picMk id="13" creationId="{58B6FE81-41E7-4F58-89BA-F2628948DD58}"/>
          </ac:picMkLst>
        </pc:picChg>
        <pc:cxnChg chg="mod">
          <ac:chgData name="임록희" userId="3857a365-e859-4244-85d7-fb49e72032e4" providerId="ADAL" clId="{50DB2E3F-67FE-46A4-B401-86B963362587}" dt="2022-02-08T10:38:57.903" v="8238" actId="1076"/>
          <ac:cxnSpMkLst>
            <pc:docMk/>
            <pc:sldMk cId="2098641880" sldId="1298"/>
            <ac:cxnSpMk id="18" creationId="{B0A794B5-190C-4EBF-9BB1-15B3A3F630A0}"/>
          </ac:cxnSpMkLst>
        </pc:cxnChg>
        <pc:cxnChg chg="mod">
          <ac:chgData name="임록희" userId="3857a365-e859-4244-85d7-fb49e72032e4" providerId="ADAL" clId="{50DB2E3F-67FE-46A4-B401-86B963362587}" dt="2022-02-08T10:38:44.296" v="8234" actId="1037"/>
          <ac:cxnSpMkLst>
            <pc:docMk/>
            <pc:sldMk cId="2098641880" sldId="1298"/>
            <ac:cxnSpMk id="20" creationId="{908E420A-5AF0-4F06-B3B0-02FEE9363425}"/>
          </ac:cxnSpMkLst>
        </pc:cxnChg>
        <pc:cxnChg chg="del">
          <ac:chgData name="임록희" userId="3857a365-e859-4244-85d7-fb49e72032e4" providerId="ADAL" clId="{50DB2E3F-67FE-46A4-B401-86B963362587}" dt="2022-02-08T10:36:43.842" v="8198" actId="478"/>
          <ac:cxnSpMkLst>
            <pc:docMk/>
            <pc:sldMk cId="2098641880" sldId="1298"/>
            <ac:cxnSpMk id="25" creationId="{CE04B2CB-B0B7-4533-ABE8-877D99BDB5DC}"/>
          </ac:cxnSpMkLst>
        </pc:cxnChg>
        <pc:cxnChg chg="del">
          <ac:chgData name="임록희" userId="3857a365-e859-4244-85d7-fb49e72032e4" providerId="ADAL" clId="{50DB2E3F-67FE-46A4-B401-86B963362587}" dt="2022-02-08T10:36:44.382" v="8199" actId="478"/>
          <ac:cxnSpMkLst>
            <pc:docMk/>
            <pc:sldMk cId="2098641880" sldId="1298"/>
            <ac:cxnSpMk id="29" creationId="{18BFA320-20F5-40D9-9DC1-B79E51720A8B}"/>
          </ac:cxnSpMkLst>
        </pc:cxnChg>
      </pc:sldChg>
      <pc:sldChg chg="addSp delSp modSp add mod">
        <pc:chgData name="임록희" userId="3857a365-e859-4244-85d7-fb49e72032e4" providerId="ADAL" clId="{50DB2E3F-67FE-46A4-B401-86B963362587}" dt="2022-02-08T11:29:25.689" v="8523" actId="1035"/>
        <pc:sldMkLst>
          <pc:docMk/>
          <pc:sldMk cId="232735219" sldId="1299"/>
        </pc:sldMkLst>
        <pc:spChg chg="add mod">
          <ac:chgData name="임록희" userId="3857a365-e859-4244-85d7-fb49e72032e4" providerId="ADAL" clId="{50DB2E3F-67FE-46A4-B401-86B963362587}" dt="2022-02-08T11:27:57.998" v="8466" actId="1076"/>
          <ac:spMkLst>
            <pc:docMk/>
            <pc:sldMk cId="232735219" sldId="1299"/>
            <ac:spMk id="17" creationId="{2A03BB36-A94D-4891-9DFE-CF4EA8C1A45A}"/>
          </ac:spMkLst>
        </pc:spChg>
        <pc:spChg chg="add mod">
          <ac:chgData name="임록희" userId="3857a365-e859-4244-85d7-fb49e72032e4" providerId="ADAL" clId="{50DB2E3F-67FE-46A4-B401-86B963362587}" dt="2022-02-08T11:28:51.431" v="8502" actId="1036"/>
          <ac:spMkLst>
            <pc:docMk/>
            <pc:sldMk cId="232735219" sldId="1299"/>
            <ac:spMk id="20" creationId="{C046CA6F-09CF-4CDB-A456-6FF3FB75C185}"/>
          </ac:spMkLst>
        </pc:spChg>
        <pc:spChg chg="mod">
          <ac:chgData name="임록희" userId="3857a365-e859-4244-85d7-fb49e72032e4" providerId="ADAL" clId="{50DB2E3F-67FE-46A4-B401-86B963362587}" dt="2022-02-08T10:44:02.679" v="8354" actId="1076"/>
          <ac:spMkLst>
            <pc:docMk/>
            <pc:sldMk cId="232735219" sldId="1299"/>
            <ac:spMk id="23" creationId="{08AE869D-3F0E-4D5D-9603-94F759607889}"/>
          </ac:spMkLst>
        </pc:spChg>
        <pc:spChg chg="del">
          <ac:chgData name="임록희" userId="3857a365-e859-4244-85d7-fb49e72032e4" providerId="ADAL" clId="{50DB2E3F-67FE-46A4-B401-86B963362587}" dt="2022-02-08T10:44:04.581" v="8356" actId="478"/>
          <ac:spMkLst>
            <pc:docMk/>
            <pc:sldMk cId="232735219" sldId="1299"/>
            <ac:spMk id="24" creationId="{08C761F1-B89A-4EC5-99F7-3C6651124D95}"/>
          </ac:spMkLst>
        </pc:spChg>
        <pc:spChg chg="del">
          <ac:chgData name="임록희" userId="3857a365-e859-4244-85d7-fb49e72032e4" providerId="ADAL" clId="{50DB2E3F-67FE-46A4-B401-86B963362587}" dt="2022-02-08T10:44:04.045" v="8355" actId="478"/>
          <ac:spMkLst>
            <pc:docMk/>
            <pc:sldMk cId="232735219" sldId="1299"/>
            <ac:spMk id="25" creationId="{006F3562-A67F-484A-9FF2-2C5CF71F67AE}"/>
          </ac:spMkLst>
        </pc:spChg>
        <pc:spChg chg="mod">
          <ac:chgData name="임록희" userId="3857a365-e859-4244-85d7-fb49e72032e4" providerId="ADAL" clId="{50DB2E3F-67FE-46A4-B401-86B963362587}" dt="2022-02-08T10:42:08.788" v="8344" actId="20577"/>
          <ac:spMkLst>
            <pc:docMk/>
            <pc:sldMk cId="232735219" sldId="1299"/>
            <ac:spMk id="26" creationId="{612B701A-6C25-41EC-8338-9CFE0F98C79B}"/>
          </ac:spMkLst>
        </pc:spChg>
        <pc:spChg chg="mod">
          <ac:chgData name="임록희" userId="3857a365-e859-4244-85d7-fb49e72032e4" providerId="ADAL" clId="{50DB2E3F-67FE-46A4-B401-86B963362587}" dt="2022-02-08T11:28:08.312" v="8468" actId="1076"/>
          <ac:spMkLst>
            <pc:docMk/>
            <pc:sldMk cId="232735219" sldId="1299"/>
            <ac:spMk id="29" creationId="{40AC72AE-56F5-48A9-8373-808F7DE31DDA}"/>
          </ac:spMkLst>
        </pc:spChg>
        <pc:spChg chg="del">
          <ac:chgData name="임록희" userId="3857a365-e859-4244-85d7-fb49e72032e4" providerId="ADAL" clId="{50DB2E3F-67FE-46A4-B401-86B963362587}" dt="2022-02-08T11:24:53.987" v="8365" actId="478"/>
          <ac:spMkLst>
            <pc:docMk/>
            <pc:sldMk cId="232735219" sldId="1299"/>
            <ac:spMk id="33" creationId="{DE619C8B-1027-49CC-9B96-480AF4473305}"/>
          </ac:spMkLst>
        </pc:spChg>
        <pc:spChg chg="mod">
          <ac:chgData name="임록희" userId="3857a365-e859-4244-85d7-fb49e72032e4" providerId="ADAL" clId="{50DB2E3F-67FE-46A4-B401-86B963362587}" dt="2022-02-08T11:28:14.714" v="8470" actId="1076"/>
          <ac:spMkLst>
            <pc:docMk/>
            <pc:sldMk cId="232735219" sldId="1299"/>
            <ac:spMk id="50" creationId="{1192C973-428B-467D-9D80-14BCEB7E39F3}"/>
          </ac:spMkLst>
        </pc:spChg>
        <pc:picChg chg="add del mod">
          <ac:chgData name="임록희" userId="3857a365-e859-4244-85d7-fb49e72032e4" providerId="ADAL" clId="{50DB2E3F-67FE-46A4-B401-86B963362587}" dt="2022-02-08T11:27:32.316" v="8456" actId="478"/>
          <ac:picMkLst>
            <pc:docMk/>
            <pc:sldMk cId="232735219" sldId="1299"/>
            <ac:picMk id="3" creationId="{34E35B03-8D37-4BBD-B57A-2AEC53378E2C}"/>
          </ac:picMkLst>
        </pc:picChg>
        <pc:picChg chg="del">
          <ac:chgData name="임록희" userId="3857a365-e859-4244-85d7-fb49e72032e4" providerId="ADAL" clId="{50DB2E3F-67FE-46A4-B401-86B963362587}" dt="2022-02-08T10:44:06.026" v="8358" actId="478"/>
          <ac:picMkLst>
            <pc:docMk/>
            <pc:sldMk cId="232735219" sldId="1299"/>
            <ac:picMk id="5" creationId="{AB60495F-DA66-481D-93CA-CC60ACAE86F9}"/>
          </ac:picMkLst>
        </pc:picChg>
        <pc:picChg chg="add mod">
          <ac:chgData name="임록희" userId="3857a365-e859-4244-85d7-fb49e72032e4" providerId="ADAL" clId="{50DB2E3F-67FE-46A4-B401-86B963362587}" dt="2022-02-08T11:27:55.975" v="8465" actId="1076"/>
          <ac:picMkLst>
            <pc:docMk/>
            <pc:sldMk cId="232735219" sldId="1299"/>
            <ac:picMk id="7" creationId="{57984E68-E3D4-4812-9D69-D947A09CE95F}"/>
          </ac:picMkLst>
        </pc:picChg>
        <pc:picChg chg="del">
          <ac:chgData name="임록희" userId="3857a365-e859-4244-85d7-fb49e72032e4" providerId="ADAL" clId="{50DB2E3F-67FE-46A4-B401-86B963362587}" dt="2022-02-08T10:44:05.482" v="8357" actId="478"/>
          <ac:picMkLst>
            <pc:docMk/>
            <pc:sldMk cId="232735219" sldId="1299"/>
            <ac:picMk id="8" creationId="{FA29631A-3A41-4CDE-9E5F-1175BDAAAE9D}"/>
          </ac:picMkLst>
        </pc:picChg>
        <pc:picChg chg="del">
          <ac:chgData name="임록희" userId="3857a365-e859-4244-85d7-fb49e72032e4" providerId="ADAL" clId="{50DB2E3F-67FE-46A4-B401-86B963362587}" dt="2022-02-08T10:43:04.762" v="8349" actId="478"/>
          <ac:picMkLst>
            <pc:docMk/>
            <pc:sldMk cId="232735219" sldId="1299"/>
            <ac:picMk id="10" creationId="{1BE69F78-419E-4308-8C33-E1E4BFA154FC}"/>
          </ac:picMkLst>
        </pc:picChg>
        <pc:picChg chg="add mod">
          <ac:chgData name="임록희" userId="3857a365-e859-4244-85d7-fb49e72032e4" providerId="ADAL" clId="{50DB2E3F-67FE-46A4-B401-86B963362587}" dt="2022-02-08T11:28:27.534" v="8473" actId="1076"/>
          <ac:picMkLst>
            <pc:docMk/>
            <pc:sldMk cId="232735219" sldId="1299"/>
            <ac:picMk id="11" creationId="{91CCFD47-0AF7-4588-B910-BB9E5DD30599}"/>
          </ac:picMkLst>
        </pc:picChg>
        <pc:cxnChg chg="add mod">
          <ac:chgData name="임록희" userId="3857a365-e859-4244-85d7-fb49e72032e4" providerId="ADAL" clId="{50DB2E3F-67FE-46A4-B401-86B963362587}" dt="2022-02-08T11:29:25.689" v="8523" actId="1035"/>
          <ac:cxnSpMkLst>
            <pc:docMk/>
            <pc:sldMk cId="232735219" sldId="1299"/>
            <ac:cxnSpMk id="21" creationId="{4FF385FD-FB38-415A-BFEB-6136AAC06593}"/>
          </ac:cxnSpMkLst>
        </pc:cxnChg>
      </pc:sldChg>
      <pc:sldChg chg="addSp delSp modSp add mod">
        <pc:chgData name="임록희" userId="3857a365-e859-4244-85d7-fb49e72032e4" providerId="ADAL" clId="{50DB2E3F-67FE-46A4-B401-86B963362587}" dt="2022-02-08T12:02:48.682" v="9128" actId="20577"/>
        <pc:sldMkLst>
          <pc:docMk/>
          <pc:sldMk cId="3708814116" sldId="1300"/>
        </pc:sldMkLst>
        <pc:spChg chg="mod">
          <ac:chgData name="임록희" userId="3857a365-e859-4244-85d7-fb49e72032e4" providerId="ADAL" clId="{50DB2E3F-67FE-46A4-B401-86B963362587}" dt="2022-02-08T11:42:50.102" v="8583" actId="1076"/>
          <ac:spMkLst>
            <pc:docMk/>
            <pc:sldMk cId="3708814116" sldId="1300"/>
            <ac:spMk id="17" creationId="{2A03BB36-A94D-4891-9DFE-CF4EA8C1A45A}"/>
          </ac:spMkLst>
        </pc:spChg>
        <pc:spChg chg="mod">
          <ac:chgData name="임록희" userId="3857a365-e859-4244-85d7-fb49e72032e4" providerId="ADAL" clId="{50DB2E3F-67FE-46A4-B401-86B963362587}" dt="2022-02-08T11:43:44.127" v="8660" actId="14100"/>
          <ac:spMkLst>
            <pc:docMk/>
            <pc:sldMk cId="3708814116" sldId="1300"/>
            <ac:spMk id="20" creationId="{C046CA6F-09CF-4CDB-A456-6FF3FB75C185}"/>
          </ac:spMkLst>
        </pc:spChg>
        <pc:spChg chg="mod">
          <ac:chgData name="임록희" userId="3857a365-e859-4244-85d7-fb49e72032e4" providerId="ADAL" clId="{50DB2E3F-67FE-46A4-B401-86B963362587}" dt="2022-02-08T11:38:32.240" v="8562" actId="1076"/>
          <ac:spMkLst>
            <pc:docMk/>
            <pc:sldMk cId="3708814116" sldId="1300"/>
            <ac:spMk id="23" creationId="{08AE869D-3F0E-4D5D-9603-94F759607889}"/>
          </ac:spMkLst>
        </pc:spChg>
        <pc:spChg chg="mod">
          <ac:chgData name="임록희" userId="3857a365-e859-4244-85d7-fb49e72032e4" providerId="ADAL" clId="{50DB2E3F-67FE-46A4-B401-86B963362587}" dt="2022-02-08T12:02:48.682" v="9128" actId="20577"/>
          <ac:spMkLst>
            <pc:docMk/>
            <pc:sldMk cId="3708814116" sldId="1300"/>
            <ac:spMk id="26" creationId="{612B701A-6C25-41EC-8338-9CFE0F98C79B}"/>
          </ac:spMkLst>
        </pc:spChg>
        <pc:picChg chg="add del mod">
          <ac:chgData name="임록희" userId="3857a365-e859-4244-85d7-fb49e72032e4" providerId="ADAL" clId="{50DB2E3F-67FE-46A4-B401-86B963362587}" dt="2022-02-08T11:42:05.211" v="8567" actId="478"/>
          <ac:picMkLst>
            <pc:docMk/>
            <pc:sldMk cId="3708814116" sldId="1300"/>
            <ac:picMk id="3" creationId="{7CF06746-C732-4B45-85DD-D89A48AC0770}"/>
          </ac:picMkLst>
        </pc:picChg>
        <pc:picChg chg="add del mod ord">
          <ac:chgData name="임록희" userId="3857a365-e859-4244-85d7-fb49e72032e4" providerId="ADAL" clId="{50DB2E3F-67FE-46A4-B401-86B963362587}" dt="2022-02-08T11:42:09.681" v="8570" actId="478"/>
          <ac:picMkLst>
            <pc:docMk/>
            <pc:sldMk cId="3708814116" sldId="1300"/>
            <ac:picMk id="6" creationId="{D0250642-F37E-4111-8D6B-B1E638980D03}"/>
          </ac:picMkLst>
        </pc:picChg>
        <pc:picChg chg="del">
          <ac:chgData name="임록희" userId="3857a365-e859-4244-85d7-fb49e72032e4" providerId="ADAL" clId="{50DB2E3F-67FE-46A4-B401-86B963362587}" dt="2022-02-08T11:34:19.003" v="8550" actId="478"/>
          <ac:picMkLst>
            <pc:docMk/>
            <pc:sldMk cId="3708814116" sldId="1300"/>
            <ac:picMk id="7" creationId="{57984E68-E3D4-4812-9D69-D947A09CE95F}"/>
          </ac:picMkLst>
        </pc:picChg>
        <pc:picChg chg="add mod ord">
          <ac:chgData name="임록희" userId="3857a365-e859-4244-85d7-fb49e72032e4" providerId="ADAL" clId="{50DB2E3F-67FE-46A4-B401-86B963362587}" dt="2022-02-08T11:42:35.737" v="8578" actId="1076"/>
          <ac:picMkLst>
            <pc:docMk/>
            <pc:sldMk cId="3708814116" sldId="1300"/>
            <ac:picMk id="9" creationId="{59514257-7B44-4011-9436-C4AB3D7C024D}"/>
          </ac:picMkLst>
        </pc:picChg>
        <pc:picChg chg="del">
          <ac:chgData name="임록희" userId="3857a365-e859-4244-85d7-fb49e72032e4" providerId="ADAL" clId="{50DB2E3F-67FE-46A4-B401-86B963362587}" dt="2022-02-08T11:38:23.447" v="8557" actId="478"/>
          <ac:picMkLst>
            <pc:docMk/>
            <pc:sldMk cId="3708814116" sldId="1300"/>
            <ac:picMk id="11" creationId="{91CCFD47-0AF7-4588-B910-BB9E5DD30599}"/>
          </ac:picMkLst>
        </pc:picChg>
        <pc:picChg chg="add mod">
          <ac:chgData name="임록희" userId="3857a365-e859-4244-85d7-fb49e72032e4" providerId="ADAL" clId="{50DB2E3F-67FE-46A4-B401-86B963362587}" dt="2022-02-08T11:42:48.214" v="8582" actId="1076"/>
          <ac:picMkLst>
            <pc:docMk/>
            <pc:sldMk cId="3708814116" sldId="1300"/>
            <ac:picMk id="12" creationId="{0E7EE545-A94C-41F3-BBAF-AA53CDFBA38A}"/>
          </ac:picMkLst>
        </pc:picChg>
        <pc:cxnChg chg="mod">
          <ac:chgData name="임록희" userId="3857a365-e859-4244-85d7-fb49e72032e4" providerId="ADAL" clId="{50DB2E3F-67FE-46A4-B401-86B963362587}" dt="2022-02-08T11:43:32.187" v="8627" actId="14100"/>
          <ac:cxnSpMkLst>
            <pc:docMk/>
            <pc:sldMk cId="3708814116" sldId="1300"/>
            <ac:cxnSpMk id="21" creationId="{4FF385FD-FB38-415A-BFEB-6136AAC06593}"/>
          </ac:cxnSpMkLst>
        </pc:cxnChg>
      </pc:sldChg>
      <pc:sldChg chg="new del">
        <pc:chgData name="임록희" userId="3857a365-e859-4244-85d7-fb49e72032e4" providerId="ADAL" clId="{50DB2E3F-67FE-46A4-B401-86B963362587}" dt="2022-02-08T11:44:06.365" v="8667" actId="47"/>
        <pc:sldMkLst>
          <pc:docMk/>
          <pc:sldMk cId="1907517126" sldId="1301"/>
        </pc:sldMkLst>
      </pc:sldChg>
      <pc:sldChg chg="new del">
        <pc:chgData name="임록희" userId="3857a365-e859-4244-85d7-fb49e72032e4" providerId="ADAL" clId="{50DB2E3F-67FE-46A4-B401-86B963362587}" dt="2022-02-08T11:31:24.648" v="8548" actId="47"/>
        <pc:sldMkLst>
          <pc:docMk/>
          <pc:sldMk cId="3682465928" sldId="1301"/>
        </pc:sldMkLst>
      </pc:sldChg>
      <pc:sldChg chg="delSp modSp add del mod">
        <pc:chgData name="임록희" userId="3857a365-e859-4244-85d7-fb49e72032e4" providerId="ADAL" clId="{50DB2E3F-67FE-46A4-B401-86B963362587}" dt="2022-02-08T11:47:49.788" v="8810" actId="47"/>
        <pc:sldMkLst>
          <pc:docMk/>
          <pc:sldMk cId="4186400654" sldId="1301"/>
        </pc:sldMkLst>
        <pc:spChg chg="mod">
          <ac:chgData name="임록희" userId="3857a365-e859-4244-85d7-fb49e72032e4" providerId="ADAL" clId="{50DB2E3F-67FE-46A4-B401-86B963362587}" dt="2022-02-08T11:45:45.055" v="8771" actId="20577"/>
          <ac:spMkLst>
            <pc:docMk/>
            <pc:sldMk cId="4186400654" sldId="1301"/>
            <ac:spMk id="2" creationId="{00000000-0000-0000-0000-000000000000}"/>
          </ac:spMkLst>
        </pc:spChg>
        <pc:spChg chg="mod">
          <ac:chgData name="임록희" userId="3857a365-e859-4244-85d7-fb49e72032e4" providerId="ADAL" clId="{50DB2E3F-67FE-46A4-B401-86B963362587}" dt="2022-02-08T11:46:37.378" v="8797" actId="20577"/>
          <ac:spMkLst>
            <pc:docMk/>
            <pc:sldMk cId="4186400654" sldId="1301"/>
            <ac:spMk id="62" creationId="{13E042EA-20E7-49BE-80BB-3A632A07A39B}"/>
          </ac:spMkLst>
        </pc:spChg>
        <pc:picChg chg="del">
          <ac:chgData name="임록희" userId="3857a365-e859-4244-85d7-fb49e72032e4" providerId="ADAL" clId="{50DB2E3F-67FE-46A4-B401-86B963362587}" dt="2022-02-08T11:46:25.885" v="8794" actId="478"/>
          <ac:picMkLst>
            <pc:docMk/>
            <pc:sldMk cId="4186400654" sldId="1301"/>
            <ac:picMk id="8" creationId="{35DA1646-E411-4080-8D42-BD1F1559DE76}"/>
          </ac:picMkLst>
        </pc:picChg>
        <pc:picChg chg="del">
          <ac:chgData name="임록희" userId="3857a365-e859-4244-85d7-fb49e72032e4" providerId="ADAL" clId="{50DB2E3F-67FE-46A4-B401-86B963362587}" dt="2022-02-08T11:46:26.246" v="8795" actId="478"/>
          <ac:picMkLst>
            <pc:docMk/>
            <pc:sldMk cId="4186400654" sldId="1301"/>
            <ac:picMk id="10" creationId="{7F818277-51C8-45D7-9F8D-022B09175187}"/>
          </ac:picMkLst>
        </pc:picChg>
      </pc:sldChg>
      <pc:sldChg chg="new add del">
        <pc:chgData name="임록희" userId="3857a365-e859-4244-85d7-fb49e72032e4" providerId="ADAL" clId="{50DB2E3F-67FE-46A4-B401-86B963362587}" dt="2022-02-08T11:44:07.302" v="8668" actId="47"/>
        <pc:sldMkLst>
          <pc:docMk/>
          <pc:sldMk cId="1895611053" sldId="1302"/>
        </pc:sldMkLst>
      </pc:sldChg>
      <pc:sldChg chg="new add del">
        <pc:chgData name="임록희" userId="3857a365-e859-4244-85d7-fb49e72032e4" providerId="ADAL" clId="{50DB2E3F-67FE-46A4-B401-86B963362587}" dt="2022-02-08T11:31:25.720" v="8549" actId="47"/>
        <pc:sldMkLst>
          <pc:docMk/>
          <pc:sldMk cId="1916898332" sldId="1302"/>
        </pc:sldMkLst>
      </pc:sldChg>
      <pc:sldChg chg="addSp delSp modSp add mod">
        <pc:chgData name="임록희" userId="3857a365-e859-4244-85d7-fb49e72032e4" providerId="ADAL" clId="{50DB2E3F-67FE-46A4-B401-86B963362587}" dt="2022-02-08T12:02:41.562" v="9120" actId="20577"/>
        <pc:sldMkLst>
          <pc:docMk/>
          <pc:sldMk cId="2428788790" sldId="1302"/>
        </pc:sldMkLst>
        <pc:spChg chg="mod">
          <ac:chgData name="임록희" userId="3857a365-e859-4244-85d7-fb49e72032e4" providerId="ADAL" clId="{50DB2E3F-67FE-46A4-B401-86B963362587}" dt="2022-02-08T11:51:59.375" v="8898" actId="20577"/>
          <ac:spMkLst>
            <pc:docMk/>
            <pc:sldMk cId="2428788790" sldId="1302"/>
            <ac:spMk id="23" creationId="{08AE869D-3F0E-4D5D-9603-94F759607889}"/>
          </ac:spMkLst>
        </pc:spChg>
        <pc:spChg chg="mod">
          <ac:chgData name="임록희" userId="3857a365-e859-4244-85d7-fb49e72032e4" providerId="ADAL" clId="{50DB2E3F-67FE-46A4-B401-86B963362587}" dt="2022-02-08T12:02:41.562" v="9120" actId="20577"/>
          <ac:spMkLst>
            <pc:docMk/>
            <pc:sldMk cId="2428788790" sldId="1302"/>
            <ac:spMk id="26" creationId="{612B701A-6C25-41EC-8338-9CFE0F98C79B}"/>
          </ac:spMkLst>
        </pc:spChg>
        <pc:spChg chg="mod">
          <ac:chgData name="임록희" userId="3857a365-e859-4244-85d7-fb49e72032e4" providerId="ADAL" clId="{50DB2E3F-67FE-46A4-B401-86B963362587}" dt="2022-02-08T11:51:43.868" v="8883" actId="1076"/>
          <ac:spMkLst>
            <pc:docMk/>
            <pc:sldMk cId="2428788790" sldId="1302"/>
            <ac:spMk id="50" creationId="{1192C973-428B-467D-9D80-14BCEB7E39F3}"/>
          </ac:spMkLst>
        </pc:spChg>
        <pc:picChg chg="add mod">
          <ac:chgData name="임록희" userId="3857a365-e859-4244-85d7-fb49e72032e4" providerId="ADAL" clId="{50DB2E3F-67FE-46A4-B401-86B963362587}" dt="2022-02-08T11:49:38.458" v="8816" actId="1076"/>
          <ac:picMkLst>
            <pc:docMk/>
            <pc:sldMk cId="2428788790" sldId="1302"/>
            <ac:picMk id="3" creationId="{00402727-4E69-4A57-84B9-87D3BAD12E94}"/>
          </ac:picMkLst>
        </pc:picChg>
        <pc:picChg chg="add mod">
          <ac:chgData name="임록희" userId="3857a365-e859-4244-85d7-fb49e72032e4" providerId="ADAL" clId="{50DB2E3F-67FE-46A4-B401-86B963362587}" dt="2022-02-08T11:51:15.107" v="8879" actId="1076"/>
          <ac:picMkLst>
            <pc:docMk/>
            <pc:sldMk cId="2428788790" sldId="1302"/>
            <ac:picMk id="6" creationId="{E6622B32-D7B2-4504-9C6D-6236E2F15EE7}"/>
          </ac:picMkLst>
        </pc:picChg>
        <pc:picChg chg="del">
          <ac:chgData name="임록희" userId="3857a365-e859-4244-85d7-fb49e72032e4" providerId="ADAL" clId="{50DB2E3F-67FE-46A4-B401-86B963362587}" dt="2022-02-08T11:49:35.188" v="8815" actId="478"/>
          <ac:picMkLst>
            <pc:docMk/>
            <pc:sldMk cId="2428788790" sldId="1302"/>
            <ac:picMk id="12" creationId="{4598E4B7-5FFF-4CD6-9943-55B923A3ED64}"/>
          </ac:picMkLst>
        </pc:picChg>
        <pc:picChg chg="del">
          <ac:chgData name="임록희" userId="3857a365-e859-4244-85d7-fb49e72032e4" providerId="ADAL" clId="{50DB2E3F-67FE-46A4-B401-86B963362587}" dt="2022-02-08T11:51:09.451" v="8878" actId="478"/>
          <ac:picMkLst>
            <pc:docMk/>
            <pc:sldMk cId="2428788790" sldId="1302"/>
            <ac:picMk id="14" creationId="{C3D3495E-3E23-43CC-A853-FABDD296828A}"/>
          </ac:picMkLst>
        </pc:picChg>
      </pc:sldChg>
      <pc:sldChg chg="addSp delSp modSp add mod">
        <pc:chgData name="임록희" userId="3857a365-e859-4244-85d7-fb49e72032e4" providerId="ADAL" clId="{50DB2E3F-67FE-46A4-B401-86B963362587}" dt="2022-02-08T12:05:01.267" v="9148" actId="14100"/>
        <pc:sldMkLst>
          <pc:docMk/>
          <pc:sldMk cId="651299504" sldId="1303"/>
        </pc:sldMkLst>
        <pc:spChg chg="del mod">
          <ac:chgData name="임록희" userId="3857a365-e859-4244-85d7-fb49e72032e4" providerId="ADAL" clId="{50DB2E3F-67FE-46A4-B401-86B963362587}" dt="2022-02-08T12:04:50.968" v="9147" actId="478"/>
          <ac:spMkLst>
            <pc:docMk/>
            <pc:sldMk cId="651299504" sldId="1303"/>
            <ac:spMk id="15" creationId="{93A50811-058A-4CAB-9202-5C2D1ACAADBF}"/>
          </ac:spMkLst>
        </pc:spChg>
        <pc:spChg chg="mod">
          <ac:chgData name="임록희" userId="3857a365-e859-4244-85d7-fb49e72032e4" providerId="ADAL" clId="{50DB2E3F-67FE-46A4-B401-86B963362587}" dt="2022-02-08T11:59:57.480" v="9063" actId="1076"/>
          <ac:spMkLst>
            <pc:docMk/>
            <pc:sldMk cId="651299504" sldId="1303"/>
            <ac:spMk id="16" creationId="{26927AB9-9155-41F1-86A6-F491AC77B86F}"/>
          </ac:spMkLst>
        </pc:spChg>
        <pc:spChg chg="mod">
          <ac:chgData name="임록희" userId="3857a365-e859-4244-85d7-fb49e72032e4" providerId="ADAL" clId="{50DB2E3F-67FE-46A4-B401-86B963362587}" dt="2022-02-08T11:57:49.873" v="9009" actId="1037"/>
          <ac:spMkLst>
            <pc:docMk/>
            <pc:sldMk cId="651299504" sldId="1303"/>
            <ac:spMk id="17" creationId="{2C517444-38AE-42FC-A74A-729F6556C75C}"/>
          </ac:spMkLst>
        </pc:spChg>
        <pc:spChg chg="del mod">
          <ac:chgData name="임록희" userId="3857a365-e859-4244-85d7-fb49e72032e4" providerId="ADAL" clId="{50DB2E3F-67FE-46A4-B401-86B963362587}" dt="2022-02-08T12:04:43.940" v="9146" actId="478"/>
          <ac:spMkLst>
            <pc:docMk/>
            <pc:sldMk cId="651299504" sldId="1303"/>
            <ac:spMk id="22" creationId="{16BCB0D4-0CAF-47CC-A3C1-8D2C2F872390}"/>
          </ac:spMkLst>
        </pc:spChg>
        <pc:spChg chg="mod">
          <ac:chgData name="임록희" userId="3857a365-e859-4244-85d7-fb49e72032e4" providerId="ADAL" clId="{50DB2E3F-67FE-46A4-B401-86B963362587}" dt="2022-02-08T12:01:19.243" v="9095" actId="1076"/>
          <ac:spMkLst>
            <pc:docMk/>
            <pc:sldMk cId="651299504" sldId="1303"/>
            <ac:spMk id="24" creationId="{068F0D9A-E1F1-4C10-85AB-14A568F6B37B}"/>
          </ac:spMkLst>
        </pc:spChg>
        <pc:spChg chg="mod">
          <ac:chgData name="임록희" userId="3857a365-e859-4244-85d7-fb49e72032e4" providerId="ADAL" clId="{50DB2E3F-67FE-46A4-B401-86B963362587}" dt="2022-02-08T12:05:01.267" v="9148" actId="14100"/>
          <ac:spMkLst>
            <pc:docMk/>
            <pc:sldMk cId="651299504" sldId="1303"/>
            <ac:spMk id="25" creationId="{27E6A83C-BD9B-4B49-9279-C83D7C6192E7}"/>
          </ac:spMkLst>
        </pc:spChg>
        <pc:spChg chg="mod">
          <ac:chgData name="임록희" userId="3857a365-e859-4244-85d7-fb49e72032e4" providerId="ADAL" clId="{50DB2E3F-67FE-46A4-B401-86B963362587}" dt="2022-02-08T12:02:43.452" v="9122" actId="20577"/>
          <ac:spMkLst>
            <pc:docMk/>
            <pc:sldMk cId="651299504" sldId="1303"/>
            <ac:spMk id="26" creationId="{612B701A-6C25-41EC-8338-9CFE0F98C79B}"/>
          </ac:spMkLst>
        </pc:spChg>
        <pc:spChg chg="mod">
          <ac:chgData name="임록희" userId="3857a365-e859-4244-85d7-fb49e72032e4" providerId="ADAL" clId="{50DB2E3F-67FE-46A4-B401-86B963362587}" dt="2022-02-08T12:01:35.705" v="9097" actId="1076"/>
          <ac:spMkLst>
            <pc:docMk/>
            <pc:sldMk cId="651299504" sldId="1303"/>
            <ac:spMk id="29" creationId="{117EFC9D-6AA3-43EA-9563-8A21B3400318}"/>
          </ac:spMkLst>
        </pc:spChg>
        <pc:picChg chg="del">
          <ac:chgData name="임록희" userId="3857a365-e859-4244-85d7-fb49e72032e4" providerId="ADAL" clId="{50DB2E3F-67FE-46A4-B401-86B963362587}" dt="2022-02-08T11:54:14.647" v="8910" actId="478"/>
          <ac:picMkLst>
            <pc:docMk/>
            <pc:sldMk cId="651299504" sldId="1303"/>
            <ac:picMk id="3" creationId="{23DCD60E-88F5-4AC6-A001-6CBA5F02968B}"/>
          </ac:picMkLst>
        </pc:picChg>
        <pc:picChg chg="add del mod ord">
          <ac:chgData name="임록희" userId="3857a365-e859-4244-85d7-fb49e72032e4" providerId="ADAL" clId="{50DB2E3F-67FE-46A4-B401-86B963362587}" dt="2022-02-08T11:57:31.933" v="8973" actId="478"/>
          <ac:picMkLst>
            <pc:docMk/>
            <pc:sldMk cId="651299504" sldId="1303"/>
            <ac:picMk id="5" creationId="{7DABA83C-B01E-4EC6-ABE6-93819E9E13EB}"/>
          </ac:picMkLst>
        </pc:picChg>
        <pc:picChg chg="del">
          <ac:chgData name="임록희" userId="3857a365-e859-4244-85d7-fb49e72032e4" providerId="ADAL" clId="{50DB2E3F-67FE-46A4-B401-86B963362587}" dt="2022-02-08T11:59:07.719" v="9019" actId="478"/>
          <ac:picMkLst>
            <pc:docMk/>
            <pc:sldMk cId="651299504" sldId="1303"/>
            <ac:picMk id="7" creationId="{E36CADC5-7B41-4027-AA6F-58C361F25AE9}"/>
          </ac:picMkLst>
        </pc:picChg>
        <pc:picChg chg="add mod ord">
          <ac:chgData name="임록희" userId="3857a365-e859-4244-85d7-fb49e72032e4" providerId="ADAL" clId="{50DB2E3F-67FE-46A4-B401-86B963362587}" dt="2022-02-08T11:57:41.122" v="8993" actId="167"/>
          <ac:picMkLst>
            <pc:docMk/>
            <pc:sldMk cId="651299504" sldId="1303"/>
            <ac:picMk id="8" creationId="{1C9A8F19-B92A-4326-A47A-351DCB0CE133}"/>
          </ac:picMkLst>
        </pc:picChg>
        <pc:picChg chg="add mod ord">
          <ac:chgData name="임록희" userId="3857a365-e859-4244-85d7-fb49e72032e4" providerId="ADAL" clId="{50DB2E3F-67FE-46A4-B401-86B963362587}" dt="2022-02-08T11:59:54.136" v="9062" actId="1076"/>
          <ac:picMkLst>
            <pc:docMk/>
            <pc:sldMk cId="651299504" sldId="1303"/>
            <ac:picMk id="11" creationId="{6723DBF0-742C-4834-A1F7-C1D89A22F3E5}"/>
          </ac:picMkLst>
        </pc:picChg>
        <pc:cxnChg chg="mod">
          <ac:chgData name="임록희" userId="3857a365-e859-4244-85d7-fb49e72032e4" providerId="ADAL" clId="{50DB2E3F-67FE-46A4-B401-86B963362587}" dt="2022-02-08T12:00:32.342" v="9080" actId="14100"/>
          <ac:cxnSpMkLst>
            <pc:docMk/>
            <pc:sldMk cId="651299504" sldId="1303"/>
            <ac:cxnSpMk id="10" creationId="{EEE33141-4D64-449D-8107-D062C563FC85}"/>
          </ac:cxnSpMkLst>
        </pc:cxnChg>
        <pc:cxnChg chg="mod">
          <ac:chgData name="임록희" userId="3857a365-e859-4244-85d7-fb49e72032e4" providerId="ADAL" clId="{50DB2E3F-67FE-46A4-B401-86B963362587}" dt="2022-02-08T12:00:40.245" v="9088" actId="1037"/>
          <ac:cxnSpMkLst>
            <pc:docMk/>
            <pc:sldMk cId="651299504" sldId="1303"/>
            <ac:cxnSpMk id="20" creationId="{F6FCC77B-99DE-48F6-A8CC-9BC45CC6C559}"/>
          </ac:cxnSpMkLst>
        </pc:cxnChg>
      </pc:sldChg>
      <pc:sldMasterChg chg="modSldLayout">
        <pc:chgData name="임록희" userId="3857a365-e859-4244-85d7-fb49e72032e4" providerId="ADAL" clId="{50DB2E3F-67FE-46A4-B401-86B963362587}" dt="2022-01-28T01:57:25.058" v="29" actId="20577"/>
        <pc:sldMasterMkLst>
          <pc:docMk/>
          <pc:sldMasterMk cId="3419865999" sldId="2147483772"/>
        </pc:sldMasterMkLst>
        <pc:sldLayoutChg chg="modSp mod">
          <pc:chgData name="임록희" userId="3857a365-e859-4244-85d7-fb49e72032e4" providerId="ADAL" clId="{50DB2E3F-67FE-46A4-B401-86B963362587}" dt="2022-01-28T01:56:27.252" v="7" actId="20577"/>
          <pc:sldLayoutMkLst>
            <pc:docMk/>
            <pc:sldMasterMk cId="3419865999" sldId="2147483772"/>
            <pc:sldLayoutMk cId="2827900689" sldId="2147483774"/>
          </pc:sldLayoutMkLst>
          <pc:spChg chg="mod">
            <ac:chgData name="임록희" userId="3857a365-e859-4244-85d7-fb49e72032e4" providerId="ADAL" clId="{50DB2E3F-67FE-46A4-B401-86B963362587}" dt="2022-01-28T01:56:27.252" v="7" actId="20577"/>
            <ac:spMkLst>
              <pc:docMk/>
              <pc:sldMasterMk cId="3419865999" sldId="2147483772"/>
              <pc:sldLayoutMk cId="2827900689" sldId="2147483774"/>
              <ac:spMk id="8" creationId="{00000000-0000-0000-0000-000000000000}"/>
            </ac:spMkLst>
          </pc:spChg>
        </pc:sldLayoutChg>
        <pc:sldLayoutChg chg="modSp mod">
          <pc:chgData name="임록희" userId="3857a365-e859-4244-85d7-fb49e72032e4" providerId="ADAL" clId="{50DB2E3F-67FE-46A4-B401-86B963362587}" dt="2022-01-28T01:56:54.348" v="13" actId="20577"/>
          <pc:sldLayoutMkLst>
            <pc:docMk/>
            <pc:sldMasterMk cId="3419865999" sldId="2147483772"/>
            <pc:sldLayoutMk cId="3139767726" sldId="2147483776"/>
          </pc:sldLayoutMkLst>
          <pc:spChg chg="mod">
            <ac:chgData name="임록희" userId="3857a365-e859-4244-85d7-fb49e72032e4" providerId="ADAL" clId="{50DB2E3F-67FE-46A4-B401-86B963362587}" dt="2022-01-28T01:56:54.348" v="13" actId="20577"/>
            <ac:spMkLst>
              <pc:docMk/>
              <pc:sldMasterMk cId="3419865999" sldId="2147483772"/>
              <pc:sldLayoutMk cId="3139767726" sldId="2147483776"/>
              <ac:spMk id="9" creationId="{00000000-0000-0000-0000-000000000000}"/>
            </ac:spMkLst>
          </pc:spChg>
        </pc:sldLayoutChg>
        <pc:sldLayoutChg chg="modSp mod">
          <pc:chgData name="임록희" userId="3857a365-e859-4244-85d7-fb49e72032e4" providerId="ADAL" clId="{50DB2E3F-67FE-46A4-B401-86B963362587}" dt="2022-01-28T01:57:14.849" v="17" actId="20577"/>
          <pc:sldLayoutMkLst>
            <pc:docMk/>
            <pc:sldMasterMk cId="3419865999" sldId="2147483772"/>
            <pc:sldLayoutMk cId="4095420887" sldId="2147483777"/>
          </pc:sldLayoutMkLst>
          <pc:spChg chg="mod">
            <ac:chgData name="임록희" userId="3857a365-e859-4244-85d7-fb49e72032e4" providerId="ADAL" clId="{50DB2E3F-67FE-46A4-B401-86B963362587}" dt="2022-01-28T01:57:14.849" v="17" actId="20577"/>
            <ac:spMkLst>
              <pc:docMk/>
              <pc:sldMasterMk cId="3419865999" sldId="2147483772"/>
              <pc:sldLayoutMk cId="4095420887" sldId="2147483777"/>
              <ac:spMk id="10" creationId="{00000000-0000-0000-0000-000000000000}"/>
            </ac:spMkLst>
          </pc:spChg>
        </pc:sldLayoutChg>
        <pc:sldLayoutChg chg="modSp mod">
          <pc:chgData name="임록희" userId="3857a365-e859-4244-85d7-fb49e72032e4" providerId="ADAL" clId="{50DB2E3F-67FE-46A4-B401-86B963362587}" dt="2022-01-28T01:57:17.596" v="21" actId="20577"/>
          <pc:sldLayoutMkLst>
            <pc:docMk/>
            <pc:sldMasterMk cId="3419865999" sldId="2147483772"/>
            <pc:sldLayoutMk cId="3133144324" sldId="2147483778"/>
          </pc:sldLayoutMkLst>
          <pc:spChg chg="mod">
            <ac:chgData name="임록희" userId="3857a365-e859-4244-85d7-fb49e72032e4" providerId="ADAL" clId="{50DB2E3F-67FE-46A4-B401-86B963362587}" dt="2022-01-28T01:57:17.596" v="21" actId="20577"/>
            <ac:spMkLst>
              <pc:docMk/>
              <pc:sldMasterMk cId="3419865999" sldId="2147483772"/>
              <pc:sldLayoutMk cId="3133144324" sldId="2147483778"/>
              <ac:spMk id="5" creationId="{00000000-0000-0000-0000-000000000000}"/>
            </ac:spMkLst>
          </pc:spChg>
        </pc:sldLayoutChg>
        <pc:sldLayoutChg chg="modSp mod">
          <pc:chgData name="임록희" userId="3857a365-e859-4244-85d7-fb49e72032e4" providerId="ADAL" clId="{50DB2E3F-67FE-46A4-B401-86B963362587}" dt="2022-01-28T01:57:21.516" v="25" actId="20577"/>
          <pc:sldLayoutMkLst>
            <pc:docMk/>
            <pc:sldMasterMk cId="3419865999" sldId="2147483772"/>
            <pc:sldLayoutMk cId="4086371660" sldId="2147483780"/>
          </pc:sldLayoutMkLst>
          <pc:spChg chg="mod">
            <ac:chgData name="임록희" userId="3857a365-e859-4244-85d7-fb49e72032e4" providerId="ADAL" clId="{50DB2E3F-67FE-46A4-B401-86B963362587}" dt="2022-01-28T01:57:21.516" v="25" actId="20577"/>
            <ac:spMkLst>
              <pc:docMk/>
              <pc:sldMasterMk cId="3419865999" sldId="2147483772"/>
              <pc:sldLayoutMk cId="4086371660" sldId="2147483780"/>
              <ac:spMk id="6" creationId="{00000000-0000-0000-0000-000000000000}"/>
            </ac:spMkLst>
          </pc:spChg>
        </pc:sldLayoutChg>
        <pc:sldLayoutChg chg="modSp mod">
          <pc:chgData name="임록희" userId="3857a365-e859-4244-85d7-fb49e72032e4" providerId="ADAL" clId="{50DB2E3F-67FE-46A4-B401-86B963362587}" dt="2022-01-28T01:57:25.058" v="29" actId="20577"/>
          <pc:sldLayoutMkLst>
            <pc:docMk/>
            <pc:sldMasterMk cId="3419865999" sldId="2147483772"/>
            <pc:sldLayoutMk cId="2036666825" sldId="2147483782"/>
          </pc:sldLayoutMkLst>
          <pc:spChg chg="mod">
            <ac:chgData name="임록희" userId="3857a365-e859-4244-85d7-fb49e72032e4" providerId="ADAL" clId="{50DB2E3F-67FE-46A4-B401-86B963362587}" dt="2022-01-28T01:57:25.058" v="29" actId="20577"/>
            <ac:spMkLst>
              <pc:docMk/>
              <pc:sldMasterMk cId="3419865999" sldId="2147483772"/>
              <pc:sldLayoutMk cId="2036666825" sldId="2147483782"/>
              <ac:spMk id="5" creationId="{00000000-0000-0000-0000-000000000000}"/>
            </ac:spMkLst>
          </pc:spChg>
        </pc:sldLayoutChg>
      </pc:sldMasterChg>
    </pc:docChg>
  </pc:docChgLst>
  <pc:docChgLst>
    <pc:chgData name="임록희" userId="3857a365-e859-4244-85d7-fb49e72032e4" providerId="ADAL" clId="{26EB37CA-7C13-4BD3-BE6E-341D1FF8BA7A}"/>
    <pc:docChg chg="undo redo custSel addSld delSld modSld sldOrd modMainMaster addSection delSection">
      <pc:chgData name="임록희" userId="3857a365-e859-4244-85d7-fb49e72032e4" providerId="ADAL" clId="{26EB37CA-7C13-4BD3-BE6E-341D1FF8BA7A}" dt="2022-02-18T02:34:20.376" v="11924" actId="1076"/>
      <pc:docMkLst>
        <pc:docMk/>
      </pc:docMkLst>
      <pc:sldChg chg="modSp mod">
        <pc:chgData name="임록희" userId="3857a365-e859-4244-85d7-fb49e72032e4" providerId="ADAL" clId="{26EB37CA-7C13-4BD3-BE6E-341D1FF8BA7A}" dt="2022-02-09T09:06:23.241" v="9540" actId="20577"/>
        <pc:sldMkLst>
          <pc:docMk/>
          <pc:sldMk cId="826074310" sldId="1267"/>
        </pc:sldMkLst>
        <pc:spChg chg="mod">
          <ac:chgData name="임록희" userId="3857a365-e859-4244-85d7-fb49e72032e4" providerId="ADAL" clId="{26EB37CA-7C13-4BD3-BE6E-341D1FF8BA7A}" dt="2022-02-09T09:06:23.241" v="9540" actId="20577"/>
          <ac:spMkLst>
            <pc:docMk/>
            <pc:sldMk cId="826074310" sldId="1267"/>
            <ac:spMk id="2" creationId="{00000000-0000-0000-0000-000000000000}"/>
          </ac:spMkLst>
        </pc:spChg>
        <pc:spChg chg="mod">
          <ac:chgData name="임록희" userId="3857a365-e859-4244-85d7-fb49e72032e4" providerId="ADAL" clId="{26EB37CA-7C13-4BD3-BE6E-341D1FF8BA7A}" dt="2022-02-09T09:05:52.034" v="9538" actId="1076"/>
          <ac:spMkLst>
            <pc:docMk/>
            <pc:sldMk cId="826074310" sldId="1267"/>
            <ac:spMk id="3" creationId="{00000000-0000-0000-0000-000000000000}"/>
          </ac:spMkLst>
        </pc:spChg>
      </pc:sldChg>
      <pc:sldChg chg="addSp delSp modSp add mod">
        <pc:chgData name="임록희" userId="3857a365-e859-4244-85d7-fb49e72032e4" providerId="ADAL" clId="{26EB37CA-7C13-4BD3-BE6E-341D1FF8BA7A}" dt="2022-02-09T23:30:02.222" v="11210" actId="1076"/>
        <pc:sldMkLst>
          <pc:docMk/>
          <pc:sldMk cId="1466075599" sldId="1268"/>
        </pc:sldMkLst>
        <pc:spChg chg="del">
          <ac:chgData name="임록희" userId="3857a365-e859-4244-85d7-fb49e72032e4" providerId="ADAL" clId="{26EB37CA-7C13-4BD3-BE6E-341D1FF8BA7A}" dt="2022-02-09T08:53:34.965" v="8826" actId="478"/>
          <ac:spMkLst>
            <pc:docMk/>
            <pc:sldMk cId="1466075599" sldId="1268"/>
            <ac:spMk id="2" creationId="{00000000-0000-0000-0000-000000000000}"/>
          </ac:spMkLst>
        </pc:spChg>
        <pc:spChg chg="mod">
          <ac:chgData name="임록희" userId="3857a365-e859-4244-85d7-fb49e72032e4" providerId="ADAL" clId="{26EB37CA-7C13-4BD3-BE6E-341D1FF8BA7A}" dt="2022-02-09T09:04:12.954" v="9521" actId="20577"/>
          <ac:spMkLst>
            <pc:docMk/>
            <pc:sldMk cId="1466075599" sldId="1268"/>
            <ac:spMk id="3" creationId="{00000000-0000-0000-0000-000000000000}"/>
          </ac:spMkLst>
        </pc:spChg>
        <pc:spChg chg="add del mod">
          <ac:chgData name="임록희" userId="3857a365-e859-4244-85d7-fb49e72032e4" providerId="ADAL" clId="{26EB37CA-7C13-4BD3-BE6E-341D1FF8BA7A}" dt="2022-02-09T08:53:41.232" v="8828" actId="478"/>
          <ac:spMkLst>
            <pc:docMk/>
            <pc:sldMk cId="1466075599" sldId="1268"/>
            <ac:spMk id="7" creationId="{924A86D3-D15D-4A6F-8F90-18EFF6DAEA79}"/>
          </ac:spMkLst>
        </pc:spChg>
        <pc:spChg chg="add mod">
          <ac:chgData name="임록희" userId="3857a365-e859-4244-85d7-fb49e72032e4" providerId="ADAL" clId="{26EB37CA-7C13-4BD3-BE6E-341D1FF8BA7A}" dt="2022-02-09T09:06:51.708" v="9558" actId="20577"/>
          <ac:spMkLst>
            <pc:docMk/>
            <pc:sldMk cId="1466075599" sldId="1268"/>
            <ac:spMk id="8" creationId="{9ABC1E8A-D9DE-4A80-A08B-8359E6BC0211}"/>
          </ac:spMkLst>
        </pc:spChg>
        <pc:picChg chg="del">
          <ac:chgData name="임록희" userId="3857a365-e859-4244-85d7-fb49e72032e4" providerId="ADAL" clId="{26EB37CA-7C13-4BD3-BE6E-341D1FF8BA7A}" dt="2022-02-09T23:29:52.606" v="11207" actId="478"/>
          <ac:picMkLst>
            <pc:docMk/>
            <pc:sldMk cId="1466075599" sldId="1268"/>
            <ac:picMk id="5" creationId="{00000000-0000-0000-0000-000000000000}"/>
          </ac:picMkLst>
        </pc:picChg>
        <pc:picChg chg="add mod">
          <ac:chgData name="임록희" userId="3857a365-e859-4244-85d7-fb49e72032e4" providerId="ADAL" clId="{26EB37CA-7C13-4BD3-BE6E-341D1FF8BA7A}" dt="2022-02-09T23:30:02.222" v="11210" actId="1076"/>
          <ac:picMkLst>
            <pc:docMk/>
            <pc:sldMk cId="1466075599" sldId="1268"/>
            <ac:picMk id="6" creationId="{85944971-DBA6-4815-A92E-D194BFE26054}"/>
          </ac:picMkLst>
        </pc:picChg>
      </pc:sldChg>
      <pc:sldChg chg="addSp delSp modSp add mod">
        <pc:chgData name="임록희" userId="3857a365-e859-4244-85d7-fb49e72032e4" providerId="ADAL" clId="{26EB37CA-7C13-4BD3-BE6E-341D1FF8BA7A}" dt="2022-02-09T09:06:29.939" v="9546" actId="20577"/>
        <pc:sldMkLst>
          <pc:docMk/>
          <pc:sldMk cId="1464520255" sldId="1270"/>
        </pc:sldMkLst>
        <pc:spChg chg="add del mod">
          <ac:chgData name="임록희" userId="3857a365-e859-4244-85d7-fb49e72032e4" providerId="ADAL" clId="{26EB37CA-7C13-4BD3-BE6E-341D1FF8BA7A}" dt="2022-02-09T09:06:29.939" v="9546" actId="20577"/>
          <ac:spMkLst>
            <pc:docMk/>
            <pc:sldMk cId="1464520255" sldId="1270"/>
            <ac:spMk id="2" creationId="{00000000-0000-0000-0000-000000000000}"/>
          </ac:spMkLst>
        </pc:spChg>
        <pc:spChg chg="mod">
          <ac:chgData name="임록희" userId="3857a365-e859-4244-85d7-fb49e72032e4" providerId="ADAL" clId="{26EB37CA-7C13-4BD3-BE6E-341D1FF8BA7A}" dt="2022-02-09T08:47:23.919" v="8600" actId="2711"/>
          <ac:spMkLst>
            <pc:docMk/>
            <pc:sldMk cId="1464520255" sldId="1270"/>
            <ac:spMk id="3" creationId="{00000000-0000-0000-0000-000000000000}"/>
          </ac:spMkLst>
        </pc:spChg>
        <pc:spChg chg="add del mod">
          <ac:chgData name="임록희" userId="3857a365-e859-4244-85d7-fb49e72032e4" providerId="ADAL" clId="{26EB37CA-7C13-4BD3-BE6E-341D1FF8BA7A}" dt="2022-02-09T08:44:22.775" v="8514" actId="478"/>
          <ac:spMkLst>
            <pc:docMk/>
            <pc:sldMk cId="1464520255" sldId="1270"/>
            <ac:spMk id="6" creationId="{6A269648-C764-4FAB-89AA-52822D9F0020}"/>
          </ac:spMkLst>
        </pc:spChg>
        <pc:spChg chg="add del mod">
          <ac:chgData name="임록희" userId="3857a365-e859-4244-85d7-fb49e72032e4" providerId="ADAL" clId="{26EB37CA-7C13-4BD3-BE6E-341D1FF8BA7A}" dt="2022-02-09T08:44:22.013" v="8513"/>
          <ac:spMkLst>
            <pc:docMk/>
            <pc:sldMk cId="1464520255" sldId="1270"/>
            <ac:spMk id="7" creationId="{19C41927-5E0A-4CED-B2E4-DA0F1F5EE055}"/>
          </ac:spMkLst>
        </pc:spChg>
      </pc:sldChg>
      <pc:sldChg chg="addSp delSp modSp add mod">
        <pc:chgData name="임록희" userId="3857a365-e859-4244-85d7-fb49e72032e4" providerId="ADAL" clId="{26EB37CA-7C13-4BD3-BE6E-341D1FF8BA7A}" dt="2022-02-09T23:36:16.294" v="11405" actId="1076"/>
        <pc:sldMkLst>
          <pc:docMk/>
          <pc:sldMk cId="4160298019" sldId="1274"/>
        </pc:sldMkLst>
        <pc:spChg chg="del">
          <ac:chgData name="임록희" userId="3857a365-e859-4244-85d7-fb49e72032e4" providerId="ADAL" clId="{26EB37CA-7C13-4BD3-BE6E-341D1FF8BA7A}" dt="2022-02-09T08:49:00.856" v="8625" actId="478"/>
          <ac:spMkLst>
            <pc:docMk/>
            <pc:sldMk cId="4160298019" sldId="1274"/>
            <ac:spMk id="2" creationId="{00000000-0000-0000-0000-000000000000}"/>
          </ac:spMkLst>
        </pc:spChg>
        <pc:spChg chg="mod">
          <ac:chgData name="임록희" userId="3857a365-e859-4244-85d7-fb49e72032e4" providerId="ADAL" clId="{26EB37CA-7C13-4BD3-BE6E-341D1FF8BA7A}" dt="2022-02-09T23:35:53.089" v="11402" actId="1076"/>
          <ac:spMkLst>
            <pc:docMk/>
            <pc:sldMk cId="4160298019" sldId="1274"/>
            <ac:spMk id="3" creationId="{00000000-0000-0000-0000-000000000000}"/>
          </ac:spMkLst>
        </pc:spChg>
        <pc:spChg chg="mod">
          <ac:chgData name="임록희" userId="3857a365-e859-4244-85d7-fb49e72032e4" providerId="ADAL" clId="{26EB37CA-7C13-4BD3-BE6E-341D1FF8BA7A}" dt="2022-02-09T23:36:00.266" v="11403" actId="1076"/>
          <ac:spMkLst>
            <pc:docMk/>
            <pc:sldMk cId="4160298019" sldId="1274"/>
            <ac:spMk id="7" creationId="{00000000-0000-0000-0000-000000000000}"/>
          </ac:spMkLst>
        </pc:spChg>
        <pc:spChg chg="del mod">
          <ac:chgData name="임록희" userId="3857a365-e859-4244-85d7-fb49e72032e4" providerId="ADAL" clId="{26EB37CA-7C13-4BD3-BE6E-341D1FF8BA7A}" dt="2022-02-09T23:35:37.645" v="11400" actId="478"/>
          <ac:spMkLst>
            <pc:docMk/>
            <pc:sldMk cId="4160298019" sldId="1274"/>
            <ac:spMk id="8" creationId="{00000000-0000-0000-0000-000000000000}"/>
          </ac:spMkLst>
        </pc:spChg>
        <pc:spChg chg="add del mod">
          <ac:chgData name="임록희" userId="3857a365-e859-4244-85d7-fb49e72032e4" providerId="ADAL" clId="{26EB37CA-7C13-4BD3-BE6E-341D1FF8BA7A}" dt="2022-02-09T08:49:04.537" v="8627" actId="478"/>
          <ac:spMkLst>
            <pc:docMk/>
            <pc:sldMk cId="4160298019" sldId="1274"/>
            <ac:spMk id="10" creationId="{3602D334-9F94-486C-A150-5305DA0D3C2F}"/>
          </ac:spMkLst>
        </pc:spChg>
        <pc:spChg chg="add mod">
          <ac:chgData name="임록희" userId="3857a365-e859-4244-85d7-fb49e72032e4" providerId="ADAL" clId="{26EB37CA-7C13-4BD3-BE6E-341D1FF8BA7A}" dt="2022-02-09T09:06:47.748" v="9552" actId="20577"/>
          <ac:spMkLst>
            <pc:docMk/>
            <pc:sldMk cId="4160298019" sldId="1274"/>
            <ac:spMk id="11" creationId="{7F788EA7-B51A-469A-8FA9-E7C5E3D6E7AE}"/>
          </ac:spMkLst>
        </pc:spChg>
        <pc:picChg chg="del">
          <ac:chgData name="임록희" userId="3857a365-e859-4244-85d7-fb49e72032e4" providerId="ADAL" clId="{26EB37CA-7C13-4BD3-BE6E-341D1FF8BA7A}" dt="2022-02-09T23:32:42.765" v="11213" actId="478"/>
          <ac:picMkLst>
            <pc:docMk/>
            <pc:sldMk cId="4160298019" sldId="1274"/>
            <ac:picMk id="5" creationId="{00000000-0000-0000-0000-000000000000}"/>
          </ac:picMkLst>
        </pc:picChg>
        <pc:picChg chg="del">
          <ac:chgData name="임록희" userId="3857a365-e859-4244-85d7-fb49e72032e4" providerId="ADAL" clId="{26EB37CA-7C13-4BD3-BE6E-341D1FF8BA7A}" dt="2022-02-09T23:35:33.532" v="11398" actId="478"/>
          <ac:picMkLst>
            <pc:docMk/>
            <pc:sldMk cId="4160298019" sldId="1274"/>
            <ac:picMk id="6" creationId="{00000000-0000-0000-0000-000000000000}"/>
          </ac:picMkLst>
        </pc:picChg>
        <pc:picChg chg="add mod">
          <ac:chgData name="임록희" userId="3857a365-e859-4244-85d7-fb49e72032e4" providerId="ADAL" clId="{26EB37CA-7C13-4BD3-BE6E-341D1FF8BA7A}" dt="2022-02-09T23:36:16.294" v="11405" actId="1076"/>
          <ac:picMkLst>
            <pc:docMk/>
            <pc:sldMk cId="4160298019" sldId="1274"/>
            <ac:picMk id="9" creationId="{E4C49E7A-D25E-4231-A698-0F9F70187998}"/>
          </ac:picMkLst>
        </pc:picChg>
      </pc:sldChg>
      <pc:sldChg chg="addSp delSp modSp mod">
        <pc:chgData name="임록희" userId="3857a365-e859-4244-85d7-fb49e72032e4" providerId="ADAL" clId="{26EB37CA-7C13-4BD3-BE6E-341D1FF8BA7A}" dt="2022-02-10T02:04:40.822" v="11541" actId="1076"/>
        <pc:sldMkLst>
          <pc:docMk/>
          <pc:sldMk cId="2333034672" sldId="1278"/>
        </pc:sldMkLst>
        <pc:spChg chg="mod">
          <ac:chgData name="임록희" userId="3857a365-e859-4244-85d7-fb49e72032e4" providerId="ADAL" clId="{26EB37CA-7C13-4BD3-BE6E-341D1FF8BA7A}" dt="2022-02-09T11:42:19.146" v="10448"/>
          <ac:spMkLst>
            <pc:docMk/>
            <pc:sldMk cId="2333034672" sldId="1278"/>
            <ac:spMk id="2" creationId="{00000000-0000-0000-0000-000000000000}"/>
          </ac:spMkLst>
        </pc:spChg>
        <pc:spChg chg="mod">
          <ac:chgData name="임록희" userId="3857a365-e859-4244-85d7-fb49e72032e4" providerId="ADAL" clId="{26EB37CA-7C13-4BD3-BE6E-341D1FF8BA7A}" dt="2022-02-09T12:24:39.926" v="10784" actId="1038"/>
          <ac:spMkLst>
            <pc:docMk/>
            <pc:sldMk cId="2333034672" sldId="1278"/>
            <ac:spMk id="3" creationId="{00000000-0000-0000-0000-000000000000}"/>
          </ac:spMkLst>
        </pc:spChg>
        <pc:spChg chg="del">
          <ac:chgData name="임록희" userId="3857a365-e859-4244-85d7-fb49e72032e4" providerId="ADAL" clId="{26EB37CA-7C13-4BD3-BE6E-341D1FF8BA7A}" dt="2022-02-09T10:54:55.790" v="9776" actId="478"/>
          <ac:spMkLst>
            <pc:docMk/>
            <pc:sldMk cId="2333034672" sldId="1278"/>
            <ac:spMk id="5" creationId="{50218833-D4FC-484A-9392-F38F57794866}"/>
          </ac:spMkLst>
        </pc:spChg>
        <pc:spChg chg="mod">
          <ac:chgData name="임록희" userId="3857a365-e859-4244-85d7-fb49e72032e4" providerId="ADAL" clId="{26EB37CA-7C13-4BD3-BE6E-341D1FF8BA7A}" dt="2022-02-09T11:24:11.090" v="10312" actId="164"/>
          <ac:spMkLst>
            <pc:docMk/>
            <pc:sldMk cId="2333034672" sldId="1278"/>
            <ac:spMk id="6" creationId="{C5A10C79-60D1-4B29-9C44-7A4142631E37}"/>
          </ac:spMkLst>
        </pc:spChg>
        <pc:spChg chg="del">
          <ac:chgData name="임록희" userId="3857a365-e859-4244-85d7-fb49e72032e4" providerId="ADAL" clId="{26EB37CA-7C13-4BD3-BE6E-341D1FF8BA7A}" dt="2022-02-09T10:54:59.959" v="9785" actId="478"/>
          <ac:spMkLst>
            <pc:docMk/>
            <pc:sldMk cId="2333034672" sldId="1278"/>
            <ac:spMk id="7" creationId="{0712A768-A1C0-45B5-A0BE-8459A59828A8}"/>
          </ac:spMkLst>
        </pc:spChg>
        <pc:spChg chg="del">
          <ac:chgData name="임록희" userId="3857a365-e859-4244-85d7-fb49e72032e4" providerId="ADAL" clId="{26EB37CA-7C13-4BD3-BE6E-341D1FF8BA7A}" dt="2022-02-09T10:55:07.255" v="9797" actId="478"/>
          <ac:spMkLst>
            <pc:docMk/>
            <pc:sldMk cId="2333034672" sldId="1278"/>
            <ac:spMk id="8" creationId="{1C54901D-8170-4C84-8C14-B57CA96AA547}"/>
          </ac:spMkLst>
        </pc:spChg>
        <pc:spChg chg="del mod">
          <ac:chgData name="임록희" userId="3857a365-e859-4244-85d7-fb49e72032e4" providerId="ADAL" clId="{26EB37CA-7C13-4BD3-BE6E-341D1FF8BA7A}" dt="2022-02-09T10:54:46.975" v="9762" actId="478"/>
          <ac:spMkLst>
            <pc:docMk/>
            <pc:sldMk cId="2333034672" sldId="1278"/>
            <ac:spMk id="9" creationId="{C889997C-FC32-43D3-8CCA-691F6F0D26CD}"/>
          </ac:spMkLst>
        </pc:spChg>
        <pc:spChg chg="add mod">
          <ac:chgData name="임록희" userId="3857a365-e859-4244-85d7-fb49e72032e4" providerId="ADAL" clId="{26EB37CA-7C13-4BD3-BE6E-341D1FF8BA7A}" dt="2022-02-09T11:24:11.090" v="10312" actId="164"/>
          <ac:spMkLst>
            <pc:docMk/>
            <pc:sldMk cId="2333034672" sldId="1278"/>
            <ac:spMk id="12" creationId="{5590825B-4642-47AB-808B-C219497471A5}"/>
          </ac:spMkLst>
        </pc:spChg>
        <pc:spChg chg="del">
          <ac:chgData name="임록희" userId="3857a365-e859-4244-85d7-fb49e72032e4" providerId="ADAL" clId="{26EB37CA-7C13-4BD3-BE6E-341D1FF8BA7A}" dt="2022-02-09T10:54:47.636" v="9763" actId="478"/>
          <ac:spMkLst>
            <pc:docMk/>
            <pc:sldMk cId="2333034672" sldId="1278"/>
            <ac:spMk id="13" creationId="{15F0D718-E09F-4231-ACCE-F4953206F0AA}"/>
          </ac:spMkLst>
        </pc:spChg>
        <pc:spChg chg="del">
          <ac:chgData name="임록희" userId="3857a365-e859-4244-85d7-fb49e72032e4" providerId="ADAL" clId="{26EB37CA-7C13-4BD3-BE6E-341D1FF8BA7A}" dt="2022-02-09T10:54:48.229" v="9764" actId="478"/>
          <ac:spMkLst>
            <pc:docMk/>
            <pc:sldMk cId="2333034672" sldId="1278"/>
            <ac:spMk id="14" creationId="{6933EFAF-63EF-4CBC-9ADF-8CE58A16ED59}"/>
          </ac:spMkLst>
        </pc:spChg>
        <pc:spChg chg="add del mod ord">
          <ac:chgData name="임록희" userId="3857a365-e859-4244-85d7-fb49e72032e4" providerId="ADAL" clId="{26EB37CA-7C13-4BD3-BE6E-341D1FF8BA7A}" dt="2022-02-09T11:24:07.053" v="10311" actId="478"/>
          <ac:spMkLst>
            <pc:docMk/>
            <pc:sldMk cId="2333034672" sldId="1278"/>
            <ac:spMk id="15" creationId="{53E0D17C-AF01-43C4-833B-2E42E6DE61AB}"/>
          </ac:spMkLst>
        </pc:spChg>
        <pc:spChg chg="del mod">
          <ac:chgData name="임록희" userId="3857a365-e859-4244-85d7-fb49e72032e4" providerId="ADAL" clId="{26EB37CA-7C13-4BD3-BE6E-341D1FF8BA7A}" dt="2022-02-09T10:55:00.529" v="9786" actId="478"/>
          <ac:spMkLst>
            <pc:docMk/>
            <pc:sldMk cId="2333034672" sldId="1278"/>
            <ac:spMk id="16" creationId="{0E438F28-D60F-4BF8-9461-AA8D8F66BA64}"/>
          </ac:spMkLst>
        </pc:spChg>
        <pc:spChg chg="del">
          <ac:chgData name="임록희" userId="3857a365-e859-4244-85d7-fb49e72032e4" providerId="ADAL" clId="{26EB37CA-7C13-4BD3-BE6E-341D1FF8BA7A}" dt="2022-02-09T10:55:06.079" v="9796" actId="478"/>
          <ac:spMkLst>
            <pc:docMk/>
            <pc:sldMk cId="2333034672" sldId="1278"/>
            <ac:spMk id="17" creationId="{394B34C6-1D8F-4EEE-BDC5-9BBDF87C0E46}"/>
          </ac:spMkLst>
        </pc:spChg>
        <pc:spChg chg="del">
          <ac:chgData name="임록희" userId="3857a365-e859-4244-85d7-fb49e72032e4" providerId="ADAL" clId="{26EB37CA-7C13-4BD3-BE6E-341D1FF8BA7A}" dt="2022-02-09T10:54:49.288" v="9767" actId="478"/>
          <ac:spMkLst>
            <pc:docMk/>
            <pc:sldMk cId="2333034672" sldId="1278"/>
            <ac:spMk id="18" creationId="{A8C415CB-4C11-49B4-9ECB-E0FA4AC42A4A}"/>
          </ac:spMkLst>
        </pc:spChg>
        <pc:spChg chg="del mod">
          <ac:chgData name="임록희" userId="3857a365-e859-4244-85d7-fb49e72032e4" providerId="ADAL" clId="{26EB37CA-7C13-4BD3-BE6E-341D1FF8BA7A}" dt="2022-02-09T10:54:49.075" v="9766" actId="478"/>
          <ac:spMkLst>
            <pc:docMk/>
            <pc:sldMk cId="2333034672" sldId="1278"/>
            <ac:spMk id="19" creationId="{7992B6B7-AFD1-4C1A-9325-A267BA2907ED}"/>
          </ac:spMkLst>
        </pc:spChg>
        <pc:spChg chg="del mod">
          <ac:chgData name="임록희" userId="3857a365-e859-4244-85d7-fb49e72032e4" providerId="ADAL" clId="{26EB37CA-7C13-4BD3-BE6E-341D1FF8BA7A}" dt="2022-02-09T10:55:02.358" v="9789" actId="478"/>
          <ac:spMkLst>
            <pc:docMk/>
            <pc:sldMk cId="2333034672" sldId="1278"/>
            <ac:spMk id="20" creationId="{E953D135-5D5D-4343-A87C-47E781B8F167}"/>
          </ac:spMkLst>
        </pc:spChg>
        <pc:spChg chg="del">
          <ac:chgData name="임록희" userId="3857a365-e859-4244-85d7-fb49e72032e4" providerId="ADAL" clId="{26EB37CA-7C13-4BD3-BE6E-341D1FF8BA7A}" dt="2022-02-09T10:55:05.779" v="9795" actId="478"/>
          <ac:spMkLst>
            <pc:docMk/>
            <pc:sldMk cId="2333034672" sldId="1278"/>
            <ac:spMk id="21" creationId="{5E87E30C-CA00-422E-8716-A53295FCB89E}"/>
          </ac:spMkLst>
        </pc:spChg>
        <pc:spChg chg="del mod">
          <ac:chgData name="임록희" userId="3857a365-e859-4244-85d7-fb49e72032e4" providerId="ADAL" clId="{26EB37CA-7C13-4BD3-BE6E-341D1FF8BA7A}" dt="2022-02-09T10:55:03.654" v="9792" actId="478"/>
          <ac:spMkLst>
            <pc:docMk/>
            <pc:sldMk cId="2333034672" sldId="1278"/>
            <ac:spMk id="22" creationId="{155ABBE8-4987-4609-AB6C-FDCEC254B792}"/>
          </ac:spMkLst>
        </pc:spChg>
        <pc:spChg chg="del">
          <ac:chgData name="임록희" userId="3857a365-e859-4244-85d7-fb49e72032e4" providerId="ADAL" clId="{26EB37CA-7C13-4BD3-BE6E-341D1FF8BA7A}" dt="2022-02-09T10:55:05.479" v="9794" actId="478"/>
          <ac:spMkLst>
            <pc:docMk/>
            <pc:sldMk cId="2333034672" sldId="1278"/>
            <ac:spMk id="23" creationId="{642BFF27-CD97-4960-A19E-1097D03EDF74}"/>
          </ac:spMkLst>
        </pc:spChg>
        <pc:spChg chg="del">
          <ac:chgData name="임록희" userId="3857a365-e859-4244-85d7-fb49e72032e4" providerId="ADAL" clId="{26EB37CA-7C13-4BD3-BE6E-341D1FF8BA7A}" dt="2022-02-09T10:54:49.920" v="9768" actId="478"/>
          <ac:spMkLst>
            <pc:docMk/>
            <pc:sldMk cId="2333034672" sldId="1278"/>
            <ac:spMk id="24" creationId="{6E2BA56C-224A-470F-BF49-23E63B4D8124}"/>
          </ac:spMkLst>
        </pc:spChg>
        <pc:spChg chg="del mod">
          <ac:chgData name="임록희" userId="3857a365-e859-4244-85d7-fb49e72032e4" providerId="ADAL" clId="{26EB37CA-7C13-4BD3-BE6E-341D1FF8BA7A}" dt="2022-02-09T10:54:51.048" v="9771" actId="478"/>
          <ac:spMkLst>
            <pc:docMk/>
            <pc:sldMk cId="2333034672" sldId="1278"/>
            <ac:spMk id="25" creationId="{2A1FDFF2-03A9-49E3-9149-C1C0ADE379B6}"/>
          </ac:spMkLst>
        </pc:spChg>
        <pc:spChg chg="del">
          <ac:chgData name="임록희" userId="3857a365-e859-4244-85d7-fb49e72032e4" providerId="ADAL" clId="{26EB37CA-7C13-4BD3-BE6E-341D1FF8BA7A}" dt="2022-02-09T10:54:52.897" v="9773" actId="478"/>
          <ac:spMkLst>
            <pc:docMk/>
            <pc:sldMk cId="2333034672" sldId="1278"/>
            <ac:spMk id="26" creationId="{385B7862-7B59-4C52-A3CE-6CAFDA8DC1C3}"/>
          </ac:spMkLst>
        </pc:spChg>
        <pc:spChg chg="del">
          <ac:chgData name="임록희" userId="3857a365-e859-4244-85d7-fb49e72032e4" providerId="ADAL" clId="{26EB37CA-7C13-4BD3-BE6E-341D1FF8BA7A}" dt="2022-02-09T10:54:53.209" v="9774" actId="478"/>
          <ac:spMkLst>
            <pc:docMk/>
            <pc:sldMk cId="2333034672" sldId="1278"/>
            <ac:spMk id="27" creationId="{118FB87F-0CB4-4BD0-89D1-86CB348CB4CD}"/>
          </ac:spMkLst>
        </pc:spChg>
        <pc:spChg chg="add mod">
          <ac:chgData name="임록희" userId="3857a365-e859-4244-85d7-fb49e72032e4" providerId="ADAL" clId="{26EB37CA-7C13-4BD3-BE6E-341D1FF8BA7A}" dt="2022-02-09T11:24:11.090" v="10312" actId="164"/>
          <ac:spMkLst>
            <pc:docMk/>
            <pc:sldMk cId="2333034672" sldId="1278"/>
            <ac:spMk id="28" creationId="{48BFA89A-6528-453C-A782-E76F5991D37F}"/>
          </ac:spMkLst>
        </pc:spChg>
        <pc:spChg chg="del">
          <ac:chgData name="임록희" userId="3857a365-e859-4244-85d7-fb49e72032e4" providerId="ADAL" clId="{26EB37CA-7C13-4BD3-BE6E-341D1FF8BA7A}" dt="2022-02-09T10:54:56.636" v="9778" actId="478"/>
          <ac:spMkLst>
            <pc:docMk/>
            <pc:sldMk cId="2333034672" sldId="1278"/>
            <ac:spMk id="29" creationId="{FE8F5830-0DFF-451B-8B24-FE45D4547217}"/>
          </ac:spMkLst>
        </pc:spChg>
        <pc:spChg chg="del">
          <ac:chgData name="임록희" userId="3857a365-e859-4244-85d7-fb49e72032e4" providerId="ADAL" clId="{26EB37CA-7C13-4BD3-BE6E-341D1FF8BA7A}" dt="2022-02-09T10:54:56.010" v="9777" actId="478"/>
          <ac:spMkLst>
            <pc:docMk/>
            <pc:sldMk cId="2333034672" sldId="1278"/>
            <ac:spMk id="30" creationId="{16DE0555-9B2B-4920-99B2-22235E4AB279}"/>
          </ac:spMkLst>
        </pc:spChg>
        <pc:spChg chg="add del mod">
          <ac:chgData name="임록희" userId="3857a365-e859-4244-85d7-fb49e72032e4" providerId="ADAL" clId="{26EB37CA-7C13-4BD3-BE6E-341D1FF8BA7A}" dt="2022-02-09T11:15:23.384" v="10181" actId="478"/>
          <ac:spMkLst>
            <pc:docMk/>
            <pc:sldMk cId="2333034672" sldId="1278"/>
            <ac:spMk id="31" creationId="{24E88498-75C5-4831-B120-B34558679F52}"/>
          </ac:spMkLst>
        </pc:spChg>
        <pc:spChg chg="del">
          <ac:chgData name="임록희" userId="3857a365-e859-4244-85d7-fb49e72032e4" providerId="ADAL" clId="{26EB37CA-7C13-4BD3-BE6E-341D1FF8BA7A}" dt="2022-02-09T10:55:04.968" v="9793" actId="478"/>
          <ac:spMkLst>
            <pc:docMk/>
            <pc:sldMk cId="2333034672" sldId="1278"/>
            <ac:spMk id="33" creationId="{BB50AE35-6098-4968-9E11-920D87951019}"/>
          </ac:spMkLst>
        </pc:spChg>
        <pc:spChg chg="del mod">
          <ac:chgData name="임록희" userId="3857a365-e859-4244-85d7-fb49e72032e4" providerId="ADAL" clId="{26EB37CA-7C13-4BD3-BE6E-341D1FF8BA7A}" dt="2022-02-09T10:55:08.644" v="9798" actId="478"/>
          <ac:spMkLst>
            <pc:docMk/>
            <pc:sldMk cId="2333034672" sldId="1278"/>
            <ac:spMk id="35" creationId="{B9CB39DF-7517-4C20-A75A-45EC3D5F5FAA}"/>
          </ac:spMkLst>
        </pc:spChg>
        <pc:spChg chg="del mod">
          <ac:chgData name="임록희" userId="3857a365-e859-4244-85d7-fb49e72032e4" providerId="ADAL" clId="{26EB37CA-7C13-4BD3-BE6E-341D1FF8BA7A}" dt="2022-02-09T10:55:09.919" v="9801" actId="478"/>
          <ac:spMkLst>
            <pc:docMk/>
            <pc:sldMk cId="2333034672" sldId="1278"/>
            <ac:spMk id="36" creationId="{20691FF4-C912-4F4D-B024-5FA8D9F4B52F}"/>
          </ac:spMkLst>
        </pc:spChg>
        <pc:spChg chg="del">
          <ac:chgData name="임록희" userId="3857a365-e859-4244-85d7-fb49e72032e4" providerId="ADAL" clId="{26EB37CA-7C13-4BD3-BE6E-341D1FF8BA7A}" dt="2022-02-09T10:55:09.265" v="9799" actId="478"/>
          <ac:spMkLst>
            <pc:docMk/>
            <pc:sldMk cId="2333034672" sldId="1278"/>
            <ac:spMk id="38" creationId="{492054A5-E18E-4E86-8897-BF553E93F6DC}"/>
          </ac:spMkLst>
        </pc:spChg>
        <pc:spChg chg="mod">
          <ac:chgData name="임록희" userId="3857a365-e859-4244-85d7-fb49e72032e4" providerId="ADAL" clId="{26EB37CA-7C13-4BD3-BE6E-341D1FF8BA7A}" dt="2022-02-09T11:24:11.090" v="10312" actId="164"/>
          <ac:spMkLst>
            <pc:docMk/>
            <pc:sldMk cId="2333034672" sldId="1278"/>
            <ac:spMk id="39" creationId="{5F482E9F-BB2E-4D8D-8986-648F94D89E19}"/>
          </ac:spMkLst>
        </pc:spChg>
        <pc:spChg chg="del">
          <ac:chgData name="임록희" userId="3857a365-e859-4244-85d7-fb49e72032e4" providerId="ADAL" clId="{26EB37CA-7C13-4BD3-BE6E-341D1FF8BA7A}" dt="2022-02-09T10:55:10.609" v="9802" actId="478"/>
          <ac:spMkLst>
            <pc:docMk/>
            <pc:sldMk cId="2333034672" sldId="1278"/>
            <ac:spMk id="40" creationId="{4A6EC143-A876-4E49-AAEB-C0EF343601B9}"/>
          </ac:spMkLst>
        </pc:spChg>
        <pc:spChg chg="del">
          <ac:chgData name="임록희" userId="3857a365-e859-4244-85d7-fb49e72032e4" providerId="ADAL" clId="{26EB37CA-7C13-4BD3-BE6E-341D1FF8BA7A}" dt="2022-02-09T10:54:45.514" v="9759" actId="478"/>
          <ac:spMkLst>
            <pc:docMk/>
            <pc:sldMk cId="2333034672" sldId="1278"/>
            <ac:spMk id="41" creationId="{3AB98EC1-E57B-4958-86BE-87F8F2AD0497}"/>
          </ac:spMkLst>
        </pc:spChg>
        <pc:spChg chg="mod">
          <ac:chgData name="임록희" userId="3857a365-e859-4244-85d7-fb49e72032e4" providerId="ADAL" clId="{26EB37CA-7C13-4BD3-BE6E-341D1FF8BA7A}" dt="2022-02-09T11:24:11.090" v="10312" actId="164"/>
          <ac:spMkLst>
            <pc:docMk/>
            <pc:sldMk cId="2333034672" sldId="1278"/>
            <ac:spMk id="42" creationId="{16D54499-E2DD-41F4-B34D-B99F9810A082}"/>
          </ac:spMkLst>
        </pc:spChg>
        <pc:spChg chg="add mod">
          <ac:chgData name="임록희" userId="3857a365-e859-4244-85d7-fb49e72032e4" providerId="ADAL" clId="{26EB37CA-7C13-4BD3-BE6E-341D1FF8BA7A}" dt="2022-02-09T11:24:11.090" v="10312" actId="164"/>
          <ac:spMkLst>
            <pc:docMk/>
            <pc:sldMk cId="2333034672" sldId="1278"/>
            <ac:spMk id="43" creationId="{1D6876FF-DFF3-4ECD-9ACC-2744EE076F68}"/>
          </ac:spMkLst>
        </pc:spChg>
        <pc:spChg chg="del mod">
          <ac:chgData name="임록희" userId="3857a365-e859-4244-85d7-fb49e72032e4" providerId="ADAL" clId="{26EB37CA-7C13-4BD3-BE6E-341D1FF8BA7A}" dt="2022-02-09T11:05:43.507" v="9993" actId="478"/>
          <ac:spMkLst>
            <pc:docMk/>
            <pc:sldMk cId="2333034672" sldId="1278"/>
            <ac:spMk id="44" creationId="{B2C20F84-435F-4378-8702-042050BD9292}"/>
          </ac:spMkLst>
        </pc:spChg>
        <pc:spChg chg="del">
          <ac:chgData name="임록희" userId="3857a365-e859-4244-85d7-fb49e72032e4" providerId="ADAL" clId="{26EB37CA-7C13-4BD3-BE6E-341D1FF8BA7A}" dt="2022-02-09T10:54:52.400" v="9772" actId="478"/>
          <ac:spMkLst>
            <pc:docMk/>
            <pc:sldMk cId="2333034672" sldId="1278"/>
            <ac:spMk id="45" creationId="{5F6CD025-B89B-42A6-8F47-49BC36123406}"/>
          </ac:spMkLst>
        </pc:spChg>
        <pc:spChg chg="del">
          <ac:chgData name="임록희" userId="3857a365-e859-4244-85d7-fb49e72032e4" providerId="ADAL" clId="{26EB37CA-7C13-4BD3-BE6E-341D1FF8BA7A}" dt="2022-02-09T10:54:54.355" v="9775" actId="478"/>
          <ac:spMkLst>
            <pc:docMk/>
            <pc:sldMk cId="2333034672" sldId="1278"/>
            <ac:spMk id="46" creationId="{48E01E60-7DCC-410E-8FFA-8F05C6631FE5}"/>
          </ac:spMkLst>
        </pc:spChg>
        <pc:spChg chg="del">
          <ac:chgData name="임록희" userId="3857a365-e859-4244-85d7-fb49e72032e4" providerId="ADAL" clId="{26EB37CA-7C13-4BD3-BE6E-341D1FF8BA7A}" dt="2022-02-09T10:54:45.772" v="9760" actId="478"/>
          <ac:spMkLst>
            <pc:docMk/>
            <pc:sldMk cId="2333034672" sldId="1278"/>
            <ac:spMk id="47" creationId="{6F53A4B5-A0A9-478B-BCBC-6181407E12ED}"/>
          </ac:spMkLst>
        </pc:spChg>
        <pc:spChg chg="del">
          <ac:chgData name="임록희" userId="3857a365-e859-4244-85d7-fb49e72032e4" providerId="ADAL" clId="{26EB37CA-7C13-4BD3-BE6E-341D1FF8BA7A}" dt="2022-02-09T10:56:14.757" v="9804" actId="478"/>
          <ac:spMkLst>
            <pc:docMk/>
            <pc:sldMk cId="2333034672" sldId="1278"/>
            <ac:spMk id="48" creationId="{8C2C5096-7915-4A25-B5C5-F08663D2B304}"/>
          </ac:spMkLst>
        </pc:spChg>
        <pc:spChg chg="add del mod ord">
          <ac:chgData name="임록희" userId="3857a365-e859-4244-85d7-fb49e72032e4" providerId="ADAL" clId="{26EB37CA-7C13-4BD3-BE6E-341D1FF8BA7A}" dt="2022-02-09T11:22:09.588" v="10266" actId="478"/>
          <ac:spMkLst>
            <pc:docMk/>
            <pc:sldMk cId="2333034672" sldId="1278"/>
            <ac:spMk id="49" creationId="{44759D4C-0F48-4E78-9384-2A4AADAEC1E3}"/>
          </ac:spMkLst>
        </pc:spChg>
        <pc:spChg chg="add mod">
          <ac:chgData name="임록희" userId="3857a365-e859-4244-85d7-fb49e72032e4" providerId="ADAL" clId="{26EB37CA-7C13-4BD3-BE6E-341D1FF8BA7A}" dt="2022-02-09T11:24:11.090" v="10312" actId="164"/>
          <ac:spMkLst>
            <pc:docMk/>
            <pc:sldMk cId="2333034672" sldId="1278"/>
            <ac:spMk id="50" creationId="{DF9712E9-E3BF-4CBB-8D29-0683C9334652}"/>
          </ac:spMkLst>
        </pc:spChg>
        <pc:spChg chg="add del mod ord">
          <ac:chgData name="임록희" userId="3857a365-e859-4244-85d7-fb49e72032e4" providerId="ADAL" clId="{26EB37CA-7C13-4BD3-BE6E-341D1FF8BA7A}" dt="2022-02-09T11:22:09.588" v="10266" actId="478"/>
          <ac:spMkLst>
            <pc:docMk/>
            <pc:sldMk cId="2333034672" sldId="1278"/>
            <ac:spMk id="51" creationId="{B742ABF7-DFF5-4661-AECE-F40AADC8570F}"/>
          </ac:spMkLst>
        </pc:spChg>
        <pc:spChg chg="add del mod ord">
          <ac:chgData name="임록희" userId="3857a365-e859-4244-85d7-fb49e72032e4" providerId="ADAL" clId="{26EB37CA-7C13-4BD3-BE6E-341D1FF8BA7A}" dt="2022-02-09T11:22:09.588" v="10266" actId="478"/>
          <ac:spMkLst>
            <pc:docMk/>
            <pc:sldMk cId="2333034672" sldId="1278"/>
            <ac:spMk id="52" creationId="{52D14EED-F074-4022-AD76-2B02F87FF03B}"/>
          </ac:spMkLst>
        </pc:spChg>
        <pc:spChg chg="add mod">
          <ac:chgData name="임록희" userId="3857a365-e859-4244-85d7-fb49e72032e4" providerId="ADAL" clId="{26EB37CA-7C13-4BD3-BE6E-341D1FF8BA7A}" dt="2022-02-09T11:24:11.090" v="10312" actId="164"/>
          <ac:spMkLst>
            <pc:docMk/>
            <pc:sldMk cId="2333034672" sldId="1278"/>
            <ac:spMk id="53" creationId="{0F5BD970-E3E4-4E3B-B157-8BBB27482A4E}"/>
          </ac:spMkLst>
        </pc:spChg>
        <pc:spChg chg="add del mod ord">
          <ac:chgData name="임록희" userId="3857a365-e859-4244-85d7-fb49e72032e4" providerId="ADAL" clId="{26EB37CA-7C13-4BD3-BE6E-341D1FF8BA7A}" dt="2022-02-09T11:22:09.588" v="10266" actId="478"/>
          <ac:spMkLst>
            <pc:docMk/>
            <pc:sldMk cId="2333034672" sldId="1278"/>
            <ac:spMk id="54" creationId="{C1E3DC52-7108-4C49-B045-F839E07573E0}"/>
          </ac:spMkLst>
        </pc:spChg>
        <pc:spChg chg="add mod">
          <ac:chgData name="임록희" userId="3857a365-e859-4244-85d7-fb49e72032e4" providerId="ADAL" clId="{26EB37CA-7C13-4BD3-BE6E-341D1FF8BA7A}" dt="2022-02-09T11:24:11.090" v="10312" actId="164"/>
          <ac:spMkLst>
            <pc:docMk/>
            <pc:sldMk cId="2333034672" sldId="1278"/>
            <ac:spMk id="55" creationId="{9E0157D2-B107-4A42-84DF-C69E34A1C57D}"/>
          </ac:spMkLst>
        </pc:spChg>
        <pc:spChg chg="add del mod">
          <ac:chgData name="임록희" userId="3857a365-e859-4244-85d7-fb49e72032e4" providerId="ADAL" clId="{26EB37CA-7C13-4BD3-BE6E-341D1FF8BA7A}" dt="2022-02-09T11:22:09.588" v="10266" actId="478"/>
          <ac:spMkLst>
            <pc:docMk/>
            <pc:sldMk cId="2333034672" sldId="1278"/>
            <ac:spMk id="56" creationId="{7B70761D-D090-4756-92DB-6A017D0A9CC8}"/>
          </ac:spMkLst>
        </pc:spChg>
        <pc:spChg chg="add del mod">
          <ac:chgData name="임록희" userId="3857a365-e859-4244-85d7-fb49e72032e4" providerId="ADAL" clId="{26EB37CA-7C13-4BD3-BE6E-341D1FF8BA7A}" dt="2022-02-09T11:24:07.053" v="10311" actId="478"/>
          <ac:spMkLst>
            <pc:docMk/>
            <pc:sldMk cId="2333034672" sldId="1278"/>
            <ac:spMk id="57" creationId="{6161DA2C-9172-491A-8872-2518C3A3709E}"/>
          </ac:spMkLst>
        </pc:spChg>
        <pc:spChg chg="add mod">
          <ac:chgData name="임록희" userId="3857a365-e859-4244-85d7-fb49e72032e4" providerId="ADAL" clId="{26EB37CA-7C13-4BD3-BE6E-341D1FF8BA7A}" dt="2022-02-09T11:24:11.090" v="10312" actId="164"/>
          <ac:spMkLst>
            <pc:docMk/>
            <pc:sldMk cId="2333034672" sldId="1278"/>
            <ac:spMk id="58" creationId="{F4FFDEDC-80FB-4F89-B21B-8B11E34258E2}"/>
          </ac:spMkLst>
        </pc:spChg>
        <pc:spChg chg="add mod ord">
          <ac:chgData name="임록희" userId="3857a365-e859-4244-85d7-fb49e72032e4" providerId="ADAL" clId="{26EB37CA-7C13-4BD3-BE6E-341D1FF8BA7A}" dt="2022-02-09T11:24:11.090" v="10312" actId="164"/>
          <ac:spMkLst>
            <pc:docMk/>
            <pc:sldMk cId="2333034672" sldId="1278"/>
            <ac:spMk id="59" creationId="{79B485A8-8298-4159-B3FB-370935D2C696}"/>
          </ac:spMkLst>
        </pc:spChg>
        <pc:spChg chg="add del mod ord">
          <ac:chgData name="임록희" userId="3857a365-e859-4244-85d7-fb49e72032e4" providerId="ADAL" clId="{26EB37CA-7C13-4BD3-BE6E-341D1FF8BA7A}" dt="2022-02-09T11:18:25.095" v="10223" actId="478"/>
          <ac:spMkLst>
            <pc:docMk/>
            <pc:sldMk cId="2333034672" sldId="1278"/>
            <ac:spMk id="66" creationId="{20907989-D764-4B88-9FB2-FC783492ECF6}"/>
          </ac:spMkLst>
        </pc:spChg>
        <pc:spChg chg="add del mod">
          <ac:chgData name="임록희" userId="3857a365-e859-4244-85d7-fb49e72032e4" providerId="ADAL" clId="{26EB37CA-7C13-4BD3-BE6E-341D1FF8BA7A}" dt="2022-02-09T11:18:38.622" v="10225" actId="478"/>
          <ac:spMkLst>
            <pc:docMk/>
            <pc:sldMk cId="2333034672" sldId="1278"/>
            <ac:spMk id="67" creationId="{AB3700EF-46A6-444E-8D0B-682E3009B310}"/>
          </ac:spMkLst>
        </pc:spChg>
        <pc:spChg chg="add mod">
          <ac:chgData name="임록희" userId="3857a365-e859-4244-85d7-fb49e72032e4" providerId="ADAL" clId="{26EB37CA-7C13-4BD3-BE6E-341D1FF8BA7A}" dt="2022-02-09T11:24:11.090" v="10312" actId="164"/>
          <ac:spMkLst>
            <pc:docMk/>
            <pc:sldMk cId="2333034672" sldId="1278"/>
            <ac:spMk id="68" creationId="{C837B77D-38B5-4423-8B3F-90E07118B631}"/>
          </ac:spMkLst>
        </pc:spChg>
        <pc:spChg chg="add mod">
          <ac:chgData name="임록희" userId="3857a365-e859-4244-85d7-fb49e72032e4" providerId="ADAL" clId="{26EB37CA-7C13-4BD3-BE6E-341D1FF8BA7A}" dt="2022-02-09T11:24:11.090" v="10312" actId="164"/>
          <ac:spMkLst>
            <pc:docMk/>
            <pc:sldMk cId="2333034672" sldId="1278"/>
            <ac:spMk id="69" creationId="{D84CBB34-CBA2-400D-9AE5-380C6DD8EFD8}"/>
          </ac:spMkLst>
        </pc:spChg>
        <pc:spChg chg="add mod">
          <ac:chgData name="임록희" userId="3857a365-e859-4244-85d7-fb49e72032e4" providerId="ADAL" clId="{26EB37CA-7C13-4BD3-BE6E-341D1FF8BA7A}" dt="2022-02-09T11:24:11.090" v="10312" actId="164"/>
          <ac:spMkLst>
            <pc:docMk/>
            <pc:sldMk cId="2333034672" sldId="1278"/>
            <ac:spMk id="70" creationId="{579D2FA0-575D-459F-B338-E05898E48FB7}"/>
          </ac:spMkLst>
        </pc:spChg>
        <pc:grpChg chg="add del mod">
          <ac:chgData name="임록희" userId="3857a365-e859-4244-85d7-fb49e72032e4" providerId="ADAL" clId="{26EB37CA-7C13-4BD3-BE6E-341D1FF8BA7A}" dt="2022-02-09T11:24:39.477" v="10318" actId="478"/>
          <ac:grpSpMkLst>
            <pc:docMk/>
            <pc:sldMk cId="2333034672" sldId="1278"/>
            <ac:grpSpMk id="94" creationId="{9B14CE87-D6C2-4E01-8392-ACC96D8D5E7B}"/>
          </ac:grpSpMkLst>
        </pc:grpChg>
        <pc:picChg chg="add del mod">
          <ac:chgData name="임록희" userId="3857a365-e859-4244-85d7-fb49e72032e4" providerId="ADAL" clId="{26EB37CA-7C13-4BD3-BE6E-341D1FF8BA7A}" dt="2022-02-10T01:45:34.022" v="11408" actId="478"/>
          <ac:picMkLst>
            <pc:docMk/>
            <pc:sldMk cId="2333034672" sldId="1278"/>
            <ac:picMk id="6" creationId="{0FDA5992-FC97-4447-914F-67C90CE7844B}"/>
          </ac:picMkLst>
        </pc:picChg>
        <pc:picChg chg="add del mod ord">
          <ac:chgData name="임록희" userId="3857a365-e859-4244-85d7-fb49e72032e4" providerId="ADAL" clId="{26EB37CA-7C13-4BD3-BE6E-341D1FF8BA7A}" dt="2022-02-10T01:52:02.383" v="11438" actId="478"/>
          <ac:picMkLst>
            <pc:docMk/>
            <pc:sldMk cId="2333034672" sldId="1278"/>
            <ac:picMk id="8" creationId="{15FCE5CF-D34E-4824-BA37-B4F5CFB26CFE}"/>
          </ac:picMkLst>
        </pc:picChg>
        <pc:picChg chg="add mod ord">
          <ac:chgData name="임록희" userId="3857a365-e859-4244-85d7-fb49e72032e4" providerId="ADAL" clId="{26EB37CA-7C13-4BD3-BE6E-341D1FF8BA7A}" dt="2022-02-10T02:04:40.822" v="11541" actId="1076"/>
          <ac:picMkLst>
            <pc:docMk/>
            <pc:sldMk cId="2333034672" sldId="1278"/>
            <ac:picMk id="10" creationId="{ADB0C7F0-F250-43FC-BEFB-4178B7619F0C}"/>
          </ac:picMkLst>
        </pc:picChg>
        <pc:picChg chg="add del mod">
          <ac:chgData name="임록희" userId="3857a365-e859-4244-85d7-fb49e72032e4" providerId="ADAL" clId="{26EB37CA-7C13-4BD3-BE6E-341D1FF8BA7A}" dt="2022-02-09T10:42:31.154" v="9757" actId="478"/>
          <ac:picMkLst>
            <pc:docMk/>
            <pc:sldMk cId="2333034672" sldId="1278"/>
            <ac:picMk id="11" creationId="{3CACC096-8DC5-4194-BF35-179F5E91E8A6}"/>
          </ac:picMkLst>
        </pc:picChg>
        <pc:picChg chg="add del mod">
          <ac:chgData name="임록희" userId="3857a365-e859-4244-85d7-fb49e72032e4" providerId="ADAL" clId="{26EB37CA-7C13-4BD3-BE6E-341D1FF8BA7A}" dt="2022-02-09T11:33:47.942" v="10408" actId="478"/>
          <ac:picMkLst>
            <pc:docMk/>
            <pc:sldMk cId="2333034672" sldId="1278"/>
            <ac:picMk id="96" creationId="{BCD17C3E-F199-44F8-9B9C-36B238097C85}"/>
          </ac:picMkLst>
        </pc:picChg>
        <pc:picChg chg="add del mod">
          <ac:chgData name="임록희" userId="3857a365-e859-4244-85d7-fb49e72032e4" providerId="ADAL" clId="{26EB37CA-7C13-4BD3-BE6E-341D1FF8BA7A}" dt="2022-02-09T11:40:41.405" v="10430" actId="478"/>
          <ac:picMkLst>
            <pc:docMk/>
            <pc:sldMk cId="2333034672" sldId="1278"/>
            <ac:picMk id="98" creationId="{BCCC9ED6-DB08-4801-A7B8-8643020EA1BF}"/>
          </ac:picMkLst>
        </pc:picChg>
        <pc:picChg chg="add del mod">
          <ac:chgData name="임록희" userId="3857a365-e859-4244-85d7-fb49e72032e4" providerId="ADAL" clId="{26EB37CA-7C13-4BD3-BE6E-341D1FF8BA7A}" dt="2022-02-09T11:40:40.507" v="10429" actId="478"/>
          <ac:picMkLst>
            <pc:docMk/>
            <pc:sldMk cId="2333034672" sldId="1278"/>
            <ac:picMk id="100" creationId="{4A610C22-9E1D-487E-95B9-4CFB6F657B55}"/>
          </ac:picMkLst>
        </pc:picChg>
        <pc:picChg chg="add del mod">
          <ac:chgData name="임록희" userId="3857a365-e859-4244-85d7-fb49e72032e4" providerId="ADAL" clId="{26EB37CA-7C13-4BD3-BE6E-341D1FF8BA7A}" dt="2022-02-09T12:17:26.806" v="10564" actId="478"/>
          <ac:picMkLst>
            <pc:docMk/>
            <pc:sldMk cId="2333034672" sldId="1278"/>
            <ac:picMk id="102" creationId="{D8CD0EA4-BBDF-475C-9B5D-F12ACD489D9F}"/>
          </ac:picMkLst>
        </pc:picChg>
        <pc:picChg chg="add del mod">
          <ac:chgData name="임록희" userId="3857a365-e859-4244-85d7-fb49e72032e4" providerId="ADAL" clId="{26EB37CA-7C13-4BD3-BE6E-341D1FF8BA7A}" dt="2022-02-10T01:46:18.124" v="11415" actId="478"/>
          <ac:picMkLst>
            <pc:docMk/>
            <pc:sldMk cId="2333034672" sldId="1278"/>
            <ac:picMk id="104" creationId="{3A5D5FF7-D57B-42CA-B4A1-3A9783AA5083}"/>
          </ac:picMkLst>
        </pc:picChg>
        <pc:cxnChg chg="add mod ord">
          <ac:chgData name="임록희" userId="3857a365-e859-4244-85d7-fb49e72032e4" providerId="ADAL" clId="{26EB37CA-7C13-4BD3-BE6E-341D1FF8BA7A}" dt="2022-02-09T11:24:11.090" v="10312" actId="164"/>
          <ac:cxnSpMkLst>
            <pc:docMk/>
            <pc:sldMk cId="2333034672" sldId="1278"/>
            <ac:cxnSpMk id="34" creationId="{2C56D111-7FCF-4136-B342-8FE376F45BB0}"/>
          </ac:cxnSpMkLst>
        </pc:cxnChg>
        <pc:cxnChg chg="add mod ord">
          <ac:chgData name="임록희" userId="3857a365-e859-4244-85d7-fb49e72032e4" providerId="ADAL" clId="{26EB37CA-7C13-4BD3-BE6E-341D1FF8BA7A}" dt="2022-02-09T11:24:11.090" v="10312" actId="164"/>
          <ac:cxnSpMkLst>
            <pc:docMk/>
            <pc:sldMk cId="2333034672" sldId="1278"/>
            <ac:cxnSpMk id="62" creationId="{690E0C11-B4F0-4CB9-9228-85B72CEC188D}"/>
          </ac:cxnSpMkLst>
        </pc:cxnChg>
        <pc:cxnChg chg="add mod">
          <ac:chgData name="임록희" userId="3857a365-e859-4244-85d7-fb49e72032e4" providerId="ADAL" clId="{26EB37CA-7C13-4BD3-BE6E-341D1FF8BA7A}" dt="2022-02-09T11:24:11.090" v="10312" actId="164"/>
          <ac:cxnSpMkLst>
            <pc:docMk/>
            <pc:sldMk cId="2333034672" sldId="1278"/>
            <ac:cxnSpMk id="71" creationId="{CCCEF0D2-34BF-4DBA-BAE8-03F23CA7E0C6}"/>
          </ac:cxnSpMkLst>
        </pc:cxnChg>
        <pc:cxnChg chg="add mod">
          <ac:chgData name="임록희" userId="3857a365-e859-4244-85d7-fb49e72032e4" providerId="ADAL" clId="{26EB37CA-7C13-4BD3-BE6E-341D1FF8BA7A}" dt="2022-02-09T11:24:11.090" v="10312" actId="164"/>
          <ac:cxnSpMkLst>
            <pc:docMk/>
            <pc:sldMk cId="2333034672" sldId="1278"/>
            <ac:cxnSpMk id="72" creationId="{0B348B6C-FCA2-4B9A-8987-95BC5B26DA51}"/>
          </ac:cxnSpMkLst>
        </pc:cxnChg>
        <pc:cxnChg chg="add mod">
          <ac:chgData name="임록희" userId="3857a365-e859-4244-85d7-fb49e72032e4" providerId="ADAL" clId="{26EB37CA-7C13-4BD3-BE6E-341D1FF8BA7A}" dt="2022-02-09T11:18:56.322" v="10229" actId="571"/>
          <ac:cxnSpMkLst>
            <pc:docMk/>
            <pc:sldMk cId="2333034672" sldId="1278"/>
            <ac:cxnSpMk id="73" creationId="{6EED4A6E-1922-4754-848D-BFBE21C5AB49}"/>
          </ac:cxnSpMkLst>
        </pc:cxnChg>
        <pc:cxnChg chg="add mod">
          <ac:chgData name="임록희" userId="3857a365-e859-4244-85d7-fb49e72032e4" providerId="ADAL" clId="{26EB37CA-7C13-4BD3-BE6E-341D1FF8BA7A}" dt="2022-02-09T11:19:01.442" v="10231" actId="571"/>
          <ac:cxnSpMkLst>
            <pc:docMk/>
            <pc:sldMk cId="2333034672" sldId="1278"/>
            <ac:cxnSpMk id="74" creationId="{134F3FDC-09E1-49B6-8840-6E0AE3F29DC3}"/>
          </ac:cxnSpMkLst>
        </pc:cxnChg>
        <pc:cxnChg chg="add del mod ord">
          <ac:chgData name="임록희" userId="3857a365-e859-4244-85d7-fb49e72032e4" providerId="ADAL" clId="{26EB37CA-7C13-4BD3-BE6E-341D1FF8BA7A}" dt="2022-02-09T11:24:39.477" v="10318" actId="478"/>
          <ac:cxnSpMkLst>
            <pc:docMk/>
            <pc:sldMk cId="2333034672" sldId="1278"/>
            <ac:cxnSpMk id="79" creationId="{6521552F-390A-489B-805D-9952012D4CCB}"/>
          </ac:cxnSpMkLst>
        </pc:cxnChg>
        <pc:cxnChg chg="add mod">
          <ac:chgData name="임록희" userId="3857a365-e859-4244-85d7-fb49e72032e4" providerId="ADAL" clId="{26EB37CA-7C13-4BD3-BE6E-341D1FF8BA7A}" dt="2022-02-09T11:24:11.090" v="10312" actId="164"/>
          <ac:cxnSpMkLst>
            <pc:docMk/>
            <pc:sldMk cId="2333034672" sldId="1278"/>
            <ac:cxnSpMk id="85" creationId="{49F78E35-06A0-4BA9-861D-0369853E37EE}"/>
          </ac:cxnSpMkLst>
        </pc:cxnChg>
        <pc:cxnChg chg="add mod">
          <ac:chgData name="임록희" userId="3857a365-e859-4244-85d7-fb49e72032e4" providerId="ADAL" clId="{26EB37CA-7C13-4BD3-BE6E-341D1FF8BA7A}" dt="2022-02-09T11:24:11.090" v="10312" actId="164"/>
          <ac:cxnSpMkLst>
            <pc:docMk/>
            <pc:sldMk cId="2333034672" sldId="1278"/>
            <ac:cxnSpMk id="86" creationId="{80D10173-2109-4AFA-8AE5-6EB10557B444}"/>
          </ac:cxnSpMkLst>
        </pc:cxnChg>
        <pc:cxnChg chg="add mod">
          <ac:chgData name="임록희" userId="3857a365-e859-4244-85d7-fb49e72032e4" providerId="ADAL" clId="{26EB37CA-7C13-4BD3-BE6E-341D1FF8BA7A}" dt="2022-02-09T11:24:11.090" v="10312" actId="164"/>
          <ac:cxnSpMkLst>
            <pc:docMk/>
            <pc:sldMk cId="2333034672" sldId="1278"/>
            <ac:cxnSpMk id="87" creationId="{3563D16D-0E29-4AFE-BBFA-A5064326A6FD}"/>
          </ac:cxnSpMkLst>
        </pc:cxnChg>
        <pc:cxnChg chg="add mod">
          <ac:chgData name="임록희" userId="3857a365-e859-4244-85d7-fb49e72032e4" providerId="ADAL" clId="{26EB37CA-7C13-4BD3-BE6E-341D1FF8BA7A}" dt="2022-02-09T11:24:11.090" v="10312" actId="164"/>
          <ac:cxnSpMkLst>
            <pc:docMk/>
            <pc:sldMk cId="2333034672" sldId="1278"/>
            <ac:cxnSpMk id="88" creationId="{22297073-7E9D-43BB-B830-C7718A7F886B}"/>
          </ac:cxnSpMkLst>
        </pc:cxnChg>
        <pc:cxnChg chg="add mod">
          <ac:chgData name="임록희" userId="3857a365-e859-4244-85d7-fb49e72032e4" providerId="ADAL" clId="{26EB37CA-7C13-4BD3-BE6E-341D1FF8BA7A}" dt="2022-02-09T11:24:11.090" v="10312" actId="164"/>
          <ac:cxnSpMkLst>
            <pc:docMk/>
            <pc:sldMk cId="2333034672" sldId="1278"/>
            <ac:cxnSpMk id="89" creationId="{793222F7-05F9-49C0-80E0-0E005735EA4E}"/>
          </ac:cxnSpMkLst>
        </pc:cxnChg>
        <pc:cxnChg chg="add mod">
          <ac:chgData name="임록희" userId="3857a365-e859-4244-85d7-fb49e72032e4" providerId="ADAL" clId="{26EB37CA-7C13-4BD3-BE6E-341D1FF8BA7A}" dt="2022-02-09T11:24:39.477" v="10318" actId="478"/>
          <ac:cxnSpMkLst>
            <pc:docMk/>
            <pc:sldMk cId="2333034672" sldId="1278"/>
            <ac:cxnSpMk id="90" creationId="{A6F1DC07-9856-46BB-B1B5-30A75BE9C0B8}"/>
          </ac:cxnSpMkLst>
        </pc:cxnChg>
      </pc:sldChg>
      <pc:sldChg chg="modSp mod">
        <pc:chgData name="임록희" userId="3857a365-e859-4244-85d7-fb49e72032e4" providerId="ADAL" clId="{26EB37CA-7C13-4BD3-BE6E-341D1FF8BA7A}" dt="2022-02-10T02:07:23.131" v="11594" actId="20577"/>
        <pc:sldMkLst>
          <pc:docMk/>
          <pc:sldMk cId="2606722609" sldId="1279"/>
        </pc:sldMkLst>
        <pc:spChg chg="mod">
          <ac:chgData name="임록희" userId="3857a365-e859-4244-85d7-fb49e72032e4" providerId="ADAL" clId="{26EB37CA-7C13-4BD3-BE6E-341D1FF8BA7A}" dt="2022-02-10T02:05:58.770" v="11560" actId="13822"/>
          <ac:spMkLst>
            <pc:docMk/>
            <pc:sldMk cId="2606722609" sldId="1279"/>
            <ac:spMk id="51" creationId="{84935D3B-0F5D-4058-95B8-E855C7DA7D31}"/>
          </ac:spMkLst>
        </pc:spChg>
        <pc:spChg chg="mod">
          <ac:chgData name="임록희" userId="3857a365-e859-4244-85d7-fb49e72032e4" providerId="ADAL" clId="{26EB37CA-7C13-4BD3-BE6E-341D1FF8BA7A}" dt="2022-02-10T02:05:58.770" v="11560" actId="13822"/>
          <ac:spMkLst>
            <pc:docMk/>
            <pc:sldMk cId="2606722609" sldId="1279"/>
            <ac:spMk id="61" creationId="{EDD3DBDA-06D3-4984-AA4A-8669C3C8BC70}"/>
          </ac:spMkLst>
        </pc:spChg>
        <pc:spChg chg="mod">
          <ac:chgData name="임록희" userId="3857a365-e859-4244-85d7-fb49e72032e4" providerId="ADAL" clId="{26EB37CA-7C13-4BD3-BE6E-341D1FF8BA7A}" dt="2022-02-10T02:07:23.131" v="11594" actId="20577"/>
          <ac:spMkLst>
            <pc:docMk/>
            <pc:sldMk cId="2606722609" sldId="1279"/>
            <ac:spMk id="62" creationId="{13E042EA-20E7-49BE-80BB-3A632A07A39B}"/>
          </ac:spMkLst>
        </pc:spChg>
      </pc:sldChg>
      <pc:sldChg chg="modSp mod">
        <pc:chgData name="임록희" userId="3857a365-e859-4244-85d7-fb49e72032e4" providerId="ADAL" clId="{26EB37CA-7C13-4BD3-BE6E-341D1FF8BA7A}" dt="2022-02-10T02:07:30.230" v="11599" actId="14100"/>
        <pc:sldMkLst>
          <pc:docMk/>
          <pc:sldMk cId="104949915" sldId="1280"/>
        </pc:sldMkLst>
        <pc:spChg chg="mod">
          <ac:chgData name="임록희" userId="3857a365-e859-4244-85d7-fb49e72032e4" providerId="ADAL" clId="{26EB37CA-7C13-4BD3-BE6E-341D1FF8BA7A}" dt="2022-02-10T02:07:30.230" v="11599" actId="14100"/>
          <ac:spMkLst>
            <pc:docMk/>
            <pc:sldMk cId="104949915" sldId="1280"/>
            <ac:spMk id="23" creationId="{08AE869D-3F0E-4D5D-9603-94F759607889}"/>
          </ac:spMkLst>
        </pc:spChg>
      </pc:sldChg>
      <pc:sldChg chg="addSp delSp modSp mod">
        <pc:chgData name="임록희" userId="3857a365-e859-4244-85d7-fb49e72032e4" providerId="ADAL" clId="{26EB37CA-7C13-4BD3-BE6E-341D1FF8BA7A}" dt="2022-02-09T05:38:03.093" v="3535" actId="14100"/>
        <pc:sldMkLst>
          <pc:docMk/>
          <pc:sldMk cId="775398829" sldId="1281"/>
        </pc:sldMkLst>
        <pc:spChg chg="add mod">
          <ac:chgData name="임록희" userId="3857a365-e859-4244-85d7-fb49e72032e4" providerId="ADAL" clId="{26EB37CA-7C13-4BD3-BE6E-341D1FF8BA7A}" dt="2022-02-09T05:38:03.093" v="3535" actId="14100"/>
          <ac:spMkLst>
            <pc:docMk/>
            <pc:sldMk cId="775398829" sldId="1281"/>
            <ac:spMk id="2" creationId="{84A37DF0-4D3D-482A-8B3C-9084F35C8B5C}"/>
          </ac:spMkLst>
        </pc:spChg>
        <pc:spChg chg="del">
          <ac:chgData name="임록희" userId="3857a365-e859-4244-85d7-fb49e72032e4" providerId="ADAL" clId="{26EB37CA-7C13-4BD3-BE6E-341D1FF8BA7A}" dt="2022-02-09T05:37:43.518" v="3528" actId="478"/>
          <ac:spMkLst>
            <pc:docMk/>
            <pc:sldMk cId="775398829" sldId="1281"/>
            <ac:spMk id="17" creationId="{2C517444-38AE-42FC-A74A-729F6556C75C}"/>
          </ac:spMkLst>
        </pc:spChg>
      </pc:sldChg>
      <pc:sldChg chg="addSp delSp modSp mod">
        <pc:chgData name="임록희" userId="3857a365-e859-4244-85d7-fb49e72032e4" providerId="ADAL" clId="{26EB37CA-7C13-4BD3-BE6E-341D1FF8BA7A}" dt="2022-02-10T04:49:39.321" v="11919" actId="14100"/>
        <pc:sldMkLst>
          <pc:docMk/>
          <pc:sldMk cId="1090300321" sldId="1282"/>
        </pc:sldMkLst>
        <pc:spChg chg="add mod">
          <ac:chgData name="임록희" userId="3857a365-e859-4244-85d7-fb49e72032e4" providerId="ADAL" clId="{26EB37CA-7C13-4BD3-BE6E-341D1FF8BA7A}" dt="2022-02-10T04:49:28.040" v="11918" actId="1035"/>
          <ac:spMkLst>
            <pc:docMk/>
            <pc:sldMk cId="1090300321" sldId="1282"/>
            <ac:spMk id="15" creationId="{C4747271-B36E-420C-ABA2-043BC0A13FA6}"/>
          </ac:spMkLst>
        </pc:spChg>
        <pc:spChg chg="mod">
          <ac:chgData name="임록희" userId="3857a365-e859-4244-85d7-fb49e72032e4" providerId="ADAL" clId="{26EB37CA-7C13-4BD3-BE6E-341D1FF8BA7A}" dt="2022-02-09T04:36:10.936" v="2568" actId="20577"/>
          <ac:spMkLst>
            <pc:docMk/>
            <pc:sldMk cId="1090300321" sldId="1282"/>
            <ac:spMk id="28" creationId="{F14838C7-5EBC-431A-B475-6BF313A126DB}"/>
          </ac:spMkLst>
        </pc:spChg>
        <pc:spChg chg="del">
          <ac:chgData name="임록희" userId="3857a365-e859-4244-85d7-fb49e72032e4" providerId="ADAL" clId="{26EB37CA-7C13-4BD3-BE6E-341D1FF8BA7A}" dt="2022-02-10T04:49:24.648" v="11916" actId="478"/>
          <ac:spMkLst>
            <pc:docMk/>
            <pc:sldMk cId="1090300321" sldId="1282"/>
            <ac:spMk id="33" creationId="{B3065A39-1245-4E49-8E83-7A11C0C1B0DD}"/>
          </ac:spMkLst>
        </pc:spChg>
        <pc:cxnChg chg="mod">
          <ac:chgData name="임록희" userId="3857a365-e859-4244-85d7-fb49e72032e4" providerId="ADAL" clId="{26EB37CA-7C13-4BD3-BE6E-341D1FF8BA7A}" dt="2022-02-10T04:49:39.321" v="11919" actId="14100"/>
          <ac:cxnSpMkLst>
            <pc:docMk/>
            <pc:sldMk cId="1090300321" sldId="1282"/>
            <ac:cxnSpMk id="35" creationId="{C8E5C126-FC51-457A-9D40-0FD0198244C2}"/>
          </ac:cxnSpMkLst>
        </pc:cxnChg>
      </pc:sldChg>
      <pc:sldChg chg="del">
        <pc:chgData name="임록희" userId="3857a365-e859-4244-85d7-fb49e72032e4" providerId="ADAL" clId="{26EB37CA-7C13-4BD3-BE6E-341D1FF8BA7A}" dt="2022-02-09T11:46:37.186" v="10474" actId="47"/>
        <pc:sldMkLst>
          <pc:docMk/>
          <pc:sldMk cId="2736967673" sldId="1283"/>
        </pc:sldMkLst>
      </pc:sldChg>
      <pc:sldChg chg="modSp mod">
        <pc:chgData name="임록희" userId="3857a365-e859-4244-85d7-fb49e72032e4" providerId="ADAL" clId="{26EB37CA-7C13-4BD3-BE6E-341D1FF8BA7A}" dt="2022-02-10T02:07:02.714" v="11586" actId="20577"/>
        <pc:sldMkLst>
          <pc:docMk/>
          <pc:sldMk cId="672361330" sldId="1284"/>
        </pc:sldMkLst>
        <pc:spChg chg="mod">
          <ac:chgData name="임록희" userId="3857a365-e859-4244-85d7-fb49e72032e4" providerId="ADAL" clId="{26EB37CA-7C13-4BD3-BE6E-341D1FF8BA7A}" dt="2022-02-10T02:07:02.714" v="11586" actId="20577"/>
          <ac:spMkLst>
            <pc:docMk/>
            <pc:sldMk cId="672361330" sldId="1284"/>
            <ac:spMk id="62" creationId="{13E042EA-20E7-49BE-80BB-3A632A07A39B}"/>
          </ac:spMkLst>
        </pc:spChg>
      </pc:sldChg>
      <pc:sldChg chg="addSp delSp modSp mod">
        <pc:chgData name="임록희" userId="3857a365-e859-4244-85d7-fb49e72032e4" providerId="ADAL" clId="{26EB37CA-7C13-4BD3-BE6E-341D1FF8BA7A}" dt="2022-02-18T02:34:20.376" v="11924" actId="1076"/>
        <pc:sldMkLst>
          <pc:docMk/>
          <pc:sldMk cId="3478319195" sldId="1285"/>
        </pc:sldMkLst>
        <pc:spChg chg="mod">
          <ac:chgData name="임록희" userId="3857a365-e859-4244-85d7-fb49e72032e4" providerId="ADAL" clId="{26EB37CA-7C13-4BD3-BE6E-341D1FF8BA7A}" dt="2022-02-10T02:07:15.277" v="11593" actId="14100"/>
          <ac:spMkLst>
            <pc:docMk/>
            <pc:sldMk cId="3478319195" sldId="1285"/>
            <ac:spMk id="23" creationId="{08AE869D-3F0E-4D5D-9603-94F759607889}"/>
          </ac:spMkLst>
        </pc:spChg>
        <pc:spChg chg="del">
          <ac:chgData name="임록희" userId="3857a365-e859-4244-85d7-fb49e72032e4" providerId="ADAL" clId="{26EB37CA-7C13-4BD3-BE6E-341D1FF8BA7A}" dt="2022-02-18T02:34:15.194" v="11923" actId="478"/>
          <ac:spMkLst>
            <pc:docMk/>
            <pc:sldMk cId="3478319195" sldId="1285"/>
            <ac:spMk id="27" creationId="{F54636A0-F1AF-4F6B-9796-02B45DB0BAC5}"/>
          </ac:spMkLst>
        </pc:spChg>
        <pc:cxnChg chg="add mod">
          <ac:chgData name="임록희" userId="3857a365-e859-4244-85d7-fb49e72032e4" providerId="ADAL" clId="{26EB37CA-7C13-4BD3-BE6E-341D1FF8BA7A}" dt="2022-02-18T02:34:20.376" v="11924" actId="1076"/>
          <ac:cxnSpMkLst>
            <pc:docMk/>
            <pc:sldMk cId="3478319195" sldId="1285"/>
            <ac:cxnSpMk id="5" creationId="{56E2BB6F-82E0-4B36-81A2-DCFB631D4666}"/>
          </ac:cxnSpMkLst>
        </pc:cxnChg>
      </pc:sldChg>
      <pc:sldChg chg="modSp mod">
        <pc:chgData name="임록희" userId="3857a365-e859-4244-85d7-fb49e72032e4" providerId="ADAL" clId="{26EB37CA-7C13-4BD3-BE6E-341D1FF8BA7A}" dt="2022-02-10T04:48:49.998" v="11913" actId="14100"/>
        <pc:sldMkLst>
          <pc:docMk/>
          <pc:sldMk cId="541080737" sldId="1287"/>
        </pc:sldMkLst>
        <pc:spChg chg="mod">
          <ac:chgData name="임록희" userId="3857a365-e859-4244-85d7-fb49e72032e4" providerId="ADAL" clId="{26EB37CA-7C13-4BD3-BE6E-341D1FF8BA7A}" dt="2022-02-10T02:06:55.858" v="11585"/>
          <ac:spMkLst>
            <pc:docMk/>
            <pc:sldMk cId="541080737" sldId="1287"/>
            <ac:spMk id="23" creationId="{08AE869D-3F0E-4D5D-9603-94F759607889}"/>
          </ac:spMkLst>
        </pc:spChg>
        <pc:spChg chg="mod ord">
          <ac:chgData name="임록희" userId="3857a365-e859-4244-85d7-fb49e72032e4" providerId="ADAL" clId="{26EB37CA-7C13-4BD3-BE6E-341D1FF8BA7A}" dt="2022-02-10T04:48:49.998" v="11913" actId="14100"/>
          <ac:spMkLst>
            <pc:docMk/>
            <pc:sldMk cId="541080737" sldId="1287"/>
            <ac:spMk id="31" creationId="{5692BCCC-1E2D-4667-ADCA-980242F7E28B}"/>
          </ac:spMkLst>
        </pc:spChg>
        <pc:spChg chg="mod ord">
          <ac:chgData name="임록희" userId="3857a365-e859-4244-85d7-fb49e72032e4" providerId="ADAL" clId="{26EB37CA-7C13-4BD3-BE6E-341D1FF8BA7A}" dt="2022-02-10T02:21:27.467" v="11904" actId="167"/>
          <ac:spMkLst>
            <pc:docMk/>
            <pc:sldMk cId="541080737" sldId="1287"/>
            <ac:spMk id="32" creationId="{63C5831E-7F28-4AC0-A937-A1547DD94A33}"/>
          </ac:spMkLst>
        </pc:spChg>
        <pc:picChg chg="ord">
          <ac:chgData name="임록희" userId="3857a365-e859-4244-85d7-fb49e72032e4" providerId="ADAL" clId="{26EB37CA-7C13-4BD3-BE6E-341D1FF8BA7A}" dt="2022-02-10T02:21:27.108" v="11903" actId="166"/>
          <ac:picMkLst>
            <pc:docMk/>
            <pc:sldMk cId="541080737" sldId="1287"/>
            <ac:picMk id="7" creationId="{3E26AD58-E5DA-4132-AF15-57DDD7AF8878}"/>
          </ac:picMkLst>
        </pc:picChg>
      </pc:sldChg>
      <pc:sldChg chg="modSp mod">
        <pc:chgData name="임록희" userId="3857a365-e859-4244-85d7-fb49e72032e4" providerId="ADAL" clId="{26EB37CA-7C13-4BD3-BE6E-341D1FF8BA7A}" dt="2022-02-10T02:07:56.179" v="11604" actId="13822"/>
        <pc:sldMkLst>
          <pc:docMk/>
          <pc:sldMk cId="1154004165" sldId="1288"/>
        </pc:sldMkLst>
        <pc:spChg chg="mod">
          <ac:chgData name="임록희" userId="3857a365-e859-4244-85d7-fb49e72032e4" providerId="ADAL" clId="{26EB37CA-7C13-4BD3-BE6E-341D1FF8BA7A}" dt="2022-02-10T02:07:56.179" v="11604" actId="13822"/>
          <ac:spMkLst>
            <pc:docMk/>
            <pc:sldMk cId="1154004165" sldId="1288"/>
            <ac:spMk id="17" creationId="{7190D5DE-B56C-4F84-BEC4-0E10998F66F8}"/>
          </ac:spMkLst>
        </pc:spChg>
      </pc:sldChg>
      <pc:sldChg chg="modSp mod">
        <pc:chgData name="임록희" userId="3857a365-e859-4244-85d7-fb49e72032e4" providerId="ADAL" clId="{26EB37CA-7C13-4BD3-BE6E-341D1FF8BA7A}" dt="2022-02-10T02:07:43.012" v="11603" actId="14100"/>
        <pc:sldMkLst>
          <pc:docMk/>
          <pc:sldMk cId="3874064434" sldId="1289"/>
        </pc:sldMkLst>
        <pc:spChg chg="mod">
          <ac:chgData name="임록희" userId="3857a365-e859-4244-85d7-fb49e72032e4" providerId="ADAL" clId="{26EB37CA-7C13-4BD3-BE6E-341D1FF8BA7A}" dt="2022-02-10T02:07:43.012" v="11603" actId="14100"/>
          <ac:spMkLst>
            <pc:docMk/>
            <pc:sldMk cId="3874064434" sldId="1289"/>
            <ac:spMk id="23" creationId="{08AE869D-3F0E-4D5D-9603-94F759607889}"/>
          </ac:spMkLst>
        </pc:spChg>
      </pc:sldChg>
      <pc:sldChg chg="addSp delSp modSp mod">
        <pc:chgData name="임록희" userId="3857a365-e859-4244-85d7-fb49e72032e4" providerId="ADAL" clId="{26EB37CA-7C13-4BD3-BE6E-341D1FF8BA7A}" dt="2022-02-09T05:39:45.990" v="3540" actId="167"/>
        <pc:sldMkLst>
          <pc:docMk/>
          <pc:sldMk cId="3805563241" sldId="1290"/>
        </pc:sldMkLst>
        <pc:spChg chg="del">
          <ac:chgData name="임록희" userId="3857a365-e859-4244-85d7-fb49e72032e4" providerId="ADAL" clId="{26EB37CA-7C13-4BD3-BE6E-341D1FF8BA7A}" dt="2022-02-09T05:39:02.784" v="3536" actId="478"/>
          <ac:spMkLst>
            <pc:docMk/>
            <pc:sldMk cId="3805563241" sldId="1290"/>
            <ac:spMk id="13" creationId="{15F0D718-E09F-4231-ACCE-F4953206F0AA}"/>
          </ac:spMkLst>
        </pc:spChg>
        <pc:spChg chg="mod">
          <ac:chgData name="임록희" userId="3857a365-e859-4244-85d7-fb49e72032e4" providerId="ADAL" clId="{26EB37CA-7C13-4BD3-BE6E-341D1FF8BA7A}" dt="2022-02-09T05:39:41.149" v="3539" actId="1076"/>
          <ac:spMkLst>
            <pc:docMk/>
            <pc:sldMk cId="3805563241" sldId="1290"/>
            <ac:spMk id="14" creationId="{6933EFAF-63EF-4CBC-9ADF-8CE58A16ED59}"/>
          </ac:spMkLst>
        </pc:spChg>
        <pc:cxnChg chg="add mod ord">
          <ac:chgData name="임록희" userId="3857a365-e859-4244-85d7-fb49e72032e4" providerId="ADAL" clId="{26EB37CA-7C13-4BD3-BE6E-341D1FF8BA7A}" dt="2022-02-09T05:39:45.990" v="3540" actId="167"/>
          <ac:cxnSpMkLst>
            <pc:docMk/>
            <pc:sldMk cId="3805563241" sldId="1290"/>
            <ac:cxnSpMk id="11" creationId="{7463ECBC-F632-4488-A076-98988BD11FDF}"/>
          </ac:cxnSpMkLst>
        </pc:cxnChg>
      </pc:sldChg>
      <pc:sldChg chg="modSp mod ord">
        <pc:chgData name="임록희" userId="3857a365-e859-4244-85d7-fb49e72032e4" providerId="ADAL" clId="{26EB37CA-7C13-4BD3-BE6E-341D1FF8BA7A}" dt="2022-02-09T01:26:25.582" v="5" actId="20577"/>
        <pc:sldMkLst>
          <pc:docMk/>
          <pc:sldMk cId="3241932104" sldId="1293"/>
        </pc:sldMkLst>
        <pc:spChg chg="mod">
          <ac:chgData name="임록희" userId="3857a365-e859-4244-85d7-fb49e72032e4" providerId="ADAL" clId="{26EB37CA-7C13-4BD3-BE6E-341D1FF8BA7A}" dt="2022-02-09T01:26:25.582" v="5" actId="20577"/>
          <ac:spMkLst>
            <pc:docMk/>
            <pc:sldMk cId="3241932104" sldId="1293"/>
            <ac:spMk id="2" creationId="{00000000-0000-0000-0000-000000000000}"/>
          </ac:spMkLst>
        </pc:spChg>
      </pc:sldChg>
      <pc:sldChg chg="modSp mod">
        <pc:chgData name="임록희" userId="3857a365-e859-4244-85d7-fb49e72032e4" providerId="ADAL" clId="{26EB37CA-7C13-4BD3-BE6E-341D1FF8BA7A}" dt="2022-02-09T01:26:24.270" v="4" actId="20577"/>
        <pc:sldMkLst>
          <pc:docMk/>
          <pc:sldMk cId="2889575031" sldId="1294"/>
        </pc:sldMkLst>
        <pc:spChg chg="mod">
          <ac:chgData name="임록희" userId="3857a365-e859-4244-85d7-fb49e72032e4" providerId="ADAL" clId="{26EB37CA-7C13-4BD3-BE6E-341D1FF8BA7A}" dt="2022-02-09T01:26:24.270" v="4" actId="20577"/>
          <ac:spMkLst>
            <pc:docMk/>
            <pc:sldMk cId="2889575031" sldId="1294"/>
            <ac:spMk id="26" creationId="{612B701A-6C25-41EC-8338-9CFE0F98C79B}"/>
          </ac:spMkLst>
        </pc:spChg>
      </pc:sldChg>
      <pc:sldChg chg="addSp delSp modSp mod">
        <pc:chgData name="임록희" userId="3857a365-e859-4244-85d7-fb49e72032e4" providerId="ADAL" clId="{26EB37CA-7C13-4BD3-BE6E-341D1FF8BA7A}" dt="2022-02-10T02:17:37.175" v="11860" actId="20577"/>
        <pc:sldMkLst>
          <pc:docMk/>
          <pc:sldMk cId="3367159560" sldId="1295"/>
        </pc:sldMkLst>
        <pc:spChg chg="add mod ord">
          <ac:chgData name="임록희" userId="3857a365-e859-4244-85d7-fb49e72032e4" providerId="ADAL" clId="{26EB37CA-7C13-4BD3-BE6E-341D1FF8BA7A}" dt="2022-02-10T02:09:42.216" v="11676" actId="1076"/>
          <ac:spMkLst>
            <pc:docMk/>
            <pc:sldMk cId="3367159560" sldId="1295"/>
            <ac:spMk id="2" creationId="{6BEA89E2-1697-48A0-B01D-85AF48B215D0}"/>
          </ac:spMkLst>
        </pc:spChg>
        <pc:spChg chg="add mod">
          <ac:chgData name="임록희" userId="3857a365-e859-4244-85d7-fb49e72032e4" providerId="ADAL" clId="{26EB37CA-7C13-4BD3-BE6E-341D1FF8BA7A}" dt="2022-02-10T02:09:11.160" v="11637" actId="14100"/>
          <ac:spMkLst>
            <pc:docMk/>
            <pc:sldMk cId="3367159560" sldId="1295"/>
            <ac:spMk id="3" creationId="{60E23D03-0B62-4768-93D7-0EB025627AF3}"/>
          </ac:spMkLst>
        </pc:spChg>
        <pc:spChg chg="mod">
          <ac:chgData name="임록희" userId="3857a365-e859-4244-85d7-fb49e72032e4" providerId="ADAL" clId="{26EB37CA-7C13-4BD3-BE6E-341D1FF8BA7A}" dt="2022-02-10T02:17:37.175" v="11860" actId="20577"/>
          <ac:spMkLst>
            <pc:docMk/>
            <pc:sldMk cId="3367159560" sldId="1295"/>
            <ac:spMk id="23" creationId="{08AE869D-3F0E-4D5D-9603-94F759607889}"/>
          </ac:spMkLst>
        </pc:spChg>
        <pc:spChg chg="del mod">
          <ac:chgData name="임록희" userId="3857a365-e859-4244-85d7-fb49e72032e4" providerId="ADAL" clId="{26EB37CA-7C13-4BD3-BE6E-341D1FF8BA7A}" dt="2022-02-10T02:08:35.259" v="11613" actId="478"/>
          <ac:spMkLst>
            <pc:docMk/>
            <pc:sldMk cId="3367159560" sldId="1295"/>
            <ac:spMk id="31" creationId="{5692BCCC-1E2D-4667-ADCA-980242F7E28B}"/>
          </ac:spMkLst>
        </pc:spChg>
      </pc:sldChg>
      <pc:sldChg chg="addSp modSp mod">
        <pc:chgData name="임록희" userId="3857a365-e859-4244-85d7-fb49e72032e4" providerId="ADAL" clId="{26EB37CA-7C13-4BD3-BE6E-341D1FF8BA7A}" dt="2022-02-10T02:09:55.763" v="11690" actId="14100"/>
        <pc:sldMkLst>
          <pc:docMk/>
          <pc:sldMk cId="1766554063" sldId="1296"/>
        </pc:sldMkLst>
        <pc:spChg chg="add mod">
          <ac:chgData name="임록희" userId="3857a365-e859-4244-85d7-fb49e72032e4" providerId="ADAL" clId="{26EB37CA-7C13-4BD3-BE6E-341D1FF8BA7A}" dt="2022-02-09T01:49:15.658" v="71" actId="1076"/>
          <ac:spMkLst>
            <pc:docMk/>
            <pc:sldMk cId="1766554063" sldId="1296"/>
            <ac:spMk id="13" creationId="{C71BC064-3ECA-4CB6-A04A-883F91DE615B}"/>
          </ac:spMkLst>
        </pc:spChg>
        <pc:spChg chg="mod">
          <ac:chgData name="임록희" userId="3857a365-e859-4244-85d7-fb49e72032e4" providerId="ADAL" clId="{26EB37CA-7C13-4BD3-BE6E-341D1FF8BA7A}" dt="2022-02-10T02:09:55.763" v="11690" actId="14100"/>
          <ac:spMkLst>
            <pc:docMk/>
            <pc:sldMk cId="1766554063" sldId="1296"/>
            <ac:spMk id="23" creationId="{08AE869D-3F0E-4D5D-9603-94F759607889}"/>
          </ac:spMkLst>
        </pc:spChg>
        <pc:spChg chg="mod">
          <ac:chgData name="임록희" userId="3857a365-e859-4244-85d7-fb49e72032e4" providerId="ADAL" clId="{26EB37CA-7C13-4BD3-BE6E-341D1FF8BA7A}" dt="2022-02-09T01:49:06.814" v="69" actId="1038"/>
          <ac:spMkLst>
            <pc:docMk/>
            <pc:sldMk cId="1766554063" sldId="1296"/>
            <ac:spMk id="24" creationId="{08C761F1-B89A-4EC5-99F7-3C6651124D95}"/>
          </ac:spMkLst>
        </pc:spChg>
        <pc:spChg chg="mod">
          <ac:chgData name="임록희" userId="3857a365-e859-4244-85d7-fb49e72032e4" providerId="ADAL" clId="{26EB37CA-7C13-4BD3-BE6E-341D1FF8BA7A}" dt="2022-02-09T01:49:06.814" v="69" actId="1038"/>
          <ac:spMkLst>
            <pc:docMk/>
            <pc:sldMk cId="1766554063" sldId="1296"/>
            <ac:spMk id="25" creationId="{006F3562-A67F-484A-9FF2-2C5CF71F67AE}"/>
          </ac:spMkLst>
        </pc:spChg>
        <pc:spChg chg="mod">
          <ac:chgData name="임록희" userId="3857a365-e859-4244-85d7-fb49e72032e4" providerId="ADAL" clId="{26EB37CA-7C13-4BD3-BE6E-341D1FF8BA7A}" dt="2022-02-09T01:49:21.726" v="87" actId="1038"/>
          <ac:spMkLst>
            <pc:docMk/>
            <pc:sldMk cId="1766554063" sldId="1296"/>
            <ac:spMk id="29" creationId="{40AC72AE-56F5-48A9-8373-808F7DE31DDA}"/>
          </ac:spMkLst>
        </pc:spChg>
        <pc:spChg chg="mod">
          <ac:chgData name="임록희" userId="3857a365-e859-4244-85d7-fb49e72032e4" providerId="ADAL" clId="{26EB37CA-7C13-4BD3-BE6E-341D1FF8BA7A}" dt="2022-02-09T01:49:21.726" v="87" actId="1038"/>
          <ac:spMkLst>
            <pc:docMk/>
            <pc:sldMk cId="1766554063" sldId="1296"/>
            <ac:spMk id="33" creationId="{DE619C8B-1027-49CC-9B96-480AF4473305}"/>
          </ac:spMkLst>
        </pc:spChg>
        <pc:picChg chg="mod">
          <ac:chgData name="임록희" userId="3857a365-e859-4244-85d7-fb49e72032e4" providerId="ADAL" clId="{26EB37CA-7C13-4BD3-BE6E-341D1FF8BA7A}" dt="2022-02-09T01:49:21.726" v="87" actId="1038"/>
          <ac:picMkLst>
            <pc:docMk/>
            <pc:sldMk cId="1766554063" sldId="1296"/>
            <ac:picMk id="8" creationId="{FA29631A-3A41-4CDE-9E5F-1175BDAAAE9D}"/>
          </ac:picMkLst>
        </pc:picChg>
        <pc:picChg chg="mod">
          <ac:chgData name="임록희" userId="3857a365-e859-4244-85d7-fb49e72032e4" providerId="ADAL" clId="{26EB37CA-7C13-4BD3-BE6E-341D1FF8BA7A}" dt="2022-02-09T01:49:06.814" v="69" actId="1038"/>
          <ac:picMkLst>
            <pc:docMk/>
            <pc:sldMk cId="1766554063" sldId="1296"/>
            <ac:picMk id="10" creationId="{1BE69F78-419E-4308-8C33-E1E4BFA154FC}"/>
          </ac:picMkLst>
        </pc:picChg>
      </pc:sldChg>
      <pc:sldChg chg="addSp delSp modSp mod">
        <pc:chgData name="임록희" userId="3857a365-e859-4244-85d7-fb49e72032e4" providerId="ADAL" clId="{26EB37CA-7C13-4BD3-BE6E-341D1FF8BA7A}" dt="2022-02-10T02:17:46.356" v="11865" actId="20577"/>
        <pc:sldMkLst>
          <pc:docMk/>
          <pc:sldMk cId="3676194523" sldId="1297"/>
        </pc:sldMkLst>
        <pc:spChg chg="add mod">
          <ac:chgData name="임록희" userId="3857a365-e859-4244-85d7-fb49e72032e4" providerId="ADAL" clId="{26EB37CA-7C13-4BD3-BE6E-341D1FF8BA7A}" dt="2022-02-09T07:45:48.793" v="6313" actId="208"/>
          <ac:spMkLst>
            <pc:docMk/>
            <pc:sldMk cId="3676194523" sldId="1297"/>
            <ac:spMk id="16" creationId="{8D02BD5E-D928-4665-BF29-2C2F655ABD09}"/>
          </ac:spMkLst>
        </pc:spChg>
        <pc:spChg chg="mod">
          <ac:chgData name="임록희" userId="3857a365-e859-4244-85d7-fb49e72032e4" providerId="ADAL" clId="{26EB37CA-7C13-4BD3-BE6E-341D1FF8BA7A}" dt="2022-02-10T02:17:46.356" v="11865" actId="20577"/>
          <ac:spMkLst>
            <pc:docMk/>
            <pc:sldMk cId="3676194523" sldId="1297"/>
            <ac:spMk id="23" creationId="{08AE869D-3F0E-4D5D-9603-94F759607889}"/>
          </ac:spMkLst>
        </pc:spChg>
        <pc:picChg chg="mod">
          <ac:chgData name="임록희" userId="3857a365-e859-4244-85d7-fb49e72032e4" providerId="ADAL" clId="{26EB37CA-7C13-4BD3-BE6E-341D1FF8BA7A}" dt="2022-02-09T07:45:00.585" v="6307" actId="1076"/>
          <ac:picMkLst>
            <pc:docMk/>
            <pc:sldMk cId="3676194523" sldId="1297"/>
            <ac:picMk id="8" creationId="{6A588547-BC2D-4F57-BBA9-C8EE5AD6E88F}"/>
          </ac:picMkLst>
        </pc:picChg>
        <pc:cxnChg chg="del">
          <ac:chgData name="임록희" userId="3857a365-e859-4244-85d7-fb49e72032e4" providerId="ADAL" clId="{26EB37CA-7C13-4BD3-BE6E-341D1FF8BA7A}" dt="2022-02-09T07:44:48.956" v="6298" actId="478"/>
          <ac:cxnSpMkLst>
            <pc:docMk/>
            <pc:sldMk cId="3676194523" sldId="1297"/>
            <ac:cxnSpMk id="25" creationId="{CE04B2CB-B0B7-4533-ABE8-877D99BDB5DC}"/>
          </ac:cxnSpMkLst>
        </pc:cxnChg>
      </pc:sldChg>
      <pc:sldChg chg="addSp delSp modSp mod">
        <pc:chgData name="임록희" userId="3857a365-e859-4244-85d7-fb49e72032e4" providerId="ADAL" clId="{26EB37CA-7C13-4BD3-BE6E-341D1FF8BA7A}" dt="2022-02-10T02:17:59.677" v="11876" actId="20577"/>
        <pc:sldMkLst>
          <pc:docMk/>
          <pc:sldMk cId="2098641880" sldId="1298"/>
        </pc:sldMkLst>
        <pc:spChg chg="add mod">
          <ac:chgData name="임록희" userId="3857a365-e859-4244-85d7-fb49e72032e4" providerId="ADAL" clId="{26EB37CA-7C13-4BD3-BE6E-341D1FF8BA7A}" dt="2022-02-09T02:17:32.482" v="414" actId="1035"/>
          <ac:spMkLst>
            <pc:docMk/>
            <pc:sldMk cId="2098641880" sldId="1298"/>
            <ac:spMk id="10" creationId="{2737FE40-5685-4EC7-A3F2-C73CA6220E7B}"/>
          </ac:spMkLst>
        </pc:spChg>
        <pc:spChg chg="add mod">
          <ac:chgData name="임록희" userId="3857a365-e859-4244-85d7-fb49e72032e4" providerId="ADAL" clId="{26EB37CA-7C13-4BD3-BE6E-341D1FF8BA7A}" dt="2022-02-09T02:32:44.486" v="872" actId="1076"/>
          <ac:spMkLst>
            <pc:docMk/>
            <pc:sldMk cId="2098641880" sldId="1298"/>
            <ac:spMk id="11" creationId="{8EA79697-CE68-4776-B387-CF1240517ADA}"/>
          </ac:spMkLst>
        </pc:spChg>
        <pc:spChg chg="add mod">
          <ac:chgData name="임록희" userId="3857a365-e859-4244-85d7-fb49e72032e4" providerId="ADAL" clId="{26EB37CA-7C13-4BD3-BE6E-341D1FF8BA7A}" dt="2022-02-10T02:17:59.677" v="11876" actId="20577"/>
          <ac:spMkLst>
            <pc:docMk/>
            <pc:sldMk cId="2098641880" sldId="1298"/>
            <ac:spMk id="13" creationId="{DDABEF0A-ABBD-4793-9A55-04F003AEAF05}"/>
          </ac:spMkLst>
        </pc:spChg>
        <pc:spChg chg="add mod">
          <ac:chgData name="임록희" userId="3857a365-e859-4244-85d7-fb49e72032e4" providerId="ADAL" clId="{26EB37CA-7C13-4BD3-BE6E-341D1FF8BA7A}" dt="2022-02-09T02:17:32.482" v="414" actId="1035"/>
          <ac:spMkLst>
            <pc:docMk/>
            <pc:sldMk cId="2098641880" sldId="1298"/>
            <ac:spMk id="16" creationId="{A00D315D-EEA8-4B26-AF0B-A7A623424B69}"/>
          </ac:spMkLst>
        </pc:spChg>
        <pc:spChg chg="del mod">
          <ac:chgData name="임록희" userId="3857a365-e859-4244-85d7-fb49e72032e4" providerId="ADAL" clId="{26EB37CA-7C13-4BD3-BE6E-341D1FF8BA7A}" dt="2022-02-09T02:07:13.660" v="218" actId="478"/>
          <ac:spMkLst>
            <pc:docMk/>
            <pc:sldMk cId="2098641880" sldId="1298"/>
            <ac:spMk id="17" creationId="{7190D5DE-B56C-4F84-BEC4-0E10998F66F8}"/>
          </ac:spMkLst>
        </pc:spChg>
        <pc:spChg chg="del mod">
          <ac:chgData name="임록희" userId="3857a365-e859-4244-85d7-fb49e72032e4" providerId="ADAL" clId="{26EB37CA-7C13-4BD3-BE6E-341D1FF8BA7A}" dt="2022-02-09T02:07:15.071" v="221" actId="478"/>
          <ac:spMkLst>
            <pc:docMk/>
            <pc:sldMk cId="2098641880" sldId="1298"/>
            <ac:spMk id="19" creationId="{D0571484-0370-458E-848A-5151E2D39CC7}"/>
          </ac:spMkLst>
        </pc:spChg>
        <pc:spChg chg="add mod">
          <ac:chgData name="임록희" userId="3857a365-e859-4244-85d7-fb49e72032e4" providerId="ADAL" clId="{26EB37CA-7C13-4BD3-BE6E-341D1FF8BA7A}" dt="2022-02-09T02:40:23.250" v="1216" actId="1076"/>
          <ac:spMkLst>
            <pc:docMk/>
            <pc:sldMk cId="2098641880" sldId="1298"/>
            <ac:spMk id="21" creationId="{D8B09150-2DF6-4CB1-A1D9-5BA42DC5F0E0}"/>
          </ac:spMkLst>
        </pc:spChg>
        <pc:spChg chg="add del mod">
          <ac:chgData name="임록희" userId="3857a365-e859-4244-85d7-fb49e72032e4" providerId="ADAL" clId="{26EB37CA-7C13-4BD3-BE6E-341D1FF8BA7A}" dt="2022-02-09T02:07:00.384" v="198" actId="478"/>
          <ac:spMkLst>
            <pc:docMk/>
            <pc:sldMk cId="2098641880" sldId="1298"/>
            <ac:spMk id="23" creationId="{08AE869D-3F0E-4D5D-9603-94F759607889}"/>
          </ac:spMkLst>
        </pc:spChg>
        <pc:spChg chg="mod">
          <ac:chgData name="임록희" userId="3857a365-e859-4244-85d7-fb49e72032e4" providerId="ADAL" clId="{26EB37CA-7C13-4BD3-BE6E-341D1FF8BA7A}" dt="2022-02-09T03:04:26.857" v="1476" actId="20577"/>
          <ac:spMkLst>
            <pc:docMk/>
            <pc:sldMk cId="2098641880" sldId="1298"/>
            <ac:spMk id="26" creationId="{612B701A-6C25-41EC-8338-9CFE0F98C79B}"/>
          </ac:spMkLst>
        </pc:spChg>
        <pc:picChg chg="del mod">
          <ac:chgData name="임록희" userId="3857a365-e859-4244-85d7-fb49e72032e4" providerId="ADAL" clId="{26EB37CA-7C13-4BD3-BE6E-341D1FF8BA7A}" dt="2022-02-09T02:06:45.460" v="169" actId="478"/>
          <ac:picMkLst>
            <pc:docMk/>
            <pc:sldMk cId="2098641880" sldId="1298"/>
            <ac:picMk id="3" creationId="{FF15C65C-DC8C-4D7D-9D2D-8FF99212E12A}"/>
          </ac:picMkLst>
        </pc:picChg>
        <pc:picChg chg="add mod">
          <ac:chgData name="임록희" userId="3857a365-e859-4244-85d7-fb49e72032e4" providerId="ADAL" clId="{26EB37CA-7C13-4BD3-BE6E-341D1FF8BA7A}" dt="2022-02-09T02:17:32.482" v="414" actId="1035"/>
          <ac:picMkLst>
            <pc:docMk/>
            <pc:sldMk cId="2098641880" sldId="1298"/>
            <ac:picMk id="5" creationId="{CBFD4D6D-30A4-49DA-A2BE-5697197EF479}"/>
          </ac:picMkLst>
        </pc:picChg>
        <pc:picChg chg="add mod">
          <ac:chgData name="임록희" userId="3857a365-e859-4244-85d7-fb49e72032e4" providerId="ADAL" clId="{26EB37CA-7C13-4BD3-BE6E-341D1FF8BA7A}" dt="2022-02-09T02:17:32.482" v="414" actId="1035"/>
          <ac:picMkLst>
            <pc:docMk/>
            <pc:sldMk cId="2098641880" sldId="1298"/>
            <ac:picMk id="12" creationId="{94CA4668-FC88-4F96-87F9-727B58E8BF32}"/>
          </ac:picMkLst>
        </pc:picChg>
        <pc:cxnChg chg="del mod">
          <ac:chgData name="임록희" userId="3857a365-e859-4244-85d7-fb49e72032e4" providerId="ADAL" clId="{26EB37CA-7C13-4BD3-BE6E-341D1FF8BA7A}" dt="2022-02-09T02:07:13.660" v="218" actId="478"/>
          <ac:cxnSpMkLst>
            <pc:docMk/>
            <pc:sldMk cId="2098641880" sldId="1298"/>
            <ac:cxnSpMk id="18" creationId="{B0A794B5-190C-4EBF-9BB1-15B3A3F630A0}"/>
          </ac:cxnSpMkLst>
        </pc:cxnChg>
        <pc:cxnChg chg="del mod">
          <ac:chgData name="임록희" userId="3857a365-e859-4244-85d7-fb49e72032e4" providerId="ADAL" clId="{26EB37CA-7C13-4BD3-BE6E-341D1FF8BA7A}" dt="2022-02-09T02:07:12.530" v="217" actId="478"/>
          <ac:cxnSpMkLst>
            <pc:docMk/>
            <pc:sldMk cId="2098641880" sldId="1298"/>
            <ac:cxnSpMk id="20" creationId="{908E420A-5AF0-4F06-B3B0-02FEE9363425}"/>
          </ac:cxnSpMkLst>
        </pc:cxnChg>
      </pc:sldChg>
      <pc:sldChg chg="addSp delSp modSp mod">
        <pc:chgData name="임록희" userId="3857a365-e859-4244-85d7-fb49e72032e4" providerId="ADAL" clId="{26EB37CA-7C13-4BD3-BE6E-341D1FF8BA7A}" dt="2022-02-09T07:46:51.491" v="6329" actId="1582"/>
        <pc:sldMkLst>
          <pc:docMk/>
          <pc:sldMk cId="3708814116" sldId="1300"/>
        </pc:sldMkLst>
        <pc:spChg chg="add mod">
          <ac:chgData name="임록희" userId="3857a365-e859-4244-85d7-fb49e72032e4" providerId="ADAL" clId="{26EB37CA-7C13-4BD3-BE6E-341D1FF8BA7A}" dt="2022-02-09T01:32:34.520" v="44" actId="14100"/>
          <ac:spMkLst>
            <pc:docMk/>
            <pc:sldMk cId="3708814116" sldId="1300"/>
            <ac:spMk id="13" creationId="{58E319FE-2CAD-4C23-84C0-9FC86A900623}"/>
          </ac:spMkLst>
        </pc:spChg>
        <pc:spChg chg="add mod">
          <ac:chgData name="임록희" userId="3857a365-e859-4244-85d7-fb49e72032e4" providerId="ADAL" clId="{26EB37CA-7C13-4BD3-BE6E-341D1FF8BA7A}" dt="2022-02-09T07:46:51.491" v="6329" actId="1582"/>
          <ac:spMkLst>
            <pc:docMk/>
            <pc:sldMk cId="3708814116" sldId="1300"/>
            <ac:spMk id="14" creationId="{1E0BC993-B4A9-47E9-97EE-C416A8841FC7}"/>
          </ac:spMkLst>
        </pc:spChg>
        <pc:spChg chg="del">
          <ac:chgData name="임록희" userId="3857a365-e859-4244-85d7-fb49e72032e4" providerId="ADAL" clId="{26EB37CA-7C13-4BD3-BE6E-341D1FF8BA7A}" dt="2022-02-09T01:30:56.533" v="24" actId="478"/>
          <ac:spMkLst>
            <pc:docMk/>
            <pc:sldMk cId="3708814116" sldId="1300"/>
            <ac:spMk id="17" creationId="{2A03BB36-A94D-4891-9DFE-CF4EA8C1A45A}"/>
          </ac:spMkLst>
        </pc:spChg>
        <pc:spChg chg="del">
          <ac:chgData name="임록희" userId="3857a365-e859-4244-85d7-fb49e72032e4" providerId="ADAL" clId="{26EB37CA-7C13-4BD3-BE6E-341D1FF8BA7A}" dt="2022-02-09T07:46:26.458" v="6320" actId="478"/>
          <ac:spMkLst>
            <pc:docMk/>
            <pc:sldMk cId="3708814116" sldId="1300"/>
            <ac:spMk id="20" creationId="{C046CA6F-09CF-4CDB-A456-6FF3FB75C185}"/>
          </ac:spMkLst>
        </pc:spChg>
        <pc:spChg chg="mod">
          <ac:chgData name="임록희" userId="3857a365-e859-4244-85d7-fb49e72032e4" providerId="ADAL" clId="{26EB37CA-7C13-4BD3-BE6E-341D1FF8BA7A}" dt="2022-02-09T01:30:27.341" v="22" actId="20577"/>
          <ac:spMkLst>
            <pc:docMk/>
            <pc:sldMk cId="3708814116" sldId="1300"/>
            <ac:spMk id="50" creationId="{1192C973-428B-467D-9D80-14BCEB7E39F3}"/>
          </ac:spMkLst>
        </pc:spChg>
        <pc:picChg chg="mod">
          <ac:chgData name="임록희" userId="3857a365-e859-4244-85d7-fb49e72032e4" providerId="ADAL" clId="{26EB37CA-7C13-4BD3-BE6E-341D1FF8BA7A}" dt="2022-02-09T07:46:32.231" v="6325" actId="1076"/>
          <ac:picMkLst>
            <pc:docMk/>
            <pc:sldMk cId="3708814116" sldId="1300"/>
            <ac:picMk id="9" creationId="{59514257-7B44-4011-9436-C4AB3D7C024D}"/>
          </ac:picMkLst>
        </pc:picChg>
        <pc:picChg chg="mod">
          <ac:chgData name="임록희" userId="3857a365-e859-4244-85d7-fb49e72032e4" providerId="ADAL" clId="{26EB37CA-7C13-4BD3-BE6E-341D1FF8BA7A}" dt="2022-02-09T01:48:22.606" v="45" actId="1076"/>
          <ac:picMkLst>
            <pc:docMk/>
            <pc:sldMk cId="3708814116" sldId="1300"/>
            <ac:picMk id="12" creationId="{0E7EE545-A94C-41F3-BBAF-AA53CDFBA38A}"/>
          </ac:picMkLst>
        </pc:picChg>
      </pc:sldChg>
      <pc:sldChg chg="addSp delSp modSp mod">
        <pc:chgData name="임록희" userId="3857a365-e859-4244-85d7-fb49e72032e4" providerId="ADAL" clId="{26EB37CA-7C13-4BD3-BE6E-341D1FF8BA7A}" dt="2022-02-09T07:48:43.425" v="6346" actId="14100"/>
        <pc:sldMkLst>
          <pc:docMk/>
          <pc:sldMk cId="651299504" sldId="1303"/>
        </pc:sldMkLst>
        <pc:spChg chg="del">
          <ac:chgData name="임록희" userId="3857a365-e859-4244-85d7-fb49e72032e4" providerId="ADAL" clId="{26EB37CA-7C13-4BD3-BE6E-341D1FF8BA7A}" dt="2022-02-09T07:47:22.357" v="6332" actId="478"/>
          <ac:spMkLst>
            <pc:docMk/>
            <pc:sldMk cId="651299504" sldId="1303"/>
            <ac:spMk id="17" creationId="{2C517444-38AE-42FC-A74A-729F6556C75C}"/>
          </ac:spMkLst>
        </pc:spChg>
        <pc:spChg chg="add mod">
          <ac:chgData name="임록희" userId="3857a365-e859-4244-85d7-fb49e72032e4" providerId="ADAL" clId="{26EB37CA-7C13-4BD3-BE6E-341D1FF8BA7A}" dt="2022-02-09T07:47:42.814" v="6338" actId="14100"/>
          <ac:spMkLst>
            <pc:docMk/>
            <pc:sldMk cId="651299504" sldId="1303"/>
            <ac:spMk id="18" creationId="{BBEF1992-F319-4254-92D3-A1AEA5372E21}"/>
          </ac:spMkLst>
        </pc:spChg>
        <pc:spChg chg="add mod">
          <ac:chgData name="임록희" userId="3857a365-e859-4244-85d7-fb49e72032e4" providerId="ADAL" clId="{26EB37CA-7C13-4BD3-BE6E-341D1FF8BA7A}" dt="2022-02-09T07:48:43.425" v="6346" actId="14100"/>
          <ac:spMkLst>
            <pc:docMk/>
            <pc:sldMk cId="651299504" sldId="1303"/>
            <ac:spMk id="19" creationId="{1A307E9D-5C87-40FD-804A-A734DCC7D1B9}"/>
          </ac:spMkLst>
        </pc:spChg>
        <pc:spChg chg="mod">
          <ac:chgData name="임록희" userId="3857a365-e859-4244-85d7-fb49e72032e4" providerId="ADAL" clId="{26EB37CA-7C13-4BD3-BE6E-341D1FF8BA7A}" dt="2022-02-09T07:48:39.306" v="6345" actId="1076"/>
          <ac:spMkLst>
            <pc:docMk/>
            <pc:sldMk cId="651299504" sldId="1303"/>
            <ac:spMk id="25" creationId="{27E6A83C-BD9B-4B49-9279-C83D7C6192E7}"/>
          </ac:spMkLst>
        </pc:spChg>
      </pc:sldChg>
      <pc:sldChg chg="new del">
        <pc:chgData name="임록희" userId="3857a365-e859-4244-85d7-fb49e72032e4" providerId="ADAL" clId="{26EB37CA-7C13-4BD3-BE6E-341D1FF8BA7A}" dt="2022-02-09T02:00:11.789" v="101" actId="47"/>
        <pc:sldMkLst>
          <pc:docMk/>
          <pc:sldMk cId="2384119607" sldId="1304"/>
        </pc:sldMkLst>
      </pc:sldChg>
      <pc:sldChg chg="new del">
        <pc:chgData name="임록희" userId="3857a365-e859-4244-85d7-fb49e72032e4" providerId="ADAL" clId="{26EB37CA-7C13-4BD3-BE6E-341D1FF8BA7A}" dt="2022-02-09T01:24:21.841" v="1" actId="47"/>
        <pc:sldMkLst>
          <pc:docMk/>
          <pc:sldMk cId="3555511546" sldId="1304"/>
        </pc:sldMkLst>
      </pc:sldChg>
      <pc:sldChg chg="addSp delSp modSp add mod ord">
        <pc:chgData name="임록희" userId="3857a365-e859-4244-85d7-fb49e72032e4" providerId="ADAL" clId="{26EB37CA-7C13-4BD3-BE6E-341D1FF8BA7A}" dt="2022-02-10T02:17:50.047" v="11871"/>
        <pc:sldMkLst>
          <pc:docMk/>
          <pc:sldMk cId="3722688478" sldId="1304"/>
        </pc:sldMkLst>
        <pc:spChg chg="add mod">
          <ac:chgData name="임록희" userId="3857a365-e859-4244-85d7-fb49e72032e4" providerId="ADAL" clId="{26EB37CA-7C13-4BD3-BE6E-341D1FF8BA7A}" dt="2022-02-09T07:44:23.457" v="6295" actId="1582"/>
          <ac:spMkLst>
            <pc:docMk/>
            <pc:sldMk cId="3722688478" sldId="1304"/>
            <ac:spMk id="10" creationId="{CBE4C143-4169-42DE-A853-9FFF75FB8E27}"/>
          </ac:spMkLst>
        </pc:spChg>
        <pc:spChg chg="mod">
          <ac:chgData name="임록희" userId="3857a365-e859-4244-85d7-fb49e72032e4" providerId="ADAL" clId="{26EB37CA-7C13-4BD3-BE6E-341D1FF8BA7A}" dt="2022-02-10T02:17:50.047" v="11871"/>
          <ac:spMkLst>
            <pc:docMk/>
            <pc:sldMk cId="3722688478" sldId="1304"/>
            <ac:spMk id="23" creationId="{08AE869D-3F0E-4D5D-9603-94F759607889}"/>
          </ac:spMkLst>
        </pc:spChg>
        <pc:picChg chg="mod">
          <ac:chgData name="임록희" userId="3857a365-e859-4244-85d7-fb49e72032e4" providerId="ADAL" clId="{26EB37CA-7C13-4BD3-BE6E-341D1FF8BA7A}" dt="2022-02-09T07:43:32.889" v="6256" actId="1076"/>
          <ac:picMkLst>
            <pc:docMk/>
            <pc:sldMk cId="3722688478" sldId="1304"/>
            <ac:picMk id="3" creationId="{FF15C65C-DC8C-4D7D-9D2D-8FF99212E12A}"/>
          </ac:picMkLst>
        </pc:picChg>
        <pc:cxnChg chg="del">
          <ac:chgData name="임록희" userId="3857a365-e859-4244-85d7-fb49e72032e4" providerId="ADAL" clId="{26EB37CA-7C13-4BD3-BE6E-341D1FF8BA7A}" dt="2022-02-09T07:43:46.013" v="6261" actId="478"/>
          <ac:cxnSpMkLst>
            <pc:docMk/>
            <pc:sldMk cId="3722688478" sldId="1304"/>
            <ac:cxnSpMk id="20" creationId="{908E420A-5AF0-4F06-B3B0-02FEE9363425}"/>
          </ac:cxnSpMkLst>
        </pc:cxnChg>
      </pc:sldChg>
      <pc:sldChg chg="addSp delSp modSp add mod">
        <pc:chgData name="임록희" userId="3857a365-e859-4244-85d7-fb49e72032e4" providerId="ADAL" clId="{26EB37CA-7C13-4BD3-BE6E-341D1FF8BA7A}" dt="2022-02-09T03:05:00.248" v="1530" actId="20577"/>
        <pc:sldMkLst>
          <pc:docMk/>
          <pc:sldMk cId="2455115268" sldId="1305"/>
        </pc:sldMkLst>
        <pc:spChg chg="mod">
          <ac:chgData name="임록희" userId="3857a365-e859-4244-85d7-fb49e72032e4" providerId="ADAL" clId="{26EB37CA-7C13-4BD3-BE6E-341D1FF8BA7A}" dt="2022-02-09T02:38:40.195" v="1115" actId="1037"/>
          <ac:spMkLst>
            <pc:docMk/>
            <pc:sldMk cId="2455115268" sldId="1305"/>
            <ac:spMk id="17" creationId="{7190D5DE-B56C-4F84-BEC4-0E10998F66F8}"/>
          </ac:spMkLst>
        </pc:spChg>
        <pc:spChg chg="add del mod">
          <ac:chgData name="임록희" userId="3857a365-e859-4244-85d7-fb49e72032e4" providerId="ADAL" clId="{26EB37CA-7C13-4BD3-BE6E-341D1FF8BA7A}" dt="2022-02-09T02:29:42.229" v="720"/>
          <ac:spMkLst>
            <pc:docMk/>
            <pc:sldMk cId="2455115268" sldId="1305"/>
            <ac:spMk id="19" creationId="{5DD266F0-7C13-47E2-89CD-955D6438009A}"/>
          </ac:spMkLst>
        </pc:spChg>
        <pc:spChg chg="add mod">
          <ac:chgData name="임록희" userId="3857a365-e859-4244-85d7-fb49e72032e4" providerId="ADAL" clId="{26EB37CA-7C13-4BD3-BE6E-341D1FF8BA7A}" dt="2022-02-09T02:38:40.195" v="1115" actId="1037"/>
          <ac:spMkLst>
            <pc:docMk/>
            <pc:sldMk cId="2455115268" sldId="1305"/>
            <ac:spMk id="22" creationId="{8A51051B-9E95-492B-ADA4-02FBE420857B}"/>
          </ac:spMkLst>
        </pc:spChg>
        <pc:spChg chg="mod">
          <ac:chgData name="임록희" userId="3857a365-e859-4244-85d7-fb49e72032e4" providerId="ADAL" clId="{26EB37CA-7C13-4BD3-BE6E-341D1FF8BA7A}" dt="2022-02-09T02:38:37.332" v="1104" actId="1076"/>
          <ac:spMkLst>
            <pc:docMk/>
            <pc:sldMk cId="2455115268" sldId="1305"/>
            <ac:spMk id="23" creationId="{08AE869D-3F0E-4D5D-9603-94F759607889}"/>
          </ac:spMkLst>
        </pc:spChg>
        <pc:spChg chg="del">
          <ac:chgData name="임록희" userId="3857a365-e859-4244-85d7-fb49e72032e4" providerId="ADAL" clId="{26EB37CA-7C13-4BD3-BE6E-341D1FF8BA7A}" dt="2022-02-09T02:30:27.123" v="780" actId="478"/>
          <ac:spMkLst>
            <pc:docMk/>
            <pc:sldMk cId="2455115268" sldId="1305"/>
            <ac:spMk id="24" creationId="{A2B91A06-104E-42F6-A44D-C6E8A49C18FE}"/>
          </ac:spMkLst>
        </pc:spChg>
        <pc:spChg chg="add del mod">
          <ac:chgData name="임록희" userId="3857a365-e859-4244-85d7-fb49e72032e4" providerId="ADAL" clId="{26EB37CA-7C13-4BD3-BE6E-341D1FF8BA7A}" dt="2022-02-09T03:05:00.248" v="1530" actId="20577"/>
          <ac:spMkLst>
            <pc:docMk/>
            <pc:sldMk cId="2455115268" sldId="1305"/>
            <ac:spMk id="26" creationId="{612B701A-6C25-41EC-8338-9CFE0F98C79B}"/>
          </ac:spMkLst>
        </pc:spChg>
        <pc:spChg chg="del mod">
          <ac:chgData name="임록희" userId="3857a365-e859-4244-85d7-fb49e72032e4" providerId="ADAL" clId="{26EB37CA-7C13-4BD3-BE6E-341D1FF8BA7A}" dt="2022-02-09T02:30:25.028" v="777" actId="478"/>
          <ac:spMkLst>
            <pc:docMk/>
            <pc:sldMk cId="2455115268" sldId="1305"/>
            <ac:spMk id="28" creationId="{F14838C7-5EBC-431A-B475-6BF313A126DB}"/>
          </ac:spMkLst>
        </pc:spChg>
        <pc:spChg chg="add mod">
          <ac:chgData name="임록희" userId="3857a365-e859-4244-85d7-fb49e72032e4" providerId="ADAL" clId="{26EB37CA-7C13-4BD3-BE6E-341D1FF8BA7A}" dt="2022-02-09T02:39:57.938" v="1211" actId="1076"/>
          <ac:spMkLst>
            <pc:docMk/>
            <pc:sldMk cId="2455115268" sldId="1305"/>
            <ac:spMk id="31" creationId="{05E8193B-56C4-4AF0-9AA6-E452AB6A358B}"/>
          </ac:spMkLst>
        </pc:spChg>
        <pc:spChg chg="del mod">
          <ac:chgData name="임록희" userId="3857a365-e859-4244-85d7-fb49e72032e4" providerId="ADAL" clId="{26EB37CA-7C13-4BD3-BE6E-341D1FF8BA7A}" dt="2022-02-09T02:33:02.799" v="876" actId="478"/>
          <ac:spMkLst>
            <pc:docMk/>
            <pc:sldMk cId="2455115268" sldId="1305"/>
            <ac:spMk id="33" creationId="{B3065A39-1245-4E49-8E83-7A11C0C1B0DD}"/>
          </ac:spMkLst>
        </pc:spChg>
        <pc:spChg chg="mod">
          <ac:chgData name="임록희" userId="3857a365-e859-4244-85d7-fb49e72032e4" providerId="ADAL" clId="{26EB37CA-7C13-4BD3-BE6E-341D1FF8BA7A}" dt="2022-02-09T02:38:40.195" v="1115" actId="1037"/>
          <ac:spMkLst>
            <pc:docMk/>
            <pc:sldMk cId="2455115268" sldId="1305"/>
            <ac:spMk id="50" creationId="{1192C973-428B-467D-9D80-14BCEB7E39F3}"/>
          </ac:spMkLst>
        </pc:spChg>
        <pc:picChg chg="del">
          <ac:chgData name="임록희" userId="3857a365-e859-4244-85d7-fb49e72032e4" providerId="ADAL" clId="{26EB37CA-7C13-4BD3-BE6E-341D1FF8BA7A}" dt="2022-02-09T02:30:23.021" v="774" actId="478"/>
          <ac:picMkLst>
            <pc:docMk/>
            <pc:sldMk cId="2455115268" sldId="1305"/>
            <ac:picMk id="3" creationId="{9430A3F8-B323-4575-91BB-A96F02EC6A08}"/>
          </ac:picMkLst>
        </pc:picChg>
        <pc:picChg chg="add mod">
          <ac:chgData name="임록희" userId="3857a365-e859-4244-85d7-fb49e72032e4" providerId="ADAL" clId="{26EB37CA-7C13-4BD3-BE6E-341D1FF8BA7A}" dt="2022-02-09T02:38:40.195" v="1115" actId="1037"/>
          <ac:picMkLst>
            <pc:docMk/>
            <pc:sldMk cId="2455115268" sldId="1305"/>
            <ac:picMk id="5" creationId="{D482165A-CDBD-4B95-B44D-955B226E19BB}"/>
          </ac:picMkLst>
        </pc:picChg>
        <pc:picChg chg="add mod">
          <ac:chgData name="임록희" userId="3857a365-e859-4244-85d7-fb49e72032e4" providerId="ADAL" clId="{26EB37CA-7C13-4BD3-BE6E-341D1FF8BA7A}" dt="2022-02-09T02:38:40.195" v="1115" actId="1037"/>
          <ac:picMkLst>
            <pc:docMk/>
            <pc:sldMk cId="2455115268" sldId="1305"/>
            <ac:picMk id="7" creationId="{768C61CC-BCCA-473C-9348-44F0989C3105}"/>
          </ac:picMkLst>
        </pc:picChg>
        <pc:picChg chg="del">
          <ac:chgData name="임록희" userId="3857a365-e859-4244-85d7-fb49e72032e4" providerId="ADAL" clId="{26EB37CA-7C13-4BD3-BE6E-341D1FF8BA7A}" dt="2022-02-09T02:30:22.233" v="772" actId="478"/>
          <ac:picMkLst>
            <pc:docMk/>
            <pc:sldMk cId="2455115268" sldId="1305"/>
            <ac:picMk id="12" creationId="{EE36D370-4790-4925-B550-2C3ED7A3E559}"/>
          </ac:picMkLst>
        </pc:picChg>
        <pc:picChg chg="del">
          <ac:chgData name="임록희" userId="3857a365-e859-4244-85d7-fb49e72032e4" providerId="ADAL" clId="{26EB37CA-7C13-4BD3-BE6E-341D1FF8BA7A}" dt="2022-02-09T02:30:22.592" v="773" actId="478"/>
          <ac:picMkLst>
            <pc:docMk/>
            <pc:sldMk cId="2455115268" sldId="1305"/>
            <ac:picMk id="13" creationId="{58B6FE81-41E7-4F58-89BA-F2628948DD58}"/>
          </ac:picMkLst>
        </pc:picChg>
        <pc:cxnChg chg="del mod">
          <ac:chgData name="임록희" userId="3857a365-e859-4244-85d7-fb49e72032e4" providerId="ADAL" clId="{26EB37CA-7C13-4BD3-BE6E-341D1FF8BA7A}" dt="2022-02-09T02:33:02.799" v="876" actId="478"/>
          <ac:cxnSpMkLst>
            <pc:docMk/>
            <pc:sldMk cId="2455115268" sldId="1305"/>
            <ac:cxnSpMk id="18" creationId="{B0A794B5-190C-4EBF-9BB1-15B3A3F630A0}"/>
          </ac:cxnSpMkLst>
        </pc:cxnChg>
        <pc:cxnChg chg="del">
          <ac:chgData name="임록희" userId="3857a365-e859-4244-85d7-fb49e72032e4" providerId="ADAL" clId="{26EB37CA-7C13-4BD3-BE6E-341D1FF8BA7A}" dt="2022-02-09T02:30:25.657" v="778" actId="478"/>
          <ac:cxnSpMkLst>
            <pc:docMk/>
            <pc:sldMk cId="2455115268" sldId="1305"/>
            <ac:cxnSpMk id="25" creationId="{CE04B2CB-B0B7-4533-ABE8-877D99BDB5DC}"/>
          </ac:cxnSpMkLst>
        </pc:cxnChg>
        <pc:cxnChg chg="add mod">
          <ac:chgData name="임록희" userId="3857a365-e859-4244-85d7-fb49e72032e4" providerId="ADAL" clId="{26EB37CA-7C13-4BD3-BE6E-341D1FF8BA7A}" dt="2022-02-09T02:38:40.195" v="1115" actId="1037"/>
          <ac:cxnSpMkLst>
            <pc:docMk/>
            <pc:sldMk cId="2455115268" sldId="1305"/>
            <ac:cxnSpMk id="27" creationId="{EF9B64A5-A355-473E-8E2C-6AA6125A0409}"/>
          </ac:cxnSpMkLst>
        </pc:cxnChg>
        <pc:cxnChg chg="del">
          <ac:chgData name="임록희" userId="3857a365-e859-4244-85d7-fb49e72032e4" providerId="ADAL" clId="{26EB37CA-7C13-4BD3-BE6E-341D1FF8BA7A}" dt="2022-02-09T02:30:26.224" v="779" actId="478"/>
          <ac:cxnSpMkLst>
            <pc:docMk/>
            <pc:sldMk cId="2455115268" sldId="1305"/>
            <ac:cxnSpMk id="29" creationId="{18BFA320-20F5-40D9-9DC1-B79E51720A8B}"/>
          </ac:cxnSpMkLst>
        </pc:cxnChg>
        <pc:cxnChg chg="add mod">
          <ac:chgData name="임록희" userId="3857a365-e859-4244-85d7-fb49e72032e4" providerId="ADAL" clId="{26EB37CA-7C13-4BD3-BE6E-341D1FF8BA7A}" dt="2022-02-09T02:39:23.963" v="1127" actId="14100"/>
          <ac:cxnSpMkLst>
            <pc:docMk/>
            <pc:sldMk cId="2455115268" sldId="1305"/>
            <ac:cxnSpMk id="30" creationId="{208432FF-1064-49F4-8B6E-03B291A5917D}"/>
          </ac:cxnSpMkLst>
        </pc:cxnChg>
        <pc:cxnChg chg="del mod">
          <ac:chgData name="임록희" userId="3857a365-e859-4244-85d7-fb49e72032e4" providerId="ADAL" clId="{26EB37CA-7C13-4BD3-BE6E-341D1FF8BA7A}" dt="2022-02-09T02:33:02.799" v="876" actId="478"/>
          <ac:cxnSpMkLst>
            <pc:docMk/>
            <pc:sldMk cId="2455115268" sldId="1305"/>
            <ac:cxnSpMk id="35" creationId="{C8E5C126-FC51-457A-9D40-0FD0198244C2}"/>
          </ac:cxnSpMkLst>
        </pc:cxnChg>
      </pc:sldChg>
      <pc:sldChg chg="new del">
        <pc:chgData name="임록희" userId="3857a365-e859-4244-85d7-fb49e72032e4" providerId="ADAL" clId="{26EB37CA-7C13-4BD3-BE6E-341D1FF8BA7A}" dt="2022-02-09T02:41:00.343" v="1218" actId="47"/>
        <pc:sldMkLst>
          <pc:docMk/>
          <pc:sldMk cId="1908531439" sldId="1306"/>
        </pc:sldMkLst>
      </pc:sldChg>
      <pc:sldChg chg="addSp delSp modSp add mod">
        <pc:chgData name="임록희" userId="3857a365-e859-4244-85d7-fb49e72032e4" providerId="ADAL" clId="{26EB37CA-7C13-4BD3-BE6E-341D1FF8BA7A}" dt="2022-02-10T02:18:04.891" v="11883" actId="14100"/>
        <pc:sldMkLst>
          <pc:docMk/>
          <pc:sldMk cId="2359545293" sldId="1306"/>
        </pc:sldMkLst>
        <pc:spChg chg="del">
          <ac:chgData name="임록희" userId="3857a365-e859-4244-85d7-fb49e72032e4" providerId="ADAL" clId="{26EB37CA-7C13-4BD3-BE6E-341D1FF8BA7A}" dt="2022-02-09T02:42:33.915" v="1235" actId="478"/>
          <ac:spMkLst>
            <pc:docMk/>
            <pc:sldMk cId="2359545293" sldId="1306"/>
            <ac:spMk id="10" creationId="{2737FE40-5685-4EC7-A3F2-C73CA6220E7B}"/>
          </ac:spMkLst>
        </pc:spChg>
        <pc:spChg chg="mod">
          <ac:chgData name="임록희" userId="3857a365-e859-4244-85d7-fb49e72032e4" providerId="ADAL" clId="{26EB37CA-7C13-4BD3-BE6E-341D1FF8BA7A}" dt="2022-02-09T02:50:29.303" v="1424" actId="1035"/>
          <ac:spMkLst>
            <pc:docMk/>
            <pc:sldMk cId="2359545293" sldId="1306"/>
            <ac:spMk id="11" creationId="{8EA79697-CE68-4776-B387-CF1240517ADA}"/>
          </ac:spMkLst>
        </pc:spChg>
        <pc:spChg chg="mod">
          <ac:chgData name="임록희" userId="3857a365-e859-4244-85d7-fb49e72032e4" providerId="ADAL" clId="{26EB37CA-7C13-4BD3-BE6E-341D1FF8BA7A}" dt="2022-02-10T02:18:04.891" v="11883" actId="14100"/>
          <ac:spMkLst>
            <pc:docMk/>
            <pc:sldMk cId="2359545293" sldId="1306"/>
            <ac:spMk id="13" creationId="{DDABEF0A-ABBD-4793-9A55-04F003AEAF05}"/>
          </ac:spMkLst>
        </pc:spChg>
        <pc:spChg chg="add mod">
          <ac:chgData name="임록희" userId="3857a365-e859-4244-85d7-fb49e72032e4" providerId="ADAL" clId="{26EB37CA-7C13-4BD3-BE6E-341D1FF8BA7A}" dt="2022-02-09T02:52:38.666" v="1471" actId="1038"/>
          <ac:spMkLst>
            <pc:docMk/>
            <pc:sldMk cId="2359545293" sldId="1306"/>
            <ac:spMk id="14" creationId="{67C0F782-B567-4C78-83CB-5431DF7A9B02}"/>
          </ac:spMkLst>
        </pc:spChg>
        <pc:spChg chg="mod">
          <ac:chgData name="임록희" userId="3857a365-e859-4244-85d7-fb49e72032e4" providerId="ADAL" clId="{26EB37CA-7C13-4BD3-BE6E-341D1FF8BA7A}" dt="2022-02-09T02:42:48.923" v="1241" actId="1076"/>
          <ac:spMkLst>
            <pc:docMk/>
            <pc:sldMk cId="2359545293" sldId="1306"/>
            <ac:spMk id="16" creationId="{A00D315D-EEA8-4B26-AF0B-A7A623424B69}"/>
          </ac:spMkLst>
        </pc:spChg>
        <pc:spChg chg="add mod">
          <ac:chgData name="임록희" userId="3857a365-e859-4244-85d7-fb49e72032e4" providerId="ADAL" clId="{26EB37CA-7C13-4BD3-BE6E-341D1FF8BA7A}" dt="2022-02-09T02:51:11.853" v="1444" actId="1076"/>
          <ac:spMkLst>
            <pc:docMk/>
            <pc:sldMk cId="2359545293" sldId="1306"/>
            <ac:spMk id="17" creationId="{FC1AC6BC-8700-450D-B92C-F5ACA6324D5F}"/>
          </ac:spMkLst>
        </pc:spChg>
        <pc:spChg chg="mod">
          <ac:chgData name="임록희" userId="3857a365-e859-4244-85d7-fb49e72032e4" providerId="ADAL" clId="{26EB37CA-7C13-4BD3-BE6E-341D1FF8BA7A}" dt="2022-02-09T02:51:14.684" v="1445" actId="1076"/>
          <ac:spMkLst>
            <pc:docMk/>
            <pc:sldMk cId="2359545293" sldId="1306"/>
            <ac:spMk id="21" creationId="{D8B09150-2DF6-4CB1-A1D9-5BA42DC5F0E0}"/>
          </ac:spMkLst>
        </pc:spChg>
        <pc:spChg chg="mod">
          <ac:chgData name="임록희" userId="3857a365-e859-4244-85d7-fb49e72032e4" providerId="ADAL" clId="{26EB37CA-7C13-4BD3-BE6E-341D1FF8BA7A}" dt="2022-02-09T03:04:53.949" v="1526" actId="20577"/>
          <ac:spMkLst>
            <pc:docMk/>
            <pc:sldMk cId="2359545293" sldId="1306"/>
            <ac:spMk id="26" creationId="{612B701A-6C25-41EC-8338-9CFE0F98C79B}"/>
          </ac:spMkLst>
        </pc:spChg>
        <pc:picChg chg="add mod">
          <ac:chgData name="임록희" userId="3857a365-e859-4244-85d7-fb49e72032e4" providerId="ADAL" clId="{26EB37CA-7C13-4BD3-BE6E-341D1FF8BA7A}" dt="2022-02-09T02:50:47.852" v="1439" actId="14100"/>
          <ac:picMkLst>
            <pc:docMk/>
            <pc:sldMk cId="2359545293" sldId="1306"/>
            <ac:picMk id="3" creationId="{E14B0A88-235B-41B3-A820-545484E63F19}"/>
          </ac:picMkLst>
        </pc:picChg>
        <pc:picChg chg="mod">
          <ac:chgData name="임록희" userId="3857a365-e859-4244-85d7-fb49e72032e4" providerId="ADAL" clId="{26EB37CA-7C13-4BD3-BE6E-341D1FF8BA7A}" dt="2022-02-09T02:42:48.923" v="1241" actId="1076"/>
          <ac:picMkLst>
            <pc:docMk/>
            <pc:sldMk cId="2359545293" sldId="1306"/>
            <ac:picMk id="5" creationId="{CBFD4D6D-30A4-49DA-A2BE-5697197EF479}"/>
          </ac:picMkLst>
        </pc:picChg>
        <pc:picChg chg="add del mod">
          <ac:chgData name="임록희" userId="3857a365-e859-4244-85d7-fb49e72032e4" providerId="ADAL" clId="{26EB37CA-7C13-4BD3-BE6E-341D1FF8BA7A}" dt="2022-02-09T02:44:31.921" v="1249" actId="478"/>
          <ac:picMkLst>
            <pc:docMk/>
            <pc:sldMk cId="2359545293" sldId="1306"/>
            <ac:picMk id="7" creationId="{5C664691-C9EC-40CE-9F76-103D5C7F1AF1}"/>
          </ac:picMkLst>
        </pc:picChg>
        <pc:picChg chg="add mod">
          <ac:chgData name="임록희" userId="3857a365-e859-4244-85d7-fb49e72032e4" providerId="ADAL" clId="{26EB37CA-7C13-4BD3-BE6E-341D1FF8BA7A}" dt="2022-02-09T02:50:25.881" v="1412" actId="1037"/>
          <ac:picMkLst>
            <pc:docMk/>
            <pc:sldMk cId="2359545293" sldId="1306"/>
            <ac:picMk id="9" creationId="{5F155E63-8B48-4597-A270-E91D8715E792}"/>
          </ac:picMkLst>
        </pc:picChg>
        <pc:picChg chg="del">
          <ac:chgData name="임록희" userId="3857a365-e859-4244-85d7-fb49e72032e4" providerId="ADAL" clId="{26EB37CA-7C13-4BD3-BE6E-341D1FF8BA7A}" dt="2022-02-09T02:42:33.915" v="1235" actId="478"/>
          <ac:picMkLst>
            <pc:docMk/>
            <pc:sldMk cId="2359545293" sldId="1306"/>
            <ac:picMk id="12" creationId="{94CA4668-FC88-4F96-87F9-727B58E8BF32}"/>
          </ac:picMkLst>
        </pc:picChg>
      </pc:sldChg>
      <pc:sldChg chg="modSp add mod">
        <pc:chgData name="임록희" userId="3857a365-e859-4244-85d7-fb49e72032e4" providerId="ADAL" clId="{26EB37CA-7C13-4BD3-BE6E-341D1FF8BA7A}" dt="2022-02-09T04:37:18.980" v="2572" actId="20577"/>
        <pc:sldMkLst>
          <pc:docMk/>
          <pc:sldMk cId="1100253042" sldId="1307"/>
        </pc:sldMkLst>
        <pc:spChg chg="mod">
          <ac:chgData name="임록희" userId="3857a365-e859-4244-85d7-fb49e72032e4" providerId="ADAL" clId="{26EB37CA-7C13-4BD3-BE6E-341D1FF8BA7A}" dt="2022-02-09T04:37:18.980" v="2572" actId="20577"/>
          <ac:spMkLst>
            <pc:docMk/>
            <pc:sldMk cId="1100253042" sldId="1307"/>
            <ac:spMk id="2" creationId="{00000000-0000-0000-0000-000000000000}"/>
          </ac:spMkLst>
        </pc:spChg>
        <pc:spChg chg="mod">
          <ac:chgData name="임록희" userId="3857a365-e859-4244-85d7-fb49e72032e4" providerId="ADAL" clId="{26EB37CA-7C13-4BD3-BE6E-341D1FF8BA7A}" dt="2022-02-09T03:05:16.792" v="1580" actId="20577"/>
          <ac:spMkLst>
            <pc:docMk/>
            <pc:sldMk cId="1100253042" sldId="1307"/>
            <ac:spMk id="3" creationId="{00000000-0000-0000-0000-000000000000}"/>
          </ac:spMkLst>
        </pc:spChg>
      </pc:sldChg>
      <pc:sldChg chg="modSp add mod">
        <pc:chgData name="임록희" userId="3857a365-e859-4244-85d7-fb49e72032e4" providerId="ADAL" clId="{26EB37CA-7C13-4BD3-BE6E-341D1FF8BA7A}" dt="2022-02-09T03:04:44.968" v="1522"/>
        <pc:sldMkLst>
          <pc:docMk/>
          <pc:sldMk cId="1986198455" sldId="1308"/>
        </pc:sldMkLst>
        <pc:spChg chg="mod">
          <ac:chgData name="임록희" userId="3857a365-e859-4244-85d7-fb49e72032e4" providerId="ADAL" clId="{26EB37CA-7C13-4BD3-BE6E-341D1FF8BA7A}" dt="2022-02-09T03:04:39.554" v="1500" actId="20577"/>
          <ac:spMkLst>
            <pc:docMk/>
            <pc:sldMk cId="1986198455" sldId="1308"/>
            <ac:spMk id="2" creationId="{00000000-0000-0000-0000-000000000000}"/>
          </ac:spMkLst>
        </pc:spChg>
        <pc:spChg chg="mod">
          <ac:chgData name="임록희" userId="3857a365-e859-4244-85d7-fb49e72032e4" providerId="ADAL" clId="{26EB37CA-7C13-4BD3-BE6E-341D1FF8BA7A}" dt="2022-02-09T03:04:44.968" v="1522"/>
          <ac:spMkLst>
            <pc:docMk/>
            <pc:sldMk cId="1986198455" sldId="1308"/>
            <ac:spMk id="3" creationId="{00000000-0000-0000-0000-000000000000}"/>
          </ac:spMkLst>
        </pc:spChg>
      </pc:sldChg>
      <pc:sldChg chg="addSp delSp modSp add mod">
        <pc:chgData name="임록희" userId="3857a365-e859-4244-85d7-fb49e72032e4" providerId="ADAL" clId="{26EB37CA-7C13-4BD3-BE6E-341D1FF8BA7A}" dt="2022-02-10T02:18:11.951" v="11888" actId="20577"/>
        <pc:sldMkLst>
          <pc:docMk/>
          <pc:sldMk cId="4150041389" sldId="1309"/>
        </pc:sldMkLst>
        <pc:spChg chg="mod">
          <ac:chgData name="임록희" userId="3857a365-e859-4244-85d7-fb49e72032e4" providerId="ADAL" clId="{26EB37CA-7C13-4BD3-BE6E-341D1FF8BA7A}" dt="2022-02-09T04:37:20.869" v="2573" actId="20577"/>
          <ac:spMkLst>
            <pc:docMk/>
            <pc:sldMk cId="4150041389" sldId="1309"/>
            <ac:spMk id="2" creationId="{00000000-0000-0000-0000-000000000000}"/>
          </ac:spMkLst>
        </pc:spChg>
        <pc:spChg chg="add mod">
          <ac:chgData name="임록희" userId="3857a365-e859-4244-85d7-fb49e72032e4" providerId="ADAL" clId="{26EB37CA-7C13-4BD3-BE6E-341D1FF8BA7A}" dt="2022-02-09T04:11:41.387" v="2274"/>
          <ac:spMkLst>
            <pc:docMk/>
            <pc:sldMk cId="4150041389" sldId="1309"/>
            <ac:spMk id="21" creationId="{284C36E0-59FE-43E8-944D-87A23C2BF74D}"/>
          </ac:spMkLst>
        </pc:spChg>
        <pc:spChg chg="mod">
          <ac:chgData name="임록희" userId="3857a365-e859-4244-85d7-fb49e72032e4" providerId="ADAL" clId="{26EB37CA-7C13-4BD3-BE6E-341D1FF8BA7A}" dt="2022-02-09T03:53:25.740" v="1667" actId="20577"/>
          <ac:spMkLst>
            <pc:docMk/>
            <pc:sldMk cId="4150041389" sldId="1309"/>
            <ac:spMk id="52" creationId="{A2D044E4-858F-48A3-AF61-93069BD0BD77}"/>
          </ac:spMkLst>
        </pc:spChg>
        <pc:spChg chg="mod">
          <ac:chgData name="임록희" userId="3857a365-e859-4244-85d7-fb49e72032e4" providerId="ADAL" clId="{26EB37CA-7C13-4BD3-BE6E-341D1FF8BA7A}" dt="2022-02-09T03:55:00.476" v="1699" actId="1038"/>
          <ac:spMkLst>
            <pc:docMk/>
            <pc:sldMk cId="4150041389" sldId="1309"/>
            <ac:spMk id="60" creationId="{5995E29D-D2A9-4086-847F-8D3DE6746AFE}"/>
          </ac:spMkLst>
        </pc:spChg>
        <pc:spChg chg="mod">
          <ac:chgData name="임록희" userId="3857a365-e859-4244-85d7-fb49e72032e4" providerId="ADAL" clId="{26EB37CA-7C13-4BD3-BE6E-341D1FF8BA7A}" dt="2022-02-09T03:54:36.331" v="1674" actId="1037"/>
          <ac:spMkLst>
            <pc:docMk/>
            <pc:sldMk cId="4150041389" sldId="1309"/>
            <ac:spMk id="61" creationId="{EDD3DBDA-06D3-4984-AA4A-8669C3C8BC70}"/>
          </ac:spMkLst>
        </pc:spChg>
        <pc:spChg chg="mod">
          <ac:chgData name="임록희" userId="3857a365-e859-4244-85d7-fb49e72032e4" providerId="ADAL" clId="{26EB37CA-7C13-4BD3-BE6E-341D1FF8BA7A}" dt="2022-02-10T02:18:11.951" v="11888" actId="20577"/>
          <ac:spMkLst>
            <pc:docMk/>
            <pc:sldMk cId="4150041389" sldId="1309"/>
            <ac:spMk id="62" creationId="{13E042EA-20E7-49BE-80BB-3A632A07A39B}"/>
          </ac:spMkLst>
        </pc:spChg>
        <pc:picChg chg="add del">
          <ac:chgData name="임록희" userId="3857a365-e859-4244-85d7-fb49e72032e4" providerId="ADAL" clId="{26EB37CA-7C13-4BD3-BE6E-341D1FF8BA7A}" dt="2022-02-09T03:52:46.410" v="1633" actId="478"/>
          <ac:picMkLst>
            <pc:docMk/>
            <pc:sldMk cId="4150041389" sldId="1309"/>
            <ac:picMk id="5" creationId="{C5A3815D-CF62-440A-82B2-8F8C31D059F1}"/>
          </ac:picMkLst>
        </pc:picChg>
        <pc:picChg chg="add mod">
          <ac:chgData name="임록희" userId="3857a365-e859-4244-85d7-fb49e72032e4" providerId="ADAL" clId="{26EB37CA-7C13-4BD3-BE6E-341D1FF8BA7A}" dt="2022-02-09T03:53:11.548" v="1640" actId="1076"/>
          <ac:picMkLst>
            <pc:docMk/>
            <pc:sldMk cId="4150041389" sldId="1309"/>
            <ac:picMk id="7" creationId="{CBA79885-F2B9-454B-B1CE-27774BB447CA}"/>
          </ac:picMkLst>
        </pc:picChg>
        <pc:picChg chg="add del mod">
          <ac:chgData name="임록희" userId="3857a365-e859-4244-85d7-fb49e72032e4" providerId="ADAL" clId="{26EB37CA-7C13-4BD3-BE6E-341D1FF8BA7A}" dt="2022-02-09T04:08:12.461" v="1912" actId="478"/>
          <ac:picMkLst>
            <pc:docMk/>
            <pc:sldMk cId="4150041389" sldId="1309"/>
            <ac:picMk id="9" creationId="{80B08F5D-039F-4355-9F44-C429546B92F2}"/>
          </ac:picMkLst>
        </pc:picChg>
        <pc:picChg chg="add mod">
          <ac:chgData name="임록희" userId="3857a365-e859-4244-85d7-fb49e72032e4" providerId="ADAL" clId="{26EB37CA-7C13-4BD3-BE6E-341D1FF8BA7A}" dt="2022-02-09T04:08:23.862" v="1915" actId="1035"/>
          <ac:picMkLst>
            <pc:docMk/>
            <pc:sldMk cId="4150041389" sldId="1309"/>
            <ac:picMk id="11" creationId="{F496C520-9E4E-47E8-B904-53937C509A16}"/>
          </ac:picMkLst>
        </pc:picChg>
        <pc:picChg chg="del">
          <ac:chgData name="임록희" userId="3857a365-e859-4244-85d7-fb49e72032e4" providerId="ADAL" clId="{26EB37CA-7C13-4BD3-BE6E-341D1FF8BA7A}" dt="2022-02-09T03:53:09.870" v="1639" actId="478"/>
          <ac:picMkLst>
            <pc:docMk/>
            <pc:sldMk cId="4150041389" sldId="1309"/>
            <ac:picMk id="37" creationId="{BB81DC55-B42D-481C-8466-2B6250D065D2}"/>
          </ac:picMkLst>
        </pc:picChg>
        <pc:picChg chg="del">
          <ac:chgData name="임록희" userId="3857a365-e859-4244-85d7-fb49e72032e4" providerId="ADAL" clId="{26EB37CA-7C13-4BD3-BE6E-341D1FF8BA7A}" dt="2022-02-09T03:54:28.412" v="1672" actId="478"/>
          <ac:picMkLst>
            <pc:docMk/>
            <pc:sldMk cId="4150041389" sldId="1309"/>
            <ac:picMk id="57" creationId="{73C356D2-2FC9-4985-A9B5-1CD5F9545708}"/>
          </ac:picMkLst>
        </pc:picChg>
      </pc:sldChg>
      <pc:sldChg chg="addSp delSp modSp add mod">
        <pc:chgData name="임록희" userId="3857a365-e859-4244-85d7-fb49e72032e4" providerId="ADAL" clId="{26EB37CA-7C13-4BD3-BE6E-341D1FF8BA7A}" dt="2022-02-10T02:18:18.225" v="11897" actId="14100"/>
        <pc:sldMkLst>
          <pc:docMk/>
          <pc:sldMk cId="823524506" sldId="1310"/>
        </pc:sldMkLst>
        <pc:spChg chg="mod">
          <ac:chgData name="임록희" userId="3857a365-e859-4244-85d7-fb49e72032e4" providerId="ADAL" clId="{26EB37CA-7C13-4BD3-BE6E-341D1FF8BA7A}" dt="2022-02-09T04:37:22.490" v="2574" actId="20577"/>
          <ac:spMkLst>
            <pc:docMk/>
            <pc:sldMk cId="823524506" sldId="1310"/>
            <ac:spMk id="2" creationId="{00000000-0000-0000-0000-000000000000}"/>
          </ac:spMkLst>
        </pc:spChg>
        <pc:spChg chg="add mod">
          <ac:chgData name="임록희" userId="3857a365-e859-4244-85d7-fb49e72032e4" providerId="ADAL" clId="{26EB37CA-7C13-4BD3-BE6E-341D1FF8BA7A}" dt="2022-02-09T04:02:24.849" v="1826" actId="1035"/>
          <ac:spMkLst>
            <pc:docMk/>
            <pc:sldMk cId="823524506" sldId="1310"/>
            <ac:spMk id="19" creationId="{052E5008-66E7-4AD0-89A9-66A29951A326}"/>
          </ac:spMkLst>
        </pc:spChg>
        <pc:spChg chg="add mod">
          <ac:chgData name="임록희" userId="3857a365-e859-4244-85d7-fb49e72032e4" providerId="ADAL" clId="{26EB37CA-7C13-4BD3-BE6E-341D1FF8BA7A}" dt="2022-02-09T04:05:05.624" v="1908" actId="20577"/>
          <ac:spMkLst>
            <pc:docMk/>
            <pc:sldMk cId="823524506" sldId="1310"/>
            <ac:spMk id="20" creationId="{EED88BDE-FA19-4E0E-8C03-427D442099C8}"/>
          </ac:spMkLst>
        </pc:spChg>
        <pc:spChg chg="add mod">
          <ac:chgData name="임록희" userId="3857a365-e859-4244-85d7-fb49e72032e4" providerId="ADAL" clId="{26EB37CA-7C13-4BD3-BE6E-341D1FF8BA7A}" dt="2022-02-09T04:35:57.705" v="2559" actId="20577"/>
          <ac:spMkLst>
            <pc:docMk/>
            <pc:sldMk cId="823524506" sldId="1310"/>
            <ac:spMk id="21" creationId="{55AA1D0B-4773-40F1-A652-3BD3D23E442C}"/>
          </ac:spMkLst>
        </pc:spChg>
        <pc:spChg chg="mod">
          <ac:chgData name="임록희" userId="3857a365-e859-4244-85d7-fb49e72032e4" providerId="ADAL" clId="{26EB37CA-7C13-4BD3-BE6E-341D1FF8BA7A}" dt="2022-02-09T04:00:34.236" v="1808" actId="1038"/>
          <ac:spMkLst>
            <pc:docMk/>
            <pc:sldMk cId="823524506" sldId="1310"/>
            <ac:spMk id="50" creationId="{1192C973-428B-467D-9D80-14BCEB7E39F3}"/>
          </ac:spMkLst>
        </pc:spChg>
        <pc:spChg chg="del">
          <ac:chgData name="임록희" userId="3857a365-e859-4244-85d7-fb49e72032e4" providerId="ADAL" clId="{26EB37CA-7C13-4BD3-BE6E-341D1FF8BA7A}" dt="2022-02-09T03:57:23.253" v="1715" actId="478"/>
          <ac:spMkLst>
            <pc:docMk/>
            <pc:sldMk cId="823524506" sldId="1310"/>
            <ac:spMk id="51" creationId="{84935D3B-0F5D-4058-95B8-E855C7DA7D31}"/>
          </ac:spMkLst>
        </pc:spChg>
        <pc:spChg chg="del">
          <ac:chgData name="임록희" userId="3857a365-e859-4244-85d7-fb49e72032e4" providerId="ADAL" clId="{26EB37CA-7C13-4BD3-BE6E-341D1FF8BA7A}" dt="2022-02-09T03:58:29.256" v="1755" actId="478"/>
          <ac:spMkLst>
            <pc:docMk/>
            <pc:sldMk cId="823524506" sldId="1310"/>
            <ac:spMk id="52" creationId="{A2D044E4-858F-48A3-AF61-93069BD0BD77}"/>
          </ac:spMkLst>
        </pc:spChg>
        <pc:spChg chg="del">
          <ac:chgData name="임록희" userId="3857a365-e859-4244-85d7-fb49e72032e4" providerId="ADAL" clId="{26EB37CA-7C13-4BD3-BE6E-341D1FF8BA7A}" dt="2022-02-09T03:58:29.256" v="1755" actId="478"/>
          <ac:spMkLst>
            <pc:docMk/>
            <pc:sldMk cId="823524506" sldId="1310"/>
            <ac:spMk id="60" creationId="{5995E29D-D2A9-4086-847F-8D3DE6746AFE}"/>
          </ac:spMkLst>
        </pc:spChg>
        <pc:spChg chg="mod">
          <ac:chgData name="임록희" userId="3857a365-e859-4244-85d7-fb49e72032e4" providerId="ADAL" clId="{26EB37CA-7C13-4BD3-BE6E-341D1FF8BA7A}" dt="2022-02-09T04:00:21.788" v="1797" actId="1036"/>
          <ac:spMkLst>
            <pc:docMk/>
            <pc:sldMk cId="823524506" sldId="1310"/>
            <ac:spMk id="61" creationId="{EDD3DBDA-06D3-4984-AA4A-8669C3C8BC70}"/>
          </ac:spMkLst>
        </pc:spChg>
        <pc:spChg chg="mod">
          <ac:chgData name="임록희" userId="3857a365-e859-4244-85d7-fb49e72032e4" providerId="ADAL" clId="{26EB37CA-7C13-4BD3-BE6E-341D1FF8BA7A}" dt="2022-02-10T02:18:18.225" v="11897" actId="14100"/>
          <ac:spMkLst>
            <pc:docMk/>
            <pc:sldMk cId="823524506" sldId="1310"/>
            <ac:spMk id="62" creationId="{13E042EA-20E7-49BE-80BB-3A632A07A39B}"/>
          </ac:spMkLst>
        </pc:spChg>
        <pc:picChg chg="add del mod">
          <ac:chgData name="임록희" userId="3857a365-e859-4244-85d7-fb49e72032e4" providerId="ADAL" clId="{26EB37CA-7C13-4BD3-BE6E-341D1FF8BA7A}" dt="2022-02-09T03:57:21.361" v="1714" actId="478"/>
          <ac:picMkLst>
            <pc:docMk/>
            <pc:sldMk cId="823524506" sldId="1310"/>
            <ac:picMk id="5" creationId="{A1D3A711-2F0D-4544-8C2C-F04C5E0B2260}"/>
          </ac:picMkLst>
        </pc:picChg>
        <pc:picChg chg="del">
          <ac:chgData name="임록희" userId="3857a365-e859-4244-85d7-fb49e72032e4" providerId="ADAL" clId="{26EB37CA-7C13-4BD3-BE6E-341D1FF8BA7A}" dt="2022-02-09T03:57:21.077" v="1713" actId="478"/>
          <ac:picMkLst>
            <pc:docMk/>
            <pc:sldMk cId="823524506" sldId="1310"/>
            <ac:picMk id="7" creationId="{CBA79885-F2B9-454B-B1CE-27774BB447CA}"/>
          </ac:picMkLst>
        </pc:picChg>
        <pc:picChg chg="add mod">
          <ac:chgData name="임록희" userId="3857a365-e859-4244-85d7-fb49e72032e4" providerId="ADAL" clId="{26EB37CA-7C13-4BD3-BE6E-341D1FF8BA7A}" dt="2022-02-09T04:00:34.236" v="1808" actId="1038"/>
          <ac:picMkLst>
            <pc:docMk/>
            <pc:sldMk cId="823524506" sldId="1310"/>
            <ac:picMk id="8" creationId="{75BD5F6C-E2A7-4613-9026-9CA15D35AA30}"/>
          </ac:picMkLst>
        </pc:picChg>
        <pc:picChg chg="del">
          <ac:chgData name="임록희" userId="3857a365-e859-4244-85d7-fb49e72032e4" providerId="ADAL" clId="{26EB37CA-7C13-4BD3-BE6E-341D1FF8BA7A}" dt="2022-02-09T03:56:47.823" v="1708" actId="478"/>
          <ac:picMkLst>
            <pc:docMk/>
            <pc:sldMk cId="823524506" sldId="1310"/>
            <ac:picMk id="9" creationId="{80B08F5D-039F-4355-9F44-C429546B92F2}"/>
          </ac:picMkLst>
        </pc:picChg>
        <pc:picChg chg="add mod">
          <ac:chgData name="임록희" userId="3857a365-e859-4244-85d7-fb49e72032e4" providerId="ADAL" clId="{26EB37CA-7C13-4BD3-BE6E-341D1FF8BA7A}" dt="2022-02-09T04:00:25.919" v="1798" actId="1076"/>
          <ac:picMkLst>
            <pc:docMk/>
            <pc:sldMk cId="823524506" sldId="1310"/>
            <ac:picMk id="11" creationId="{7EEAF396-6901-4A7B-85D5-7DFA0913409B}"/>
          </ac:picMkLst>
        </pc:picChg>
        <pc:picChg chg="del">
          <ac:chgData name="임록희" userId="3857a365-e859-4244-85d7-fb49e72032e4" providerId="ADAL" clId="{26EB37CA-7C13-4BD3-BE6E-341D1FF8BA7A}" dt="2022-02-09T03:57:20.670" v="1712" actId="478"/>
          <ac:picMkLst>
            <pc:docMk/>
            <pc:sldMk cId="823524506" sldId="1310"/>
            <ac:picMk id="72" creationId="{6DCF31F3-C46C-4EE5-8EE9-CBF08B3625A7}"/>
          </ac:picMkLst>
        </pc:picChg>
      </pc:sldChg>
      <pc:sldChg chg="addSp delSp modSp add mod">
        <pc:chgData name="임록희" userId="3857a365-e859-4244-85d7-fb49e72032e4" providerId="ADAL" clId="{26EB37CA-7C13-4BD3-BE6E-341D1FF8BA7A}" dt="2022-02-09T05:02:25.753" v="2985" actId="14100"/>
        <pc:sldMkLst>
          <pc:docMk/>
          <pc:sldMk cId="2793087863" sldId="1311"/>
        </pc:sldMkLst>
        <pc:spChg chg="mod">
          <ac:chgData name="임록희" userId="3857a365-e859-4244-85d7-fb49e72032e4" providerId="ADAL" clId="{26EB37CA-7C13-4BD3-BE6E-341D1FF8BA7A}" dt="2022-02-09T04:32:46.689" v="2455" actId="1038"/>
          <ac:spMkLst>
            <pc:docMk/>
            <pc:sldMk cId="2793087863" sldId="1311"/>
            <ac:spMk id="17" creationId="{7190D5DE-B56C-4F84-BEC4-0E10998F66F8}"/>
          </ac:spMkLst>
        </pc:spChg>
        <pc:spChg chg="mod">
          <ac:chgData name="임록희" userId="3857a365-e859-4244-85d7-fb49e72032e4" providerId="ADAL" clId="{26EB37CA-7C13-4BD3-BE6E-341D1FF8BA7A}" dt="2022-02-09T05:02:25.753" v="2985" actId="14100"/>
          <ac:spMkLst>
            <pc:docMk/>
            <pc:sldMk cId="2793087863" sldId="1311"/>
            <ac:spMk id="22" creationId="{8A51051B-9E95-492B-ADA4-02FBE420857B}"/>
          </ac:spMkLst>
        </pc:spChg>
        <pc:spChg chg="mod">
          <ac:chgData name="임록희" userId="3857a365-e859-4244-85d7-fb49e72032e4" providerId="ADAL" clId="{26EB37CA-7C13-4BD3-BE6E-341D1FF8BA7A}" dt="2022-02-09T04:29:17.647" v="2317" actId="6549"/>
          <ac:spMkLst>
            <pc:docMk/>
            <pc:sldMk cId="2793087863" sldId="1311"/>
            <ac:spMk id="23" creationId="{08AE869D-3F0E-4D5D-9603-94F759607889}"/>
          </ac:spMkLst>
        </pc:spChg>
        <pc:spChg chg="mod">
          <ac:chgData name="임록희" userId="3857a365-e859-4244-85d7-fb49e72032e4" providerId="ADAL" clId="{26EB37CA-7C13-4BD3-BE6E-341D1FF8BA7A}" dt="2022-02-09T04:37:24.047" v="2575" actId="20577"/>
          <ac:spMkLst>
            <pc:docMk/>
            <pc:sldMk cId="2793087863" sldId="1311"/>
            <ac:spMk id="26" creationId="{612B701A-6C25-41EC-8338-9CFE0F98C79B}"/>
          </ac:spMkLst>
        </pc:spChg>
        <pc:spChg chg="mod ord">
          <ac:chgData name="임록희" userId="3857a365-e859-4244-85d7-fb49e72032e4" providerId="ADAL" clId="{26EB37CA-7C13-4BD3-BE6E-341D1FF8BA7A}" dt="2022-02-09T04:33:08.131" v="2461" actId="1076"/>
          <ac:spMkLst>
            <pc:docMk/>
            <pc:sldMk cId="2793087863" sldId="1311"/>
            <ac:spMk id="31" creationId="{05E8193B-56C4-4AF0-9AA6-E452AB6A358B}"/>
          </ac:spMkLst>
        </pc:spChg>
        <pc:spChg chg="mod">
          <ac:chgData name="임록희" userId="3857a365-e859-4244-85d7-fb49e72032e4" providerId="ADAL" clId="{26EB37CA-7C13-4BD3-BE6E-341D1FF8BA7A}" dt="2022-02-09T04:32:46.689" v="2455" actId="1038"/>
          <ac:spMkLst>
            <pc:docMk/>
            <pc:sldMk cId="2793087863" sldId="1311"/>
            <ac:spMk id="50" creationId="{1192C973-428B-467D-9D80-14BCEB7E39F3}"/>
          </ac:spMkLst>
        </pc:spChg>
        <pc:picChg chg="add mod ord">
          <ac:chgData name="임록희" userId="3857a365-e859-4244-85d7-fb49e72032e4" providerId="ADAL" clId="{26EB37CA-7C13-4BD3-BE6E-341D1FF8BA7A}" dt="2022-02-09T04:32:46.689" v="2455" actId="1038"/>
          <ac:picMkLst>
            <pc:docMk/>
            <pc:sldMk cId="2793087863" sldId="1311"/>
            <ac:picMk id="3" creationId="{DA4E42E9-DD80-46FB-9971-99896D28F6FB}"/>
          </ac:picMkLst>
        </pc:picChg>
        <pc:picChg chg="del">
          <ac:chgData name="임록희" userId="3857a365-e859-4244-85d7-fb49e72032e4" providerId="ADAL" clId="{26EB37CA-7C13-4BD3-BE6E-341D1FF8BA7A}" dt="2022-02-09T04:30:35.435" v="2321" actId="478"/>
          <ac:picMkLst>
            <pc:docMk/>
            <pc:sldMk cId="2793087863" sldId="1311"/>
            <ac:picMk id="5" creationId="{D482165A-CDBD-4B95-B44D-955B226E19BB}"/>
          </ac:picMkLst>
        </pc:picChg>
        <pc:picChg chg="del">
          <ac:chgData name="임록희" userId="3857a365-e859-4244-85d7-fb49e72032e4" providerId="ADAL" clId="{26EB37CA-7C13-4BD3-BE6E-341D1FF8BA7A}" dt="2022-02-09T04:32:20.558" v="2418" actId="478"/>
          <ac:picMkLst>
            <pc:docMk/>
            <pc:sldMk cId="2793087863" sldId="1311"/>
            <ac:picMk id="7" creationId="{768C61CC-BCCA-473C-9348-44F0989C3105}"/>
          </ac:picMkLst>
        </pc:picChg>
        <pc:picChg chg="add mod">
          <ac:chgData name="임록희" userId="3857a365-e859-4244-85d7-fb49e72032e4" providerId="ADAL" clId="{26EB37CA-7C13-4BD3-BE6E-341D1FF8BA7A}" dt="2022-02-09T04:32:46.689" v="2455" actId="1038"/>
          <ac:picMkLst>
            <pc:docMk/>
            <pc:sldMk cId="2793087863" sldId="1311"/>
            <ac:picMk id="10" creationId="{1CC03E44-283D-4336-95BD-7A286F7C31CF}"/>
          </ac:picMkLst>
        </pc:picChg>
        <pc:cxnChg chg="mod">
          <ac:chgData name="임록희" userId="3857a365-e859-4244-85d7-fb49e72032e4" providerId="ADAL" clId="{26EB37CA-7C13-4BD3-BE6E-341D1FF8BA7A}" dt="2022-02-09T04:32:46.689" v="2455" actId="1038"/>
          <ac:cxnSpMkLst>
            <pc:docMk/>
            <pc:sldMk cId="2793087863" sldId="1311"/>
            <ac:cxnSpMk id="27" creationId="{EF9B64A5-A355-473E-8E2C-6AA6125A0409}"/>
          </ac:cxnSpMkLst>
        </pc:cxnChg>
        <pc:cxnChg chg="mod ord">
          <ac:chgData name="임록희" userId="3857a365-e859-4244-85d7-fb49e72032e4" providerId="ADAL" clId="{26EB37CA-7C13-4BD3-BE6E-341D1FF8BA7A}" dt="2022-02-09T04:32:59.351" v="2458" actId="14100"/>
          <ac:cxnSpMkLst>
            <pc:docMk/>
            <pc:sldMk cId="2793087863" sldId="1311"/>
            <ac:cxnSpMk id="30" creationId="{208432FF-1064-49F4-8B6E-03B291A5917D}"/>
          </ac:cxnSpMkLst>
        </pc:cxnChg>
      </pc:sldChg>
      <pc:sldChg chg="new del">
        <pc:chgData name="임록희" userId="3857a365-e859-4244-85d7-fb49e72032e4" providerId="ADAL" clId="{26EB37CA-7C13-4BD3-BE6E-341D1FF8BA7A}" dt="2022-02-09T04:37:09.941" v="2570" actId="47"/>
        <pc:sldMkLst>
          <pc:docMk/>
          <pc:sldMk cId="36925807" sldId="1312"/>
        </pc:sldMkLst>
      </pc:sldChg>
      <pc:sldChg chg="modSp add del mod">
        <pc:chgData name="임록희" userId="3857a365-e859-4244-85d7-fb49e72032e4" providerId="ADAL" clId="{26EB37CA-7C13-4BD3-BE6E-341D1FF8BA7A}" dt="2022-02-09T04:54:21.962" v="2772" actId="20577"/>
        <pc:sldMkLst>
          <pc:docMk/>
          <pc:sldMk cId="1305766320" sldId="1312"/>
        </pc:sldMkLst>
        <pc:spChg chg="mod">
          <ac:chgData name="임록희" userId="3857a365-e859-4244-85d7-fb49e72032e4" providerId="ADAL" clId="{26EB37CA-7C13-4BD3-BE6E-341D1FF8BA7A}" dt="2022-02-09T04:38:13.879" v="2611" actId="20577"/>
          <ac:spMkLst>
            <pc:docMk/>
            <pc:sldMk cId="1305766320" sldId="1312"/>
            <ac:spMk id="2" creationId="{00000000-0000-0000-0000-000000000000}"/>
          </ac:spMkLst>
        </pc:spChg>
        <pc:spChg chg="mod">
          <ac:chgData name="임록희" userId="3857a365-e859-4244-85d7-fb49e72032e4" providerId="ADAL" clId="{26EB37CA-7C13-4BD3-BE6E-341D1FF8BA7A}" dt="2022-02-09T04:54:21.962" v="2772" actId="20577"/>
          <ac:spMkLst>
            <pc:docMk/>
            <pc:sldMk cId="1305766320" sldId="1312"/>
            <ac:spMk id="3" creationId="{00000000-0000-0000-0000-000000000000}"/>
          </ac:spMkLst>
        </pc:spChg>
      </pc:sldChg>
      <pc:sldChg chg="addSp delSp modSp add mod">
        <pc:chgData name="임록희" userId="3857a365-e859-4244-85d7-fb49e72032e4" providerId="ADAL" clId="{26EB37CA-7C13-4BD3-BE6E-341D1FF8BA7A}" dt="2022-02-09T06:01:32.560" v="3820" actId="20577"/>
        <pc:sldMkLst>
          <pc:docMk/>
          <pc:sldMk cId="1401983499" sldId="1313"/>
        </pc:sldMkLst>
        <pc:spChg chg="mod">
          <ac:chgData name="임록희" userId="3857a365-e859-4244-85d7-fb49e72032e4" providerId="ADAL" clId="{26EB37CA-7C13-4BD3-BE6E-341D1FF8BA7A}" dt="2022-02-09T04:53:19.075" v="2668"/>
          <ac:spMkLst>
            <pc:docMk/>
            <pc:sldMk cId="1401983499" sldId="1313"/>
            <ac:spMk id="2" creationId="{00000000-0000-0000-0000-000000000000}"/>
          </ac:spMkLst>
        </pc:spChg>
        <pc:spChg chg="add del mod">
          <ac:chgData name="임록희" userId="3857a365-e859-4244-85d7-fb49e72032e4" providerId="ADAL" clId="{26EB37CA-7C13-4BD3-BE6E-341D1FF8BA7A}" dt="2022-02-09T04:54:04.266" v="2729"/>
          <ac:spMkLst>
            <pc:docMk/>
            <pc:sldMk cId="1401983499" sldId="1313"/>
            <ac:spMk id="14" creationId="{A1C5F2A8-17D0-4141-B45F-F5CBC8173C21}"/>
          </ac:spMkLst>
        </pc:spChg>
        <pc:spChg chg="add mod">
          <ac:chgData name="임록희" userId="3857a365-e859-4244-85d7-fb49e72032e4" providerId="ADAL" clId="{26EB37CA-7C13-4BD3-BE6E-341D1FF8BA7A}" dt="2022-02-09T06:01:32.560" v="3820" actId="20577"/>
          <ac:spMkLst>
            <pc:docMk/>
            <pc:sldMk cId="1401983499" sldId="1313"/>
            <ac:spMk id="15" creationId="{F8004B8E-0623-4F5E-8E7C-2BE77131BD27}"/>
          </ac:spMkLst>
        </pc:spChg>
        <pc:spChg chg="del">
          <ac:chgData name="임록희" userId="3857a365-e859-4244-85d7-fb49e72032e4" providerId="ADAL" clId="{26EB37CA-7C13-4BD3-BE6E-341D1FF8BA7A}" dt="2022-02-09T05:01:01.990" v="2845" actId="478"/>
          <ac:spMkLst>
            <pc:docMk/>
            <pc:sldMk cId="1401983499" sldId="1313"/>
            <ac:spMk id="21" creationId="{284C36E0-59FE-43E8-944D-87A23C2BF74D}"/>
          </ac:spMkLst>
        </pc:spChg>
        <pc:spChg chg="mod">
          <ac:chgData name="임록희" userId="3857a365-e859-4244-85d7-fb49e72032e4" providerId="ADAL" clId="{26EB37CA-7C13-4BD3-BE6E-341D1FF8BA7A}" dt="2022-02-09T05:03:03.611" v="3011" actId="1038"/>
          <ac:spMkLst>
            <pc:docMk/>
            <pc:sldMk cId="1401983499" sldId="1313"/>
            <ac:spMk id="50" creationId="{1192C973-428B-467D-9D80-14BCEB7E39F3}"/>
          </ac:spMkLst>
        </pc:spChg>
        <pc:spChg chg="mod">
          <ac:chgData name="임록희" userId="3857a365-e859-4244-85d7-fb49e72032e4" providerId="ADAL" clId="{26EB37CA-7C13-4BD3-BE6E-341D1FF8BA7A}" dt="2022-02-09T05:03:03.611" v="3011" actId="1038"/>
          <ac:spMkLst>
            <pc:docMk/>
            <pc:sldMk cId="1401983499" sldId="1313"/>
            <ac:spMk id="51" creationId="{84935D3B-0F5D-4058-95B8-E855C7DA7D31}"/>
          </ac:spMkLst>
        </pc:spChg>
        <pc:spChg chg="mod">
          <ac:chgData name="임록희" userId="3857a365-e859-4244-85d7-fb49e72032e4" providerId="ADAL" clId="{26EB37CA-7C13-4BD3-BE6E-341D1FF8BA7A}" dt="2022-02-09T05:03:03.611" v="3011" actId="1038"/>
          <ac:spMkLst>
            <pc:docMk/>
            <pc:sldMk cId="1401983499" sldId="1313"/>
            <ac:spMk id="52" creationId="{A2D044E4-858F-48A3-AF61-93069BD0BD77}"/>
          </ac:spMkLst>
        </pc:spChg>
        <pc:spChg chg="del">
          <ac:chgData name="임록희" userId="3857a365-e859-4244-85d7-fb49e72032e4" providerId="ADAL" clId="{26EB37CA-7C13-4BD3-BE6E-341D1FF8BA7A}" dt="2022-02-09T05:01:02.678" v="2846" actId="478"/>
          <ac:spMkLst>
            <pc:docMk/>
            <pc:sldMk cId="1401983499" sldId="1313"/>
            <ac:spMk id="60" creationId="{5995E29D-D2A9-4086-847F-8D3DE6746AFE}"/>
          </ac:spMkLst>
        </pc:spChg>
        <pc:spChg chg="del">
          <ac:chgData name="임록희" userId="3857a365-e859-4244-85d7-fb49e72032e4" providerId="ADAL" clId="{26EB37CA-7C13-4BD3-BE6E-341D1FF8BA7A}" dt="2022-02-09T05:00:14.687" v="2787" actId="478"/>
          <ac:spMkLst>
            <pc:docMk/>
            <pc:sldMk cId="1401983499" sldId="1313"/>
            <ac:spMk id="61" creationId="{EDD3DBDA-06D3-4984-AA4A-8669C3C8BC70}"/>
          </ac:spMkLst>
        </pc:spChg>
        <pc:spChg chg="del mod">
          <ac:chgData name="임록희" userId="3857a365-e859-4244-85d7-fb49e72032e4" providerId="ADAL" clId="{26EB37CA-7C13-4BD3-BE6E-341D1FF8BA7A}" dt="2022-02-09T04:54:05.737" v="2730" actId="478"/>
          <ac:spMkLst>
            <pc:docMk/>
            <pc:sldMk cId="1401983499" sldId="1313"/>
            <ac:spMk id="62" creationId="{13E042EA-20E7-49BE-80BB-3A632A07A39B}"/>
          </ac:spMkLst>
        </pc:spChg>
        <pc:picChg chg="add del mod">
          <ac:chgData name="임록희" userId="3857a365-e859-4244-85d7-fb49e72032e4" providerId="ADAL" clId="{26EB37CA-7C13-4BD3-BE6E-341D1FF8BA7A}" dt="2022-02-09T05:00:02.800" v="2780" actId="478"/>
          <ac:picMkLst>
            <pc:docMk/>
            <pc:sldMk cId="1401983499" sldId="1313"/>
            <ac:picMk id="5" creationId="{7AAC4356-FA69-45AE-B1DB-761B1357D82B}"/>
          </ac:picMkLst>
        </pc:picChg>
        <pc:picChg chg="del">
          <ac:chgData name="임록희" userId="3857a365-e859-4244-85d7-fb49e72032e4" providerId="ADAL" clId="{26EB37CA-7C13-4BD3-BE6E-341D1FF8BA7A}" dt="2022-02-09T05:00:04.566" v="2781" actId="478"/>
          <ac:picMkLst>
            <pc:docMk/>
            <pc:sldMk cId="1401983499" sldId="1313"/>
            <ac:picMk id="7" creationId="{CBA79885-F2B9-454B-B1CE-27774BB447CA}"/>
          </ac:picMkLst>
        </pc:picChg>
        <pc:picChg chg="add mod ord">
          <ac:chgData name="임록희" userId="3857a365-e859-4244-85d7-fb49e72032e4" providerId="ADAL" clId="{26EB37CA-7C13-4BD3-BE6E-341D1FF8BA7A}" dt="2022-02-09T05:03:03.611" v="3011" actId="1038"/>
          <ac:picMkLst>
            <pc:docMk/>
            <pc:sldMk cId="1401983499" sldId="1313"/>
            <ac:picMk id="8" creationId="{20CFD49D-4586-4F7F-B7AE-B157274FA473}"/>
          </ac:picMkLst>
        </pc:picChg>
        <pc:picChg chg="del mod ord">
          <ac:chgData name="임록희" userId="3857a365-e859-4244-85d7-fb49e72032e4" providerId="ADAL" clId="{26EB37CA-7C13-4BD3-BE6E-341D1FF8BA7A}" dt="2022-02-09T05:01:03.009" v="2847" actId="478"/>
          <ac:picMkLst>
            <pc:docMk/>
            <pc:sldMk cId="1401983499" sldId="1313"/>
            <ac:picMk id="11" creationId="{F496C520-9E4E-47E8-B904-53937C509A16}"/>
          </ac:picMkLst>
        </pc:picChg>
        <pc:picChg chg="mod">
          <ac:chgData name="임록희" userId="3857a365-e859-4244-85d7-fb49e72032e4" providerId="ADAL" clId="{26EB37CA-7C13-4BD3-BE6E-341D1FF8BA7A}" dt="2022-02-09T05:03:03.611" v="3011" actId="1038"/>
          <ac:picMkLst>
            <pc:docMk/>
            <pc:sldMk cId="1401983499" sldId="1313"/>
            <ac:picMk id="72" creationId="{6DCF31F3-C46C-4EE5-8EE9-CBF08B3625A7}"/>
          </ac:picMkLst>
        </pc:picChg>
      </pc:sldChg>
      <pc:sldChg chg="addSp delSp modSp add mod">
        <pc:chgData name="임록희" userId="3857a365-e859-4244-85d7-fb49e72032e4" providerId="ADAL" clId="{26EB37CA-7C13-4BD3-BE6E-341D1FF8BA7A}" dt="2022-02-09T06:17:40.522" v="4129" actId="1076"/>
        <pc:sldMkLst>
          <pc:docMk/>
          <pc:sldMk cId="711026185" sldId="1314"/>
        </pc:sldMkLst>
        <pc:spChg chg="mod">
          <ac:chgData name="임록희" userId="3857a365-e859-4244-85d7-fb49e72032e4" providerId="ADAL" clId="{26EB37CA-7C13-4BD3-BE6E-341D1FF8BA7A}" dt="2022-02-09T05:23:37.209" v="3212" actId="20577"/>
          <ac:spMkLst>
            <pc:docMk/>
            <pc:sldMk cId="711026185" sldId="1314"/>
            <ac:spMk id="2" creationId="{00000000-0000-0000-0000-000000000000}"/>
          </ac:spMkLst>
        </pc:spChg>
        <pc:spChg chg="mod">
          <ac:chgData name="임록희" userId="3857a365-e859-4244-85d7-fb49e72032e4" providerId="ADAL" clId="{26EB37CA-7C13-4BD3-BE6E-341D1FF8BA7A}" dt="2022-02-09T06:01:35.742" v="3824" actId="20577"/>
          <ac:spMkLst>
            <pc:docMk/>
            <pc:sldMk cId="711026185" sldId="1314"/>
            <ac:spMk id="15" creationId="{F8004B8E-0623-4F5E-8E7C-2BE77131BD27}"/>
          </ac:spMkLst>
        </pc:spChg>
        <pc:spChg chg="add mod">
          <ac:chgData name="임록희" userId="3857a365-e859-4244-85d7-fb49e72032e4" providerId="ADAL" clId="{26EB37CA-7C13-4BD3-BE6E-341D1FF8BA7A}" dt="2022-02-09T05:11:09.096" v="3050" actId="1076"/>
          <ac:spMkLst>
            <pc:docMk/>
            <pc:sldMk cId="711026185" sldId="1314"/>
            <ac:spMk id="18" creationId="{6A33BFF5-D056-402B-A981-80264295F4E6}"/>
          </ac:spMkLst>
        </pc:spChg>
        <pc:spChg chg="add mod">
          <ac:chgData name="임록희" userId="3857a365-e859-4244-85d7-fb49e72032e4" providerId="ADAL" clId="{26EB37CA-7C13-4BD3-BE6E-341D1FF8BA7A}" dt="2022-02-09T05:14:08.391" v="3125" actId="1037"/>
          <ac:spMkLst>
            <pc:docMk/>
            <pc:sldMk cId="711026185" sldId="1314"/>
            <ac:spMk id="19" creationId="{E0C72A50-14B7-473B-91D0-C219F10BA7F5}"/>
          </ac:spMkLst>
        </pc:spChg>
        <pc:spChg chg="add mod">
          <ac:chgData name="임록희" userId="3857a365-e859-4244-85d7-fb49e72032e4" providerId="ADAL" clId="{26EB37CA-7C13-4BD3-BE6E-341D1FF8BA7A}" dt="2022-02-09T05:14:32.851" v="3137" actId="1076"/>
          <ac:spMkLst>
            <pc:docMk/>
            <pc:sldMk cId="711026185" sldId="1314"/>
            <ac:spMk id="20" creationId="{56E1BC09-FA5C-4A07-BAC9-AC8C69AD2E1E}"/>
          </ac:spMkLst>
        </pc:spChg>
        <pc:spChg chg="add mod">
          <ac:chgData name="임록희" userId="3857a365-e859-4244-85d7-fb49e72032e4" providerId="ADAL" clId="{26EB37CA-7C13-4BD3-BE6E-341D1FF8BA7A}" dt="2022-02-09T05:15:05.937" v="3206" actId="20577"/>
          <ac:spMkLst>
            <pc:docMk/>
            <pc:sldMk cId="711026185" sldId="1314"/>
            <ac:spMk id="21" creationId="{8ADED6CB-F399-42DC-8399-2CF1C4838EBE}"/>
          </ac:spMkLst>
        </pc:spChg>
        <pc:spChg chg="mod">
          <ac:chgData name="임록희" userId="3857a365-e859-4244-85d7-fb49e72032e4" providerId="ADAL" clId="{26EB37CA-7C13-4BD3-BE6E-341D1FF8BA7A}" dt="2022-02-09T06:17:20.042" v="4089" actId="1076"/>
          <ac:spMkLst>
            <pc:docMk/>
            <pc:sldMk cId="711026185" sldId="1314"/>
            <ac:spMk id="50" creationId="{1192C973-428B-467D-9D80-14BCEB7E39F3}"/>
          </ac:spMkLst>
        </pc:spChg>
        <pc:spChg chg="mod">
          <ac:chgData name="임록희" userId="3857a365-e859-4244-85d7-fb49e72032e4" providerId="ADAL" clId="{26EB37CA-7C13-4BD3-BE6E-341D1FF8BA7A}" dt="2022-02-09T05:10:40.127" v="3046" actId="1076"/>
          <ac:spMkLst>
            <pc:docMk/>
            <pc:sldMk cId="711026185" sldId="1314"/>
            <ac:spMk id="51" creationId="{84935D3B-0F5D-4058-95B8-E855C7DA7D31}"/>
          </ac:spMkLst>
        </pc:spChg>
        <pc:spChg chg="mod">
          <ac:chgData name="임록희" userId="3857a365-e859-4244-85d7-fb49e72032e4" providerId="ADAL" clId="{26EB37CA-7C13-4BD3-BE6E-341D1FF8BA7A}" dt="2022-02-09T06:17:40.522" v="4129" actId="1076"/>
          <ac:spMkLst>
            <pc:docMk/>
            <pc:sldMk cId="711026185" sldId="1314"/>
            <ac:spMk id="52" creationId="{A2D044E4-858F-48A3-AF61-93069BD0BD77}"/>
          </ac:spMkLst>
        </pc:spChg>
        <pc:picChg chg="add del">
          <ac:chgData name="임록희" userId="3857a365-e859-4244-85d7-fb49e72032e4" providerId="ADAL" clId="{26EB37CA-7C13-4BD3-BE6E-341D1FF8BA7A}" dt="2022-02-09T05:07:34.604" v="3018" actId="22"/>
          <ac:picMkLst>
            <pc:docMk/>
            <pc:sldMk cId="711026185" sldId="1314"/>
            <ac:picMk id="5" creationId="{12DC1E50-EB1F-43B6-BBFC-706C4E6659E0}"/>
          </ac:picMkLst>
        </pc:picChg>
        <pc:picChg chg="add mod">
          <ac:chgData name="임록희" userId="3857a365-e859-4244-85d7-fb49e72032e4" providerId="ADAL" clId="{26EB37CA-7C13-4BD3-BE6E-341D1FF8BA7A}" dt="2022-02-09T05:14:18.393" v="3128" actId="1076"/>
          <ac:picMkLst>
            <pc:docMk/>
            <pc:sldMk cId="711026185" sldId="1314"/>
            <ac:picMk id="7" creationId="{2FF78084-BD82-4D7C-8A38-FA69F2F3D7A6}"/>
          </ac:picMkLst>
        </pc:picChg>
        <pc:picChg chg="del">
          <ac:chgData name="임록희" userId="3857a365-e859-4244-85d7-fb49e72032e4" providerId="ADAL" clId="{26EB37CA-7C13-4BD3-BE6E-341D1FF8BA7A}" dt="2022-02-09T05:07:01.816" v="3016" actId="478"/>
          <ac:picMkLst>
            <pc:docMk/>
            <pc:sldMk cId="711026185" sldId="1314"/>
            <ac:picMk id="8" creationId="{20CFD49D-4586-4F7F-B7AE-B157274FA473}"/>
          </ac:picMkLst>
        </pc:picChg>
        <pc:picChg chg="add del mod">
          <ac:chgData name="임록희" userId="3857a365-e859-4244-85d7-fb49e72032e4" providerId="ADAL" clId="{26EB37CA-7C13-4BD3-BE6E-341D1FF8BA7A}" dt="2022-02-09T05:09:06.526" v="3034" actId="478"/>
          <ac:picMkLst>
            <pc:docMk/>
            <pc:sldMk cId="711026185" sldId="1314"/>
            <ac:picMk id="10" creationId="{C4E96331-8F5D-415C-8157-AFD18EF78BF2}"/>
          </ac:picMkLst>
        </pc:picChg>
        <pc:picChg chg="add mod">
          <ac:chgData name="임록희" userId="3857a365-e859-4244-85d7-fb49e72032e4" providerId="ADAL" clId="{26EB37CA-7C13-4BD3-BE6E-341D1FF8BA7A}" dt="2022-02-09T05:14:30.974" v="3136" actId="1076"/>
          <ac:picMkLst>
            <pc:docMk/>
            <pc:sldMk cId="711026185" sldId="1314"/>
            <ac:picMk id="12" creationId="{1D7B971F-554D-4A0B-8A4A-34CF76BE9594}"/>
          </ac:picMkLst>
        </pc:picChg>
        <pc:picChg chg="add del">
          <ac:chgData name="임록희" userId="3857a365-e859-4244-85d7-fb49e72032e4" providerId="ADAL" clId="{26EB37CA-7C13-4BD3-BE6E-341D1FF8BA7A}" dt="2022-02-09T05:44:19.875" v="3613" actId="22"/>
          <ac:picMkLst>
            <pc:docMk/>
            <pc:sldMk cId="711026185" sldId="1314"/>
            <ac:picMk id="14" creationId="{878681AD-AE0F-4818-AD21-F6ECA53EB8A4}"/>
          </ac:picMkLst>
        </pc:picChg>
        <pc:picChg chg="del">
          <ac:chgData name="임록희" userId="3857a365-e859-4244-85d7-fb49e72032e4" providerId="ADAL" clId="{26EB37CA-7C13-4BD3-BE6E-341D1FF8BA7A}" dt="2022-02-09T05:07:01.302" v="3015" actId="478"/>
          <ac:picMkLst>
            <pc:docMk/>
            <pc:sldMk cId="711026185" sldId="1314"/>
            <ac:picMk id="72" creationId="{6DCF31F3-C46C-4EE5-8EE9-CBF08B3625A7}"/>
          </ac:picMkLst>
        </pc:picChg>
      </pc:sldChg>
      <pc:sldChg chg="addSp delSp modSp add mod">
        <pc:chgData name="임록희" userId="3857a365-e859-4244-85d7-fb49e72032e4" providerId="ADAL" clId="{26EB37CA-7C13-4BD3-BE6E-341D1FF8BA7A}" dt="2022-02-09T06:01:38.171" v="3826" actId="20577"/>
        <pc:sldMkLst>
          <pc:docMk/>
          <pc:sldMk cId="2534355324" sldId="1315"/>
        </pc:sldMkLst>
        <pc:spChg chg="mod">
          <ac:chgData name="임록희" userId="3857a365-e859-4244-85d7-fb49e72032e4" providerId="ADAL" clId="{26EB37CA-7C13-4BD3-BE6E-341D1FF8BA7A}" dt="2022-02-09T05:24:02.442" v="3216" actId="20577"/>
          <ac:spMkLst>
            <pc:docMk/>
            <pc:sldMk cId="2534355324" sldId="1315"/>
            <ac:spMk id="2" creationId="{00000000-0000-0000-0000-000000000000}"/>
          </ac:spMkLst>
        </pc:spChg>
        <pc:spChg chg="add mod">
          <ac:chgData name="임록희" userId="3857a365-e859-4244-85d7-fb49e72032e4" providerId="ADAL" clId="{26EB37CA-7C13-4BD3-BE6E-341D1FF8BA7A}" dt="2022-02-09T05:59:46.988" v="3818" actId="1076"/>
          <ac:spMkLst>
            <pc:docMk/>
            <pc:sldMk cId="2534355324" sldId="1315"/>
            <ac:spMk id="12" creationId="{88A3328B-8198-4890-92E0-8EA5367E17FE}"/>
          </ac:spMkLst>
        </pc:spChg>
        <pc:spChg chg="add mod">
          <ac:chgData name="임록희" userId="3857a365-e859-4244-85d7-fb49e72032e4" providerId="ADAL" clId="{26EB37CA-7C13-4BD3-BE6E-341D1FF8BA7A}" dt="2022-02-09T05:57:47.647" v="3781" actId="1038"/>
          <ac:spMkLst>
            <pc:docMk/>
            <pc:sldMk cId="2534355324" sldId="1315"/>
            <ac:spMk id="13" creationId="{B9ED82C7-1612-471C-A2DD-834138ACB288}"/>
          </ac:spMkLst>
        </pc:spChg>
        <pc:spChg chg="add mod">
          <ac:chgData name="임록희" userId="3857a365-e859-4244-85d7-fb49e72032e4" providerId="ADAL" clId="{26EB37CA-7C13-4BD3-BE6E-341D1FF8BA7A}" dt="2022-02-09T05:57:47.647" v="3781" actId="1038"/>
          <ac:spMkLst>
            <pc:docMk/>
            <pc:sldMk cId="2534355324" sldId="1315"/>
            <ac:spMk id="14" creationId="{34362B65-0706-435B-8954-3ADACD888CAF}"/>
          </ac:spMkLst>
        </pc:spChg>
        <pc:spChg chg="mod">
          <ac:chgData name="임록희" userId="3857a365-e859-4244-85d7-fb49e72032e4" providerId="ADAL" clId="{26EB37CA-7C13-4BD3-BE6E-341D1FF8BA7A}" dt="2022-02-09T06:01:38.171" v="3826" actId="20577"/>
          <ac:spMkLst>
            <pc:docMk/>
            <pc:sldMk cId="2534355324" sldId="1315"/>
            <ac:spMk id="15" creationId="{F8004B8E-0623-4F5E-8E7C-2BE77131BD27}"/>
          </ac:spMkLst>
        </pc:spChg>
        <pc:spChg chg="add mod">
          <ac:chgData name="임록희" userId="3857a365-e859-4244-85d7-fb49e72032e4" providerId="ADAL" clId="{26EB37CA-7C13-4BD3-BE6E-341D1FF8BA7A}" dt="2022-02-09T05:57:47.647" v="3781" actId="1038"/>
          <ac:spMkLst>
            <pc:docMk/>
            <pc:sldMk cId="2534355324" sldId="1315"/>
            <ac:spMk id="16" creationId="{6CF05584-4342-40FA-AB0C-2D6241BBA761}"/>
          </ac:spMkLst>
        </pc:spChg>
        <pc:spChg chg="add mod">
          <ac:chgData name="임록희" userId="3857a365-e859-4244-85d7-fb49e72032e4" providerId="ADAL" clId="{26EB37CA-7C13-4BD3-BE6E-341D1FF8BA7A}" dt="2022-02-09T05:58:02.410" v="3785" actId="1076"/>
          <ac:spMkLst>
            <pc:docMk/>
            <pc:sldMk cId="2534355324" sldId="1315"/>
            <ac:spMk id="19" creationId="{CAF6FC74-D547-4A61-8CC4-954DB7648B18}"/>
          </ac:spMkLst>
        </pc:spChg>
        <pc:spChg chg="add mod">
          <ac:chgData name="임록희" userId="3857a365-e859-4244-85d7-fb49e72032e4" providerId="ADAL" clId="{26EB37CA-7C13-4BD3-BE6E-341D1FF8BA7A}" dt="2022-02-09T05:57:55.221" v="3783" actId="1076"/>
          <ac:spMkLst>
            <pc:docMk/>
            <pc:sldMk cId="2534355324" sldId="1315"/>
            <ac:spMk id="20" creationId="{B85F358F-9729-4BEF-8D30-95CBE5CD9806}"/>
          </ac:spMkLst>
        </pc:spChg>
        <pc:spChg chg="add del mod">
          <ac:chgData name="임록희" userId="3857a365-e859-4244-85d7-fb49e72032e4" providerId="ADAL" clId="{26EB37CA-7C13-4BD3-BE6E-341D1FF8BA7A}" dt="2022-02-09T05:33:25.308" v="3357" actId="478"/>
          <ac:spMkLst>
            <pc:docMk/>
            <pc:sldMk cId="2534355324" sldId="1315"/>
            <ac:spMk id="50" creationId="{1192C973-428B-467D-9D80-14BCEB7E39F3}"/>
          </ac:spMkLst>
        </pc:spChg>
        <pc:spChg chg="mod">
          <ac:chgData name="임록희" userId="3857a365-e859-4244-85d7-fb49e72032e4" providerId="ADAL" clId="{26EB37CA-7C13-4BD3-BE6E-341D1FF8BA7A}" dt="2022-02-09T05:58:00.057" v="3784" actId="1076"/>
          <ac:spMkLst>
            <pc:docMk/>
            <pc:sldMk cId="2534355324" sldId="1315"/>
            <ac:spMk id="51" creationId="{84935D3B-0F5D-4058-95B8-E855C7DA7D31}"/>
          </ac:spMkLst>
        </pc:spChg>
        <pc:spChg chg="add del mod">
          <ac:chgData name="임록희" userId="3857a365-e859-4244-85d7-fb49e72032e4" providerId="ADAL" clId="{26EB37CA-7C13-4BD3-BE6E-341D1FF8BA7A}" dt="2022-02-09T05:57:47.647" v="3781" actId="1038"/>
          <ac:spMkLst>
            <pc:docMk/>
            <pc:sldMk cId="2534355324" sldId="1315"/>
            <ac:spMk id="52" creationId="{A2D044E4-858F-48A3-AF61-93069BD0BD77}"/>
          </ac:spMkLst>
        </pc:spChg>
        <pc:picChg chg="add mod">
          <ac:chgData name="임록희" userId="3857a365-e859-4244-85d7-fb49e72032e4" providerId="ADAL" clId="{26EB37CA-7C13-4BD3-BE6E-341D1FF8BA7A}" dt="2022-02-09T05:57:47.647" v="3781" actId="1038"/>
          <ac:picMkLst>
            <pc:docMk/>
            <pc:sldMk cId="2534355324" sldId="1315"/>
            <ac:picMk id="5" creationId="{1E6D9864-6802-4EC8-9984-E1B5AB9CDBFC}"/>
          </ac:picMkLst>
        </pc:picChg>
        <pc:picChg chg="add mod">
          <ac:chgData name="임록희" userId="3857a365-e859-4244-85d7-fb49e72032e4" providerId="ADAL" clId="{26EB37CA-7C13-4BD3-BE6E-341D1FF8BA7A}" dt="2022-02-09T05:57:47.647" v="3781" actId="1038"/>
          <ac:picMkLst>
            <pc:docMk/>
            <pc:sldMk cId="2534355324" sldId="1315"/>
            <ac:picMk id="7" creationId="{E2F989B4-A0F5-439C-A085-A2197883241D}"/>
          </ac:picMkLst>
        </pc:picChg>
        <pc:picChg chg="del">
          <ac:chgData name="임록희" userId="3857a365-e859-4244-85d7-fb49e72032e4" providerId="ADAL" clId="{26EB37CA-7C13-4BD3-BE6E-341D1FF8BA7A}" dt="2022-02-09T05:33:23.861" v="3356" actId="478"/>
          <ac:picMkLst>
            <pc:docMk/>
            <pc:sldMk cId="2534355324" sldId="1315"/>
            <ac:picMk id="8" creationId="{20CFD49D-4586-4F7F-B7AE-B157274FA473}"/>
          </ac:picMkLst>
        </pc:picChg>
        <pc:picChg chg="add mod">
          <ac:chgData name="임록희" userId="3857a365-e859-4244-85d7-fb49e72032e4" providerId="ADAL" clId="{26EB37CA-7C13-4BD3-BE6E-341D1FF8BA7A}" dt="2022-02-09T05:57:47.647" v="3781" actId="1038"/>
          <ac:picMkLst>
            <pc:docMk/>
            <pc:sldMk cId="2534355324" sldId="1315"/>
            <ac:picMk id="10" creationId="{0633980D-D5A0-43C6-A79A-6A7995E47EF6}"/>
          </ac:picMkLst>
        </pc:picChg>
        <pc:picChg chg="add del mod">
          <ac:chgData name="임록희" userId="3857a365-e859-4244-85d7-fb49e72032e4" providerId="ADAL" clId="{26EB37CA-7C13-4BD3-BE6E-341D1FF8BA7A}" dt="2022-02-09T05:57:29.468" v="3711" actId="478"/>
          <ac:picMkLst>
            <pc:docMk/>
            <pc:sldMk cId="2534355324" sldId="1315"/>
            <ac:picMk id="18" creationId="{EA95D139-E69D-4AB2-A1A1-943FB0A88859}"/>
          </ac:picMkLst>
        </pc:picChg>
        <pc:picChg chg="del mod">
          <ac:chgData name="임록희" userId="3857a365-e859-4244-85d7-fb49e72032e4" providerId="ADAL" clId="{26EB37CA-7C13-4BD3-BE6E-341D1FF8BA7A}" dt="2022-02-09T05:33:23.413" v="3355" actId="478"/>
          <ac:picMkLst>
            <pc:docMk/>
            <pc:sldMk cId="2534355324" sldId="1315"/>
            <ac:picMk id="72" creationId="{6DCF31F3-C46C-4EE5-8EE9-CBF08B3625A7}"/>
          </ac:picMkLst>
        </pc:picChg>
      </pc:sldChg>
      <pc:sldChg chg="modSp new mod">
        <pc:chgData name="임록희" userId="3857a365-e859-4244-85d7-fb49e72032e4" providerId="ADAL" clId="{26EB37CA-7C13-4BD3-BE6E-341D1FF8BA7A}" dt="2022-02-09T08:06:58.338" v="6347" actId="20577"/>
        <pc:sldMkLst>
          <pc:docMk/>
          <pc:sldMk cId="2554562164" sldId="1316"/>
        </pc:sldMkLst>
        <pc:spChg chg="mod">
          <ac:chgData name="임록희" userId="3857a365-e859-4244-85d7-fb49e72032e4" providerId="ADAL" clId="{26EB37CA-7C13-4BD3-BE6E-341D1FF8BA7A}" dt="2022-02-09T05:34:34.197" v="3364"/>
          <ac:spMkLst>
            <pc:docMk/>
            <pc:sldMk cId="2554562164" sldId="1316"/>
            <ac:spMk id="2" creationId="{18E6D130-ED2D-41A3-8BB1-6CDD1905A80E}"/>
          </ac:spMkLst>
        </pc:spChg>
        <pc:spChg chg="mod">
          <ac:chgData name="임록희" userId="3857a365-e859-4244-85d7-fb49e72032e4" providerId="ADAL" clId="{26EB37CA-7C13-4BD3-BE6E-341D1FF8BA7A}" dt="2022-02-09T08:06:58.338" v="6347" actId="20577"/>
          <ac:spMkLst>
            <pc:docMk/>
            <pc:sldMk cId="2554562164" sldId="1316"/>
            <ac:spMk id="3" creationId="{5D557D81-E7AD-4387-94A9-277B8621A73B}"/>
          </ac:spMkLst>
        </pc:spChg>
      </pc:sldChg>
      <pc:sldChg chg="addSp delSp modSp new mod modClrScheme chgLayout">
        <pc:chgData name="임록희" userId="3857a365-e859-4244-85d7-fb49e72032e4" providerId="ADAL" clId="{26EB37CA-7C13-4BD3-BE6E-341D1FF8BA7A}" dt="2022-02-09T08:08:28.433" v="6409" actId="20577"/>
        <pc:sldMkLst>
          <pc:docMk/>
          <pc:sldMk cId="2126019149" sldId="1317"/>
        </pc:sldMkLst>
        <pc:spChg chg="del mod ord">
          <ac:chgData name="임록희" userId="3857a365-e859-4244-85d7-fb49e72032e4" providerId="ADAL" clId="{26EB37CA-7C13-4BD3-BE6E-341D1FF8BA7A}" dt="2022-02-09T05:36:02.929" v="3460" actId="700"/>
          <ac:spMkLst>
            <pc:docMk/>
            <pc:sldMk cId="2126019149" sldId="1317"/>
            <ac:spMk id="2" creationId="{3E998929-6F01-40BF-8978-9EB2C2F2C6EF}"/>
          </ac:spMkLst>
        </pc:spChg>
        <pc:spChg chg="del mod ord">
          <ac:chgData name="임록희" userId="3857a365-e859-4244-85d7-fb49e72032e4" providerId="ADAL" clId="{26EB37CA-7C13-4BD3-BE6E-341D1FF8BA7A}" dt="2022-02-09T05:36:02.929" v="3460" actId="700"/>
          <ac:spMkLst>
            <pc:docMk/>
            <pc:sldMk cId="2126019149" sldId="1317"/>
            <ac:spMk id="3" creationId="{073A0703-01E0-4FA3-AAF8-5E9F1B51C255}"/>
          </ac:spMkLst>
        </pc:spChg>
        <pc:spChg chg="mod ord">
          <ac:chgData name="임록희" userId="3857a365-e859-4244-85d7-fb49e72032e4" providerId="ADAL" clId="{26EB37CA-7C13-4BD3-BE6E-341D1FF8BA7A}" dt="2022-02-09T05:36:02.929" v="3460" actId="700"/>
          <ac:spMkLst>
            <pc:docMk/>
            <pc:sldMk cId="2126019149" sldId="1317"/>
            <ac:spMk id="4" creationId="{B516F8F0-6462-4DED-9C13-AF0ABCE0401F}"/>
          </ac:spMkLst>
        </pc:spChg>
        <pc:spChg chg="add mod ord">
          <ac:chgData name="임록희" userId="3857a365-e859-4244-85d7-fb49e72032e4" providerId="ADAL" clId="{26EB37CA-7C13-4BD3-BE6E-341D1FF8BA7A}" dt="2022-02-09T08:07:30.832" v="6404" actId="1076"/>
          <ac:spMkLst>
            <pc:docMk/>
            <pc:sldMk cId="2126019149" sldId="1317"/>
            <ac:spMk id="5" creationId="{B30DA2F3-3DC1-47E3-98CD-9AA513EBD5BD}"/>
          </ac:spMkLst>
        </pc:spChg>
        <pc:spChg chg="add mod ord">
          <ac:chgData name="임록희" userId="3857a365-e859-4244-85d7-fb49e72032e4" providerId="ADAL" clId="{26EB37CA-7C13-4BD3-BE6E-341D1FF8BA7A}" dt="2022-02-09T08:08:28.433" v="6409" actId="20577"/>
          <ac:spMkLst>
            <pc:docMk/>
            <pc:sldMk cId="2126019149" sldId="1317"/>
            <ac:spMk id="6" creationId="{43D370BA-1364-4223-9EC8-AC10FE8EB9CD}"/>
          </ac:spMkLst>
        </pc:spChg>
      </pc:sldChg>
      <pc:sldChg chg="delSp modSp add mod">
        <pc:chgData name="임록희" userId="3857a365-e859-4244-85d7-fb49e72032e4" providerId="ADAL" clId="{26EB37CA-7C13-4BD3-BE6E-341D1FF8BA7A}" dt="2022-02-10T02:02:14.279" v="11537" actId="478"/>
        <pc:sldMkLst>
          <pc:docMk/>
          <pc:sldMk cId="2943892700" sldId="1318"/>
        </pc:sldMkLst>
        <pc:spChg chg="mod">
          <ac:chgData name="임록희" userId="3857a365-e859-4244-85d7-fb49e72032e4" providerId="ADAL" clId="{26EB37CA-7C13-4BD3-BE6E-341D1FF8BA7A}" dt="2022-02-09T05:36:16.669" v="3496" actId="20577"/>
          <ac:spMkLst>
            <pc:docMk/>
            <pc:sldMk cId="2943892700" sldId="1318"/>
            <ac:spMk id="5" creationId="{B30DA2F3-3DC1-47E3-98CD-9AA513EBD5BD}"/>
          </ac:spMkLst>
        </pc:spChg>
        <pc:spChg chg="del">
          <ac:chgData name="임록희" userId="3857a365-e859-4244-85d7-fb49e72032e4" providerId="ADAL" clId="{26EB37CA-7C13-4BD3-BE6E-341D1FF8BA7A}" dt="2022-02-10T02:02:14.279" v="11537" actId="478"/>
          <ac:spMkLst>
            <pc:docMk/>
            <pc:sldMk cId="2943892700" sldId="1318"/>
            <ac:spMk id="6" creationId="{43D370BA-1364-4223-9EC8-AC10FE8EB9CD}"/>
          </ac:spMkLst>
        </pc:spChg>
      </pc:sldChg>
      <pc:sldChg chg="delSp modSp add mod">
        <pc:chgData name="임록희" userId="3857a365-e859-4244-85d7-fb49e72032e4" providerId="ADAL" clId="{26EB37CA-7C13-4BD3-BE6E-341D1FF8BA7A}" dt="2022-02-10T02:20:02.625" v="11898" actId="478"/>
        <pc:sldMkLst>
          <pc:docMk/>
          <pc:sldMk cId="2768164932" sldId="1319"/>
        </pc:sldMkLst>
        <pc:spChg chg="mod">
          <ac:chgData name="임록희" userId="3857a365-e859-4244-85d7-fb49e72032e4" providerId="ADAL" clId="{26EB37CA-7C13-4BD3-BE6E-341D1FF8BA7A}" dt="2022-02-09T05:37:20.120" v="3527"/>
          <ac:spMkLst>
            <pc:docMk/>
            <pc:sldMk cId="2768164932" sldId="1319"/>
            <ac:spMk id="5" creationId="{B30DA2F3-3DC1-47E3-98CD-9AA513EBD5BD}"/>
          </ac:spMkLst>
        </pc:spChg>
        <pc:spChg chg="del">
          <ac:chgData name="임록희" userId="3857a365-e859-4244-85d7-fb49e72032e4" providerId="ADAL" clId="{26EB37CA-7C13-4BD3-BE6E-341D1FF8BA7A}" dt="2022-02-10T02:20:02.625" v="11898" actId="478"/>
          <ac:spMkLst>
            <pc:docMk/>
            <pc:sldMk cId="2768164932" sldId="1319"/>
            <ac:spMk id="6" creationId="{43D370BA-1364-4223-9EC8-AC10FE8EB9CD}"/>
          </ac:spMkLst>
        </pc:spChg>
      </pc:sldChg>
      <pc:sldChg chg="addSp delSp modSp add mod">
        <pc:chgData name="임록희" userId="3857a365-e859-4244-85d7-fb49e72032e4" providerId="ADAL" clId="{26EB37CA-7C13-4BD3-BE6E-341D1FF8BA7A}" dt="2022-02-09T06:16:02.478" v="4045" actId="14100"/>
        <pc:sldMkLst>
          <pc:docMk/>
          <pc:sldMk cId="2393428453" sldId="1320"/>
        </pc:sldMkLst>
        <pc:spChg chg="mod">
          <ac:chgData name="임록희" userId="3857a365-e859-4244-85d7-fb49e72032e4" providerId="ADAL" clId="{26EB37CA-7C13-4BD3-BE6E-341D1FF8BA7A}" dt="2022-02-09T06:01:50.892" v="3831" actId="20577"/>
          <ac:spMkLst>
            <pc:docMk/>
            <pc:sldMk cId="2393428453" sldId="1320"/>
            <ac:spMk id="2" creationId="{00000000-0000-0000-0000-000000000000}"/>
          </ac:spMkLst>
        </pc:spChg>
        <pc:spChg chg="del mod">
          <ac:chgData name="임록희" userId="3857a365-e859-4244-85d7-fb49e72032e4" providerId="ADAL" clId="{26EB37CA-7C13-4BD3-BE6E-341D1FF8BA7A}" dt="2022-02-09T06:01:49.841" v="3829" actId="478"/>
          <ac:spMkLst>
            <pc:docMk/>
            <pc:sldMk cId="2393428453" sldId="1320"/>
            <ac:spMk id="12" creationId="{88A3328B-8198-4890-92E0-8EA5367E17FE}"/>
          </ac:spMkLst>
        </pc:spChg>
        <pc:spChg chg="del">
          <ac:chgData name="임록희" userId="3857a365-e859-4244-85d7-fb49e72032e4" providerId="ADAL" clId="{26EB37CA-7C13-4BD3-BE6E-341D1FF8BA7A}" dt="2022-02-09T06:02:42.264" v="3857" actId="478"/>
          <ac:spMkLst>
            <pc:docMk/>
            <pc:sldMk cId="2393428453" sldId="1320"/>
            <ac:spMk id="13" creationId="{B9ED82C7-1612-471C-A2DD-834138ACB288}"/>
          </ac:spMkLst>
        </pc:spChg>
        <pc:spChg chg="del mod">
          <ac:chgData name="임록희" userId="3857a365-e859-4244-85d7-fb49e72032e4" providerId="ADAL" clId="{26EB37CA-7C13-4BD3-BE6E-341D1FF8BA7A}" dt="2022-02-09T06:02:43.158" v="3858" actId="478"/>
          <ac:spMkLst>
            <pc:docMk/>
            <pc:sldMk cId="2393428453" sldId="1320"/>
            <ac:spMk id="14" creationId="{34362B65-0706-435B-8954-3ADACD888CAF}"/>
          </ac:spMkLst>
        </pc:spChg>
        <pc:spChg chg="mod">
          <ac:chgData name="임록희" userId="3857a365-e859-4244-85d7-fb49e72032e4" providerId="ADAL" clId="{26EB37CA-7C13-4BD3-BE6E-341D1FF8BA7A}" dt="2022-02-09T06:13:18.233" v="3995" actId="20577"/>
          <ac:spMkLst>
            <pc:docMk/>
            <pc:sldMk cId="2393428453" sldId="1320"/>
            <ac:spMk id="15" creationId="{F8004B8E-0623-4F5E-8E7C-2BE77131BD27}"/>
          </ac:spMkLst>
        </pc:spChg>
        <pc:spChg chg="del mod">
          <ac:chgData name="임록희" userId="3857a365-e859-4244-85d7-fb49e72032e4" providerId="ADAL" clId="{26EB37CA-7C13-4BD3-BE6E-341D1FF8BA7A}" dt="2022-02-09T06:02:44.683" v="3860" actId="478"/>
          <ac:spMkLst>
            <pc:docMk/>
            <pc:sldMk cId="2393428453" sldId="1320"/>
            <ac:spMk id="16" creationId="{6CF05584-4342-40FA-AB0C-2D6241BBA761}"/>
          </ac:spMkLst>
        </pc:spChg>
        <pc:spChg chg="add mod">
          <ac:chgData name="임록희" userId="3857a365-e859-4244-85d7-fb49e72032e4" providerId="ADAL" clId="{26EB37CA-7C13-4BD3-BE6E-341D1FF8BA7A}" dt="2022-02-09T06:07:48.814" v="3990" actId="1076"/>
          <ac:spMkLst>
            <pc:docMk/>
            <pc:sldMk cId="2393428453" sldId="1320"/>
            <ac:spMk id="18" creationId="{0BE202BE-B413-45A9-ABC8-7BF7061BA11C}"/>
          </ac:spMkLst>
        </pc:spChg>
        <pc:spChg chg="del">
          <ac:chgData name="임록희" userId="3857a365-e859-4244-85d7-fb49e72032e4" providerId="ADAL" clId="{26EB37CA-7C13-4BD3-BE6E-341D1FF8BA7A}" dt="2022-02-09T06:06:11.536" v="3896" actId="478"/>
          <ac:spMkLst>
            <pc:docMk/>
            <pc:sldMk cId="2393428453" sldId="1320"/>
            <ac:spMk id="19" creationId="{CAF6FC74-D547-4A61-8CC4-954DB7648B18}"/>
          </ac:spMkLst>
        </pc:spChg>
        <pc:spChg chg="del mod">
          <ac:chgData name="임록희" userId="3857a365-e859-4244-85d7-fb49e72032e4" providerId="ADAL" clId="{26EB37CA-7C13-4BD3-BE6E-341D1FF8BA7A}" dt="2022-02-09T06:14:18.777" v="3999" actId="478"/>
          <ac:spMkLst>
            <pc:docMk/>
            <pc:sldMk cId="2393428453" sldId="1320"/>
            <ac:spMk id="20" creationId="{B85F358F-9729-4BEF-8D30-95CBE5CD9806}"/>
          </ac:spMkLst>
        </pc:spChg>
        <pc:spChg chg="add mod">
          <ac:chgData name="임록희" userId="3857a365-e859-4244-85d7-fb49e72032e4" providerId="ADAL" clId="{26EB37CA-7C13-4BD3-BE6E-341D1FF8BA7A}" dt="2022-02-09T06:14:50.038" v="4033"/>
          <ac:spMkLst>
            <pc:docMk/>
            <pc:sldMk cId="2393428453" sldId="1320"/>
            <ac:spMk id="21" creationId="{04EF1C90-2BC3-45EB-839C-ED367ECFF8A3}"/>
          </ac:spMkLst>
        </pc:spChg>
        <pc:spChg chg="add mod">
          <ac:chgData name="임록희" userId="3857a365-e859-4244-85d7-fb49e72032e4" providerId="ADAL" clId="{26EB37CA-7C13-4BD3-BE6E-341D1FF8BA7A}" dt="2022-02-09T06:14:41.555" v="4004" actId="571"/>
          <ac:spMkLst>
            <pc:docMk/>
            <pc:sldMk cId="2393428453" sldId="1320"/>
            <ac:spMk id="22" creationId="{8B27A4DA-C64F-4A5D-B792-5E896B272577}"/>
          </ac:spMkLst>
        </pc:spChg>
        <pc:spChg chg="add mod">
          <ac:chgData name="임록희" userId="3857a365-e859-4244-85d7-fb49e72032e4" providerId="ADAL" clId="{26EB37CA-7C13-4BD3-BE6E-341D1FF8BA7A}" dt="2022-02-09T06:15:33.982" v="4040" actId="14100"/>
          <ac:spMkLst>
            <pc:docMk/>
            <pc:sldMk cId="2393428453" sldId="1320"/>
            <ac:spMk id="23" creationId="{C8F8422C-B3F7-4E72-AF6D-7B974EB6D034}"/>
          </ac:spMkLst>
        </pc:spChg>
        <pc:spChg chg="add mod">
          <ac:chgData name="임록희" userId="3857a365-e859-4244-85d7-fb49e72032e4" providerId="ADAL" clId="{26EB37CA-7C13-4BD3-BE6E-341D1FF8BA7A}" dt="2022-02-09T06:16:02.478" v="4045" actId="14100"/>
          <ac:spMkLst>
            <pc:docMk/>
            <pc:sldMk cId="2393428453" sldId="1320"/>
            <ac:spMk id="24" creationId="{F8349399-AFB4-49E4-9AFC-CFF392C9333A}"/>
          </ac:spMkLst>
        </pc:spChg>
        <pc:spChg chg="del mod">
          <ac:chgData name="임록희" userId="3857a365-e859-4244-85d7-fb49e72032e4" providerId="ADAL" clId="{26EB37CA-7C13-4BD3-BE6E-341D1FF8BA7A}" dt="2022-02-09T06:06:01.044" v="3893" actId="478"/>
          <ac:spMkLst>
            <pc:docMk/>
            <pc:sldMk cId="2393428453" sldId="1320"/>
            <ac:spMk id="51" creationId="{84935D3B-0F5D-4058-95B8-E855C7DA7D31}"/>
          </ac:spMkLst>
        </pc:spChg>
        <pc:spChg chg="mod">
          <ac:chgData name="임록희" userId="3857a365-e859-4244-85d7-fb49e72032e4" providerId="ADAL" clId="{26EB37CA-7C13-4BD3-BE6E-341D1FF8BA7A}" dt="2022-02-09T06:06:15.736" v="3898" actId="1076"/>
          <ac:spMkLst>
            <pc:docMk/>
            <pc:sldMk cId="2393428453" sldId="1320"/>
            <ac:spMk id="52" creationId="{A2D044E4-858F-48A3-AF61-93069BD0BD77}"/>
          </ac:spMkLst>
        </pc:spChg>
        <pc:picChg chg="del">
          <ac:chgData name="임록희" userId="3857a365-e859-4244-85d7-fb49e72032e4" providerId="ADAL" clId="{26EB37CA-7C13-4BD3-BE6E-341D1FF8BA7A}" dt="2022-02-09T06:02:38.321" v="3852" actId="478"/>
          <ac:picMkLst>
            <pc:docMk/>
            <pc:sldMk cId="2393428453" sldId="1320"/>
            <ac:picMk id="5" creationId="{1E6D9864-6802-4EC8-9984-E1B5AB9CDBFC}"/>
          </ac:picMkLst>
        </pc:picChg>
        <pc:picChg chg="add mod">
          <ac:chgData name="임록희" userId="3857a365-e859-4244-85d7-fb49e72032e4" providerId="ADAL" clId="{26EB37CA-7C13-4BD3-BE6E-341D1FF8BA7A}" dt="2022-02-09T06:06:08.450" v="3895" actId="1076"/>
          <ac:picMkLst>
            <pc:docMk/>
            <pc:sldMk cId="2393428453" sldId="1320"/>
            <ac:picMk id="6" creationId="{14F9819A-FD49-4674-A24A-B10C550D599E}"/>
          </ac:picMkLst>
        </pc:picChg>
        <pc:picChg chg="del">
          <ac:chgData name="임록희" userId="3857a365-e859-4244-85d7-fb49e72032e4" providerId="ADAL" clId="{26EB37CA-7C13-4BD3-BE6E-341D1FF8BA7A}" dt="2022-02-09T06:02:40.781" v="3853" actId="478"/>
          <ac:picMkLst>
            <pc:docMk/>
            <pc:sldMk cId="2393428453" sldId="1320"/>
            <ac:picMk id="7" creationId="{E2F989B4-A0F5-439C-A085-A2197883241D}"/>
          </ac:picMkLst>
        </pc:picChg>
        <pc:picChg chg="add mod">
          <ac:chgData name="임록희" userId="3857a365-e859-4244-85d7-fb49e72032e4" providerId="ADAL" clId="{26EB37CA-7C13-4BD3-BE6E-341D1FF8BA7A}" dt="2022-02-09T06:14:29.252" v="4003" actId="14100"/>
          <ac:picMkLst>
            <pc:docMk/>
            <pc:sldMk cId="2393428453" sldId="1320"/>
            <ac:picMk id="9" creationId="{082598A4-7F11-45FC-BFB5-4DB4CE690FDD}"/>
          </ac:picMkLst>
        </pc:picChg>
        <pc:picChg chg="del mod">
          <ac:chgData name="임록희" userId="3857a365-e859-4244-85d7-fb49e72032e4" providerId="ADAL" clId="{26EB37CA-7C13-4BD3-BE6E-341D1FF8BA7A}" dt="2022-02-09T06:06:12.496" v="3897" actId="478"/>
          <ac:picMkLst>
            <pc:docMk/>
            <pc:sldMk cId="2393428453" sldId="1320"/>
            <ac:picMk id="10" creationId="{0633980D-D5A0-43C6-A79A-6A7995E47EF6}"/>
          </ac:picMkLst>
        </pc:picChg>
      </pc:sldChg>
      <pc:sldChg chg="new del">
        <pc:chgData name="임록희" userId="3857a365-e859-4244-85d7-fb49e72032e4" providerId="ADAL" clId="{26EB37CA-7C13-4BD3-BE6E-341D1FF8BA7A}" dt="2022-02-09T05:40:48.868" v="3542" actId="47"/>
        <pc:sldMkLst>
          <pc:docMk/>
          <pc:sldMk cId="2745995529" sldId="1320"/>
        </pc:sldMkLst>
      </pc:sldChg>
      <pc:sldChg chg="new del">
        <pc:chgData name="임록희" userId="3857a365-e859-4244-85d7-fb49e72032e4" providerId="ADAL" clId="{26EB37CA-7C13-4BD3-BE6E-341D1FF8BA7A}" dt="2022-02-09T05:53:54.710" v="3625" actId="680"/>
        <pc:sldMkLst>
          <pc:docMk/>
          <pc:sldMk cId="3036093617" sldId="1320"/>
        </pc:sldMkLst>
      </pc:sldChg>
      <pc:sldChg chg="new del">
        <pc:chgData name="임록희" userId="3857a365-e859-4244-85d7-fb49e72032e4" providerId="ADAL" clId="{26EB37CA-7C13-4BD3-BE6E-341D1FF8BA7A}" dt="2022-02-09T05:54:14.624" v="3629" actId="680"/>
        <pc:sldMkLst>
          <pc:docMk/>
          <pc:sldMk cId="3610628921" sldId="1320"/>
        </pc:sldMkLst>
      </pc:sldChg>
      <pc:sldChg chg="addSp delSp modSp add mod">
        <pc:chgData name="임록희" userId="3857a365-e859-4244-85d7-fb49e72032e4" providerId="ADAL" clId="{26EB37CA-7C13-4BD3-BE6E-341D1FF8BA7A}" dt="2022-02-09T07:31:20.436" v="5575" actId="403"/>
        <pc:sldMkLst>
          <pc:docMk/>
          <pc:sldMk cId="4145309096" sldId="1321"/>
        </pc:sldMkLst>
        <pc:spChg chg="mod">
          <ac:chgData name="임록희" userId="3857a365-e859-4244-85d7-fb49e72032e4" providerId="ADAL" clId="{26EB37CA-7C13-4BD3-BE6E-341D1FF8BA7A}" dt="2022-02-09T07:31:04.092" v="5571" actId="20577"/>
          <ac:spMkLst>
            <pc:docMk/>
            <pc:sldMk cId="4145309096" sldId="1321"/>
            <ac:spMk id="2" creationId="{00000000-0000-0000-0000-000000000000}"/>
          </ac:spMkLst>
        </pc:spChg>
        <pc:spChg chg="add mod">
          <ac:chgData name="임록희" userId="3857a365-e859-4244-85d7-fb49e72032e4" providerId="ADAL" clId="{26EB37CA-7C13-4BD3-BE6E-341D1FF8BA7A}" dt="2022-02-09T07:08:34.231" v="4728" actId="14100"/>
          <ac:spMkLst>
            <pc:docMk/>
            <pc:sldMk cId="4145309096" sldId="1321"/>
            <ac:spMk id="14" creationId="{CBFFCFA9-A4C5-4135-9E6F-A0A0F3F05726}"/>
          </ac:spMkLst>
        </pc:spChg>
        <pc:spChg chg="del mod">
          <ac:chgData name="임록희" userId="3857a365-e859-4244-85d7-fb49e72032e4" providerId="ADAL" clId="{26EB37CA-7C13-4BD3-BE6E-341D1FF8BA7A}" dt="2022-02-09T07:16:19.768" v="4914" actId="478"/>
          <ac:spMkLst>
            <pc:docMk/>
            <pc:sldMk cId="4145309096" sldId="1321"/>
            <ac:spMk id="15" creationId="{F8004B8E-0623-4F5E-8E7C-2BE77131BD27}"/>
          </ac:spMkLst>
        </pc:spChg>
        <pc:spChg chg="add mod">
          <ac:chgData name="임록희" userId="3857a365-e859-4244-85d7-fb49e72032e4" providerId="ADAL" clId="{26EB37CA-7C13-4BD3-BE6E-341D1FF8BA7A}" dt="2022-02-09T07:08:53.487" v="4731" actId="14100"/>
          <ac:spMkLst>
            <pc:docMk/>
            <pc:sldMk cId="4145309096" sldId="1321"/>
            <ac:spMk id="16" creationId="{DD259D17-8E5A-4C91-B159-7F61A98FAE19}"/>
          </ac:spMkLst>
        </pc:spChg>
        <pc:spChg chg="add mod">
          <ac:chgData name="임록희" userId="3857a365-e859-4244-85d7-fb49e72032e4" providerId="ADAL" clId="{26EB37CA-7C13-4BD3-BE6E-341D1FF8BA7A}" dt="2022-02-09T07:11:24.160" v="4792" actId="1076"/>
          <ac:spMkLst>
            <pc:docMk/>
            <pc:sldMk cId="4145309096" sldId="1321"/>
            <ac:spMk id="21" creationId="{4D3870F2-8A05-4957-8A7E-DBE63829EEE0}"/>
          </ac:spMkLst>
        </pc:spChg>
        <pc:spChg chg="add mod">
          <ac:chgData name="임록희" userId="3857a365-e859-4244-85d7-fb49e72032e4" providerId="ADAL" clId="{26EB37CA-7C13-4BD3-BE6E-341D1FF8BA7A}" dt="2022-02-09T07:29:04.358" v="5495" actId="20577"/>
          <ac:spMkLst>
            <pc:docMk/>
            <pc:sldMk cId="4145309096" sldId="1321"/>
            <ac:spMk id="22" creationId="{4578B0B1-B478-45E3-B0EC-41C5A0ECEAB8}"/>
          </ac:spMkLst>
        </pc:spChg>
        <pc:spChg chg="add mod">
          <ac:chgData name="임록희" userId="3857a365-e859-4244-85d7-fb49e72032e4" providerId="ADAL" clId="{26EB37CA-7C13-4BD3-BE6E-341D1FF8BA7A}" dt="2022-02-09T07:31:20.436" v="5575" actId="403"/>
          <ac:spMkLst>
            <pc:docMk/>
            <pc:sldMk cId="4145309096" sldId="1321"/>
            <ac:spMk id="23" creationId="{0F2EF07E-E9BA-4D59-9127-06AD12A1CF1D}"/>
          </ac:spMkLst>
        </pc:spChg>
        <pc:spChg chg="mod">
          <ac:chgData name="임록희" userId="3857a365-e859-4244-85d7-fb49e72032e4" providerId="ADAL" clId="{26EB37CA-7C13-4BD3-BE6E-341D1FF8BA7A}" dt="2022-02-09T07:11:51.130" v="4861" actId="1076"/>
          <ac:spMkLst>
            <pc:docMk/>
            <pc:sldMk cId="4145309096" sldId="1321"/>
            <ac:spMk id="50" creationId="{1192C973-428B-467D-9D80-14BCEB7E39F3}"/>
          </ac:spMkLst>
        </pc:spChg>
        <pc:spChg chg="mod">
          <ac:chgData name="임록희" userId="3857a365-e859-4244-85d7-fb49e72032e4" providerId="ADAL" clId="{26EB37CA-7C13-4BD3-BE6E-341D1FF8BA7A}" dt="2022-02-09T07:12:04.114" v="4902" actId="1076"/>
          <ac:spMkLst>
            <pc:docMk/>
            <pc:sldMk cId="4145309096" sldId="1321"/>
            <ac:spMk id="52" creationId="{A2D044E4-858F-48A3-AF61-93069BD0BD77}"/>
          </ac:spMkLst>
        </pc:spChg>
        <pc:picChg chg="add mod">
          <ac:chgData name="임록희" userId="3857a365-e859-4244-85d7-fb49e72032e4" providerId="ADAL" clId="{26EB37CA-7C13-4BD3-BE6E-341D1FF8BA7A}" dt="2022-02-09T07:08:01.936" v="4719" actId="1076"/>
          <ac:picMkLst>
            <pc:docMk/>
            <pc:sldMk cId="4145309096" sldId="1321"/>
            <ac:picMk id="5" creationId="{C558FC0C-1AFD-438A-B837-16CEB9FE82D1}"/>
          </ac:picMkLst>
        </pc:picChg>
        <pc:picChg chg="add mod">
          <ac:chgData name="임록희" userId="3857a365-e859-4244-85d7-fb49e72032e4" providerId="ADAL" clId="{26EB37CA-7C13-4BD3-BE6E-341D1FF8BA7A}" dt="2022-02-09T07:08:06.044" v="4720" actId="1076"/>
          <ac:picMkLst>
            <pc:docMk/>
            <pc:sldMk cId="4145309096" sldId="1321"/>
            <ac:picMk id="7" creationId="{70A3BBC4-2DC2-4218-960E-7452C21DAC88}"/>
          </ac:picMkLst>
        </pc:picChg>
        <pc:picChg chg="del">
          <ac:chgData name="임록희" userId="3857a365-e859-4244-85d7-fb49e72032e4" providerId="ADAL" clId="{26EB37CA-7C13-4BD3-BE6E-341D1FF8BA7A}" dt="2022-02-09T07:07:37.707" v="4713" actId="478"/>
          <ac:picMkLst>
            <pc:docMk/>
            <pc:sldMk cId="4145309096" sldId="1321"/>
            <ac:picMk id="8" creationId="{20CFD49D-4586-4F7F-B7AE-B157274FA473}"/>
          </ac:picMkLst>
        </pc:picChg>
        <pc:picChg chg="del">
          <ac:chgData name="임록희" userId="3857a365-e859-4244-85d7-fb49e72032e4" providerId="ADAL" clId="{26EB37CA-7C13-4BD3-BE6E-341D1FF8BA7A}" dt="2022-02-09T07:05:25.723" v="4702" actId="478"/>
          <ac:picMkLst>
            <pc:docMk/>
            <pc:sldMk cId="4145309096" sldId="1321"/>
            <ac:picMk id="72" creationId="{6DCF31F3-C46C-4EE5-8EE9-CBF08B3625A7}"/>
          </ac:picMkLst>
        </pc:picChg>
        <pc:cxnChg chg="add mod">
          <ac:chgData name="임록희" userId="3857a365-e859-4244-85d7-fb49e72032e4" providerId="ADAL" clId="{26EB37CA-7C13-4BD3-BE6E-341D1FF8BA7A}" dt="2022-02-09T07:09:35.682" v="4735" actId="1582"/>
          <ac:cxnSpMkLst>
            <pc:docMk/>
            <pc:sldMk cId="4145309096" sldId="1321"/>
            <ac:cxnSpMk id="17" creationId="{66C2F4C8-2666-4461-A095-8EA1CF613294}"/>
          </ac:cxnSpMkLst>
        </pc:cxnChg>
        <pc:cxnChg chg="add mod">
          <ac:chgData name="임록희" userId="3857a365-e859-4244-85d7-fb49e72032e4" providerId="ADAL" clId="{26EB37CA-7C13-4BD3-BE6E-341D1FF8BA7A}" dt="2022-02-09T07:10:17.739" v="4741" actId="1076"/>
          <ac:cxnSpMkLst>
            <pc:docMk/>
            <pc:sldMk cId="4145309096" sldId="1321"/>
            <ac:cxnSpMk id="18" creationId="{4668E102-07D8-4A02-ADE9-E2935E91466C}"/>
          </ac:cxnSpMkLst>
        </pc:cxnChg>
      </pc:sldChg>
      <pc:sldChg chg="addSp delSp modSp add mod ord">
        <pc:chgData name="임록희" userId="3857a365-e859-4244-85d7-fb49e72032e4" providerId="ADAL" clId="{26EB37CA-7C13-4BD3-BE6E-341D1FF8BA7A}" dt="2022-02-10T02:15:29.437" v="11853" actId="1076"/>
        <pc:sldMkLst>
          <pc:docMk/>
          <pc:sldMk cId="2092268551" sldId="1322"/>
        </pc:sldMkLst>
        <pc:spChg chg="mod">
          <ac:chgData name="임록희" userId="3857a365-e859-4244-85d7-fb49e72032e4" providerId="ADAL" clId="{26EB37CA-7C13-4BD3-BE6E-341D1FF8BA7A}" dt="2022-02-09T07:31:02.020" v="5569" actId="20577"/>
          <ac:spMkLst>
            <pc:docMk/>
            <pc:sldMk cId="2092268551" sldId="1322"/>
            <ac:spMk id="2" creationId="{00000000-0000-0000-0000-000000000000}"/>
          </ac:spMkLst>
        </pc:spChg>
        <pc:spChg chg="add mod">
          <ac:chgData name="임록희" userId="3857a365-e859-4244-85d7-fb49e72032e4" providerId="ADAL" clId="{26EB37CA-7C13-4BD3-BE6E-341D1FF8BA7A}" dt="2022-02-10T02:14:20.580" v="11824" actId="207"/>
          <ac:spMkLst>
            <pc:docMk/>
            <pc:sldMk cId="2092268551" sldId="1322"/>
            <ac:spMk id="8" creationId="{053209C8-E81B-404D-B865-E5AF6EB8E9B3}"/>
          </ac:spMkLst>
        </pc:spChg>
        <pc:spChg chg="add mod">
          <ac:chgData name="임록희" userId="3857a365-e859-4244-85d7-fb49e72032e4" providerId="ADAL" clId="{26EB37CA-7C13-4BD3-BE6E-341D1FF8BA7A}" dt="2022-02-10T02:11:22.142" v="11707" actId="164"/>
          <ac:spMkLst>
            <pc:docMk/>
            <pc:sldMk cId="2092268551" sldId="1322"/>
            <ac:spMk id="17" creationId="{BB569A35-3AD8-4C06-BE3E-3B42E671EF3C}"/>
          </ac:spMkLst>
        </pc:spChg>
        <pc:spChg chg="add mod">
          <ac:chgData name="임록희" userId="3857a365-e859-4244-85d7-fb49e72032e4" providerId="ADAL" clId="{26EB37CA-7C13-4BD3-BE6E-341D1FF8BA7A}" dt="2022-02-10T02:15:29.437" v="11853" actId="1076"/>
          <ac:spMkLst>
            <pc:docMk/>
            <pc:sldMk cId="2092268551" sldId="1322"/>
            <ac:spMk id="18" creationId="{616C5C2A-8B4E-4E8B-A404-44E82432D01F}"/>
          </ac:spMkLst>
        </pc:spChg>
        <pc:spChg chg="add mod">
          <ac:chgData name="임록희" userId="3857a365-e859-4244-85d7-fb49e72032e4" providerId="ADAL" clId="{26EB37CA-7C13-4BD3-BE6E-341D1FF8BA7A}" dt="2022-02-10T02:15:26.415" v="11852" actId="20577"/>
          <ac:spMkLst>
            <pc:docMk/>
            <pc:sldMk cId="2092268551" sldId="1322"/>
            <ac:spMk id="21" creationId="{1609EDF0-9BE0-4F1B-A049-F5CF3184718F}"/>
          </ac:spMkLst>
        </pc:spChg>
        <pc:spChg chg="add mod">
          <ac:chgData name="임록희" userId="3857a365-e859-4244-85d7-fb49e72032e4" providerId="ADAL" clId="{26EB37CA-7C13-4BD3-BE6E-341D1FF8BA7A}" dt="2022-02-10T02:11:29.949" v="11710" actId="164"/>
          <ac:spMkLst>
            <pc:docMk/>
            <pc:sldMk cId="2092268551" sldId="1322"/>
            <ac:spMk id="22" creationId="{49827D54-9470-43AB-9E30-9E4B7C247395}"/>
          </ac:spMkLst>
        </pc:spChg>
        <pc:spChg chg="add del mod">
          <ac:chgData name="임록희" userId="3857a365-e859-4244-85d7-fb49e72032e4" providerId="ADAL" clId="{26EB37CA-7C13-4BD3-BE6E-341D1FF8BA7A}" dt="2022-02-10T02:14:28.060" v="11827" actId="478"/>
          <ac:spMkLst>
            <pc:docMk/>
            <pc:sldMk cId="2092268551" sldId="1322"/>
            <ac:spMk id="23" creationId="{DFF2FB5C-57C1-465A-B1CA-BFF26F52A63D}"/>
          </ac:spMkLst>
        </pc:spChg>
        <pc:spChg chg="add mod">
          <ac:chgData name="임록희" userId="3857a365-e859-4244-85d7-fb49e72032e4" providerId="ADAL" clId="{26EB37CA-7C13-4BD3-BE6E-341D1FF8BA7A}" dt="2022-02-10T02:14:58.631" v="11840" actId="1076"/>
          <ac:spMkLst>
            <pc:docMk/>
            <pc:sldMk cId="2092268551" sldId="1322"/>
            <ac:spMk id="24" creationId="{072754F0-4822-466F-8974-80E754E7DA0E}"/>
          </ac:spMkLst>
        </pc:spChg>
        <pc:spChg chg="add mod">
          <ac:chgData name="임록희" userId="3857a365-e859-4244-85d7-fb49e72032e4" providerId="ADAL" clId="{26EB37CA-7C13-4BD3-BE6E-341D1FF8BA7A}" dt="2022-02-09T07:31:15.682" v="5574" actId="403"/>
          <ac:spMkLst>
            <pc:docMk/>
            <pc:sldMk cId="2092268551" sldId="1322"/>
            <ac:spMk id="25" creationId="{9219511C-6960-4715-A226-26ABB757C4B5}"/>
          </ac:spMkLst>
        </pc:spChg>
        <pc:spChg chg="add mod ord">
          <ac:chgData name="임록희" userId="3857a365-e859-4244-85d7-fb49e72032e4" providerId="ADAL" clId="{26EB37CA-7C13-4BD3-BE6E-341D1FF8BA7A}" dt="2022-02-10T02:14:43.682" v="11836" actId="1076"/>
          <ac:spMkLst>
            <pc:docMk/>
            <pc:sldMk cId="2092268551" sldId="1322"/>
            <ac:spMk id="26" creationId="{6A3748FD-77DF-4CCF-9924-1646BEB118A2}"/>
          </ac:spMkLst>
        </pc:spChg>
        <pc:spChg chg="mod">
          <ac:chgData name="임록희" userId="3857a365-e859-4244-85d7-fb49e72032e4" providerId="ADAL" clId="{26EB37CA-7C13-4BD3-BE6E-341D1FF8BA7A}" dt="2022-02-10T02:12:12.156" v="11734" actId="1036"/>
          <ac:spMkLst>
            <pc:docMk/>
            <pc:sldMk cId="2092268551" sldId="1322"/>
            <ac:spMk id="50" creationId="{1192C973-428B-467D-9D80-14BCEB7E39F3}"/>
          </ac:spMkLst>
        </pc:spChg>
        <pc:spChg chg="mod">
          <ac:chgData name="임록희" userId="3857a365-e859-4244-85d7-fb49e72032e4" providerId="ADAL" clId="{26EB37CA-7C13-4BD3-BE6E-341D1FF8BA7A}" dt="2022-02-10T02:12:12.156" v="11734" actId="1036"/>
          <ac:spMkLst>
            <pc:docMk/>
            <pc:sldMk cId="2092268551" sldId="1322"/>
            <ac:spMk id="51" creationId="{84935D3B-0F5D-4058-95B8-E855C7DA7D31}"/>
          </ac:spMkLst>
        </pc:spChg>
        <pc:spChg chg="mod">
          <ac:chgData name="임록희" userId="3857a365-e859-4244-85d7-fb49e72032e4" providerId="ADAL" clId="{26EB37CA-7C13-4BD3-BE6E-341D1FF8BA7A}" dt="2022-02-10T02:12:12.156" v="11734" actId="1036"/>
          <ac:spMkLst>
            <pc:docMk/>
            <pc:sldMk cId="2092268551" sldId="1322"/>
            <ac:spMk id="52" creationId="{A2D044E4-858F-48A3-AF61-93069BD0BD77}"/>
          </ac:spMkLst>
        </pc:spChg>
        <pc:spChg chg="mod">
          <ac:chgData name="임록희" userId="3857a365-e859-4244-85d7-fb49e72032e4" providerId="ADAL" clId="{26EB37CA-7C13-4BD3-BE6E-341D1FF8BA7A}" dt="2022-02-10T02:12:40.233" v="11748" actId="1076"/>
          <ac:spMkLst>
            <pc:docMk/>
            <pc:sldMk cId="2092268551" sldId="1322"/>
            <ac:spMk id="60" creationId="{5995E29D-D2A9-4086-847F-8D3DE6746AFE}"/>
          </ac:spMkLst>
        </pc:spChg>
        <pc:spChg chg="mod">
          <ac:chgData name="임록희" userId="3857a365-e859-4244-85d7-fb49e72032e4" providerId="ADAL" clId="{26EB37CA-7C13-4BD3-BE6E-341D1FF8BA7A}" dt="2022-02-10T02:14:13.347" v="11822" actId="1076"/>
          <ac:spMkLst>
            <pc:docMk/>
            <pc:sldMk cId="2092268551" sldId="1322"/>
            <ac:spMk id="61" creationId="{EDD3DBDA-06D3-4984-AA4A-8669C3C8BC70}"/>
          </ac:spMkLst>
        </pc:spChg>
        <pc:spChg chg="mod">
          <ac:chgData name="임록희" userId="3857a365-e859-4244-85d7-fb49e72032e4" providerId="ADAL" clId="{26EB37CA-7C13-4BD3-BE6E-341D1FF8BA7A}" dt="2022-02-09T07:29:01.718" v="5493" actId="20577"/>
          <ac:spMkLst>
            <pc:docMk/>
            <pc:sldMk cId="2092268551" sldId="1322"/>
            <ac:spMk id="62" creationId="{13E042EA-20E7-49BE-80BB-3A632A07A39B}"/>
          </ac:spMkLst>
        </pc:spChg>
        <pc:grpChg chg="add mod">
          <ac:chgData name="임록희" userId="3857a365-e859-4244-85d7-fb49e72032e4" providerId="ADAL" clId="{26EB37CA-7C13-4BD3-BE6E-341D1FF8BA7A}" dt="2022-02-10T02:12:41.903" v="11749" actId="1076"/>
          <ac:grpSpMkLst>
            <pc:docMk/>
            <pc:sldMk cId="2092268551" sldId="1322"/>
            <ac:grpSpMk id="3" creationId="{2366CE03-2B63-488C-916F-CA3B90A7B15F}"/>
          </ac:grpSpMkLst>
        </pc:grpChg>
        <pc:grpChg chg="add mod">
          <ac:chgData name="임록희" userId="3857a365-e859-4244-85d7-fb49e72032e4" providerId="ADAL" clId="{26EB37CA-7C13-4BD3-BE6E-341D1FF8BA7A}" dt="2022-02-10T02:12:12.156" v="11734" actId="1036"/>
          <ac:grpSpMkLst>
            <pc:docMk/>
            <pc:sldMk cId="2092268551" sldId="1322"/>
            <ac:grpSpMk id="6" creationId="{AE2B1C02-323D-4655-AC59-107C1A6B1AD3}"/>
          </ac:grpSpMkLst>
        </pc:grpChg>
        <pc:picChg chg="add mod">
          <ac:chgData name="임록희" userId="3857a365-e859-4244-85d7-fb49e72032e4" providerId="ADAL" clId="{26EB37CA-7C13-4BD3-BE6E-341D1FF8BA7A}" dt="2022-02-10T02:12:12.156" v="11734" actId="1036"/>
          <ac:picMkLst>
            <pc:docMk/>
            <pc:sldMk cId="2092268551" sldId="1322"/>
            <ac:picMk id="5" creationId="{F67DC496-43D7-4C70-9EED-233C508E5E8D}"/>
          </ac:picMkLst>
        </pc:picChg>
        <pc:picChg chg="add mod">
          <ac:chgData name="임록희" userId="3857a365-e859-4244-85d7-fb49e72032e4" providerId="ADAL" clId="{26EB37CA-7C13-4BD3-BE6E-341D1FF8BA7A}" dt="2022-02-10T02:11:22.142" v="11707" actId="164"/>
          <ac:picMkLst>
            <pc:docMk/>
            <pc:sldMk cId="2092268551" sldId="1322"/>
            <ac:picMk id="7" creationId="{DFB44BBE-2548-43DE-991E-7D91511538B8}"/>
          </ac:picMkLst>
        </pc:picChg>
        <pc:picChg chg="add mod">
          <ac:chgData name="임록희" userId="3857a365-e859-4244-85d7-fb49e72032e4" providerId="ADAL" clId="{26EB37CA-7C13-4BD3-BE6E-341D1FF8BA7A}" dt="2022-02-10T02:11:29.949" v="11710" actId="164"/>
          <ac:picMkLst>
            <pc:docMk/>
            <pc:sldMk cId="2092268551" sldId="1322"/>
            <ac:picMk id="9" creationId="{2101BA0C-6FEF-4E05-8A0C-EF23B737DD50}"/>
          </ac:picMkLst>
        </pc:picChg>
        <pc:picChg chg="add del mod">
          <ac:chgData name="임록희" userId="3857a365-e859-4244-85d7-fb49e72032e4" providerId="ADAL" clId="{26EB37CA-7C13-4BD3-BE6E-341D1FF8BA7A}" dt="2022-02-10T02:12:52.143" v="11752" actId="478"/>
          <ac:picMkLst>
            <pc:docMk/>
            <pc:sldMk cId="2092268551" sldId="1322"/>
            <ac:picMk id="11" creationId="{0C83F478-B0C8-42E6-AA66-22C1F4B15A0D}"/>
          </ac:picMkLst>
        </pc:picChg>
        <pc:picChg chg="del">
          <ac:chgData name="임록희" userId="3857a365-e859-4244-85d7-fb49e72032e4" providerId="ADAL" clId="{26EB37CA-7C13-4BD3-BE6E-341D1FF8BA7A}" dt="2022-02-09T06:34:36.525" v="4215" actId="478"/>
          <ac:picMkLst>
            <pc:docMk/>
            <pc:sldMk cId="2092268551" sldId="1322"/>
            <ac:picMk id="37" creationId="{BB81DC55-B42D-481C-8466-2B6250D065D2}"/>
          </ac:picMkLst>
        </pc:picChg>
        <pc:picChg chg="del">
          <ac:chgData name="임록희" userId="3857a365-e859-4244-85d7-fb49e72032e4" providerId="ADAL" clId="{26EB37CA-7C13-4BD3-BE6E-341D1FF8BA7A}" dt="2022-02-09T06:38:49.346" v="4279" actId="478"/>
          <ac:picMkLst>
            <pc:docMk/>
            <pc:sldMk cId="2092268551" sldId="1322"/>
            <ac:picMk id="57" creationId="{73C356D2-2FC9-4985-A9B5-1CD5F9545708}"/>
          </ac:picMkLst>
        </pc:picChg>
        <pc:picChg chg="mod">
          <ac:chgData name="임록희" userId="3857a365-e859-4244-85d7-fb49e72032e4" providerId="ADAL" clId="{26EB37CA-7C13-4BD3-BE6E-341D1FF8BA7A}" dt="2022-02-10T02:12:12.156" v="11734" actId="1036"/>
          <ac:picMkLst>
            <pc:docMk/>
            <pc:sldMk cId="2092268551" sldId="1322"/>
            <ac:picMk id="72" creationId="{6DCF31F3-C46C-4EE5-8EE9-CBF08B3625A7}"/>
          </ac:picMkLst>
        </pc:picChg>
      </pc:sldChg>
      <pc:sldChg chg="new del">
        <pc:chgData name="임록희" userId="3857a365-e859-4244-85d7-fb49e72032e4" providerId="ADAL" clId="{26EB37CA-7C13-4BD3-BE6E-341D1FF8BA7A}" dt="2022-02-09T06:29:15.950" v="4204" actId="680"/>
        <pc:sldMkLst>
          <pc:docMk/>
          <pc:sldMk cId="1683269499" sldId="1323"/>
        </pc:sldMkLst>
      </pc:sldChg>
      <pc:sldChg chg="addSp modSp new mod ord">
        <pc:chgData name="임록희" userId="3857a365-e859-4244-85d7-fb49e72032e4" providerId="ADAL" clId="{26EB37CA-7C13-4BD3-BE6E-341D1FF8BA7A}" dt="2022-02-10T02:01:20.337" v="11504" actId="20577"/>
        <pc:sldMkLst>
          <pc:docMk/>
          <pc:sldMk cId="2426293353" sldId="1323"/>
        </pc:sldMkLst>
        <pc:spChg chg="mod">
          <ac:chgData name="임록희" userId="3857a365-e859-4244-85d7-fb49e72032e4" providerId="ADAL" clId="{26EB37CA-7C13-4BD3-BE6E-341D1FF8BA7A}" dt="2022-02-09T08:09:17.208" v="6453" actId="20577"/>
          <ac:spMkLst>
            <pc:docMk/>
            <pc:sldMk cId="2426293353" sldId="1323"/>
            <ac:spMk id="2" creationId="{86C73BD6-A98C-465B-B325-07FFE5FDE72C}"/>
          </ac:spMkLst>
        </pc:spChg>
        <pc:spChg chg="mod">
          <ac:chgData name="임록희" userId="3857a365-e859-4244-85d7-fb49e72032e4" providerId="ADAL" clId="{26EB37CA-7C13-4BD3-BE6E-341D1FF8BA7A}" dt="2022-02-10T02:01:20.337" v="11504" actId="20577"/>
          <ac:spMkLst>
            <pc:docMk/>
            <pc:sldMk cId="2426293353" sldId="1323"/>
            <ac:spMk id="3" creationId="{9B82F562-B523-41DA-9AE8-91477E3857D6}"/>
          </ac:spMkLst>
        </pc:spChg>
        <pc:picChg chg="add mod">
          <ac:chgData name="임록희" userId="3857a365-e859-4244-85d7-fb49e72032e4" providerId="ADAL" clId="{26EB37CA-7C13-4BD3-BE6E-341D1FF8BA7A}" dt="2022-02-09T09:44:50.276" v="9703" actId="1076"/>
          <ac:picMkLst>
            <pc:docMk/>
            <pc:sldMk cId="2426293353" sldId="1323"/>
            <ac:picMk id="1026" creationId="{3F6A8586-9928-4414-A21A-2A4307AD2C1B}"/>
          </ac:picMkLst>
        </pc:picChg>
      </pc:sldChg>
      <pc:sldChg chg="addSp delSp modSp add mod">
        <pc:chgData name="임록희" userId="3857a365-e859-4244-85d7-fb49e72032e4" providerId="ADAL" clId="{26EB37CA-7C13-4BD3-BE6E-341D1FF8BA7A}" dt="2022-02-09T07:31:33.202" v="5576" actId="403"/>
        <pc:sldMkLst>
          <pc:docMk/>
          <pc:sldMk cId="1780251207" sldId="1324"/>
        </pc:sldMkLst>
        <pc:spChg chg="mod">
          <ac:chgData name="임록희" userId="3857a365-e859-4244-85d7-fb49e72032e4" providerId="ADAL" clId="{26EB37CA-7C13-4BD3-BE6E-341D1FF8BA7A}" dt="2022-02-09T07:31:06.011" v="5573" actId="20577"/>
          <ac:spMkLst>
            <pc:docMk/>
            <pc:sldMk cId="1780251207" sldId="1324"/>
            <ac:spMk id="2" creationId="{00000000-0000-0000-0000-000000000000}"/>
          </ac:spMkLst>
        </pc:spChg>
        <pc:spChg chg="del">
          <ac:chgData name="임록희" userId="3857a365-e859-4244-85d7-fb49e72032e4" providerId="ADAL" clId="{26EB37CA-7C13-4BD3-BE6E-341D1FF8BA7A}" dt="2022-02-09T07:15:46.348" v="4911" actId="478"/>
          <ac:spMkLst>
            <pc:docMk/>
            <pc:sldMk cId="1780251207" sldId="1324"/>
            <ac:spMk id="17" creationId="{BB569A35-3AD8-4C06-BE3E-3B42E671EF3C}"/>
          </ac:spMkLst>
        </pc:spChg>
        <pc:spChg chg="mod">
          <ac:chgData name="임록희" userId="3857a365-e859-4244-85d7-fb49e72032e4" providerId="ADAL" clId="{26EB37CA-7C13-4BD3-BE6E-341D1FF8BA7A}" dt="2022-02-09T07:27:42.018" v="5356" actId="1076"/>
          <ac:spMkLst>
            <pc:docMk/>
            <pc:sldMk cId="1780251207" sldId="1324"/>
            <ac:spMk id="18" creationId="{616C5C2A-8B4E-4E8B-A404-44E82432D01F}"/>
          </ac:spMkLst>
        </pc:spChg>
        <pc:spChg chg="add mod">
          <ac:chgData name="임록희" userId="3857a365-e859-4244-85d7-fb49e72032e4" providerId="ADAL" clId="{26EB37CA-7C13-4BD3-BE6E-341D1FF8BA7A}" dt="2022-02-09T07:31:33.202" v="5576" actId="403"/>
          <ac:spMkLst>
            <pc:docMk/>
            <pc:sldMk cId="1780251207" sldId="1324"/>
            <ac:spMk id="19" creationId="{85334A00-B0C4-4DB1-94A0-F2A9B3229D99}"/>
          </ac:spMkLst>
        </pc:spChg>
        <pc:spChg chg="del">
          <ac:chgData name="임록희" userId="3857a365-e859-4244-85d7-fb49e72032e4" providerId="ADAL" clId="{26EB37CA-7C13-4BD3-BE6E-341D1FF8BA7A}" dt="2022-02-09T07:15:44.310" v="4909" actId="478"/>
          <ac:spMkLst>
            <pc:docMk/>
            <pc:sldMk cId="1780251207" sldId="1324"/>
            <ac:spMk id="21" creationId="{1609EDF0-9BE0-4F1B-A049-F5CF3184718F}"/>
          </ac:spMkLst>
        </pc:spChg>
        <pc:spChg chg="del">
          <ac:chgData name="임록희" userId="3857a365-e859-4244-85d7-fb49e72032e4" providerId="ADAL" clId="{26EB37CA-7C13-4BD3-BE6E-341D1FF8BA7A}" dt="2022-02-09T07:15:43.466" v="4908" actId="478"/>
          <ac:spMkLst>
            <pc:docMk/>
            <pc:sldMk cId="1780251207" sldId="1324"/>
            <ac:spMk id="22" creationId="{49827D54-9470-43AB-9E30-9E4B7C247395}"/>
          </ac:spMkLst>
        </pc:spChg>
        <pc:spChg chg="add mod">
          <ac:chgData name="임록희" userId="3857a365-e859-4244-85d7-fb49e72032e4" providerId="ADAL" clId="{26EB37CA-7C13-4BD3-BE6E-341D1FF8BA7A}" dt="2022-02-09T07:22:52.983" v="5080" actId="1076"/>
          <ac:spMkLst>
            <pc:docMk/>
            <pc:sldMk cId="1780251207" sldId="1324"/>
            <ac:spMk id="28" creationId="{0BE365CE-A633-4073-9C9E-0ADF3F08D141}"/>
          </ac:spMkLst>
        </pc:spChg>
        <pc:spChg chg="add mod">
          <ac:chgData name="임록희" userId="3857a365-e859-4244-85d7-fb49e72032e4" providerId="ADAL" clId="{26EB37CA-7C13-4BD3-BE6E-341D1FF8BA7A}" dt="2022-02-09T07:24:22.953" v="5115" actId="1035"/>
          <ac:spMkLst>
            <pc:docMk/>
            <pc:sldMk cId="1780251207" sldId="1324"/>
            <ac:spMk id="29" creationId="{C6CB821D-7B18-4399-9AEB-5244B2B32AF1}"/>
          </ac:spMkLst>
        </pc:spChg>
        <pc:spChg chg="add mod">
          <ac:chgData name="임록희" userId="3857a365-e859-4244-85d7-fb49e72032e4" providerId="ADAL" clId="{26EB37CA-7C13-4BD3-BE6E-341D1FF8BA7A}" dt="2022-02-09T07:24:48.937" v="5119" actId="14100"/>
          <ac:spMkLst>
            <pc:docMk/>
            <pc:sldMk cId="1780251207" sldId="1324"/>
            <ac:spMk id="30" creationId="{B86CA03B-D5D9-4BD4-B14E-0D1FDEBD9DC1}"/>
          </ac:spMkLst>
        </pc:spChg>
        <pc:spChg chg="add mod">
          <ac:chgData name="임록희" userId="3857a365-e859-4244-85d7-fb49e72032e4" providerId="ADAL" clId="{26EB37CA-7C13-4BD3-BE6E-341D1FF8BA7A}" dt="2022-02-09T07:25:33.933" v="5132" actId="14100"/>
          <ac:spMkLst>
            <pc:docMk/>
            <pc:sldMk cId="1780251207" sldId="1324"/>
            <ac:spMk id="31" creationId="{4B4C52B4-9124-4540-A5E3-58DDBD71C79D}"/>
          </ac:spMkLst>
        </pc:spChg>
        <pc:spChg chg="add mod">
          <ac:chgData name="임록희" userId="3857a365-e859-4244-85d7-fb49e72032e4" providerId="ADAL" clId="{26EB37CA-7C13-4BD3-BE6E-341D1FF8BA7A}" dt="2022-02-09T07:27:10.840" v="5264" actId="1076"/>
          <ac:spMkLst>
            <pc:docMk/>
            <pc:sldMk cId="1780251207" sldId="1324"/>
            <ac:spMk id="32" creationId="{B3202068-6E4D-481E-AD06-E335C7A53CA9}"/>
          </ac:spMkLst>
        </pc:spChg>
        <pc:spChg chg="add mod">
          <ac:chgData name="임록희" userId="3857a365-e859-4244-85d7-fb49e72032e4" providerId="ADAL" clId="{26EB37CA-7C13-4BD3-BE6E-341D1FF8BA7A}" dt="2022-02-09T07:26:14.834" v="5135" actId="571"/>
          <ac:spMkLst>
            <pc:docMk/>
            <pc:sldMk cId="1780251207" sldId="1324"/>
            <ac:spMk id="33" creationId="{CF4F2A32-60BC-45A5-B5F0-9632DA0235F8}"/>
          </ac:spMkLst>
        </pc:spChg>
        <pc:spChg chg="add mod">
          <ac:chgData name="임록희" userId="3857a365-e859-4244-85d7-fb49e72032e4" providerId="ADAL" clId="{26EB37CA-7C13-4BD3-BE6E-341D1FF8BA7A}" dt="2022-02-09T07:28:34.865" v="5491" actId="1076"/>
          <ac:spMkLst>
            <pc:docMk/>
            <pc:sldMk cId="1780251207" sldId="1324"/>
            <ac:spMk id="34" creationId="{A8DFB6AB-A431-40F8-B645-00B53CB47762}"/>
          </ac:spMkLst>
        </pc:spChg>
        <pc:spChg chg="del mod">
          <ac:chgData name="임록희" userId="3857a365-e859-4244-85d7-fb49e72032e4" providerId="ADAL" clId="{26EB37CA-7C13-4BD3-BE6E-341D1FF8BA7A}" dt="2022-02-09T07:19:09.089" v="5021" actId="478"/>
          <ac:spMkLst>
            <pc:docMk/>
            <pc:sldMk cId="1780251207" sldId="1324"/>
            <ac:spMk id="50" creationId="{1192C973-428B-467D-9D80-14BCEB7E39F3}"/>
          </ac:spMkLst>
        </pc:spChg>
        <pc:spChg chg="del">
          <ac:chgData name="임록희" userId="3857a365-e859-4244-85d7-fb49e72032e4" providerId="ADAL" clId="{26EB37CA-7C13-4BD3-BE6E-341D1FF8BA7A}" dt="2022-02-09T07:19:12.489" v="5024" actId="478"/>
          <ac:spMkLst>
            <pc:docMk/>
            <pc:sldMk cId="1780251207" sldId="1324"/>
            <ac:spMk id="51" creationId="{84935D3B-0F5D-4058-95B8-E855C7DA7D31}"/>
          </ac:spMkLst>
        </pc:spChg>
        <pc:spChg chg="mod">
          <ac:chgData name="임록희" userId="3857a365-e859-4244-85d7-fb49e72032e4" providerId="ADAL" clId="{26EB37CA-7C13-4BD3-BE6E-341D1FF8BA7A}" dt="2022-02-09T07:23:14.394" v="5090"/>
          <ac:spMkLst>
            <pc:docMk/>
            <pc:sldMk cId="1780251207" sldId="1324"/>
            <ac:spMk id="52" creationId="{A2D044E4-858F-48A3-AF61-93069BD0BD77}"/>
          </ac:spMkLst>
        </pc:spChg>
        <pc:spChg chg="del mod">
          <ac:chgData name="임록희" userId="3857a365-e859-4244-85d7-fb49e72032e4" providerId="ADAL" clId="{26EB37CA-7C13-4BD3-BE6E-341D1FF8BA7A}" dt="2022-02-09T07:27:47.210" v="5357" actId="478"/>
          <ac:spMkLst>
            <pc:docMk/>
            <pc:sldMk cId="1780251207" sldId="1324"/>
            <ac:spMk id="60" creationId="{5995E29D-D2A9-4086-847F-8D3DE6746AFE}"/>
          </ac:spMkLst>
        </pc:spChg>
        <pc:spChg chg="mod">
          <ac:chgData name="임록희" userId="3857a365-e859-4244-85d7-fb49e72032e4" providerId="ADAL" clId="{26EB37CA-7C13-4BD3-BE6E-341D1FF8BA7A}" dt="2022-02-09T07:22:33.828" v="5074" actId="1076"/>
          <ac:spMkLst>
            <pc:docMk/>
            <pc:sldMk cId="1780251207" sldId="1324"/>
            <ac:spMk id="61" creationId="{EDD3DBDA-06D3-4984-AA4A-8669C3C8BC70}"/>
          </ac:spMkLst>
        </pc:spChg>
        <pc:spChg chg="mod">
          <ac:chgData name="임록희" userId="3857a365-e859-4244-85d7-fb49e72032e4" providerId="ADAL" clId="{26EB37CA-7C13-4BD3-BE6E-341D1FF8BA7A}" dt="2022-02-09T07:29:07.061" v="5497" actId="20577"/>
          <ac:spMkLst>
            <pc:docMk/>
            <pc:sldMk cId="1780251207" sldId="1324"/>
            <ac:spMk id="62" creationId="{13E042EA-20E7-49BE-80BB-3A632A07A39B}"/>
          </ac:spMkLst>
        </pc:spChg>
        <pc:picChg chg="add del mod">
          <ac:chgData name="임록희" userId="3857a365-e859-4244-85d7-fb49e72032e4" providerId="ADAL" clId="{26EB37CA-7C13-4BD3-BE6E-341D1FF8BA7A}" dt="2022-02-09T07:20:41.760" v="5035" actId="478"/>
          <ac:picMkLst>
            <pc:docMk/>
            <pc:sldMk cId="1780251207" sldId="1324"/>
            <ac:picMk id="5" creationId="{F67DC496-43D7-4C70-9EED-233C508E5E8D}"/>
          </ac:picMkLst>
        </pc:picChg>
        <pc:picChg chg="add del mod">
          <ac:chgData name="임록희" userId="3857a365-e859-4244-85d7-fb49e72032e4" providerId="ADAL" clId="{26EB37CA-7C13-4BD3-BE6E-341D1FF8BA7A}" dt="2022-02-09T07:20:17.130" v="5031" actId="478"/>
          <ac:picMkLst>
            <pc:docMk/>
            <pc:sldMk cId="1780251207" sldId="1324"/>
            <ac:picMk id="6" creationId="{67C5DD82-AEA1-4DEA-93BB-8013A7B063F1}"/>
          </ac:picMkLst>
        </pc:picChg>
        <pc:picChg chg="del">
          <ac:chgData name="임록희" userId="3857a365-e859-4244-85d7-fb49e72032e4" providerId="ADAL" clId="{26EB37CA-7C13-4BD3-BE6E-341D1FF8BA7A}" dt="2022-02-09T07:15:45.150" v="4910" actId="478"/>
          <ac:picMkLst>
            <pc:docMk/>
            <pc:sldMk cId="1780251207" sldId="1324"/>
            <ac:picMk id="7" creationId="{DFB44BBE-2548-43DE-991E-7D91511538B8}"/>
          </ac:picMkLst>
        </pc:picChg>
        <pc:picChg chg="del">
          <ac:chgData name="임록희" userId="3857a365-e859-4244-85d7-fb49e72032e4" providerId="ADAL" clId="{26EB37CA-7C13-4BD3-BE6E-341D1FF8BA7A}" dt="2022-02-09T07:15:42.415" v="4907" actId="478"/>
          <ac:picMkLst>
            <pc:docMk/>
            <pc:sldMk cId="1780251207" sldId="1324"/>
            <ac:picMk id="9" creationId="{2101BA0C-6FEF-4E05-8A0C-EF23B737DD50}"/>
          </ac:picMkLst>
        </pc:picChg>
        <pc:picChg chg="add mod">
          <ac:chgData name="임록희" userId="3857a365-e859-4244-85d7-fb49e72032e4" providerId="ADAL" clId="{26EB37CA-7C13-4BD3-BE6E-341D1FF8BA7A}" dt="2022-02-09T07:22:27.341" v="5073" actId="1076"/>
          <ac:picMkLst>
            <pc:docMk/>
            <pc:sldMk cId="1780251207" sldId="1324"/>
            <ac:picMk id="10" creationId="{2732A620-408A-476B-B867-E954B80D051C}"/>
          </ac:picMkLst>
        </pc:picChg>
        <pc:picChg chg="del">
          <ac:chgData name="임록희" userId="3857a365-e859-4244-85d7-fb49e72032e4" providerId="ADAL" clId="{26EB37CA-7C13-4BD3-BE6E-341D1FF8BA7A}" dt="2022-02-09T07:15:41.667" v="4906" actId="478"/>
          <ac:picMkLst>
            <pc:docMk/>
            <pc:sldMk cId="1780251207" sldId="1324"/>
            <ac:picMk id="11" creationId="{0C83F478-B0C8-42E6-AA66-22C1F4B15A0D}"/>
          </ac:picMkLst>
        </pc:picChg>
        <pc:picChg chg="add mod">
          <ac:chgData name="임록희" userId="3857a365-e859-4244-85d7-fb49e72032e4" providerId="ADAL" clId="{26EB37CA-7C13-4BD3-BE6E-341D1FF8BA7A}" dt="2022-02-09T07:22:36.829" v="5075" actId="1076"/>
          <ac:picMkLst>
            <pc:docMk/>
            <pc:sldMk cId="1780251207" sldId="1324"/>
            <ac:picMk id="13" creationId="{0DC81C39-3957-46F3-A554-2B048B9A9996}"/>
          </ac:picMkLst>
        </pc:picChg>
        <pc:picChg chg="add mod">
          <ac:chgData name="임록희" userId="3857a365-e859-4244-85d7-fb49e72032e4" providerId="ADAL" clId="{26EB37CA-7C13-4BD3-BE6E-341D1FF8BA7A}" dt="2022-02-09T07:22:50.975" v="5079" actId="1076"/>
          <ac:picMkLst>
            <pc:docMk/>
            <pc:sldMk cId="1780251207" sldId="1324"/>
            <ac:picMk id="15" creationId="{B091DFE9-3D8F-40F9-B9A0-FE1C369146B7}"/>
          </ac:picMkLst>
        </pc:picChg>
        <pc:picChg chg="del">
          <ac:chgData name="임록희" userId="3857a365-e859-4244-85d7-fb49e72032e4" providerId="ADAL" clId="{26EB37CA-7C13-4BD3-BE6E-341D1FF8BA7A}" dt="2022-02-09T07:19:06.845" v="5019" actId="478"/>
          <ac:picMkLst>
            <pc:docMk/>
            <pc:sldMk cId="1780251207" sldId="1324"/>
            <ac:picMk id="72" creationId="{6DCF31F3-C46C-4EE5-8EE9-CBF08B3625A7}"/>
          </ac:picMkLst>
        </pc:picChg>
      </pc:sldChg>
      <pc:sldChg chg="addSp delSp modSp add mod">
        <pc:chgData name="임록희" userId="3857a365-e859-4244-85d7-fb49e72032e4" providerId="ADAL" clId="{26EB37CA-7C13-4BD3-BE6E-341D1FF8BA7A}" dt="2022-02-09T07:42:22.108" v="6253" actId="20577"/>
        <pc:sldMkLst>
          <pc:docMk/>
          <pc:sldMk cId="816024100" sldId="1325"/>
        </pc:sldMkLst>
        <pc:spChg chg="mod">
          <ac:chgData name="임록희" userId="3857a365-e859-4244-85d7-fb49e72032e4" providerId="ADAL" clId="{26EB37CA-7C13-4BD3-BE6E-341D1FF8BA7A}" dt="2022-02-09T07:30:36.821" v="5539" actId="20577"/>
          <ac:spMkLst>
            <pc:docMk/>
            <pc:sldMk cId="816024100" sldId="1325"/>
            <ac:spMk id="2" creationId="{00000000-0000-0000-0000-000000000000}"/>
          </ac:spMkLst>
        </pc:spChg>
        <pc:spChg chg="add del mod">
          <ac:chgData name="임록희" userId="3857a365-e859-4244-85d7-fb49e72032e4" providerId="ADAL" clId="{26EB37CA-7C13-4BD3-BE6E-341D1FF8BA7A}" dt="2022-02-09T07:30:44.078" v="5541"/>
          <ac:spMkLst>
            <pc:docMk/>
            <pc:sldMk cId="816024100" sldId="1325"/>
            <ac:spMk id="13" creationId="{8BDEAB27-4F5B-4282-B77C-457C364DF7E4}"/>
          </ac:spMkLst>
        </pc:spChg>
        <pc:spChg chg="add mod">
          <ac:chgData name="임록희" userId="3857a365-e859-4244-85d7-fb49e72032e4" providerId="ADAL" clId="{26EB37CA-7C13-4BD3-BE6E-341D1FF8BA7A}" dt="2022-02-09T07:35:13.474" v="5661" actId="1076"/>
          <ac:spMkLst>
            <pc:docMk/>
            <pc:sldMk cId="816024100" sldId="1325"/>
            <ac:spMk id="14" creationId="{AD71CE8B-CE19-4D66-9793-0A233138B358}"/>
          </ac:spMkLst>
        </pc:spChg>
        <pc:spChg chg="del">
          <ac:chgData name="임록희" userId="3857a365-e859-4244-85d7-fb49e72032e4" providerId="ADAL" clId="{26EB37CA-7C13-4BD3-BE6E-341D1FF8BA7A}" dt="2022-02-09T07:30:45.016" v="5542" actId="478"/>
          <ac:spMkLst>
            <pc:docMk/>
            <pc:sldMk cId="816024100" sldId="1325"/>
            <ac:spMk id="15" creationId="{F8004B8E-0623-4F5E-8E7C-2BE77131BD27}"/>
          </ac:spMkLst>
        </pc:spChg>
        <pc:spChg chg="mod">
          <ac:chgData name="임록희" userId="3857a365-e859-4244-85d7-fb49e72032e4" providerId="ADAL" clId="{26EB37CA-7C13-4BD3-BE6E-341D1FF8BA7A}" dt="2022-02-09T07:40:14.581" v="6193" actId="1076"/>
          <ac:spMkLst>
            <pc:docMk/>
            <pc:sldMk cId="816024100" sldId="1325"/>
            <ac:spMk id="18" creationId="{0BE202BE-B413-45A9-ABC8-7BF7061BA11C}"/>
          </ac:spMkLst>
        </pc:spChg>
        <pc:spChg chg="mod">
          <ac:chgData name="임록희" userId="3857a365-e859-4244-85d7-fb49e72032e4" providerId="ADAL" clId="{26EB37CA-7C13-4BD3-BE6E-341D1FF8BA7A}" dt="2022-02-09T07:36:56.266" v="5758" actId="1076"/>
          <ac:spMkLst>
            <pc:docMk/>
            <pc:sldMk cId="816024100" sldId="1325"/>
            <ac:spMk id="21" creationId="{04EF1C90-2BC3-45EB-839C-ED367ECFF8A3}"/>
          </ac:spMkLst>
        </pc:spChg>
        <pc:spChg chg="mod">
          <ac:chgData name="임록희" userId="3857a365-e859-4244-85d7-fb49e72032e4" providerId="ADAL" clId="{26EB37CA-7C13-4BD3-BE6E-341D1FF8BA7A}" dt="2022-02-09T07:42:22.108" v="6253" actId="20577"/>
          <ac:spMkLst>
            <pc:docMk/>
            <pc:sldMk cId="816024100" sldId="1325"/>
            <ac:spMk id="22" creationId="{8B27A4DA-C64F-4A5D-B792-5E896B272577}"/>
          </ac:spMkLst>
        </pc:spChg>
        <pc:spChg chg="mod">
          <ac:chgData name="임록희" userId="3857a365-e859-4244-85d7-fb49e72032e4" providerId="ADAL" clId="{26EB37CA-7C13-4BD3-BE6E-341D1FF8BA7A}" dt="2022-02-09T07:35:30.920" v="5723" actId="1038"/>
          <ac:spMkLst>
            <pc:docMk/>
            <pc:sldMk cId="816024100" sldId="1325"/>
            <ac:spMk id="23" creationId="{C8F8422C-B3F7-4E72-AF6D-7B974EB6D034}"/>
          </ac:spMkLst>
        </pc:spChg>
        <pc:spChg chg="mod">
          <ac:chgData name="임록희" userId="3857a365-e859-4244-85d7-fb49e72032e4" providerId="ADAL" clId="{26EB37CA-7C13-4BD3-BE6E-341D1FF8BA7A}" dt="2022-02-09T07:36:29.611" v="5738" actId="1076"/>
          <ac:spMkLst>
            <pc:docMk/>
            <pc:sldMk cId="816024100" sldId="1325"/>
            <ac:spMk id="24" creationId="{F8349399-AFB4-49E4-9AFC-CFF392C9333A}"/>
          </ac:spMkLst>
        </pc:spChg>
        <pc:spChg chg="add mod">
          <ac:chgData name="임록희" userId="3857a365-e859-4244-85d7-fb49e72032e4" providerId="ADAL" clId="{26EB37CA-7C13-4BD3-BE6E-341D1FF8BA7A}" dt="2022-02-09T07:35:54.090" v="5729" actId="1076"/>
          <ac:spMkLst>
            <pc:docMk/>
            <pc:sldMk cId="816024100" sldId="1325"/>
            <ac:spMk id="25" creationId="{43422287-3F8C-45F2-A662-DF875120810E}"/>
          </ac:spMkLst>
        </pc:spChg>
        <pc:spChg chg="add mod">
          <ac:chgData name="임록희" userId="3857a365-e859-4244-85d7-fb49e72032e4" providerId="ADAL" clId="{26EB37CA-7C13-4BD3-BE6E-341D1FF8BA7A}" dt="2022-02-09T07:42:00.077" v="6252" actId="1076"/>
          <ac:spMkLst>
            <pc:docMk/>
            <pc:sldMk cId="816024100" sldId="1325"/>
            <ac:spMk id="26" creationId="{5159C65C-8E8C-4301-AF1A-56A869CA2D37}"/>
          </ac:spMkLst>
        </pc:spChg>
        <pc:spChg chg="mod">
          <ac:chgData name="임록희" userId="3857a365-e859-4244-85d7-fb49e72032e4" providerId="ADAL" clId="{26EB37CA-7C13-4BD3-BE6E-341D1FF8BA7A}" dt="2022-02-09T07:35:30.920" v="5723" actId="1038"/>
          <ac:spMkLst>
            <pc:docMk/>
            <pc:sldMk cId="816024100" sldId="1325"/>
            <ac:spMk id="52" creationId="{A2D044E4-858F-48A3-AF61-93069BD0BD77}"/>
          </ac:spMkLst>
        </pc:spChg>
        <pc:picChg chg="add mod ord">
          <ac:chgData name="임록희" userId="3857a365-e859-4244-85d7-fb49e72032e4" providerId="ADAL" clId="{26EB37CA-7C13-4BD3-BE6E-341D1FF8BA7A}" dt="2022-02-09T07:35:30.920" v="5723" actId="1038"/>
          <ac:picMkLst>
            <pc:docMk/>
            <pc:sldMk cId="816024100" sldId="1325"/>
            <ac:picMk id="5" creationId="{08F7BBFA-AC18-4D52-84D2-4F718215DF8E}"/>
          </ac:picMkLst>
        </pc:picChg>
        <pc:picChg chg="del">
          <ac:chgData name="임록희" userId="3857a365-e859-4244-85d7-fb49e72032e4" providerId="ADAL" clId="{26EB37CA-7C13-4BD3-BE6E-341D1FF8BA7A}" dt="2022-02-09T07:32:49.544" v="5581" actId="478"/>
          <ac:picMkLst>
            <pc:docMk/>
            <pc:sldMk cId="816024100" sldId="1325"/>
            <ac:picMk id="6" creationId="{14F9819A-FD49-4674-A24A-B10C550D599E}"/>
          </ac:picMkLst>
        </pc:picChg>
        <pc:picChg chg="add mod ord">
          <ac:chgData name="임록희" userId="3857a365-e859-4244-85d7-fb49e72032e4" providerId="ADAL" clId="{26EB37CA-7C13-4BD3-BE6E-341D1FF8BA7A}" dt="2022-02-09T07:36:02.033" v="5731" actId="167"/>
          <ac:picMkLst>
            <pc:docMk/>
            <pc:sldMk cId="816024100" sldId="1325"/>
            <ac:picMk id="8" creationId="{1D189E37-A3BF-4178-9912-7B0F5A682900}"/>
          </ac:picMkLst>
        </pc:picChg>
        <pc:picChg chg="del">
          <ac:chgData name="임록희" userId="3857a365-e859-4244-85d7-fb49e72032e4" providerId="ADAL" clId="{26EB37CA-7C13-4BD3-BE6E-341D1FF8BA7A}" dt="2022-02-09T07:33:39.198" v="5616" actId="478"/>
          <ac:picMkLst>
            <pc:docMk/>
            <pc:sldMk cId="816024100" sldId="1325"/>
            <ac:picMk id="9" creationId="{082598A4-7F11-45FC-BFB5-4DB4CE690FDD}"/>
          </ac:picMkLst>
        </pc:picChg>
        <pc:picChg chg="add mod ord">
          <ac:chgData name="임록희" userId="3857a365-e859-4244-85d7-fb49e72032e4" providerId="ADAL" clId="{26EB37CA-7C13-4BD3-BE6E-341D1FF8BA7A}" dt="2022-02-09T07:35:43.029" v="5727" actId="1076"/>
          <ac:picMkLst>
            <pc:docMk/>
            <pc:sldMk cId="816024100" sldId="1325"/>
            <ac:picMk id="11" creationId="{15DC7166-6493-4547-85E6-56EC3BA89726}"/>
          </ac:picMkLst>
        </pc:picChg>
      </pc:sldChg>
      <pc:sldChg chg="modSp new del mod">
        <pc:chgData name="임록희" userId="3857a365-e859-4244-85d7-fb49e72032e4" providerId="ADAL" clId="{26EB37CA-7C13-4BD3-BE6E-341D1FF8BA7A}" dt="2022-02-09T08:24:58.751" v="8101" actId="47"/>
        <pc:sldMkLst>
          <pc:docMk/>
          <pc:sldMk cId="3469934777" sldId="1326"/>
        </pc:sldMkLst>
        <pc:spChg chg="mod">
          <ac:chgData name="임록희" userId="3857a365-e859-4244-85d7-fb49e72032e4" providerId="ADAL" clId="{26EB37CA-7C13-4BD3-BE6E-341D1FF8BA7A}" dt="2022-02-09T08:21:37.291" v="7454" actId="20577"/>
          <ac:spMkLst>
            <pc:docMk/>
            <pc:sldMk cId="3469934777" sldId="1326"/>
            <ac:spMk id="2" creationId="{588B2EF0-C756-4B94-999E-7536C843E9DB}"/>
          </ac:spMkLst>
        </pc:spChg>
        <pc:spChg chg="mod">
          <ac:chgData name="임록희" userId="3857a365-e859-4244-85d7-fb49e72032e4" providerId="ADAL" clId="{26EB37CA-7C13-4BD3-BE6E-341D1FF8BA7A}" dt="2022-02-09T08:24:45.501" v="8097"/>
          <ac:spMkLst>
            <pc:docMk/>
            <pc:sldMk cId="3469934777" sldId="1326"/>
            <ac:spMk id="3" creationId="{12DB6991-0A3D-43B2-AEAC-C93910BDD47E}"/>
          </ac:spMkLst>
        </pc:spChg>
      </pc:sldChg>
      <pc:sldChg chg="addSp delSp modSp new mod ord">
        <pc:chgData name="임록희" userId="3857a365-e859-4244-85d7-fb49e72032e4" providerId="ADAL" clId="{26EB37CA-7C13-4BD3-BE6E-341D1FF8BA7A}" dt="2022-02-10T02:02:06.649" v="11536" actId="14100"/>
        <pc:sldMkLst>
          <pc:docMk/>
          <pc:sldMk cId="389059326" sldId="1327"/>
        </pc:sldMkLst>
        <pc:spChg chg="mod">
          <ac:chgData name="임록희" userId="3857a365-e859-4244-85d7-fb49e72032e4" providerId="ADAL" clId="{26EB37CA-7C13-4BD3-BE6E-341D1FF8BA7A}" dt="2022-02-09T08:24:57.162" v="8100"/>
          <ac:spMkLst>
            <pc:docMk/>
            <pc:sldMk cId="389059326" sldId="1327"/>
            <ac:spMk id="2" creationId="{45ACD4C4-0DE8-415A-82AF-8A98B84BB18C}"/>
          </ac:spMkLst>
        </pc:spChg>
        <pc:spChg chg="mod">
          <ac:chgData name="임록희" userId="3857a365-e859-4244-85d7-fb49e72032e4" providerId="ADAL" clId="{26EB37CA-7C13-4BD3-BE6E-341D1FF8BA7A}" dt="2022-02-10T02:02:06.649" v="11536" actId="14100"/>
          <ac:spMkLst>
            <pc:docMk/>
            <pc:sldMk cId="389059326" sldId="1327"/>
            <ac:spMk id="3" creationId="{36114898-2D0A-49BF-8BD6-972171AC5CA0}"/>
          </ac:spMkLst>
        </pc:spChg>
        <pc:picChg chg="add del mod">
          <ac:chgData name="임록희" userId="3857a365-e859-4244-85d7-fb49e72032e4" providerId="ADAL" clId="{26EB37CA-7C13-4BD3-BE6E-341D1FF8BA7A}" dt="2022-02-09T09:20:45.729" v="9578" actId="478"/>
          <ac:picMkLst>
            <pc:docMk/>
            <pc:sldMk cId="389059326" sldId="1327"/>
            <ac:picMk id="2050" creationId="{2D857A8B-FFB1-468D-A249-7E78426D133E}"/>
          </ac:picMkLst>
        </pc:picChg>
        <pc:picChg chg="add mod">
          <ac:chgData name="임록희" userId="3857a365-e859-4244-85d7-fb49e72032e4" providerId="ADAL" clId="{26EB37CA-7C13-4BD3-BE6E-341D1FF8BA7A}" dt="2022-02-09T09:20:55.642" v="9582" actId="1076"/>
          <ac:picMkLst>
            <pc:docMk/>
            <pc:sldMk cId="389059326" sldId="1327"/>
            <ac:picMk id="2052" creationId="{D6B9E12F-F850-44CD-937B-57FEF22AA08A}"/>
          </ac:picMkLst>
        </pc:picChg>
      </pc:sldChg>
      <pc:sldChg chg="addSp delSp modSp add mod">
        <pc:chgData name="임록희" userId="3857a365-e859-4244-85d7-fb49e72032e4" providerId="ADAL" clId="{26EB37CA-7C13-4BD3-BE6E-341D1FF8BA7A}" dt="2022-02-09T11:43:27.189" v="10464" actId="20577"/>
        <pc:sldMkLst>
          <pc:docMk/>
          <pc:sldMk cId="2255493084" sldId="1328"/>
        </pc:sldMkLst>
        <pc:spChg chg="add del mod">
          <ac:chgData name="임록희" userId="3857a365-e859-4244-85d7-fb49e72032e4" providerId="ADAL" clId="{26EB37CA-7C13-4BD3-BE6E-341D1FF8BA7A}" dt="2022-02-09T09:06:38.447" v="9548" actId="20577"/>
          <ac:spMkLst>
            <pc:docMk/>
            <pc:sldMk cId="2255493084" sldId="1328"/>
            <ac:spMk id="2" creationId="{00000000-0000-0000-0000-000000000000}"/>
          </ac:spMkLst>
        </pc:spChg>
        <pc:spChg chg="mod">
          <ac:chgData name="임록희" userId="3857a365-e859-4244-85d7-fb49e72032e4" providerId="ADAL" clId="{26EB37CA-7C13-4BD3-BE6E-341D1FF8BA7A}" dt="2022-02-09T11:43:27.189" v="10464" actId="20577"/>
          <ac:spMkLst>
            <pc:docMk/>
            <pc:sldMk cId="2255493084" sldId="1328"/>
            <ac:spMk id="3" creationId="{00000000-0000-0000-0000-000000000000}"/>
          </ac:spMkLst>
        </pc:spChg>
        <pc:spChg chg="add mod">
          <ac:chgData name="임록희" userId="3857a365-e859-4244-85d7-fb49e72032e4" providerId="ADAL" clId="{26EB37CA-7C13-4BD3-BE6E-341D1FF8BA7A}" dt="2022-02-09T09:05:31.881" v="9534" actId="1076"/>
          <ac:spMkLst>
            <pc:docMk/>
            <pc:sldMk cId="2255493084" sldId="1328"/>
            <ac:spMk id="5" creationId="{872AC1FA-7875-4A1A-8CB1-E352AA362268}"/>
          </ac:spMkLst>
        </pc:spChg>
        <pc:spChg chg="add mod">
          <ac:chgData name="임록희" userId="3857a365-e859-4244-85d7-fb49e72032e4" providerId="ADAL" clId="{26EB37CA-7C13-4BD3-BE6E-341D1FF8BA7A}" dt="2022-02-09T09:05:31.881" v="9534" actId="1076"/>
          <ac:spMkLst>
            <pc:docMk/>
            <pc:sldMk cId="2255493084" sldId="1328"/>
            <ac:spMk id="6" creationId="{C98BE315-8D33-4D38-BB5C-ACC8EB3C4A79}"/>
          </ac:spMkLst>
        </pc:spChg>
        <pc:spChg chg="add del mod">
          <ac:chgData name="임록희" userId="3857a365-e859-4244-85d7-fb49e72032e4" providerId="ADAL" clId="{26EB37CA-7C13-4BD3-BE6E-341D1FF8BA7A}" dt="2022-02-09T08:44:05.079" v="8508" actId="478"/>
          <ac:spMkLst>
            <pc:docMk/>
            <pc:sldMk cId="2255493084" sldId="1328"/>
            <ac:spMk id="8" creationId="{040A3D7C-0E77-41A8-BAB3-213689A4F1DD}"/>
          </ac:spMkLst>
        </pc:spChg>
      </pc:sldChg>
      <pc:sldChg chg="addSp delSp modSp add mod ord">
        <pc:chgData name="임록희" userId="3857a365-e859-4244-85d7-fb49e72032e4" providerId="ADAL" clId="{26EB37CA-7C13-4BD3-BE6E-341D1FF8BA7A}" dt="2022-02-10T02:15:59.694" v="11855" actId="1076"/>
        <pc:sldMkLst>
          <pc:docMk/>
          <pc:sldMk cId="3637714594" sldId="1329"/>
        </pc:sldMkLst>
        <pc:spChg chg="mod">
          <ac:chgData name="임록희" userId="3857a365-e859-4244-85d7-fb49e72032e4" providerId="ADAL" clId="{26EB37CA-7C13-4BD3-BE6E-341D1FF8BA7A}" dt="2022-02-09T12:22:57.534" v="10780" actId="20577"/>
          <ac:spMkLst>
            <pc:docMk/>
            <pc:sldMk cId="3637714594" sldId="1329"/>
            <ac:spMk id="3" creationId="{00000000-0000-0000-0000-000000000000}"/>
          </ac:spMkLst>
        </pc:spChg>
        <pc:picChg chg="add mod ord">
          <ac:chgData name="임록희" userId="3857a365-e859-4244-85d7-fb49e72032e4" providerId="ADAL" clId="{26EB37CA-7C13-4BD3-BE6E-341D1FF8BA7A}" dt="2022-02-10T02:15:59.694" v="11855" actId="1076"/>
          <ac:picMkLst>
            <pc:docMk/>
            <pc:sldMk cId="3637714594" sldId="1329"/>
            <ac:picMk id="6" creationId="{2590C6DE-5B5D-4A12-8744-89A561793A2C}"/>
          </ac:picMkLst>
        </pc:picChg>
        <pc:picChg chg="add del mod">
          <ac:chgData name="임록희" userId="3857a365-e859-4244-85d7-fb49e72032e4" providerId="ADAL" clId="{26EB37CA-7C13-4BD3-BE6E-341D1FF8BA7A}" dt="2022-02-09T12:06:24.065" v="10556" actId="478"/>
          <ac:picMkLst>
            <pc:docMk/>
            <pc:sldMk cId="3637714594" sldId="1329"/>
            <ac:picMk id="6" creationId="{FD8AEB11-0691-4E1B-9E18-BFBFF38C549C}"/>
          </ac:picMkLst>
        </pc:picChg>
        <pc:picChg chg="add del mod">
          <ac:chgData name="임록희" userId="3857a365-e859-4244-85d7-fb49e72032e4" providerId="ADAL" clId="{26EB37CA-7C13-4BD3-BE6E-341D1FF8BA7A}" dt="2022-02-10T01:50:19.211" v="11428" actId="478"/>
          <ac:picMkLst>
            <pc:docMk/>
            <pc:sldMk cId="3637714594" sldId="1329"/>
            <ac:picMk id="8" creationId="{8E26A017-7A51-4EC4-980F-656D0EA986A2}"/>
          </ac:picMkLst>
        </pc:picChg>
        <pc:picChg chg="del">
          <ac:chgData name="임록희" userId="3857a365-e859-4244-85d7-fb49e72032e4" providerId="ADAL" clId="{26EB37CA-7C13-4BD3-BE6E-341D1FF8BA7A}" dt="2022-02-09T11:44:56.798" v="10471" actId="478"/>
          <ac:picMkLst>
            <pc:docMk/>
            <pc:sldMk cId="3637714594" sldId="1329"/>
            <ac:picMk id="102" creationId="{D8CD0EA4-BBDF-475C-9B5D-F12ACD489D9F}"/>
          </ac:picMkLst>
        </pc:picChg>
      </pc:sldChg>
      <pc:sldChg chg="addSp delSp modSp new del mod">
        <pc:chgData name="임록희" userId="3857a365-e859-4244-85d7-fb49e72032e4" providerId="ADAL" clId="{26EB37CA-7C13-4BD3-BE6E-341D1FF8BA7A}" dt="2022-02-09T11:34:21.793" v="10415" actId="2696"/>
        <pc:sldMkLst>
          <pc:docMk/>
          <pc:sldMk cId="3901031393" sldId="1329"/>
        </pc:sldMkLst>
        <pc:spChg chg="del">
          <ac:chgData name="임록희" userId="3857a365-e859-4244-85d7-fb49e72032e4" providerId="ADAL" clId="{26EB37CA-7C13-4BD3-BE6E-341D1FF8BA7A}" dt="2022-02-09T11:27:07.694" v="10344" actId="478"/>
          <ac:spMkLst>
            <pc:docMk/>
            <pc:sldMk cId="3901031393" sldId="1329"/>
            <ac:spMk id="2" creationId="{E6A69121-1EF4-4682-9B45-558BA84833DD}"/>
          </ac:spMkLst>
        </pc:spChg>
        <pc:spChg chg="del">
          <ac:chgData name="임록희" userId="3857a365-e859-4244-85d7-fb49e72032e4" providerId="ADAL" clId="{26EB37CA-7C13-4BD3-BE6E-341D1FF8BA7A}" dt="2022-02-09T11:24:19.829" v="10315" actId="478"/>
          <ac:spMkLst>
            <pc:docMk/>
            <pc:sldMk cId="3901031393" sldId="1329"/>
            <ac:spMk id="3" creationId="{5A0171F1-F18C-4C2D-851E-0895BD0E6B4D}"/>
          </ac:spMkLst>
        </pc:spChg>
        <pc:spChg chg="del mod topLvl">
          <ac:chgData name="임록희" userId="3857a365-e859-4244-85d7-fb49e72032e4" providerId="ADAL" clId="{26EB37CA-7C13-4BD3-BE6E-341D1FF8BA7A}" dt="2022-02-09T11:28:03.482" v="10359" actId="478"/>
          <ac:spMkLst>
            <pc:docMk/>
            <pc:sldMk cId="3901031393" sldId="1329"/>
            <ac:spMk id="8" creationId="{7AE791F5-D12E-4015-95B0-264D3739343B}"/>
          </ac:spMkLst>
        </pc:spChg>
        <pc:spChg chg="mod topLvl">
          <ac:chgData name="임록희" userId="3857a365-e859-4244-85d7-fb49e72032e4" providerId="ADAL" clId="{26EB37CA-7C13-4BD3-BE6E-341D1FF8BA7A}" dt="2022-02-09T11:33:37.542" v="10407" actId="164"/>
          <ac:spMkLst>
            <pc:docMk/>
            <pc:sldMk cId="3901031393" sldId="1329"/>
            <ac:spMk id="9" creationId="{5BB9A2E5-ABA3-4480-B35D-47A77AAF55DA}"/>
          </ac:spMkLst>
        </pc:spChg>
        <pc:spChg chg="mod topLvl">
          <ac:chgData name="임록희" userId="3857a365-e859-4244-85d7-fb49e72032e4" providerId="ADAL" clId="{26EB37CA-7C13-4BD3-BE6E-341D1FF8BA7A}" dt="2022-02-09T11:33:37.542" v="10407" actId="164"/>
          <ac:spMkLst>
            <pc:docMk/>
            <pc:sldMk cId="3901031393" sldId="1329"/>
            <ac:spMk id="10" creationId="{F7A9362A-F878-4DC4-A3B9-700506569D32}"/>
          </ac:spMkLst>
        </pc:spChg>
        <pc:spChg chg="mod topLvl">
          <ac:chgData name="임록희" userId="3857a365-e859-4244-85d7-fb49e72032e4" providerId="ADAL" clId="{26EB37CA-7C13-4BD3-BE6E-341D1FF8BA7A}" dt="2022-02-09T11:33:37.542" v="10407" actId="164"/>
          <ac:spMkLst>
            <pc:docMk/>
            <pc:sldMk cId="3901031393" sldId="1329"/>
            <ac:spMk id="11" creationId="{F38EAE8D-3932-4775-9C77-720A3A38E098}"/>
          </ac:spMkLst>
        </pc:spChg>
        <pc:spChg chg="mod topLvl">
          <ac:chgData name="임록희" userId="3857a365-e859-4244-85d7-fb49e72032e4" providerId="ADAL" clId="{26EB37CA-7C13-4BD3-BE6E-341D1FF8BA7A}" dt="2022-02-09T11:33:37.542" v="10407" actId="164"/>
          <ac:spMkLst>
            <pc:docMk/>
            <pc:sldMk cId="3901031393" sldId="1329"/>
            <ac:spMk id="12" creationId="{434ADC9F-94B5-41EC-A4F3-BB1CBAE6BAD4}"/>
          </ac:spMkLst>
        </pc:spChg>
        <pc:spChg chg="mod topLvl">
          <ac:chgData name="임록희" userId="3857a365-e859-4244-85d7-fb49e72032e4" providerId="ADAL" clId="{26EB37CA-7C13-4BD3-BE6E-341D1FF8BA7A}" dt="2022-02-09T11:33:37.542" v="10407" actId="164"/>
          <ac:spMkLst>
            <pc:docMk/>
            <pc:sldMk cId="3901031393" sldId="1329"/>
            <ac:spMk id="13" creationId="{CD507EA7-850E-4FFA-9D0E-58B7288C11CB}"/>
          </ac:spMkLst>
        </pc:spChg>
        <pc:spChg chg="mod topLvl">
          <ac:chgData name="임록희" userId="3857a365-e859-4244-85d7-fb49e72032e4" providerId="ADAL" clId="{26EB37CA-7C13-4BD3-BE6E-341D1FF8BA7A}" dt="2022-02-09T11:33:37.542" v="10407" actId="164"/>
          <ac:spMkLst>
            <pc:docMk/>
            <pc:sldMk cId="3901031393" sldId="1329"/>
            <ac:spMk id="14" creationId="{91A6D860-1429-466E-90CF-9B5A0CBF1479}"/>
          </ac:spMkLst>
        </pc:spChg>
        <pc:spChg chg="mod topLvl">
          <ac:chgData name="임록희" userId="3857a365-e859-4244-85d7-fb49e72032e4" providerId="ADAL" clId="{26EB37CA-7C13-4BD3-BE6E-341D1FF8BA7A}" dt="2022-02-09T11:33:37.542" v="10407" actId="164"/>
          <ac:spMkLst>
            <pc:docMk/>
            <pc:sldMk cId="3901031393" sldId="1329"/>
            <ac:spMk id="15" creationId="{3CB6D52D-4B61-48DC-BABD-4A6391098AE6}"/>
          </ac:spMkLst>
        </pc:spChg>
        <pc:spChg chg="mod topLvl">
          <ac:chgData name="임록희" userId="3857a365-e859-4244-85d7-fb49e72032e4" providerId="ADAL" clId="{26EB37CA-7C13-4BD3-BE6E-341D1FF8BA7A}" dt="2022-02-09T11:33:37.542" v="10407" actId="164"/>
          <ac:spMkLst>
            <pc:docMk/>
            <pc:sldMk cId="3901031393" sldId="1329"/>
            <ac:spMk id="16" creationId="{624F4DB1-94B9-4D14-B38E-5F8396E97CC6}"/>
          </ac:spMkLst>
        </pc:spChg>
        <pc:spChg chg="mod topLvl">
          <ac:chgData name="임록희" userId="3857a365-e859-4244-85d7-fb49e72032e4" providerId="ADAL" clId="{26EB37CA-7C13-4BD3-BE6E-341D1FF8BA7A}" dt="2022-02-09T11:33:37.542" v="10407" actId="164"/>
          <ac:spMkLst>
            <pc:docMk/>
            <pc:sldMk cId="3901031393" sldId="1329"/>
            <ac:spMk id="17" creationId="{1E5A3045-2AD9-4BCE-AC67-920B251BB06B}"/>
          </ac:spMkLst>
        </pc:spChg>
        <pc:spChg chg="mod topLvl">
          <ac:chgData name="임록희" userId="3857a365-e859-4244-85d7-fb49e72032e4" providerId="ADAL" clId="{26EB37CA-7C13-4BD3-BE6E-341D1FF8BA7A}" dt="2022-02-09T11:33:37.542" v="10407" actId="164"/>
          <ac:spMkLst>
            <pc:docMk/>
            <pc:sldMk cId="3901031393" sldId="1329"/>
            <ac:spMk id="18" creationId="{99248EFA-BD48-4903-87C0-CA78A0C49B29}"/>
          </ac:spMkLst>
        </pc:spChg>
        <pc:spChg chg="mod topLvl">
          <ac:chgData name="임록희" userId="3857a365-e859-4244-85d7-fb49e72032e4" providerId="ADAL" clId="{26EB37CA-7C13-4BD3-BE6E-341D1FF8BA7A}" dt="2022-02-09T11:33:37.542" v="10407" actId="164"/>
          <ac:spMkLst>
            <pc:docMk/>
            <pc:sldMk cId="3901031393" sldId="1329"/>
            <ac:spMk id="19" creationId="{17E11E86-1B65-4A5B-9760-A38F2BFC0005}"/>
          </ac:spMkLst>
        </pc:spChg>
        <pc:spChg chg="mod topLvl">
          <ac:chgData name="임록희" userId="3857a365-e859-4244-85d7-fb49e72032e4" providerId="ADAL" clId="{26EB37CA-7C13-4BD3-BE6E-341D1FF8BA7A}" dt="2022-02-09T11:33:37.542" v="10407" actId="164"/>
          <ac:spMkLst>
            <pc:docMk/>
            <pc:sldMk cId="3901031393" sldId="1329"/>
            <ac:spMk id="20" creationId="{5D9EB935-B20C-4A79-A790-3AFD3FB65A79}"/>
          </ac:spMkLst>
        </pc:spChg>
        <pc:spChg chg="mod topLvl">
          <ac:chgData name="임록희" userId="3857a365-e859-4244-85d7-fb49e72032e4" providerId="ADAL" clId="{26EB37CA-7C13-4BD3-BE6E-341D1FF8BA7A}" dt="2022-02-09T11:33:37.542" v="10407" actId="164"/>
          <ac:spMkLst>
            <pc:docMk/>
            <pc:sldMk cId="3901031393" sldId="1329"/>
            <ac:spMk id="21" creationId="{815A218C-757F-4AB7-BA70-A782AEF34DB8}"/>
          </ac:spMkLst>
        </pc:spChg>
        <pc:grpChg chg="add del mod">
          <ac:chgData name="임록희" userId="3857a365-e859-4244-85d7-fb49e72032e4" providerId="ADAL" clId="{26EB37CA-7C13-4BD3-BE6E-341D1FF8BA7A}" dt="2022-02-09T11:26:19.744" v="10332" actId="165"/>
          <ac:grpSpMkLst>
            <pc:docMk/>
            <pc:sldMk cId="3901031393" sldId="1329"/>
            <ac:grpSpMk id="5" creationId="{B66D3D99-DF7E-4F3E-B1F1-01B07AB58925}"/>
          </ac:grpSpMkLst>
        </pc:grpChg>
        <pc:grpChg chg="add mod">
          <ac:chgData name="임록희" userId="3857a365-e859-4244-85d7-fb49e72032e4" providerId="ADAL" clId="{26EB37CA-7C13-4BD3-BE6E-341D1FF8BA7A}" dt="2022-02-09T11:33:37.542" v="10407" actId="164"/>
          <ac:grpSpMkLst>
            <pc:docMk/>
            <pc:sldMk cId="3901031393" sldId="1329"/>
            <ac:grpSpMk id="49" creationId="{828B1DB8-A91D-4359-91E7-EA6F99752CB0}"/>
          </ac:grpSpMkLst>
        </pc:grpChg>
        <pc:picChg chg="add mod">
          <ac:chgData name="임록희" userId="3857a365-e859-4244-85d7-fb49e72032e4" providerId="ADAL" clId="{26EB37CA-7C13-4BD3-BE6E-341D1FF8BA7A}" dt="2022-02-09T11:33:37.542" v="10407" actId="164"/>
          <ac:picMkLst>
            <pc:docMk/>
            <pc:sldMk cId="3901031393" sldId="1329"/>
            <ac:picMk id="48" creationId="{F1EE50E1-0547-4A92-949C-7957B0A29632}"/>
          </ac:picMkLst>
        </pc:picChg>
        <pc:cxnChg chg="mod topLvl">
          <ac:chgData name="임록희" userId="3857a365-e859-4244-85d7-fb49e72032e4" providerId="ADAL" clId="{26EB37CA-7C13-4BD3-BE6E-341D1FF8BA7A}" dt="2022-02-09T11:33:37.542" v="10407" actId="164"/>
          <ac:cxnSpMkLst>
            <pc:docMk/>
            <pc:sldMk cId="3901031393" sldId="1329"/>
            <ac:cxnSpMk id="6" creationId="{FAD0DF66-8E5F-4EBE-B20A-3C7E59C37CEB}"/>
          </ac:cxnSpMkLst>
        </pc:cxnChg>
        <pc:cxnChg chg="mod topLvl">
          <ac:chgData name="임록희" userId="3857a365-e859-4244-85d7-fb49e72032e4" providerId="ADAL" clId="{26EB37CA-7C13-4BD3-BE6E-341D1FF8BA7A}" dt="2022-02-09T11:33:37.542" v="10407" actId="164"/>
          <ac:cxnSpMkLst>
            <pc:docMk/>
            <pc:sldMk cId="3901031393" sldId="1329"/>
            <ac:cxnSpMk id="7" creationId="{56019C4E-0E5F-4B5A-B326-08A391DB0039}"/>
          </ac:cxnSpMkLst>
        </pc:cxnChg>
        <pc:cxnChg chg="mod ord topLvl">
          <ac:chgData name="임록희" userId="3857a365-e859-4244-85d7-fb49e72032e4" providerId="ADAL" clId="{26EB37CA-7C13-4BD3-BE6E-341D1FF8BA7A}" dt="2022-02-09T11:33:37.542" v="10407" actId="164"/>
          <ac:cxnSpMkLst>
            <pc:docMk/>
            <pc:sldMk cId="3901031393" sldId="1329"/>
            <ac:cxnSpMk id="22" creationId="{77D8B501-3924-45D4-A1EC-21476E5C30C2}"/>
          </ac:cxnSpMkLst>
        </pc:cxnChg>
        <pc:cxnChg chg="mod ord topLvl">
          <ac:chgData name="임록희" userId="3857a365-e859-4244-85d7-fb49e72032e4" providerId="ADAL" clId="{26EB37CA-7C13-4BD3-BE6E-341D1FF8BA7A}" dt="2022-02-09T11:33:37.542" v="10407" actId="164"/>
          <ac:cxnSpMkLst>
            <pc:docMk/>
            <pc:sldMk cId="3901031393" sldId="1329"/>
            <ac:cxnSpMk id="23" creationId="{A3A5F1D4-B4A8-4D13-874A-9247CA9C6CF8}"/>
          </ac:cxnSpMkLst>
        </pc:cxnChg>
        <pc:cxnChg chg="mod ord topLvl">
          <ac:chgData name="임록희" userId="3857a365-e859-4244-85d7-fb49e72032e4" providerId="ADAL" clId="{26EB37CA-7C13-4BD3-BE6E-341D1FF8BA7A}" dt="2022-02-09T11:33:37.542" v="10407" actId="164"/>
          <ac:cxnSpMkLst>
            <pc:docMk/>
            <pc:sldMk cId="3901031393" sldId="1329"/>
            <ac:cxnSpMk id="24" creationId="{43117008-9D4D-4C28-8C7E-54AEBCD0F6D0}"/>
          </ac:cxnSpMkLst>
        </pc:cxnChg>
        <pc:cxnChg chg="mod ord topLvl">
          <ac:chgData name="임록희" userId="3857a365-e859-4244-85d7-fb49e72032e4" providerId="ADAL" clId="{26EB37CA-7C13-4BD3-BE6E-341D1FF8BA7A}" dt="2022-02-09T11:33:37.542" v="10407" actId="164"/>
          <ac:cxnSpMkLst>
            <pc:docMk/>
            <pc:sldMk cId="3901031393" sldId="1329"/>
            <ac:cxnSpMk id="25" creationId="{83AF11C0-80E0-4BF1-82B4-D888BFCAE9F5}"/>
          </ac:cxnSpMkLst>
        </pc:cxnChg>
        <pc:cxnChg chg="mod ord topLvl">
          <ac:chgData name="임록희" userId="3857a365-e859-4244-85d7-fb49e72032e4" providerId="ADAL" clId="{26EB37CA-7C13-4BD3-BE6E-341D1FF8BA7A}" dt="2022-02-09T11:33:37.542" v="10407" actId="164"/>
          <ac:cxnSpMkLst>
            <pc:docMk/>
            <pc:sldMk cId="3901031393" sldId="1329"/>
            <ac:cxnSpMk id="26" creationId="{973825BE-A1FC-4F99-9255-1D421059A18F}"/>
          </ac:cxnSpMkLst>
        </pc:cxnChg>
        <pc:cxnChg chg="mod ord topLvl">
          <ac:chgData name="임록희" userId="3857a365-e859-4244-85d7-fb49e72032e4" providerId="ADAL" clId="{26EB37CA-7C13-4BD3-BE6E-341D1FF8BA7A}" dt="2022-02-09T11:33:37.542" v="10407" actId="164"/>
          <ac:cxnSpMkLst>
            <pc:docMk/>
            <pc:sldMk cId="3901031393" sldId="1329"/>
            <ac:cxnSpMk id="27" creationId="{CBC1D88C-20DC-4AA7-B7F2-DF9F0F040AE4}"/>
          </ac:cxnSpMkLst>
        </pc:cxnChg>
        <pc:cxnChg chg="mod ord topLvl">
          <ac:chgData name="임록희" userId="3857a365-e859-4244-85d7-fb49e72032e4" providerId="ADAL" clId="{26EB37CA-7C13-4BD3-BE6E-341D1FF8BA7A}" dt="2022-02-09T11:33:37.542" v="10407" actId="164"/>
          <ac:cxnSpMkLst>
            <pc:docMk/>
            <pc:sldMk cId="3901031393" sldId="1329"/>
            <ac:cxnSpMk id="28" creationId="{F3D81504-1EA9-4CB3-977A-505EA1D5B733}"/>
          </ac:cxnSpMkLst>
        </pc:cxnChg>
        <pc:cxnChg chg="mod topLvl">
          <ac:chgData name="임록희" userId="3857a365-e859-4244-85d7-fb49e72032e4" providerId="ADAL" clId="{26EB37CA-7C13-4BD3-BE6E-341D1FF8BA7A}" dt="2022-02-09T11:33:37.542" v="10407" actId="164"/>
          <ac:cxnSpMkLst>
            <pc:docMk/>
            <pc:sldMk cId="3901031393" sldId="1329"/>
            <ac:cxnSpMk id="29" creationId="{E98054A6-BE87-4DB7-AE4B-C9421C6C23CB}"/>
          </ac:cxnSpMkLst>
        </pc:cxnChg>
        <pc:cxnChg chg="mod ord topLvl">
          <ac:chgData name="임록희" userId="3857a365-e859-4244-85d7-fb49e72032e4" providerId="ADAL" clId="{26EB37CA-7C13-4BD3-BE6E-341D1FF8BA7A}" dt="2022-02-09T11:33:37.542" v="10407" actId="164"/>
          <ac:cxnSpMkLst>
            <pc:docMk/>
            <pc:sldMk cId="3901031393" sldId="1329"/>
            <ac:cxnSpMk id="30" creationId="{D2CED8B1-4A37-4BE4-9DD2-5C3A8D26FA02}"/>
          </ac:cxnSpMkLst>
        </pc:cxnChg>
        <pc:cxnChg chg="add mod ord">
          <ac:chgData name="임록희" userId="3857a365-e859-4244-85d7-fb49e72032e4" providerId="ADAL" clId="{26EB37CA-7C13-4BD3-BE6E-341D1FF8BA7A}" dt="2022-02-09T11:33:37.542" v="10407" actId="164"/>
          <ac:cxnSpMkLst>
            <pc:docMk/>
            <pc:sldMk cId="3901031393" sldId="1329"/>
            <ac:cxnSpMk id="39" creationId="{EDB422D2-7090-4302-A330-CED21029BB38}"/>
          </ac:cxnSpMkLst>
        </pc:cxnChg>
      </pc:sldChg>
      <pc:sldChg chg="addSp delSp modSp add mod">
        <pc:chgData name="임록희" userId="3857a365-e859-4244-85d7-fb49e72032e4" providerId="ADAL" clId="{26EB37CA-7C13-4BD3-BE6E-341D1FF8BA7A}" dt="2022-02-10T02:04:44.844" v="11542" actId="1076"/>
        <pc:sldMkLst>
          <pc:docMk/>
          <pc:sldMk cId="3233348413" sldId="1330"/>
        </pc:sldMkLst>
        <pc:spChg chg="mod">
          <ac:chgData name="임록희" userId="3857a365-e859-4244-85d7-fb49e72032e4" providerId="ADAL" clId="{26EB37CA-7C13-4BD3-BE6E-341D1FF8BA7A}" dt="2022-02-09T12:25:36.932" v="10794"/>
          <ac:spMkLst>
            <pc:docMk/>
            <pc:sldMk cId="3233348413" sldId="1330"/>
            <ac:spMk id="2" creationId="{00000000-0000-0000-0000-000000000000}"/>
          </ac:spMkLst>
        </pc:spChg>
        <pc:spChg chg="mod">
          <ac:chgData name="임록희" userId="3857a365-e859-4244-85d7-fb49e72032e4" providerId="ADAL" clId="{26EB37CA-7C13-4BD3-BE6E-341D1FF8BA7A}" dt="2022-02-09T12:44:48.449" v="11125" actId="14100"/>
          <ac:spMkLst>
            <pc:docMk/>
            <pc:sldMk cId="3233348413" sldId="1330"/>
            <ac:spMk id="3" creationId="{00000000-0000-0000-0000-000000000000}"/>
          </ac:spMkLst>
        </pc:spChg>
        <pc:picChg chg="add del mod ord">
          <ac:chgData name="임록희" userId="3857a365-e859-4244-85d7-fb49e72032e4" providerId="ADAL" clId="{26EB37CA-7C13-4BD3-BE6E-341D1FF8BA7A}" dt="2022-02-10T01:47:43.174" v="11421" actId="478"/>
          <ac:picMkLst>
            <pc:docMk/>
            <pc:sldMk cId="3233348413" sldId="1330"/>
            <ac:picMk id="6" creationId="{ED538A32-F621-45EF-BBB9-924A39037F9D}"/>
          </ac:picMkLst>
        </pc:picChg>
        <pc:picChg chg="add del mod ord">
          <ac:chgData name="임록희" userId="3857a365-e859-4244-85d7-fb49e72032e4" providerId="ADAL" clId="{26EB37CA-7C13-4BD3-BE6E-341D1FF8BA7A}" dt="2022-02-10T01:53:30.555" v="11446" actId="478"/>
          <ac:picMkLst>
            <pc:docMk/>
            <pc:sldMk cId="3233348413" sldId="1330"/>
            <ac:picMk id="7" creationId="{A6231949-A78A-4735-8655-E3AC31132E69}"/>
          </ac:picMkLst>
        </pc:picChg>
        <pc:picChg chg="add mod ord">
          <ac:chgData name="임록희" userId="3857a365-e859-4244-85d7-fb49e72032e4" providerId="ADAL" clId="{26EB37CA-7C13-4BD3-BE6E-341D1FF8BA7A}" dt="2022-02-10T02:04:44.844" v="11542" actId="1076"/>
          <ac:picMkLst>
            <pc:docMk/>
            <pc:sldMk cId="3233348413" sldId="1330"/>
            <ac:picMk id="9" creationId="{208EABF9-978C-4166-8E26-1B97F9EFC304}"/>
          </ac:picMkLst>
        </pc:picChg>
        <pc:picChg chg="del">
          <ac:chgData name="임록희" userId="3857a365-e859-4244-85d7-fb49e72032e4" providerId="ADAL" clId="{26EB37CA-7C13-4BD3-BE6E-341D1FF8BA7A}" dt="2022-02-09T12:55:14.520" v="11133" actId="478"/>
          <ac:picMkLst>
            <pc:docMk/>
            <pc:sldMk cId="3233348413" sldId="1330"/>
            <ac:picMk id="104" creationId="{3A5D5FF7-D57B-42CA-B4A1-3A9783AA5083}"/>
          </ac:picMkLst>
        </pc:picChg>
      </pc:sldChg>
      <pc:sldChg chg="addSp delSp modSp add mod">
        <pc:chgData name="임록희" userId="3857a365-e859-4244-85d7-fb49e72032e4" providerId="ADAL" clId="{26EB37CA-7C13-4BD3-BE6E-341D1FF8BA7A}" dt="2022-02-10T02:04:49.408" v="11543" actId="1076"/>
        <pc:sldMkLst>
          <pc:docMk/>
          <pc:sldMk cId="2954601725" sldId="1331"/>
        </pc:sldMkLst>
        <pc:spChg chg="mod">
          <ac:chgData name="임록희" userId="3857a365-e859-4244-85d7-fb49e72032e4" providerId="ADAL" clId="{26EB37CA-7C13-4BD3-BE6E-341D1FF8BA7A}" dt="2022-02-09T12:56:35.735" v="11150"/>
          <ac:spMkLst>
            <pc:docMk/>
            <pc:sldMk cId="2954601725" sldId="1331"/>
            <ac:spMk id="2" creationId="{00000000-0000-0000-0000-000000000000}"/>
          </ac:spMkLst>
        </pc:spChg>
        <pc:spChg chg="mod">
          <ac:chgData name="임록희" userId="3857a365-e859-4244-85d7-fb49e72032e4" providerId="ADAL" clId="{26EB37CA-7C13-4BD3-BE6E-341D1FF8BA7A}" dt="2022-02-09T12:56:45.515" v="11199" actId="20577"/>
          <ac:spMkLst>
            <pc:docMk/>
            <pc:sldMk cId="2954601725" sldId="1331"/>
            <ac:spMk id="3" creationId="{00000000-0000-0000-0000-000000000000}"/>
          </ac:spMkLst>
        </pc:spChg>
        <pc:picChg chg="add mod ord">
          <ac:chgData name="임록희" userId="3857a365-e859-4244-85d7-fb49e72032e4" providerId="ADAL" clId="{26EB37CA-7C13-4BD3-BE6E-341D1FF8BA7A}" dt="2022-02-10T02:04:49.408" v="11543" actId="1076"/>
          <ac:picMkLst>
            <pc:docMk/>
            <pc:sldMk cId="2954601725" sldId="1331"/>
            <ac:picMk id="6" creationId="{093E8152-6A14-4A5E-8226-9905F2A100D5}"/>
          </ac:picMkLst>
        </pc:picChg>
        <pc:picChg chg="del">
          <ac:chgData name="임록희" userId="3857a365-e859-4244-85d7-fb49e72032e4" providerId="ADAL" clId="{26EB37CA-7C13-4BD3-BE6E-341D1FF8BA7A}" dt="2022-02-10T01:54:46.431" v="11453" actId="478"/>
          <ac:picMkLst>
            <pc:docMk/>
            <pc:sldMk cId="2954601725" sldId="1331"/>
            <ac:picMk id="7" creationId="{FE5646AE-8F99-B449-9A6C-1625F86DDF72}"/>
          </ac:picMkLst>
        </pc:picChg>
      </pc:sldChg>
      <pc:sldChg chg="addSp delSp modSp mod">
        <pc:chgData name="임록희" userId="3857a365-e859-4244-85d7-fb49e72032e4" providerId="ADAL" clId="{26EB37CA-7C13-4BD3-BE6E-341D1FF8BA7A}" dt="2022-02-10T02:04:52.793" v="11544" actId="1076"/>
        <pc:sldMkLst>
          <pc:docMk/>
          <pc:sldMk cId="2186779430" sldId="1332"/>
        </pc:sldMkLst>
        <pc:picChg chg="del">
          <ac:chgData name="임록희" userId="3857a365-e859-4244-85d7-fb49e72032e4" providerId="ADAL" clId="{26EB37CA-7C13-4BD3-BE6E-341D1FF8BA7A}" dt="2022-02-10T01:56:06.380" v="11460" actId="478"/>
          <ac:picMkLst>
            <pc:docMk/>
            <pc:sldMk cId="2186779430" sldId="1332"/>
            <ac:picMk id="6" creationId="{ABBF13C0-FC80-F44F-8CD0-240BDEA20405}"/>
          </ac:picMkLst>
        </pc:picChg>
        <pc:picChg chg="add mod ord">
          <ac:chgData name="임록희" userId="3857a365-e859-4244-85d7-fb49e72032e4" providerId="ADAL" clId="{26EB37CA-7C13-4BD3-BE6E-341D1FF8BA7A}" dt="2022-02-10T02:04:52.793" v="11544" actId="1076"/>
          <ac:picMkLst>
            <pc:docMk/>
            <pc:sldMk cId="2186779430" sldId="1332"/>
            <ac:picMk id="7" creationId="{C39C1970-343C-4AD6-9E8B-1D87F963AD86}"/>
          </ac:picMkLst>
        </pc:picChg>
      </pc:sldChg>
      <pc:sldChg chg="addSp delSp modSp mod">
        <pc:chgData name="임록희" userId="3857a365-e859-4244-85d7-fb49e72032e4" providerId="ADAL" clId="{26EB37CA-7C13-4BD3-BE6E-341D1FF8BA7A}" dt="2022-02-10T02:04:56.101" v="11545" actId="1076"/>
        <pc:sldMkLst>
          <pc:docMk/>
          <pc:sldMk cId="1285461337" sldId="1333"/>
        </pc:sldMkLst>
        <pc:picChg chg="add mod ord">
          <ac:chgData name="임록희" userId="3857a365-e859-4244-85d7-fb49e72032e4" providerId="ADAL" clId="{26EB37CA-7C13-4BD3-BE6E-341D1FF8BA7A}" dt="2022-02-10T02:04:56.101" v="11545" actId="1076"/>
          <ac:picMkLst>
            <pc:docMk/>
            <pc:sldMk cId="1285461337" sldId="1333"/>
            <ac:picMk id="6" creationId="{9821D8B0-E3AD-42E5-BFF6-05903BD71C3D}"/>
          </ac:picMkLst>
        </pc:picChg>
        <pc:picChg chg="del">
          <ac:chgData name="임록희" userId="3857a365-e859-4244-85d7-fb49e72032e4" providerId="ADAL" clId="{26EB37CA-7C13-4BD3-BE6E-341D1FF8BA7A}" dt="2022-02-10T01:57:21.228" v="11467" actId="478"/>
          <ac:picMkLst>
            <pc:docMk/>
            <pc:sldMk cId="1285461337" sldId="1333"/>
            <ac:picMk id="7" creationId="{290B4011-B229-4948-812D-41172F906CF4}"/>
          </ac:picMkLst>
        </pc:picChg>
      </pc:sldChg>
      <pc:sldChg chg="addSp delSp modSp mod">
        <pc:chgData name="임록희" userId="3857a365-e859-4244-85d7-fb49e72032e4" providerId="ADAL" clId="{26EB37CA-7C13-4BD3-BE6E-341D1FF8BA7A}" dt="2022-02-10T02:04:59.387" v="11546" actId="1076"/>
        <pc:sldMkLst>
          <pc:docMk/>
          <pc:sldMk cId="415905206" sldId="1334"/>
        </pc:sldMkLst>
        <pc:picChg chg="del">
          <ac:chgData name="임록희" userId="3857a365-e859-4244-85d7-fb49e72032e4" providerId="ADAL" clId="{26EB37CA-7C13-4BD3-BE6E-341D1FF8BA7A}" dt="2022-02-10T01:58:29.358" v="11474" actId="478"/>
          <ac:picMkLst>
            <pc:docMk/>
            <pc:sldMk cId="415905206" sldId="1334"/>
            <ac:picMk id="6" creationId="{3EB0A06A-7125-B441-8207-F053047F9FB7}"/>
          </ac:picMkLst>
        </pc:picChg>
        <pc:picChg chg="add mod ord">
          <ac:chgData name="임록희" userId="3857a365-e859-4244-85d7-fb49e72032e4" providerId="ADAL" clId="{26EB37CA-7C13-4BD3-BE6E-341D1FF8BA7A}" dt="2022-02-10T02:04:59.387" v="11546" actId="1076"/>
          <ac:picMkLst>
            <pc:docMk/>
            <pc:sldMk cId="415905206" sldId="1334"/>
            <ac:picMk id="7" creationId="{BF40DCE0-B1CF-4821-9904-ADDE70303601}"/>
          </ac:picMkLst>
        </pc:picChg>
      </pc:sldChg>
      <pc:sldChg chg="modSp mod">
        <pc:chgData name="임록희" userId="3857a365-e859-4244-85d7-fb49e72032e4" providerId="ADAL" clId="{26EB37CA-7C13-4BD3-BE6E-341D1FF8BA7A}" dt="2022-02-10T02:05:40.502" v="11554" actId="1076"/>
        <pc:sldMkLst>
          <pc:docMk/>
          <pc:sldMk cId="729760562" sldId="1335"/>
        </pc:sldMkLst>
        <pc:spChg chg="mod">
          <ac:chgData name="임록희" userId="3857a365-e859-4244-85d7-fb49e72032e4" providerId="ADAL" clId="{26EB37CA-7C13-4BD3-BE6E-341D1FF8BA7A}" dt="2022-02-10T02:05:34.992" v="11553" actId="403"/>
          <ac:spMkLst>
            <pc:docMk/>
            <pc:sldMk cId="729760562" sldId="1335"/>
            <ac:spMk id="2" creationId="{00000000-0000-0000-0000-000000000000}"/>
          </ac:spMkLst>
        </pc:spChg>
        <pc:picChg chg="mod">
          <ac:chgData name="임록희" userId="3857a365-e859-4244-85d7-fb49e72032e4" providerId="ADAL" clId="{26EB37CA-7C13-4BD3-BE6E-341D1FF8BA7A}" dt="2022-02-10T02:05:40.502" v="11554" actId="1076"/>
          <ac:picMkLst>
            <pc:docMk/>
            <pc:sldMk cId="729760562" sldId="1335"/>
            <ac:picMk id="7" creationId="{E6000ADB-4C22-5349-9395-A3C59A20E869}"/>
          </ac:picMkLst>
        </pc:picChg>
      </pc:sldChg>
      <pc:sldMasterChg chg="modSldLayout">
        <pc:chgData name="임록희" userId="3857a365-e859-4244-85d7-fb49e72032e4" providerId="ADAL" clId="{26EB37CA-7C13-4BD3-BE6E-341D1FF8BA7A}" dt="2022-02-09T08:27:33.131" v="8227" actId="478"/>
        <pc:sldMasterMkLst>
          <pc:docMk/>
          <pc:sldMasterMk cId="3419865999" sldId="2147483772"/>
        </pc:sldMasterMkLst>
        <pc:sldLayoutChg chg="delSp mod">
          <pc:chgData name="임록희" userId="3857a365-e859-4244-85d7-fb49e72032e4" providerId="ADAL" clId="{26EB37CA-7C13-4BD3-BE6E-341D1FF8BA7A}" dt="2022-02-09T08:27:33.131" v="8227" actId="478"/>
          <pc:sldLayoutMkLst>
            <pc:docMk/>
            <pc:sldMasterMk cId="3419865999" sldId="2147483772"/>
            <pc:sldLayoutMk cId="644357578" sldId="2147483892"/>
          </pc:sldLayoutMkLst>
          <pc:spChg chg="del">
            <ac:chgData name="임록희" userId="3857a365-e859-4244-85d7-fb49e72032e4" providerId="ADAL" clId="{26EB37CA-7C13-4BD3-BE6E-341D1FF8BA7A}" dt="2022-02-09T08:27:33.131" v="8227" actId="478"/>
            <ac:spMkLst>
              <pc:docMk/>
              <pc:sldMasterMk cId="3419865999" sldId="2147483772"/>
              <pc:sldLayoutMk cId="644357578" sldId="2147483892"/>
              <ac:spMk id="3" creationId="{00000000-0000-0000-0000-000000000000}"/>
            </ac:spMkLst>
          </pc:spChg>
        </pc:sldLayoutChg>
      </pc:sldMasterChg>
    </pc:docChg>
  </pc:docChgLst>
  <pc:docChgLst>
    <pc:chgData name="임록희" userId="3857a365-e859-4244-85d7-fb49e72032e4" providerId="ADAL" clId="{6A3021B8-F606-6F45-B690-7150F14511A0}"/>
    <pc:docChg chg="modSld">
      <pc:chgData name="임록희" userId="3857a365-e859-4244-85d7-fb49e72032e4" providerId="ADAL" clId="{6A3021B8-F606-6F45-B690-7150F14511A0}" dt="2022-01-26T06:35:32.910" v="3" actId="20577"/>
      <pc:docMkLst>
        <pc:docMk/>
      </pc:docMkLst>
      <pc:sldChg chg="modSp mod">
        <pc:chgData name="임록희" userId="3857a365-e859-4244-85d7-fb49e72032e4" providerId="ADAL" clId="{6A3021B8-F606-6F45-B690-7150F14511A0}" dt="2022-01-26T06:35:32.910" v="3" actId="20577"/>
        <pc:sldMkLst>
          <pc:docMk/>
          <pc:sldMk cId="2458406810" sldId="1252"/>
        </pc:sldMkLst>
        <pc:spChg chg="mod">
          <ac:chgData name="임록희" userId="3857a365-e859-4244-85d7-fb49e72032e4" providerId="ADAL" clId="{6A3021B8-F606-6F45-B690-7150F14511A0}" dt="2022-01-26T06:35:32.910" v="3" actId="20577"/>
          <ac:spMkLst>
            <pc:docMk/>
            <pc:sldMk cId="2458406810" sldId="1252"/>
            <ac:spMk id="14" creationId="{00000000-0000-0000-0000-000000000000}"/>
          </ac:spMkLst>
        </pc:spChg>
      </pc:sldChg>
    </pc:docChg>
  </pc:docChgLst>
  <pc:docChgLst>
    <pc:chgData name="fhrgml546@office.khu.ac.kr" userId="3857a365-e859-4244-85d7-fb49e72032e4" providerId="ADAL" clId="{50DB2E3F-67FE-46A4-B401-86B963362587}"/>
    <pc:docChg chg="modSld">
      <pc:chgData name="fhrgml546@office.khu.ac.kr" userId="3857a365-e859-4244-85d7-fb49e72032e4" providerId="ADAL" clId="{50DB2E3F-67FE-46A4-B401-86B963362587}" dt="2022-01-26T06:35:16.109" v="6"/>
      <pc:docMkLst>
        <pc:docMk/>
      </pc:docMkLst>
      <pc:sldChg chg="modSp mod">
        <pc:chgData name="fhrgml546@office.khu.ac.kr" userId="3857a365-e859-4244-85d7-fb49e72032e4" providerId="ADAL" clId="{50DB2E3F-67FE-46A4-B401-86B963362587}" dt="2022-01-26T06:35:16.109" v="6"/>
        <pc:sldMkLst>
          <pc:docMk/>
          <pc:sldMk cId="2458406810" sldId="1252"/>
        </pc:sldMkLst>
        <pc:spChg chg="mod">
          <ac:chgData name="fhrgml546@office.khu.ac.kr" userId="3857a365-e859-4244-85d7-fb49e72032e4" providerId="ADAL" clId="{50DB2E3F-67FE-46A4-B401-86B963362587}" dt="2022-01-26T06:35:16.109" v="6"/>
          <ac:spMkLst>
            <pc:docMk/>
            <pc:sldMk cId="2458406810" sldId="1252"/>
            <ac:spMk id="14" creationId="{00000000-0000-0000-0000-000000000000}"/>
          </ac:spMkLst>
        </pc:spChg>
      </pc:sldChg>
    </pc:docChg>
  </pc:docChgLst>
  <pc:docChgLst>
    <pc:chgData name="임록희" userId="3857a365-e859-4244-85d7-fb49e72032e4" providerId="ADAL" clId="{3507995E-147E-3841-B2D8-13BECBB246E9}"/>
    <pc:docChg chg="undo custSel addSld delSld modSld sldOrd">
      <pc:chgData name="임록희" userId="3857a365-e859-4244-85d7-fb49e72032e4" providerId="ADAL" clId="{3507995E-147E-3841-B2D8-13BECBB246E9}" dt="2022-02-10T17:18:59.176" v="2564" actId="478"/>
      <pc:docMkLst>
        <pc:docMk/>
      </pc:docMkLst>
      <pc:sldChg chg="addSp delSp modSp mod">
        <pc:chgData name="임록희" userId="3857a365-e859-4244-85d7-fb49e72032e4" providerId="ADAL" clId="{3507995E-147E-3841-B2D8-13BECBB246E9}" dt="2022-02-10T17:15:42.726" v="2561" actId="478"/>
        <pc:sldMkLst>
          <pc:docMk/>
          <pc:sldMk cId="826074310" sldId="1267"/>
        </pc:sldMkLst>
        <pc:spChg chg="mod">
          <ac:chgData name="임록희" userId="3857a365-e859-4244-85d7-fb49e72032e4" providerId="ADAL" clId="{3507995E-147E-3841-B2D8-13BECBB246E9}" dt="2022-02-10T17:12:04.891" v="2553" actId="20577"/>
          <ac:spMkLst>
            <pc:docMk/>
            <pc:sldMk cId="826074310" sldId="1267"/>
            <ac:spMk id="3" creationId="{00000000-0000-0000-0000-000000000000}"/>
          </ac:spMkLst>
        </pc:spChg>
        <pc:picChg chg="add del mod">
          <ac:chgData name="임록희" userId="3857a365-e859-4244-85d7-fb49e72032e4" providerId="ADAL" clId="{3507995E-147E-3841-B2D8-13BECBB246E9}" dt="2022-02-10T17:15:42.726" v="2561" actId="478"/>
          <ac:picMkLst>
            <pc:docMk/>
            <pc:sldMk cId="826074310" sldId="1267"/>
            <ac:picMk id="6" creationId="{43CB3B7A-9834-BA42-B07C-43166D3ECBCF}"/>
          </ac:picMkLst>
        </pc:picChg>
      </pc:sldChg>
      <pc:sldChg chg="addSp delSp modSp mod">
        <pc:chgData name="임록희" userId="3857a365-e859-4244-85d7-fb49e72032e4" providerId="ADAL" clId="{3507995E-147E-3841-B2D8-13BECBB246E9}" dt="2022-02-10T17:18:59.176" v="2564" actId="478"/>
        <pc:sldMkLst>
          <pc:docMk/>
          <pc:sldMk cId="1466075599" sldId="1268"/>
        </pc:sldMkLst>
        <pc:picChg chg="add del mod">
          <ac:chgData name="임록희" userId="3857a365-e859-4244-85d7-fb49e72032e4" providerId="ADAL" clId="{3507995E-147E-3841-B2D8-13BECBB246E9}" dt="2022-02-10T17:18:59.176" v="2564" actId="478"/>
          <ac:picMkLst>
            <pc:docMk/>
            <pc:sldMk cId="1466075599" sldId="1268"/>
            <ac:picMk id="5" creationId="{F236D218-2C73-F948-AB28-B574F3E005CF}"/>
          </ac:picMkLst>
        </pc:picChg>
      </pc:sldChg>
      <pc:sldChg chg="modSp mod">
        <pc:chgData name="임록희" userId="3857a365-e859-4244-85d7-fb49e72032e4" providerId="ADAL" clId="{3507995E-147E-3841-B2D8-13BECBB246E9}" dt="2022-02-09T23:19:44.162" v="1634" actId="20577"/>
        <pc:sldMkLst>
          <pc:docMk/>
          <pc:sldMk cId="2606722609" sldId="1279"/>
        </pc:sldMkLst>
        <pc:spChg chg="mod">
          <ac:chgData name="임록희" userId="3857a365-e859-4244-85d7-fb49e72032e4" providerId="ADAL" clId="{3507995E-147E-3841-B2D8-13BECBB246E9}" dt="2022-02-09T23:19:44.162" v="1634" actId="20577"/>
          <ac:spMkLst>
            <pc:docMk/>
            <pc:sldMk cId="2606722609" sldId="1279"/>
            <ac:spMk id="2" creationId="{00000000-0000-0000-0000-000000000000}"/>
          </ac:spMkLst>
        </pc:spChg>
        <pc:spChg chg="mod">
          <ac:chgData name="임록희" userId="3857a365-e859-4244-85d7-fb49e72032e4" providerId="ADAL" clId="{3507995E-147E-3841-B2D8-13BECBB246E9}" dt="2022-02-09T23:19:33.734" v="1630" actId="20577"/>
          <ac:spMkLst>
            <pc:docMk/>
            <pc:sldMk cId="2606722609" sldId="1279"/>
            <ac:spMk id="62" creationId="{13E042EA-20E7-49BE-80BB-3A632A07A39B}"/>
          </ac:spMkLst>
        </pc:spChg>
      </pc:sldChg>
      <pc:sldChg chg="modSp mod">
        <pc:chgData name="임록희" userId="3857a365-e859-4244-85d7-fb49e72032e4" providerId="ADAL" clId="{3507995E-147E-3841-B2D8-13BECBB246E9}" dt="2022-02-09T23:19:46.455" v="1635" actId="20577"/>
        <pc:sldMkLst>
          <pc:docMk/>
          <pc:sldMk cId="104949915" sldId="1280"/>
        </pc:sldMkLst>
        <pc:spChg chg="mod">
          <ac:chgData name="임록희" userId="3857a365-e859-4244-85d7-fb49e72032e4" providerId="ADAL" clId="{3507995E-147E-3841-B2D8-13BECBB246E9}" dt="2022-02-09T23:19:46.455" v="1635" actId="20577"/>
          <ac:spMkLst>
            <pc:docMk/>
            <pc:sldMk cId="104949915" sldId="1280"/>
            <ac:spMk id="26" creationId="{612B701A-6C25-41EC-8338-9CFE0F98C79B}"/>
          </ac:spMkLst>
        </pc:spChg>
      </pc:sldChg>
      <pc:sldChg chg="addSp delSp modSp mod">
        <pc:chgData name="임록희" userId="3857a365-e859-4244-85d7-fb49e72032e4" providerId="ADAL" clId="{3507995E-147E-3841-B2D8-13BECBB246E9}" dt="2022-02-09T23:43:46.701" v="1733" actId="14100"/>
        <pc:sldMkLst>
          <pc:docMk/>
          <pc:sldMk cId="775398829" sldId="1281"/>
        </pc:sldMkLst>
        <pc:spChg chg="del">
          <ac:chgData name="임록희" userId="3857a365-e859-4244-85d7-fb49e72032e4" providerId="ADAL" clId="{3507995E-147E-3841-B2D8-13BECBB246E9}" dt="2022-02-09T23:43:18.670" v="1726" actId="478"/>
          <ac:spMkLst>
            <pc:docMk/>
            <pc:sldMk cId="775398829" sldId="1281"/>
            <ac:spMk id="15" creationId="{93A50811-058A-4CAB-9202-5C2D1ACAADBF}"/>
          </ac:spMkLst>
        </pc:spChg>
        <pc:spChg chg="add mod">
          <ac:chgData name="임록희" userId="3857a365-e859-4244-85d7-fb49e72032e4" providerId="ADAL" clId="{3507995E-147E-3841-B2D8-13BECBB246E9}" dt="2022-02-09T23:43:46.701" v="1733" actId="14100"/>
          <ac:spMkLst>
            <pc:docMk/>
            <pc:sldMk cId="775398829" sldId="1281"/>
            <ac:spMk id="17" creationId="{77A45B5D-CA36-4043-827D-51ADF3A655B3}"/>
          </ac:spMkLst>
        </pc:spChg>
        <pc:spChg chg="mod">
          <ac:chgData name="임록희" userId="3857a365-e859-4244-85d7-fb49e72032e4" providerId="ADAL" clId="{3507995E-147E-3841-B2D8-13BECBB246E9}" dt="2022-02-09T23:19:48.260" v="1636" actId="20577"/>
          <ac:spMkLst>
            <pc:docMk/>
            <pc:sldMk cId="775398829" sldId="1281"/>
            <ac:spMk id="26" creationId="{612B701A-6C25-41EC-8338-9CFE0F98C79B}"/>
          </ac:spMkLst>
        </pc:spChg>
        <pc:picChg chg="mod">
          <ac:chgData name="임록희" userId="3857a365-e859-4244-85d7-fb49e72032e4" providerId="ADAL" clId="{3507995E-147E-3841-B2D8-13BECBB246E9}" dt="2022-02-09T23:43:24.201" v="1728" actId="1076"/>
          <ac:picMkLst>
            <pc:docMk/>
            <pc:sldMk cId="775398829" sldId="1281"/>
            <ac:picMk id="3" creationId="{2FCFA433-3F2C-45C9-8907-321F143E6714}"/>
          </ac:picMkLst>
        </pc:picChg>
      </pc:sldChg>
      <pc:sldChg chg="modSp mod">
        <pc:chgData name="임록희" userId="3857a365-e859-4244-85d7-fb49e72032e4" providerId="ADAL" clId="{3507995E-147E-3841-B2D8-13BECBB246E9}" dt="2022-02-09T23:19:50.312" v="1637" actId="20577"/>
        <pc:sldMkLst>
          <pc:docMk/>
          <pc:sldMk cId="1090300321" sldId="1282"/>
        </pc:sldMkLst>
        <pc:spChg chg="mod">
          <ac:chgData name="임록희" userId="3857a365-e859-4244-85d7-fb49e72032e4" providerId="ADAL" clId="{3507995E-147E-3841-B2D8-13BECBB246E9}" dt="2022-02-09T23:19:50.312" v="1637" actId="20577"/>
          <ac:spMkLst>
            <pc:docMk/>
            <pc:sldMk cId="1090300321" sldId="1282"/>
            <ac:spMk id="26" creationId="{612B701A-6C25-41EC-8338-9CFE0F98C79B}"/>
          </ac:spMkLst>
        </pc:spChg>
      </pc:sldChg>
      <pc:sldChg chg="modSp mod">
        <pc:chgData name="임록희" userId="3857a365-e859-4244-85d7-fb49e72032e4" providerId="ADAL" clId="{3507995E-147E-3841-B2D8-13BECBB246E9}" dt="2022-02-09T23:19:57.475" v="1638" actId="20577"/>
        <pc:sldMkLst>
          <pc:docMk/>
          <pc:sldMk cId="672361330" sldId="1284"/>
        </pc:sldMkLst>
        <pc:spChg chg="mod">
          <ac:chgData name="임록희" userId="3857a365-e859-4244-85d7-fb49e72032e4" providerId="ADAL" clId="{3507995E-147E-3841-B2D8-13BECBB246E9}" dt="2022-02-09T23:19:57.475" v="1638" actId="20577"/>
          <ac:spMkLst>
            <pc:docMk/>
            <pc:sldMk cId="672361330" sldId="1284"/>
            <ac:spMk id="2" creationId="{00000000-0000-0000-0000-000000000000}"/>
          </ac:spMkLst>
        </pc:spChg>
      </pc:sldChg>
      <pc:sldChg chg="modSp mod">
        <pc:chgData name="임록희" userId="3857a365-e859-4244-85d7-fb49e72032e4" providerId="ADAL" clId="{3507995E-147E-3841-B2D8-13BECBB246E9}" dt="2022-02-09T23:20:06.125" v="1639" actId="20577"/>
        <pc:sldMkLst>
          <pc:docMk/>
          <pc:sldMk cId="3478319195" sldId="1285"/>
        </pc:sldMkLst>
        <pc:spChg chg="mod">
          <ac:chgData name="임록희" userId="3857a365-e859-4244-85d7-fb49e72032e4" providerId="ADAL" clId="{3507995E-147E-3841-B2D8-13BECBB246E9}" dt="2022-02-09T23:20:06.125" v="1639" actId="20577"/>
          <ac:spMkLst>
            <pc:docMk/>
            <pc:sldMk cId="3478319195" sldId="1285"/>
            <ac:spMk id="26" creationId="{612B701A-6C25-41EC-8338-9CFE0F98C79B}"/>
          </ac:spMkLst>
        </pc:spChg>
      </pc:sldChg>
      <pc:sldChg chg="addSp delSp modSp mod">
        <pc:chgData name="임록희" userId="3857a365-e859-4244-85d7-fb49e72032e4" providerId="ADAL" clId="{3507995E-147E-3841-B2D8-13BECBB246E9}" dt="2022-02-09T23:46:03.631" v="1753" actId="1035"/>
        <pc:sldMkLst>
          <pc:docMk/>
          <pc:sldMk cId="484589949" sldId="1286"/>
        </pc:sldMkLst>
        <pc:spChg chg="del">
          <ac:chgData name="임록희" userId="3857a365-e859-4244-85d7-fb49e72032e4" providerId="ADAL" clId="{3507995E-147E-3841-B2D8-13BECBB246E9}" dt="2022-02-09T23:45:14.224" v="1743" actId="478"/>
          <ac:spMkLst>
            <pc:docMk/>
            <pc:sldMk cId="484589949" sldId="1286"/>
            <ac:spMk id="15" creationId="{93A50811-058A-4CAB-9202-5C2D1ACAADBF}"/>
          </ac:spMkLst>
        </pc:spChg>
        <pc:spChg chg="mod">
          <ac:chgData name="임록희" userId="3857a365-e859-4244-85d7-fb49e72032e4" providerId="ADAL" clId="{3507995E-147E-3841-B2D8-13BECBB246E9}" dt="2022-02-09T23:46:03.631" v="1753" actId="1035"/>
          <ac:spMkLst>
            <pc:docMk/>
            <pc:sldMk cId="484589949" sldId="1286"/>
            <ac:spMk id="16" creationId="{26927AB9-9155-41F1-86A6-F491AC77B86F}"/>
          </ac:spMkLst>
        </pc:spChg>
        <pc:spChg chg="del">
          <ac:chgData name="임록희" userId="3857a365-e859-4244-85d7-fb49e72032e4" providerId="ADAL" clId="{3507995E-147E-3841-B2D8-13BECBB246E9}" dt="2022-02-09T23:44:20.137" v="1735" actId="478"/>
          <ac:spMkLst>
            <pc:docMk/>
            <pc:sldMk cId="484589949" sldId="1286"/>
            <ac:spMk id="17" creationId="{2C517444-38AE-42FC-A74A-729F6556C75C}"/>
          </ac:spMkLst>
        </pc:spChg>
        <pc:spChg chg="add mod">
          <ac:chgData name="임록희" userId="3857a365-e859-4244-85d7-fb49e72032e4" providerId="ADAL" clId="{3507995E-147E-3841-B2D8-13BECBB246E9}" dt="2022-02-09T23:44:54.947" v="1740" actId="14100"/>
          <ac:spMkLst>
            <pc:docMk/>
            <pc:sldMk cId="484589949" sldId="1286"/>
            <ac:spMk id="18" creationId="{F5A3DC3B-B784-B34A-BD6E-18C3E4D8F05C}"/>
          </ac:spMkLst>
        </pc:spChg>
        <pc:spChg chg="add mod">
          <ac:chgData name="임록희" userId="3857a365-e859-4244-85d7-fb49e72032e4" providerId="ADAL" clId="{3507995E-147E-3841-B2D8-13BECBB246E9}" dt="2022-02-09T23:45:41.129" v="1749" actId="14100"/>
          <ac:spMkLst>
            <pc:docMk/>
            <pc:sldMk cId="484589949" sldId="1286"/>
            <ac:spMk id="19" creationId="{C66762AA-DF53-9C47-A84F-4661ABC88998}"/>
          </ac:spMkLst>
        </pc:spChg>
        <pc:spChg chg="mod">
          <ac:chgData name="임록희" userId="3857a365-e859-4244-85d7-fb49e72032e4" providerId="ADAL" clId="{3507995E-147E-3841-B2D8-13BECBB246E9}" dt="2022-02-09T23:20:10.937" v="1641" actId="20577"/>
          <ac:spMkLst>
            <pc:docMk/>
            <pc:sldMk cId="484589949" sldId="1286"/>
            <ac:spMk id="26" creationId="{612B701A-6C25-41EC-8338-9CFE0F98C79B}"/>
          </ac:spMkLst>
        </pc:spChg>
      </pc:sldChg>
      <pc:sldChg chg="addSp delSp modSp mod">
        <pc:chgData name="임록희" userId="3857a365-e859-4244-85d7-fb49e72032e4" providerId="ADAL" clId="{3507995E-147E-3841-B2D8-13BECBB246E9}" dt="2022-02-09T23:50:07.246" v="2026" actId="14100"/>
        <pc:sldMkLst>
          <pc:docMk/>
          <pc:sldMk cId="541080737" sldId="1287"/>
        </pc:sldMkLst>
        <pc:spChg chg="del">
          <ac:chgData name="임록희" userId="3857a365-e859-4244-85d7-fb49e72032e4" providerId="ADAL" clId="{3507995E-147E-3841-B2D8-13BECBB246E9}" dt="2022-02-09T23:47:19.350" v="1768" actId="478"/>
          <ac:spMkLst>
            <pc:docMk/>
            <pc:sldMk cId="541080737" sldId="1287"/>
            <ac:spMk id="17" creationId="{F9A1C398-F8B7-44D9-80D1-9D20B078488F}"/>
          </ac:spMkLst>
        </pc:spChg>
        <pc:spChg chg="add del">
          <ac:chgData name="임록희" userId="3857a365-e859-4244-85d7-fb49e72032e4" providerId="ADAL" clId="{3507995E-147E-3841-B2D8-13BECBB246E9}" dt="2022-02-09T23:46:34.767" v="1759" actId="478"/>
          <ac:spMkLst>
            <pc:docMk/>
            <pc:sldMk cId="541080737" sldId="1287"/>
            <ac:spMk id="18" creationId="{89D5D1BE-71DA-470A-A385-B86DA4681535}"/>
          </ac:spMkLst>
        </pc:spChg>
        <pc:spChg chg="add del mod">
          <ac:chgData name="임록희" userId="3857a365-e859-4244-85d7-fb49e72032e4" providerId="ADAL" clId="{3507995E-147E-3841-B2D8-13BECBB246E9}" dt="2022-02-09T23:46:26.204" v="1755" actId="478"/>
          <ac:spMkLst>
            <pc:docMk/>
            <pc:sldMk cId="541080737" sldId="1287"/>
            <ac:spMk id="21" creationId="{E360EEB0-66FB-214D-BA10-3978A7F45893}"/>
          </ac:spMkLst>
        </pc:spChg>
        <pc:spChg chg="add mod">
          <ac:chgData name="임록희" userId="3857a365-e859-4244-85d7-fb49e72032e4" providerId="ADAL" clId="{3507995E-147E-3841-B2D8-13BECBB246E9}" dt="2022-02-09T23:46:53.149" v="1764" actId="14100"/>
          <ac:spMkLst>
            <pc:docMk/>
            <pc:sldMk cId="541080737" sldId="1287"/>
            <ac:spMk id="22" creationId="{8C57A0CF-42C6-DA4E-83B6-DBBC1EC5BA8F}"/>
          </ac:spMkLst>
        </pc:spChg>
        <pc:spChg chg="add mod">
          <ac:chgData name="임록희" userId="3857a365-e859-4244-85d7-fb49e72032e4" providerId="ADAL" clId="{3507995E-147E-3841-B2D8-13BECBB246E9}" dt="2022-02-09T23:47:12.969" v="1766" actId="571"/>
          <ac:spMkLst>
            <pc:docMk/>
            <pc:sldMk cId="541080737" sldId="1287"/>
            <ac:spMk id="25" creationId="{D1780F8C-3676-854F-8C48-84A536DF7BD4}"/>
          </ac:spMkLst>
        </pc:spChg>
        <pc:spChg chg="mod">
          <ac:chgData name="임록희" userId="3857a365-e859-4244-85d7-fb49e72032e4" providerId="ADAL" clId="{3507995E-147E-3841-B2D8-13BECBB246E9}" dt="2022-02-09T23:20:12.808" v="1642" actId="20577"/>
          <ac:spMkLst>
            <pc:docMk/>
            <pc:sldMk cId="541080737" sldId="1287"/>
            <ac:spMk id="26" creationId="{612B701A-6C25-41EC-8338-9CFE0F98C79B}"/>
          </ac:spMkLst>
        </pc:spChg>
        <pc:spChg chg="del">
          <ac:chgData name="임록희" userId="3857a365-e859-4244-85d7-fb49e72032e4" providerId="ADAL" clId="{3507995E-147E-3841-B2D8-13BECBB246E9}" dt="2022-02-09T23:48:10.607" v="1870" actId="478"/>
          <ac:spMkLst>
            <pc:docMk/>
            <pc:sldMk cId="541080737" sldId="1287"/>
            <ac:spMk id="27" creationId="{BD2C4DF8-B11F-4098-BABE-2A29EA63048B}"/>
          </ac:spMkLst>
        </pc:spChg>
        <pc:spChg chg="add mod">
          <ac:chgData name="임록희" userId="3857a365-e859-4244-85d7-fb49e72032e4" providerId="ADAL" clId="{3507995E-147E-3841-B2D8-13BECBB246E9}" dt="2022-02-09T23:47:38.104" v="1773" actId="14100"/>
          <ac:spMkLst>
            <pc:docMk/>
            <pc:sldMk cId="541080737" sldId="1287"/>
            <ac:spMk id="29" creationId="{80CC019B-8423-5E48-A80A-3DBE3FF7854F}"/>
          </ac:spMkLst>
        </pc:spChg>
        <pc:spChg chg="del">
          <ac:chgData name="임록희" userId="3857a365-e859-4244-85d7-fb49e72032e4" providerId="ADAL" clId="{3507995E-147E-3841-B2D8-13BECBB246E9}" dt="2022-02-09T23:49:15.140" v="1952" actId="478"/>
          <ac:spMkLst>
            <pc:docMk/>
            <pc:sldMk cId="541080737" sldId="1287"/>
            <ac:spMk id="30" creationId="{645F93C4-A190-439B-BA9C-83DB407DD327}"/>
          </ac:spMkLst>
        </pc:spChg>
        <pc:spChg chg="add mod">
          <ac:chgData name="임록희" userId="3857a365-e859-4244-85d7-fb49e72032e4" providerId="ADAL" clId="{3507995E-147E-3841-B2D8-13BECBB246E9}" dt="2022-02-09T23:49:01.059" v="1948" actId="14100"/>
          <ac:spMkLst>
            <pc:docMk/>
            <pc:sldMk cId="541080737" sldId="1287"/>
            <ac:spMk id="33" creationId="{84D5CBDF-34EF-EC49-850E-4AAF40E86F4B}"/>
          </ac:spMkLst>
        </pc:spChg>
        <pc:spChg chg="add mod">
          <ac:chgData name="임록희" userId="3857a365-e859-4244-85d7-fb49e72032e4" providerId="ADAL" clId="{3507995E-147E-3841-B2D8-13BECBB246E9}" dt="2022-02-09T23:50:07.246" v="2026" actId="14100"/>
          <ac:spMkLst>
            <pc:docMk/>
            <pc:sldMk cId="541080737" sldId="1287"/>
            <ac:spMk id="36" creationId="{CC8CBB66-5ED9-9C49-8848-52E46DEFD2CF}"/>
          </ac:spMkLst>
        </pc:spChg>
        <pc:picChg chg="add del">
          <ac:chgData name="임록희" userId="3857a365-e859-4244-85d7-fb49e72032e4" providerId="ADAL" clId="{3507995E-147E-3841-B2D8-13BECBB246E9}" dt="2022-02-09T23:46:30.829" v="1758" actId="478"/>
          <ac:picMkLst>
            <pc:docMk/>
            <pc:sldMk cId="541080737" sldId="1287"/>
            <ac:picMk id="3" creationId="{3343BBEB-28B0-409E-895D-556B780AB93A}"/>
          </ac:picMkLst>
        </pc:picChg>
        <pc:picChg chg="mod">
          <ac:chgData name="임록희" userId="3857a365-e859-4244-85d7-fb49e72032e4" providerId="ADAL" clId="{3507995E-147E-3841-B2D8-13BECBB246E9}" dt="2022-02-09T23:50:00.754" v="2025" actId="14100"/>
          <ac:picMkLst>
            <pc:docMk/>
            <pc:sldMk cId="541080737" sldId="1287"/>
            <ac:picMk id="7" creationId="{3E26AD58-E5DA-4132-AF15-57DDD7AF8878}"/>
          </ac:picMkLst>
        </pc:picChg>
        <pc:picChg chg="add mod">
          <ac:chgData name="임록희" userId="3857a365-e859-4244-85d7-fb49e72032e4" providerId="ADAL" clId="{3507995E-147E-3841-B2D8-13BECBB246E9}" dt="2022-02-09T23:47:12.969" v="1766" actId="571"/>
          <ac:picMkLst>
            <pc:docMk/>
            <pc:sldMk cId="541080737" sldId="1287"/>
            <ac:picMk id="24" creationId="{75691934-B2A6-364E-A09B-A5424D0286AE}"/>
          </ac:picMkLst>
        </pc:picChg>
        <pc:picChg chg="add mod">
          <ac:chgData name="임록희" userId="3857a365-e859-4244-85d7-fb49e72032e4" providerId="ADAL" clId="{3507995E-147E-3841-B2D8-13BECBB246E9}" dt="2022-02-09T23:48:49.731" v="1946" actId="571"/>
          <ac:picMkLst>
            <pc:docMk/>
            <pc:sldMk cId="541080737" sldId="1287"/>
            <ac:picMk id="34" creationId="{2EABD465-07F7-214D-B680-76F895AD6D8D}"/>
          </ac:picMkLst>
        </pc:picChg>
        <pc:picChg chg="add mod">
          <ac:chgData name="임록희" userId="3857a365-e859-4244-85d7-fb49e72032e4" providerId="ADAL" clId="{3507995E-147E-3841-B2D8-13BECBB246E9}" dt="2022-02-09T23:49:05.882" v="1950" actId="571"/>
          <ac:picMkLst>
            <pc:docMk/>
            <pc:sldMk cId="541080737" sldId="1287"/>
            <ac:picMk id="35" creationId="{2C8588B2-3A61-F246-A123-72376730978E}"/>
          </ac:picMkLst>
        </pc:picChg>
      </pc:sldChg>
      <pc:sldChg chg="modSp mod">
        <pc:chgData name="임록희" userId="3857a365-e859-4244-85d7-fb49e72032e4" providerId="ADAL" clId="{3507995E-147E-3841-B2D8-13BECBB246E9}" dt="2022-02-09T23:20:38.449" v="1651" actId="20577"/>
        <pc:sldMkLst>
          <pc:docMk/>
          <pc:sldMk cId="1154004165" sldId="1288"/>
        </pc:sldMkLst>
        <pc:spChg chg="mod">
          <ac:chgData name="임록희" userId="3857a365-e859-4244-85d7-fb49e72032e4" providerId="ADAL" clId="{3507995E-147E-3841-B2D8-13BECBB246E9}" dt="2022-02-09T23:20:38.449" v="1651" actId="20577"/>
          <ac:spMkLst>
            <pc:docMk/>
            <pc:sldMk cId="1154004165" sldId="1288"/>
            <ac:spMk id="26" creationId="{612B701A-6C25-41EC-8338-9CFE0F98C79B}"/>
          </ac:spMkLst>
        </pc:spChg>
      </pc:sldChg>
      <pc:sldChg chg="addSp delSp modSp mod">
        <pc:chgData name="임록희" userId="3857a365-e859-4244-85d7-fb49e72032e4" providerId="ADAL" clId="{3507995E-147E-3841-B2D8-13BECBB246E9}" dt="2022-02-09T23:51:36.753" v="2038" actId="14100"/>
        <pc:sldMkLst>
          <pc:docMk/>
          <pc:sldMk cId="3874064434" sldId="1289"/>
        </pc:sldMkLst>
        <pc:spChg chg="add mod">
          <ac:chgData name="임록희" userId="3857a365-e859-4244-85d7-fb49e72032e4" providerId="ADAL" clId="{3507995E-147E-3841-B2D8-13BECBB246E9}" dt="2022-02-09T23:51:36.753" v="2038" actId="14100"/>
          <ac:spMkLst>
            <pc:docMk/>
            <pc:sldMk cId="3874064434" sldId="1289"/>
            <ac:spMk id="13" creationId="{C26336DC-4F1A-C840-B0B3-8BE742021D35}"/>
          </ac:spMkLst>
        </pc:spChg>
        <pc:spChg chg="del">
          <ac:chgData name="임록희" userId="3857a365-e859-4244-85d7-fb49e72032e4" providerId="ADAL" clId="{3507995E-147E-3841-B2D8-13BECBB246E9}" dt="2022-02-09T23:50:40.318" v="2029" actId="478"/>
          <ac:spMkLst>
            <pc:docMk/>
            <pc:sldMk cId="3874064434" sldId="1289"/>
            <ac:spMk id="24" creationId="{08C761F1-B89A-4EC5-99F7-3C6651124D95}"/>
          </ac:spMkLst>
        </pc:spChg>
        <pc:spChg chg="mod">
          <ac:chgData name="임록희" userId="3857a365-e859-4244-85d7-fb49e72032e4" providerId="ADAL" clId="{3507995E-147E-3841-B2D8-13BECBB246E9}" dt="2022-02-09T23:20:45.508" v="1657" actId="1076"/>
          <ac:spMkLst>
            <pc:docMk/>
            <pc:sldMk cId="3874064434" sldId="1289"/>
            <ac:spMk id="26" creationId="{612B701A-6C25-41EC-8338-9CFE0F98C79B}"/>
          </ac:spMkLst>
        </pc:spChg>
      </pc:sldChg>
      <pc:sldChg chg="del">
        <pc:chgData name="임록희" userId="3857a365-e859-4244-85d7-fb49e72032e4" providerId="ADAL" clId="{3507995E-147E-3841-B2D8-13BECBB246E9}" dt="2022-02-09T23:20:26.118" v="1648" actId="2696"/>
        <pc:sldMkLst>
          <pc:docMk/>
          <pc:sldMk cId="3805563241" sldId="1290"/>
        </pc:sldMkLst>
      </pc:sldChg>
      <pc:sldChg chg="modSp mod">
        <pc:chgData name="임록희" userId="3857a365-e859-4244-85d7-fb49e72032e4" providerId="ADAL" clId="{3507995E-147E-3841-B2D8-13BECBB246E9}" dt="2022-02-09T23:22:04.203" v="1690" actId="20577"/>
        <pc:sldMkLst>
          <pc:docMk/>
          <pc:sldMk cId="456848610" sldId="1291"/>
        </pc:sldMkLst>
        <pc:spChg chg="mod">
          <ac:chgData name="임록희" userId="3857a365-e859-4244-85d7-fb49e72032e4" providerId="ADAL" clId="{3507995E-147E-3841-B2D8-13BECBB246E9}" dt="2022-02-09T23:22:04.203" v="1690" actId="20577"/>
          <ac:spMkLst>
            <pc:docMk/>
            <pc:sldMk cId="456848610" sldId="1291"/>
            <ac:spMk id="2" creationId="{00000000-0000-0000-0000-000000000000}"/>
          </ac:spMkLst>
        </pc:spChg>
      </pc:sldChg>
      <pc:sldChg chg="modSp mod">
        <pc:chgData name="임록희" userId="3857a365-e859-4244-85d7-fb49e72032e4" providerId="ADAL" clId="{3507995E-147E-3841-B2D8-13BECBB246E9}" dt="2022-02-09T23:22:00.474" v="1686" actId="20577"/>
        <pc:sldMkLst>
          <pc:docMk/>
          <pc:sldMk cId="2508270220" sldId="1292"/>
        </pc:sldMkLst>
        <pc:spChg chg="mod">
          <ac:chgData name="임록희" userId="3857a365-e859-4244-85d7-fb49e72032e4" providerId="ADAL" clId="{3507995E-147E-3841-B2D8-13BECBB246E9}" dt="2022-02-09T23:22:00.474" v="1686" actId="20577"/>
          <ac:spMkLst>
            <pc:docMk/>
            <pc:sldMk cId="2508270220" sldId="1292"/>
            <ac:spMk id="26" creationId="{612B701A-6C25-41EC-8338-9CFE0F98C79B}"/>
          </ac:spMkLst>
        </pc:spChg>
      </pc:sldChg>
      <pc:sldChg chg="modSp mod">
        <pc:chgData name="임록희" userId="3857a365-e859-4244-85d7-fb49e72032e4" providerId="ADAL" clId="{3507995E-147E-3841-B2D8-13BECBB246E9}" dt="2022-02-09T23:21:53.041" v="1682" actId="20577"/>
        <pc:sldMkLst>
          <pc:docMk/>
          <pc:sldMk cId="3241932104" sldId="1293"/>
        </pc:sldMkLst>
        <pc:spChg chg="mod">
          <ac:chgData name="임록희" userId="3857a365-e859-4244-85d7-fb49e72032e4" providerId="ADAL" clId="{3507995E-147E-3841-B2D8-13BECBB246E9}" dt="2022-02-09T23:21:53.041" v="1682" actId="20577"/>
          <ac:spMkLst>
            <pc:docMk/>
            <pc:sldMk cId="3241932104" sldId="1293"/>
            <ac:spMk id="2" creationId="{00000000-0000-0000-0000-000000000000}"/>
          </ac:spMkLst>
        </pc:spChg>
      </pc:sldChg>
      <pc:sldChg chg="addSp delSp modSp mod">
        <pc:chgData name="임록희" userId="3857a365-e859-4244-85d7-fb49e72032e4" providerId="ADAL" clId="{3507995E-147E-3841-B2D8-13BECBB246E9}" dt="2022-02-09T23:56:06.973" v="2079" actId="1076"/>
        <pc:sldMkLst>
          <pc:docMk/>
          <pc:sldMk cId="2889575031" sldId="1294"/>
        </pc:sldMkLst>
        <pc:spChg chg="del">
          <ac:chgData name="임록희" userId="3857a365-e859-4244-85d7-fb49e72032e4" providerId="ADAL" clId="{3507995E-147E-3841-B2D8-13BECBB246E9}" dt="2022-02-09T23:54:17.422" v="2058" actId="478"/>
          <ac:spMkLst>
            <pc:docMk/>
            <pc:sldMk cId="2889575031" sldId="1294"/>
            <ac:spMk id="15" creationId="{93A50811-058A-4CAB-9202-5C2D1ACAADBF}"/>
          </ac:spMkLst>
        </pc:spChg>
        <pc:spChg chg="del">
          <ac:chgData name="임록희" userId="3857a365-e859-4244-85d7-fb49e72032e4" providerId="ADAL" clId="{3507995E-147E-3841-B2D8-13BECBB246E9}" dt="2022-02-09T23:53:06.781" v="2048" actId="478"/>
          <ac:spMkLst>
            <pc:docMk/>
            <pc:sldMk cId="2889575031" sldId="1294"/>
            <ac:spMk id="17" creationId="{2C517444-38AE-42FC-A74A-729F6556C75C}"/>
          </ac:spMkLst>
        </pc:spChg>
        <pc:spChg chg="add mod">
          <ac:chgData name="임록희" userId="3857a365-e859-4244-85d7-fb49e72032e4" providerId="ADAL" clId="{3507995E-147E-3841-B2D8-13BECBB246E9}" dt="2022-02-09T23:53:51.101" v="2055" actId="14100"/>
          <ac:spMkLst>
            <pc:docMk/>
            <pc:sldMk cId="2889575031" sldId="1294"/>
            <ac:spMk id="19" creationId="{F39FABD6-63BF-0D47-9204-9BA94DD4CDC5}"/>
          </ac:spMkLst>
        </pc:spChg>
        <pc:spChg chg="add mod">
          <ac:chgData name="임록희" userId="3857a365-e859-4244-85d7-fb49e72032e4" providerId="ADAL" clId="{3507995E-147E-3841-B2D8-13BECBB246E9}" dt="2022-02-09T23:54:41.602" v="2063" actId="14100"/>
          <ac:spMkLst>
            <pc:docMk/>
            <pc:sldMk cId="2889575031" sldId="1294"/>
            <ac:spMk id="21" creationId="{843A1E3C-CF77-A54D-A4A9-2D7C8D3A428D}"/>
          </ac:spMkLst>
        </pc:spChg>
        <pc:spChg chg="mod">
          <ac:chgData name="임록희" userId="3857a365-e859-4244-85d7-fb49e72032e4" providerId="ADAL" clId="{3507995E-147E-3841-B2D8-13BECBB246E9}" dt="2022-02-09T23:55:40.934" v="2078" actId="1037"/>
          <ac:spMkLst>
            <pc:docMk/>
            <pc:sldMk cId="2889575031" sldId="1294"/>
            <ac:spMk id="22" creationId="{16BCB0D4-0CAF-47CC-A3C1-8D2C2F872390}"/>
          </ac:spMkLst>
        </pc:spChg>
        <pc:spChg chg="mod">
          <ac:chgData name="임록희" userId="3857a365-e859-4244-85d7-fb49e72032e4" providerId="ADAL" clId="{3507995E-147E-3841-B2D8-13BECBB246E9}" dt="2022-02-09T23:21:50.735" v="1681" actId="20577"/>
          <ac:spMkLst>
            <pc:docMk/>
            <pc:sldMk cId="2889575031" sldId="1294"/>
            <ac:spMk id="26" creationId="{612B701A-6C25-41EC-8338-9CFE0F98C79B}"/>
          </ac:spMkLst>
        </pc:spChg>
        <pc:spChg chg="mod">
          <ac:chgData name="임록희" userId="3857a365-e859-4244-85d7-fb49e72032e4" providerId="ADAL" clId="{3507995E-147E-3841-B2D8-13BECBB246E9}" dt="2022-02-09T23:56:06.973" v="2079" actId="1076"/>
          <ac:spMkLst>
            <pc:docMk/>
            <pc:sldMk cId="2889575031" sldId="1294"/>
            <ac:spMk id="27" creationId="{F54636A0-F1AF-4F6B-9796-02B45DB0BAC5}"/>
          </ac:spMkLst>
        </pc:spChg>
        <pc:picChg chg="mod">
          <ac:chgData name="임록희" userId="3857a365-e859-4244-85d7-fb49e72032e4" providerId="ADAL" clId="{3507995E-147E-3841-B2D8-13BECBB246E9}" dt="2022-02-09T23:55:26.364" v="2073" actId="1076"/>
          <ac:picMkLst>
            <pc:docMk/>
            <pc:sldMk cId="2889575031" sldId="1294"/>
            <ac:picMk id="7" creationId="{E36CADC5-7B41-4027-AA6F-58C361F25AE9}"/>
          </ac:picMkLst>
        </pc:picChg>
      </pc:sldChg>
      <pc:sldChg chg="addSp delSp modSp mod">
        <pc:chgData name="임록희" userId="3857a365-e859-4244-85d7-fb49e72032e4" providerId="ADAL" clId="{3507995E-147E-3841-B2D8-13BECBB246E9}" dt="2022-02-10T00:00:08.280" v="2467" actId="1037"/>
        <pc:sldMkLst>
          <pc:docMk/>
          <pc:sldMk cId="3367159560" sldId="1295"/>
        </pc:sldMkLst>
        <pc:spChg chg="del">
          <ac:chgData name="임록희" userId="3857a365-e859-4244-85d7-fb49e72032e4" providerId="ADAL" clId="{3507995E-147E-3841-B2D8-13BECBB246E9}" dt="2022-02-09T23:58:21.593" v="2148" actId="478"/>
          <ac:spMkLst>
            <pc:docMk/>
            <pc:sldMk cId="3367159560" sldId="1295"/>
            <ac:spMk id="17" creationId="{F9A1C398-F8B7-44D9-80D1-9D20B078488F}"/>
          </ac:spMkLst>
        </pc:spChg>
        <pc:spChg chg="del">
          <ac:chgData name="임록희" userId="3857a365-e859-4244-85d7-fb49e72032e4" providerId="ADAL" clId="{3507995E-147E-3841-B2D8-13BECBB246E9}" dt="2022-02-09T23:57:45.848" v="2115" actId="478"/>
          <ac:spMkLst>
            <pc:docMk/>
            <pc:sldMk cId="3367159560" sldId="1295"/>
            <ac:spMk id="18" creationId="{89D5D1BE-71DA-470A-A385-B86DA4681535}"/>
          </ac:spMkLst>
        </pc:spChg>
        <pc:spChg chg="add mod">
          <ac:chgData name="임록희" userId="3857a365-e859-4244-85d7-fb49e72032e4" providerId="ADAL" clId="{3507995E-147E-3841-B2D8-13BECBB246E9}" dt="2022-02-09T23:57:57.221" v="2145" actId="14100"/>
          <ac:spMkLst>
            <pc:docMk/>
            <pc:sldMk cId="3367159560" sldId="1295"/>
            <ac:spMk id="21" creationId="{0A6D3BCA-C811-F64F-896A-315239CB9CBB}"/>
          </ac:spMkLst>
        </pc:spChg>
        <pc:spChg chg="add mod">
          <ac:chgData name="임록희" userId="3857a365-e859-4244-85d7-fb49e72032e4" providerId="ADAL" clId="{3507995E-147E-3841-B2D8-13BECBB246E9}" dt="2022-02-09T23:58:42.803" v="2153" actId="14100"/>
          <ac:spMkLst>
            <pc:docMk/>
            <pc:sldMk cId="3367159560" sldId="1295"/>
            <ac:spMk id="22" creationId="{B8DBCE74-499F-CE42-8EA4-2EFD485EB067}"/>
          </ac:spMkLst>
        </pc:spChg>
        <pc:spChg chg="add mod">
          <ac:chgData name="임록희" userId="3857a365-e859-4244-85d7-fb49e72032e4" providerId="ADAL" clId="{3507995E-147E-3841-B2D8-13BECBB246E9}" dt="2022-02-09T23:59:21.324" v="2242" actId="14100"/>
          <ac:spMkLst>
            <pc:docMk/>
            <pc:sldMk cId="3367159560" sldId="1295"/>
            <ac:spMk id="24" creationId="{2B20C726-B01E-224F-8550-B615A1795E01}"/>
          </ac:spMkLst>
        </pc:spChg>
        <pc:spChg chg="add mod">
          <ac:chgData name="임록희" userId="3857a365-e859-4244-85d7-fb49e72032e4" providerId="ADAL" clId="{3507995E-147E-3841-B2D8-13BECBB246E9}" dt="2022-02-10T00:00:08.280" v="2467" actId="1037"/>
          <ac:spMkLst>
            <pc:docMk/>
            <pc:sldMk cId="3367159560" sldId="1295"/>
            <ac:spMk id="25" creationId="{78423165-FAFF-EA4E-BADD-FEB3526C3D0A}"/>
          </ac:spMkLst>
        </pc:spChg>
        <pc:spChg chg="mod">
          <ac:chgData name="임록희" userId="3857a365-e859-4244-85d7-fb49e72032e4" providerId="ADAL" clId="{3507995E-147E-3841-B2D8-13BECBB246E9}" dt="2022-02-09T23:21:41.710" v="1675" actId="20577"/>
          <ac:spMkLst>
            <pc:docMk/>
            <pc:sldMk cId="3367159560" sldId="1295"/>
            <ac:spMk id="26" creationId="{612B701A-6C25-41EC-8338-9CFE0F98C79B}"/>
          </ac:spMkLst>
        </pc:spChg>
        <pc:spChg chg="del">
          <ac:chgData name="임록희" userId="3857a365-e859-4244-85d7-fb49e72032e4" providerId="ADAL" clId="{3507995E-147E-3841-B2D8-13BECBB246E9}" dt="2022-02-09T23:59:13.321" v="2240" actId="478"/>
          <ac:spMkLst>
            <pc:docMk/>
            <pc:sldMk cId="3367159560" sldId="1295"/>
            <ac:spMk id="27" creationId="{BD2C4DF8-B11F-4098-BABE-2A29EA63048B}"/>
          </ac:spMkLst>
        </pc:spChg>
        <pc:spChg chg="del">
          <ac:chgData name="임록희" userId="3857a365-e859-4244-85d7-fb49e72032e4" providerId="ADAL" clId="{3507995E-147E-3841-B2D8-13BECBB246E9}" dt="2022-02-09T23:59:28.639" v="2243" actId="478"/>
          <ac:spMkLst>
            <pc:docMk/>
            <pc:sldMk cId="3367159560" sldId="1295"/>
            <ac:spMk id="30" creationId="{645F93C4-A190-439B-BA9C-83DB407DD327}"/>
          </ac:spMkLst>
        </pc:spChg>
        <pc:picChg chg="mod">
          <ac:chgData name="임록희" userId="3857a365-e859-4244-85d7-fb49e72032e4" providerId="ADAL" clId="{3507995E-147E-3841-B2D8-13BECBB246E9}" dt="2022-02-10T00:00:08.280" v="2467" actId="1037"/>
          <ac:picMkLst>
            <pc:docMk/>
            <pc:sldMk cId="3367159560" sldId="1295"/>
            <ac:picMk id="7" creationId="{3E26AD58-E5DA-4132-AF15-57DDD7AF8878}"/>
          </ac:picMkLst>
        </pc:picChg>
      </pc:sldChg>
      <pc:sldChg chg="addSp delSp modSp mod">
        <pc:chgData name="임록희" userId="3857a365-e859-4244-85d7-fb49e72032e4" providerId="ADAL" clId="{3507995E-147E-3841-B2D8-13BECBB246E9}" dt="2022-02-10T00:01:26.424" v="2512" actId="14100"/>
        <pc:sldMkLst>
          <pc:docMk/>
          <pc:sldMk cId="1766554063" sldId="1296"/>
        </pc:sldMkLst>
        <pc:spChg chg="add mod">
          <ac:chgData name="임록희" userId="3857a365-e859-4244-85d7-fb49e72032e4" providerId="ADAL" clId="{3507995E-147E-3841-B2D8-13BECBB246E9}" dt="2022-02-10T00:01:26.424" v="2512" actId="14100"/>
          <ac:spMkLst>
            <pc:docMk/>
            <pc:sldMk cId="1766554063" sldId="1296"/>
            <ac:spMk id="14" creationId="{F345FF65-D6B3-EE40-8D38-BE409623CFA8}"/>
          </ac:spMkLst>
        </pc:spChg>
        <pc:spChg chg="del">
          <ac:chgData name="임록희" userId="3857a365-e859-4244-85d7-fb49e72032e4" providerId="ADAL" clId="{3507995E-147E-3841-B2D8-13BECBB246E9}" dt="2022-02-10T00:00:42.439" v="2470" actId="478"/>
          <ac:spMkLst>
            <pc:docMk/>
            <pc:sldMk cId="1766554063" sldId="1296"/>
            <ac:spMk id="24" creationId="{08C761F1-B89A-4EC5-99F7-3C6651124D95}"/>
          </ac:spMkLst>
        </pc:spChg>
        <pc:spChg chg="mod">
          <ac:chgData name="임록희" userId="3857a365-e859-4244-85d7-fb49e72032e4" providerId="ADAL" clId="{3507995E-147E-3841-B2D8-13BECBB246E9}" dt="2022-02-09T23:21:39.560" v="1674" actId="20577"/>
          <ac:spMkLst>
            <pc:docMk/>
            <pc:sldMk cId="1766554063" sldId="1296"/>
            <ac:spMk id="26" creationId="{612B701A-6C25-41EC-8338-9CFE0F98C79B}"/>
          </ac:spMkLst>
        </pc:spChg>
      </pc:sldChg>
      <pc:sldChg chg="modSp mod">
        <pc:chgData name="임록희" userId="3857a365-e859-4244-85d7-fb49e72032e4" providerId="ADAL" clId="{3507995E-147E-3841-B2D8-13BECBB246E9}" dt="2022-02-09T23:21:34.241" v="1672" actId="20577"/>
        <pc:sldMkLst>
          <pc:docMk/>
          <pc:sldMk cId="3676194523" sldId="1297"/>
        </pc:sldMkLst>
        <pc:spChg chg="mod">
          <ac:chgData name="임록희" userId="3857a365-e859-4244-85d7-fb49e72032e4" providerId="ADAL" clId="{3507995E-147E-3841-B2D8-13BECBB246E9}" dt="2022-02-09T23:21:34.241" v="1672" actId="20577"/>
          <ac:spMkLst>
            <pc:docMk/>
            <pc:sldMk cId="3676194523" sldId="1297"/>
            <ac:spMk id="26" creationId="{612B701A-6C25-41EC-8338-9CFE0F98C79B}"/>
          </ac:spMkLst>
        </pc:spChg>
      </pc:sldChg>
      <pc:sldChg chg="modSp mod">
        <pc:chgData name="임록희" userId="3857a365-e859-4244-85d7-fb49e72032e4" providerId="ADAL" clId="{3507995E-147E-3841-B2D8-13BECBB246E9}" dt="2022-02-09T23:22:27.960" v="1695" actId="20577"/>
        <pc:sldMkLst>
          <pc:docMk/>
          <pc:sldMk cId="2098641880" sldId="1298"/>
        </pc:sldMkLst>
        <pc:spChg chg="mod">
          <ac:chgData name="임록희" userId="3857a365-e859-4244-85d7-fb49e72032e4" providerId="ADAL" clId="{3507995E-147E-3841-B2D8-13BECBB246E9}" dt="2022-02-09T23:22:27.960" v="1695" actId="20577"/>
          <ac:spMkLst>
            <pc:docMk/>
            <pc:sldMk cId="2098641880" sldId="1298"/>
            <ac:spMk id="26" creationId="{612B701A-6C25-41EC-8338-9CFE0F98C79B}"/>
          </ac:spMkLst>
        </pc:spChg>
      </pc:sldChg>
      <pc:sldChg chg="addSp delSp modSp mod">
        <pc:chgData name="임록희" userId="3857a365-e859-4244-85d7-fb49e72032e4" providerId="ADAL" clId="{3507995E-147E-3841-B2D8-13BECBB246E9}" dt="2022-02-09T23:52:30.765" v="2045" actId="14100"/>
        <pc:sldMkLst>
          <pc:docMk/>
          <pc:sldMk cId="232735219" sldId="1299"/>
        </pc:sldMkLst>
        <pc:spChg chg="add mod">
          <ac:chgData name="임록희" userId="3857a365-e859-4244-85d7-fb49e72032e4" providerId="ADAL" clId="{3507995E-147E-3841-B2D8-13BECBB246E9}" dt="2022-02-09T23:52:30.765" v="2045" actId="14100"/>
          <ac:spMkLst>
            <pc:docMk/>
            <pc:sldMk cId="232735219" sldId="1299"/>
            <ac:spMk id="12" creationId="{059D0CE1-65DA-DA49-9A2D-6FDF834A8714}"/>
          </ac:spMkLst>
        </pc:spChg>
        <pc:spChg chg="del">
          <ac:chgData name="임록희" userId="3857a365-e859-4244-85d7-fb49e72032e4" providerId="ADAL" clId="{3507995E-147E-3841-B2D8-13BECBB246E9}" dt="2022-02-09T23:52:02.971" v="2041" actId="478"/>
          <ac:spMkLst>
            <pc:docMk/>
            <pc:sldMk cId="232735219" sldId="1299"/>
            <ac:spMk id="20" creationId="{C046CA6F-09CF-4CDB-A456-6FF3FB75C185}"/>
          </ac:spMkLst>
        </pc:spChg>
        <pc:spChg chg="mod">
          <ac:chgData name="임록희" userId="3857a365-e859-4244-85d7-fb49e72032e4" providerId="ADAL" clId="{3507995E-147E-3841-B2D8-13BECBB246E9}" dt="2022-02-09T23:20:53.099" v="1658" actId="20577"/>
          <ac:spMkLst>
            <pc:docMk/>
            <pc:sldMk cId="232735219" sldId="1299"/>
            <ac:spMk id="26" creationId="{612B701A-6C25-41EC-8338-9CFE0F98C79B}"/>
          </ac:spMkLst>
        </pc:spChg>
      </pc:sldChg>
      <pc:sldChg chg="modSp mod">
        <pc:chgData name="임록희" userId="3857a365-e859-4244-85d7-fb49e72032e4" providerId="ADAL" clId="{3507995E-147E-3841-B2D8-13BECBB246E9}" dt="2022-02-09T23:57:19.582" v="2081" actId="207"/>
        <pc:sldMkLst>
          <pc:docMk/>
          <pc:sldMk cId="3708814116" sldId="1300"/>
        </pc:sldMkLst>
        <pc:spChg chg="mod">
          <ac:chgData name="임록희" userId="3857a365-e859-4244-85d7-fb49e72032e4" providerId="ADAL" clId="{3507995E-147E-3841-B2D8-13BECBB246E9}" dt="2022-02-09T23:57:19.582" v="2081" actId="207"/>
          <ac:spMkLst>
            <pc:docMk/>
            <pc:sldMk cId="3708814116" sldId="1300"/>
            <ac:spMk id="13" creationId="{58E319FE-2CAD-4C23-84C0-9FC86A900623}"/>
          </ac:spMkLst>
        </pc:spChg>
        <pc:spChg chg="mod">
          <ac:chgData name="임록희" userId="3857a365-e859-4244-85d7-fb49e72032e4" providerId="ADAL" clId="{3507995E-147E-3841-B2D8-13BECBB246E9}" dt="2022-02-09T23:21:37.684" v="1673" actId="20577"/>
          <ac:spMkLst>
            <pc:docMk/>
            <pc:sldMk cId="3708814116" sldId="1300"/>
            <ac:spMk id="26" creationId="{612B701A-6C25-41EC-8338-9CFE0F98C79B}"/>
          </ac:spMkLst>
        </pc:spChg>
      </pc:sldChg>
      <pc:sldChg chg="modSp mod">
        <pc:chgData name="임록희" userId="3857a365-e859-4244-85d7-fb49e72032e4" providerId="ADAL" clId="{3507995E-147E-3841-B2D8-13BECBB246E9}" dt="2022-02-09T23:21:47.356" v="1679" actId="20577"/>
        <pc:sldMkLst>
          <pc:docMk/>
          <pc:sldMk cId="2428788790" sldId="1302"/>
        </pc:sldMkLst>
        <pc:spChg chg="mod">
          <ac:chgData name="임록희" userId="3857a365-e859-4244-85d7-fb49e72032e4" providerId="ADAL" clId="{3507995E-147E-3841-B2D8-13BECBB246E9}" dt="2022-02-09T23:21:47.356" v="1679" actId="20577"/>
          <ac:spMkLst>
            <pc:docMk/>
            <pc:sldMk cId="2428788790" sldId="1302"/>
            <ac:spMk id="26" creationId="{612B701A-6C25-41EC-8338-9CFE0F98C79B}"/>
          </ac:spMkLst>
        </pc:spChg>
      </pc:sldChg>
      <pc:sldChg chg="modSp mod">
        <pc:chgData name="임록희" userId="3857a365-e859-4244-85d7-fb49e72032e4" providerId="ADAL" clId="{3507995E-147E-3841-B2D8-13BECBB246E9}" dt="2022-02-09T23:21:43.703" v="1676" actId="20577"/>
        <pc:sldMkLst>
          <pc:docMk/>
          <pc:sldMk cId="651299504" sldId="1303"/>
        </pc:sldMkLst>
        <pc:spChg chg="mod">
          <ac:chgData name="임록희" userId="3857a365-e859-4244-85d7-fb49e72032e4" providerId="ADAL" clId="{3507995E-147E-3841-B2D8-13BECBB246E9}" dt="2022-02-09T23:21:43.703" v="1676" actId="20577"/>
          <ac:spMkLst>
            <pc:docMk/>
            <pc:sldMk cId="651299504" sldId="1303"/>
            <ac:spMk id="26" creationId="{612B701A-6C25-41EC-8338-9CFE0F98C79B}"/>
          </ac:spMkLst>
        </pc:spChg>
      </pc:sldChg>
      <pc:sldChg chg="modSp mod">
        <pc:chgData name="임록희" userId="3857a365-e859-4244-85d7-fb49e72032e4" providerId="ADAL" clId="{3507995E-147E-3841-B2D8-13BECBB246E9}" dt="2022-02-09T23:21:30.794" v="1670" actId="20577"/>
        <pc:sldMkLst>
          <pc:docMk/>
          <pc:sldMk cId="3722688478" sldId="1304"/>
        </pc:sldMkLst>
        <pc:spChg chg="mod">
          <ac:chgData name="임록희" userId="3857a365-e859-4244-85d7-fb49e72032e4" providerId="ADAL" clId="{3507995E-147E-3841-B2D8-13BECBB246E9}" dt="2022-02-09T23:21:30.794" v="1670" actId="20577"/>
          <ac:spMkLst>
            <pc:docMk/>
            <pc:sldMk cId="3722688478" sldId="1304"/>
            <ac:spMk id="26" creationId="{612B701A-6C25-41EC-8338-9CFE0F98C79B}"/>
          </ac:spMkLst>
        </pc:spChg>
      </pc:sldChg>
      <pc:sldChg chg="modSp mod">
        <pc:chgData name="임록희" userId="3857a365-e859-4244-85d7-fb49e72032e4" providerId="ADAL" clId="{3507995E-147E-3841-B2D8-13BECBB246E9}" dt="2022-02-09T23:22:35.175" v="1699" actId="20577"/>
        <pc:sldMkLst>
          <pc:docMk/>
          <pc:sldMk cId="2455115268" sldId="1305"/>
        </pc:sldMkLst>
        <pc:spChg chg="mod">
          <ac:chgData name="임록희" userId="3857a365-e859-4244-85d7-fb49e72032e4" providerId="ADAL" clId="{3507995E-147E-3841-B2D8-13BECBB246E9}" dt="2022-02-09T23:22:35.175" v="1699" actId="20577"/>
          <ac:spMkLst>
            <pc:docMk/>
            <pc:sldMk cId="2455115268" sldId="1305"/>
            <ac:spMk id="26" creationId="{612B701A-6C25-41EC-8338-9CFE0F98C79B}"/>
          </ac:spMkLst>
        </pc:spChg>
      </pc:sldChg>
      <pc:sldChg chg="modSp mod">
        <pc:chgData name="임록희" userId="3857a365-e859-4244-85d7-fb49e72032e4" providerId="ADAL" clId="{3507995E-147E-3841-B2D8-13BECBB246E9}" dt="2022-02-09T23:22:32.483" v="1697" actId="20577"/>
        <pc:sldMkLst>
          <pc:docMk/>
          <pc:sldMk cId="2359545293" sldId="1306"/>
        </pc:sldMkLst>
        <pc:spChg chg="mod">
          <ac:chgData name="임록희" userId="3857a365-e859-4244-85d7-fb49e72032e4" providerId="ADAL" clId="{3507995E-147E-3841-B2D8-13BECBB246E9}" dt="2022-02-09T23:22:32.483" v="1697" actId="20577"/>
          <ac:spMkLst>
            <pc:docMk/>
            <pc:sldMk cId="2359545293" sldId="1306"/>
            <ac:spMk id="26" creationId="{612B701A-6C25-41EC-8338-9CFE0F98C79B}"/>
          </ac:spMkLst>
        </pc:spChg>
      </pc:sldChg>
      <pc:sldChg chg="del">
        <pc:chgData name="임록희" userId="3857a365-e859-4244-85d7-fb49e72032e4" providerId="ADAL" clId="{3507995E-147E-3841-B2D8-13BECBB246E9}" dt="2022-02-09T23:22:42.412" v="1700" actId="2696"/>
        <pc:sldMkLst>
          <pc:docMk/>
          <pc:sldMk cId="1100253042" sldId="1307"/>
        </pc:sldMkLst>
      </pc:sldChg>
      <pc:sldChg chg="del">
        <pc:chgData name="임록희" userId="3857a365-e859-4244-85d7-fb49e72032e4" providerId="ADAL" clId="{3507995E-147E-3841-B2D8-13BECBB246E9}" dt="2022-02-09T23:22:17.021" v="1691" actId="2696"/>
        <pc:sldMkLst>
          <pc:docMk/>
          <pc:sldMk cId="1986198455" sldId="1308"/>
        </pc:sldMkLst>
      </pc:sldChg>
      <pc:sldChg chg="modSp mod">
        <pc:chgData name="임록희" userId="3857a365-e859-4244-85d7-fb49e72032e4" providerId="ADAL" clId="{3507995E-147E-3841-B2D8-13BECBB246E9}" dt="2022-02-09T23:22:47.070" v="1702" actId="20577"/>
        <pc:sldMkLst>
          <pc:docMk/>
          <pc:sldMk cId="4150041389" sldId="1309"/>
        </pc:sldMkLst>
        <pc:spChg chg="mod">
          <ac:chgData name="임록희" userId="3857a365-e859-4244-85d7-fb49e72032e4" providerId="ADAL" clId="{3507995E-147E-3841-B2D8-13BECBB246E9}" dt="2022-02-09T23:22:47.070" v="1702" actId="20577"/>
          <ac:spMkLst>
            <pc:docMk/>
            <pc:sldMk cId="4150041389" sldId="1309"/>
            <ac:spMk id="2" creationId="{00000000-0000-0000-0000-000000000000}"/>
          </ac:spMkLst>
        </pc:spChg>
      </pc:sldChg>
      <pc:sldChg chg="modSp mod">
        <pc:chgData name="임록희" userId="3857a365-e859-4244-85d7-fb49e72032e4" providerId="ADAL" clId="{3507995E-147E-3841-B2D8-13BECBB246E9}" dt="2022-02-09T23:22:50.121" v="1704" actId="20577"/>
        <pc:sldMkLst>
          <pc:docMk/>
          <pc:sldMk cId="823524506" sldId="1310"/>
        </pc:sldMkLst>
        <pc:spChg chg="mod">
          <ac:chgData name="임록희" userId="3857a365-e859-4244-85d7-fb49e72032e4" providerId="ADAL" clId="{3507995E-147E-3841-B2D8-13BECBB246E9}" dt="2022-02-09T23:22:50.121" v="1704" actId="20577"/>
          <ac:spMkLst>
            <pc:docMk/>
            <pc:sldMk cId="823524506" sldId="1310"/>
            <ac:spMk id="2" creationId="{00000000-0000-0000-0000-000000000000}"/>
          </ac:spMkLst>
        </pc:spChg>
      </pc:sldChg>
      <pc:sldChg chg="modSp mod">
        <pc:chgData name="임록희" userId="3857a365-e859-4244-85d7-fb49e72032e4" providerId="ADAL" clId="{3507995E-147E-3841-B2D8-13BECBB246E9}" dt="2022-02-09T23:42:05.496" v="1723" actId="1076"/>
        <pc:sldMkLst>
          <pc:docMk/>
          <pc:sldMk cId="2793087863" sldId="1311"/>
        </pc:sldMkLst>
        <pc:spChg chg="mod">
          <ac:chgData name="임록희" userId="3857a365-e859-4244-85d7-fb49e72032e4" providerId="ADAL" clId="{3507995E-147E-3841-B2D8-13BECBB246E9}" dt="2022-02-09T23:22:53.349" v="1706" actId="20577"/>
          <ac:spMkLst>
            <pc:docMk/>
            <pc:sldMk cId="2793087863" sldId="1311"/>
            <ac:spMk id="26" creationId="{612B701A-6C25-41EC-8338-9CFE0F98C79B}"/>
          </ac:spMkLst>
        </pc:spChg>
        <pc:spChg chg="mod">
          <ac:chgData name="임록희" userId="3857a365-e859-4244-85d7-fb49e72032e4" providerId="ADAL" clId="{3507995E-147E-3841-B2D8-13BECBB246E9}" dt="2022-02-09T23:42:05.496" v="1723" actId="1076"/>
          <ac:spMkLst>
            <pc:docMk/>
            <pc:sldMk cId="2793087863" sldId="1311"/>
            <ac:spMk id="31" creationId="{05E8193B-56C4-4AF0-9AA6-E452AB6A358B}"/>
          </ac:spMkLst>
        </pc:spChg>
      </pc:sldChg>
      <pc:sldChg chg="del">
        <pc:chgData name="임록희" userId="3857a365-e859-4244-85d7-fb49e72032e4" providerId="ADAL" clId="{3507995E-147E-3841-B2D8-13BECBB246E9}" dt="2022-02-09T23:22:57.748" v="1707" actId="2696"/>
        <pc:sldMkLst>
          <pc:docMk/>
          <pc:sldMk cId="1305766320" sldId="1312"/>
        </pc:sldMkLst>
      </pc:sldChg>
      <pc:sldChg chg="modSp mod">
        <pc:chgData name="임록희" userId="3857a365-e859-4244-85d7-fb49e72032e4" providerId="ADAL" clId="{3507995E-147E-3841-B2D8-13BECBB246E9}" dt="2022-02-09T23:23:22.063" v="1719" actId="20577"/>
        <pc:sldMkLst>
          <pc:docMk/>
          <pc:sldMk cId="1401983499" sldId="1313"/>
        </pc:sldMkLst>
        <pc:spChg chg="mod">
          <ac:chgData name="임록희" userId="3857a365-e859-4244-85d7-fb49e72032e4" providerId="ADAL" clId="{3507995E-147E-3841-B2D8-13BECBB246E9}" dt="2022-02-09T23:23:22.063" v="1719" actId="20577"/>
          <ac:spMkLst>
            <pc:docMk/>
            <pc:sldMk cId="1401983499" sldId="1313"/>
            <ac:spMk id="2" creationId="{00000000-0000-0000-0000-000000000000}"/>
          </ac:spMkLst>
        </pc:spChg>
      </pc:sldChg>
      <pc:sldChg chg="modSp mod">
        <pc:chgData name="임록희" userId="3857a365-e859-4244-85d7-fb49e72032e4" providerId="ADAL" clId="{3507995E-147E-3841-B2D8-13BECBB246E9}" dt="2022-02-09T23:23:24.732" v="1720" actId="20577"/>
        <pc:sldMkLst>
          <pc:docMk/>
          <pc:sldMk cId="711026185" sldId="1314"/>
        </pc:sldMkLst>
        <pc:spChg chg="mod">
          <ac:chgData name="임록희" userId="3857a365-e859-4244-85d7-fb49e72032e4" providerId="ADAL" clId="{3507995E-147E-3841-B2D8-13BECBB246E9}" dt="2022-02-09T23:23:24.732" v="1720" actId="20577"/>
          <ac:spMkLst>
            <pc:docMk/>
            <pc:sldMk cId="711026185" sldId="1314"/>
            <ac:spMk id="2" creationId="{00000000-0000-0000-0000-000000000000}"/>
          </ac:spMkLst>
        </pc:spChg>
      </pc:sldChg>
      <pc:sldChg chg="modSp mod">
        <pc:chgData name="임록희" userId="3857a365-e859-4244-85d7-fb49e72032e4" providerId="ADAL" clId="{3507995E-147E-3841-B2D8-13BECBB246E9}" dt="2022-02-09T23:23:27.022" v="1721" actId="20577"/>
        <pc:sldMkLst>
          <pc:docMk/>
          <pc:sldMk cId="2534355324" sldId="1315"/>
        </pc:sldMkLst>
        <pc:spChg chg="mod">
          <ac:chgData name="임록희" userId="3857a365-e859-4244-85d7-fb49e72032e4" providerId="ADAL" clId="{3507995E-147E-3841-B2D8-13BECBB246E9}" dt="2022-02-09T23:23:27.022" v="1721" actId="20577"/>
          <ac:spMkLst>
            <pc:docMk/>
            <pc:sldMk cId="2534355324" sldId="1315"/>
            <ac:spMk id="2" creationId="{00000000-0000-0000-0000-000000000000}"/>
          </ac:spMkLst>
        </pc:spChg>
      </pc:sldChg>
      <pc:sldChg chg="modSp mod">
        <pc:chgData name="임록희" userId="3857a365-e859-4244-85d7-fb49e72032e4" providerId="ADAL" clId="{3507995E-147E-3841-B2D8-13BECBB246E9}" dt="2022-02-09T23:23:12.413" v="1714" actId="20577"/>
        <pc:sldMkLst>
          <pc:docMk/>
          <pc:sldMk cId="2393428453" sldId="1320"/>
        </pc:sldMkLst>
        <pc:spChg chg="mod">
          <ac:chgData name="임록희" userId="3857a365-e859-4244-85d7-fb49e72032e4" providerId="ADAL" clId="{3507995E-147E-3841-B2D8-13BECBB246E9}" dt="2022-02-09T23:23:12.413" v="1714" actId="20577"/>
          <ac:spMkLst>
            <pc:docMk/>
            <pc:sldMk cId="2393428453" sldId="1320"/>
            <ac:spMk id="2" creationId="{00000000-0000-0000-0000-000000000000}"/>
          </ac:spMkLst>
        </pc:spChg>
      </pc:sldChg>
      <pc:sldChg chg="addSp delSp modSp mod">
        <pc:chgData name="임록희" userId="3857a365-e859-4244-85d7-fb49e72032e4" providerId="ADAL" clId="{3507995E-147E-3841-B2D8-13BECBB246E9}" dt="2022-02-09T15:17:05.424" v="227" actId="1076"/>
        <pc:sldMkLst>
          <pc:docMk/>
          <pc:sldMk cId="2954601725" sldId="1331"/>
        </pc:sldMkLst>
        <pc:spChg chg="mod">
          <ac:chgData name="임록희" userId="3857a365-e859-4244-85d7-fb49e72032e4" providerId="ADAL" clId="{3507995E-147E-3841-B2D8-13BECBB246E9}" dt="2022-02-09T14:46:06.995" v="221" actId="20577"/>
          <ac:spMkLst>
            <pc:docMk/>
            <pc:sldMk cId="2954601725" sldId="1331"/>
            <ac:spMk id="3" creationId="{00000000-0000-0000-0000-000000000000}"/>
          </ac:spMkLst>
        </pc:spChg>
        <pc:picChg chg="del">
          <ac:chgData name="임록희" userId="3857a365-e859-4244-85d7-fb49e72032e4" providerId="ADAL" clId="{3507995E-147E-3841-B2D8-13BECBB246E9}" dt="2022-02-09T15:16:39.305" v="224" actId="478"/>
          <ac:picMkLst>
            <pc:docMk/>
            <pc:sldMk cId="2954601725" sldId="1331"/>
            <ac:picMk id="6" creationId="{ED538A32-F621-45EF-BBB9-924A39037F9D}"/>
          </ac:picMkLst>
        </pc:picChg>
        <pc:picChg chg="add mod">
          <ac:chgData name="임록희" userId="3857a365-e859-4244-85d7-fb49e72032e4" providerId="ADAL" clId="{3507995E-147E-3841-B2D8-13BECBB246E9}" dt="2022-02-09T15:17:05.424" v="227" actId="1076"/>
          <ac:picMkLst>
            <pc:docMk/>
            <pc:sldMk cId="2954601725" sldId="1331"/>
            <ac:picMk id="7" creationId="{FE5646AE-8F99-B449-9A6C-1625F86DDF72}"/>
          </ac:picMkLst>
        </pc:picChg>
      </pc:sldChg>
      <pc:sldChg chg="addSp delSp modSp add mod">
        <pc:chgData name="임록희" userId="3857a365-e859-4244-85d7-fb49e72032e4" providerId="ADAL" clId="{3507995E-147E-3841-B2D8-13BECBB246E9}" dt="2022-02-09T15:39:43.896" v="382" actId="478"/>
        <pc:sldMkLst>
          <pc:docMk/>
          <pc:sldMk cId="2186779430" sldId="1332"/>
        </pc:sldMkLst>
        <pc:spChg chg="mod">
          <ac:chgData name="임록희" userId="3857a365-e859-4244-85d7-fb49e72032e4" providerId="ADAL" clId="{3507995E-147E-3841-B2D8-13BECBB246E9}" dt="2022-02-09T15:18:18.169" v="265" actId="20577"/>
          <ac:spMkLst>
            <pc:docMk/>
            <pc:sldMk cId="2186779430" sldId="1332"/>
            <ac:spMk id="2" creationId="{00000000-0000-0000-0000-000000000000}"/>
          </ac:spMkLst>
        </pc:spChg>
        <pc:spChg chg="mod">
          <ac:chgData name="임록희" userId="3857a365-e859-4244-85d7-fb49e72032e4" providerId="ADAL" clId="{3507995E-147E-3841-B2D8-13BECBB246E9}" dt="2022-02-09T15:22:48.005" v="376" actId="20577"/>
          <ac:spMkLst>
            <pc:docMk/>
            <pc:sldMk cId="2186779430" sldId="1332"/>
            <ac:spMk id="3" creationId="{00000000-0000-0000-0000-000000000000}"/>
          </ac:spMkLst>
        </pc:spChg>
        <pc:picChg chg="add mod">
          <ac:chgData name="임록희" userId="3857a365-e859-4244-85d7-fb49e72032e4" providerId="ADAL" clId="{3507995E-147E-3841-B2D8-13BECBB246E9}" dt="2022-02-09T15:39:41.903" v="381" actId="167"/>
          <ac:picMkLst>
            <pc:docMk/>
            <pc:sldMk cId="2186779430" sldId="1332"/>
            <ac:picMk id="6" creationId="{ABBF13C0-FC80-F44F-8CD0-240BDEA20405}"/>
          </ac:picMkLst>
        </pc:picChg>
        <pc:picChg chg="del">
          <ac:chgData name="임록희" userId="3857a365-e859-4244-85d7-fb49e72032e4" providerId="ADAL" clId="{3507995E-147E-3841-B2D8-13BECBB246E9}" dt="2022-02-09T15:39:43.896" v="382" actId="478"/>
          <ac:picMkLst>
            <pc:docMk/>
            <pc:sldMk cId="2186779430" sldId="1332"/>
            <ac:picMk id="104" creationId="{3A5D5FF7-D57B-42CA-B4A1-3A9783AA5083}"/>
          </ac:picMkLst>
        </pc:picChg>
      </pc:sldChg>
      <pc:sldChg chg="modSp add del mod ord">
        <pc:chgData name="임록희" userId="3857a365-e859-4244-85d7-fb49e72032e4" providerId="ADAL" clId="{3507995E-147E-3841-B2D8-13BECBB246E9}" dt="2022-02-09T15:41:37.217" v="443" actId="2696"/>
        <pc:sldMkLst>
          <pc:docMk/>
          <pc:sldMk cId="919794170" sldId="1333"/>
        </pc:sldMkLst>
        <pc:spChg chg="mod">
          <ac:chgData name="임록희" userId="3857a365-e859-4244-85d7-fb49e72032e4" providerId="ADAL" clId="{3507995E-147E-3841-B2D8-13BECBB246E9}" dt="2022-02-09T15:41:35.953" v="442" actId="20577"/>
          <ac:spMkLst>
            <pc:docMk/>
            <pc:sldMk cId="919794170" sldId="1333"/>
            <ac:spMk id="2" creationId="{00000000-0000-0000-0000-000000000000}"/>
          </ac:spMkLst>
        </pc:spChg>
      </pc:sldChg>
      <pc:sldChg chg="addSp delSp modSp add mod">
        <pc:chgData name="임록희" userId="3857a365-e859-4244-85d7-fb49e72032e4" providerId="ADAL" clId="{3507995E-147E-3841-B2D8-13BECBB246E9}" dt="2022-02-09T16:07:22.292" v="823" actId="1076"/>
        <pc:sldMkLst>
          <pc:docMk/>
          <pc:sldMk cId="1285461337" sldId="1333"/>
        </pc:sldMkLst>
        <pc:spChg chg="mod">
          <ac:chgData name="임록희" userId="3857a365-e859-4244-85d7-fb49e72032e4" providerId="ADAL" clId="{3507995E-147E-3841-B2D8-13BECBB246E9}" dt="2022-02-09T15:42:01.312" v="503" actId="14100"/>
          <ac:spMkLst>
            <pc:docMk/>
            <pc:sldMk cId="1285461337" sldId="1333"/>
            <ac:spMk id="2" creationId="{00000000-0000-0000-0000-000000000000}"/>
          </ac:spMkLst>
        </pc:spChg>
        <pc:spChg chg="mod">
          <ac:chgData name="임록희" userId="3857a365-e859-4244-85d7-fb49e72032e4" providerId="ADAL" clId="{3507995E-147E-3841-B2D8-13BECBB246E9}" dt="2022-02-09T15:45:18.317" v="817" actId="20577"/>
          <ac:spMkLst>
            <pc:docMk/>
            <pc:sldMk cId="1285461337" sldId="1333"/>
            <ac:spMk id="3" creationId="{00000000-0000-0000-0000-000000000000}"/>
          </ac:spMkLst>
        </pc:spChg>
        <pc:picChg chg="del">
          <ac:chgData name="임록희" userId="3857a365-e859-4244-85d7-fb49e72032e4" providerId="ADAL" clId="{3507995E-147E-3841-B2D8-13BECBB246E9}" dt="2022-02-09T16:07:19.902" v="822" actId="478"/>
          <ac:picMkLst>
            <pc:docMk/>
            <pc:sldMk cId="1285461337" sldId="1333"/>
            <ac:picMk id="6" creationId="{ABBF13C0-FC80-F44F-8CD0-240BDEA20405}"/>
          </ac:picMkLst>
        </pc:picChg>
        <pc:picChg chg="add mod">
          <ac:chgData name="임록희" userId="3857a365-e859-4244-85d7-fb49e72032e4" providerId="ADAL" clId="{3507995E-147E-3841-B2D8-13BECBB246E9}" dt="2022-02-09T16:07:22.292" v="823" actId="1076"/>
          <ac:picMkLst>
            <pc:docMk/>
            <pc:sldMk cId="1285461337" sldId="1333"/>
            <ac:picMk id="7" creationId="{290B4011-B229-4948-812D-41172F906CF4}"/>
          </ac:picMkLst>
        </pc:picChg>
      </pc:sldChg>
      <pc:sldChg chg="addSp delSp modSp add mod">
        <pc:chgData name="임록희" userId="3857a365-e859-4244-85d7-fb49e72032e4" providerId="ADAL" clId="{3507995E-147E-3841-B2D8-13BECBB246E9}" dt="2022-02-09T16:38:51.912" v="1307" actId="1038"/>
        <pc:sldMkLst>
          <pc:docMk/>
          <pc:sldMk cId="415905206" sldId="1334"/>
        </pc:sldMkLst>
        <pc:spChg chg="mod">
          <ac:chgData name="임록희" userId="3857a365-e859-4244-85d7-fb49e72032e4" providerId="ADAL" clId="{3507995E-147E-3841-B2D8-13BECBB246E9}" dt="2022-02-09T16:08:41.918" v="852" actId="27636"/>
          <ac:spMkLst>
            <pc:docMk/>
            <pc:sldMk cId="415905206" sldId="1334"/>
            <ac:spMk id="2" creationId="{00000000-0000-0000-0000-000000000000}"/>
          </ac:spMkLst>
        </pc:spChg>
        <pc:spChg chg="mod">
          <ac:chgData name="임록희" userId="3857a365-e859-4244-85d7-fb49e72032e4" providerId="ADAL" clId="{3507995E-147E-3841-B2D8-13BECBB246E9}" dt="2022-02-09T16:20:12.119" v="1299" actId="20577"/>
          <ac:spMkLst>
            <pc:docMk/>
            <pc:sldMk cId="415905206" sldId="1334"/>
            <ac:spMk id="3" creationId="{00000000-0000-0000-0000-000000000000}"/>
          </ac:spMkLst>
        </pc:spChg>
        <pc:picChg chg="add mod">
          <ac:chgData name="임록희" userId="3857a365-e859-4244-85d7-fb49e72032e4" providerId="ADAL" clId="{3507995E-147E-3841-B2D8-13BECBB246E9}" dt="2022-02-09T16:38:51.912" v="1307" actId="1038"/>
          <ac:picMkLst>
            <pc:docMk/>
            <pc:sldMk cId="415905206" sldId="1334"/>
            <ac:picMk id="6" creationId="{3EB0A06A-7125-B441-8207-F053047F9FB7}"/>
          </ac:picMkLst>
        </pc:picChg>
        <pc:picChg chg="del">
          <ac:chgData name="임록희" userId="3857a365-e859-4244-85d7-fb49e72032e4" providerId="ADAL" clId="{3507995E-147E-3841-B2D8-13BECBB246E9}" dt="2022-02-09T16:38:47.583" v="1306" actId="478"/>
          <ac:picMkLst>
            <pc:docMk/>
            <pc:sldMk cId="415905206" sldId="1334"/>
            <ac:picMk id="7" creationId="{290B4011-B229-4948-812D-41172F906CF4}"/>
          </ac:picMkLst>
        </pc:picChg>
      </pc:sldChg>
      <pc:sldChg chg="addSp delSp modSp add mod">
        <pc:chgData name="임록희" userId="3857a365-e859-4244-85d7-fb49e72032e4" providerId="ADAL" clId="{3507995E-147E-3841-B2D8-13BECBB246E9}" dt="2022-02-09T23:05:25.542" v="1624" actId="478"/>
        <pc:sldMkLst>
          <pc:docMk/>
          <pc:sldMk cId="729760562" sldId="1335"/>
        </pc:sldMkLst>
        <pc:spChg chg="mod">
          <ac:chgData name="임록희" userId="3857a365-e859-4244-85d7-fb49e72032e4" providerId="ADAL" clId="{3507995E-147E-3841-B2D8-13BECBB246E9}" dt="2022-02-09T16:40:30.791" v="1358" actId="20577"/>
          <ac:spMkLst>
            <pc:docMk/>
            <pc:sldMk cId="729760562" sldId="1335"/>
            <ac:spMk id="2" creationId="{00000000-0000-0000-0000-000000000000}"/>
          </ac:spMkLst>
        </pc:spChg>
        <pc:spChg chg="mod">
          <ac:chgData name="임록희" userId="3857a365-e859-4244-85d7-fb49e72032e4" providerId="ADAL" clId="{3507995E-147E-3841-B2D8-13BECBB246E9}" dt="2022-02-09T22:55:02.622" v="1619" actId="20577"/>
          <ac:spMkLst>
            <pc:docMk/>
            <pc:sldMk cId="729760562" sldId="1335"/>
            <ac:spMk id="3" creationId="{00000000-0000-0000-0000-000000000000}"/>
          </ac:spMkLst>
        </pc:spChg>
        <pc:picChg chg="del">
          <ac:chgData name="임록희" userId="3857a365-e859-4244-85d7-fb49e72032e4" providerId="ADAL" clId="{3507995E-147E-3841-B2D8-13BECBB246E9}" dt="2022-02-09T23:05:25.542" v="1624" actId="478"/>
          <ac:picMkLst>
            <pc:docMk/>
            <pc:sldMk cId="729760562" sldId="1335"/>
            <ac:picMk id="6" creationId="{3EB0A06A-7125-B441-8207-F053047F9FB7}"/>
          </ac:picMkLst>
        </pc:picChg>
        <pc:picChg chg="add mod">
          <ac:chgData name="임록희" userId="3857a365-e859-4244-85d7-fb49e72032e4" providerId="ADAL" clId="{3507995E-147E-3841-B2D8-13BECBB246E9}" dt="2022-02-09T23:05:23.674" v="1623" actId="1076"/>
          <ac:picMkLst>
            <pc:docMk/>
            <pc:sldMk cId="729760562" sldId="1335"/>
            <ac:picMk id="7" creationId="{E6000ADB-4C22-5349-9395-A3C59A20E86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FB241-1455-4781-AEEA-6B6B2294DE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09D9-452D-440B-B03F-1F8D2B5AD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45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03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62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2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94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37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17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48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0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4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80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58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6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27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56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1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83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63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32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400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5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94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912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84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03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8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19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891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274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435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938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7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805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75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900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18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790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135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8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53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1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3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09D9-452D-440B-B03F-1F8D2B5AD7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5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 타이틀(서경 한글 로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17375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/>
              <a:t>PPT TITLE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293096"/>
            <a:ext cx="8534400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201x.xx.xx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36075" y="5003774"/>
            <a:ext cx="8534400" cy="360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ko-KR" altLang="en-US"/>
              <a:t>작성자</a:t>
            </a:r>
            <a:r>
              <a:rPr lang="en-US" altLang="ko-KR"/>
              <a:t>(</a:t>
            </a:r>
            <a:r>
              <a:rPr lang="ko-KR" altLang="en-US"/>
              <a:t>이메일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1" y="4679056"/>
            <a:ext cx="8541674" cy="324718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기관명</a:t>
            </a:r>
          </a:p>
        </p:txBody>
      </p:sp>
    </p:spTree>
    <p:extLst>
      <p:ext uri="{BB962C8B-B14F-4D97-AF65-F5344CB8AC3E}">
        <p14:creationId xmlns:p14="http://schemas.microsoft.com/office/powerpoint/2010/main" val="644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©2022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(Unused) 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051563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286" y="4678224"/>
            <a:ext cx="7862956" cy="945336"/>
          </a:xfrm>
          <a:effectLst>
            <a:outerShdw blurRad="12700" dist="12700" dir="5400000" algn="ctr" rotWithShape="0">
              <a:schemeClr val="tx1">
                <a:alpha val="50000"/>
              </a:schemeClr>
            </a:outerShdw>
          </a:effectLst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3840"/>
              </a:lnSpc>
              <a:defRPr lang="en-US" sz="4800" dirty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88" y="5715000"/>
            <a:ext cx="11410555" cy="739670"/>
          </a:xfrm>
        </p:spPr>
        <p:txBody>
          <a:bodyPr lIns="0" tIns="0" rIns="0" bIns="0" anchor="b">
            <a:noAutofit/>
          </a:bodyPr>
          <a:lstStyle>
            <a:lvl1pPr marL="411480" marR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1">
                    <a:lumMod val="65000"/>
                  </a:schemeClr>
                </a:solidFill>
                <a:effectLst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11480" marR="0" lvl="0" indent="-411480" algn="l" defTabSz="5486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60" b="0" i="0" u="none" strike="noStrike" kern="1200" cap="none" spc="0" normalizeH="0" baseline="0" noProof="0">
                <a:ln>
                  <a:noFill/>
                </a:ln>
                <a:solidFill>
                  <a:srgbClr val="80808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subtitle style</a:t>
            </a:r>
            <a:endParaRPr kumimoji="0" lang="en-US" sz="3360" b="0" i="0" u="none" strike="noStrike" kern="1200" cap="none" spc="0" normalizeH="0" baseline="0" noProof="0" dirty="0">
              <a:ln>
                <a:noFill/>
              </a:ln>
              <a:solidFill>
                <a:srgbClr val="80808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7" y="2606040"/>
            <a:ext cx="2692400" cy="1783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3052" y="2606041"/>
            <a:ext cx="1595120" cy="17647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2606041"/>
            <a:ext cx="1584960" cy="17647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2763" y="2613661"/>
            <a:ext cx="165608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 algn="l"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5101"/>
            <a:ext cx="10972800" cy="4965700"/>
          </a:xfrm>
          <a:noFill/>
        </p:spPr>
        <p:txBody>
          <a:bodyPr>
            <a:normAutofit/>
          </a:bodyPr>
          <a:lstStyle>
            <a:lvl1pPr marL="350520" indent="-350520">
              <a:buFont typeface="Arial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©2022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698" y="2012309"/>
            <a:ext cx="12204700" cy="3465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30" y="2397035"/>
            <a:ext cx="7242628" cy="1282492"/>
          </a:xfrm>
        </p:spPr>
        <p:txBody>
          <a:bodyPr anchor="b"/>
          <a:lstStyle>
            <a:lvl1pPr algn="l">
              <a:defRPr sz="4800" b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2" y="4174821"/>
            <a:ext cx="10283372" cy="83727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06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  <a:noFill/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©2022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©2022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©2022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67543" y="2710661"/>
            <a:ext cx="1110124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indent="0" algn="ctr">
              <a:spcBef>
                <a:spcPct val="20000"/>
              </a:spcBef>
              <a:buSzPct val="100000"/>
              <a:buFontTx/>
              <a:buNone/>
              <a:defRPr sz="3600" b="1" baseline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500" b="1">
                <a:latin typeface="+mn-ea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300" b="1">
                <a:latin typeface="+mn-ea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300" b="1">
                <a:latin typeface="+mn-ea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300" b="1">
                <a:latin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ko-KR" altLang="en-US" sz="4000" noProof="0">
                <a:solidFill>
                  <a:schemeClr val="accent1">
                    <a:lumMod val="50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20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lnSpc>
                <a:spcPct val="100000"/>
              </a:lnSpc>
              <a:defRPr sz="24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26813" y="6550218"/>
            <a:ext cx="41930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©2022 </a:t>
            </a:r>
            <a:r>
              <a:rPr lang="en-US" altLang="ko-KR" sz="1200" dirty="0" err="1">
                <a:solidFill>
                  <a:srgbClr val="FFFFFF">
                    <a:lumMod val="85000"/>
                  </a:srgbClr>
                </a:solidFill>
                <a:latin typeface="+mn-lt"/>
              </a:rPr>
              <a:t>SeoKyeong</a:t>
            </a:r>
            <a:r>
              <a:rPr lang="en-US" altLang="ko-KR" sz="1200" dirty="0">
                <a:solidFill>
                  <a:srgbClr val="FFFFFF">
                    <a:lumMod val="85000"/>
                  </a:srgbClr>
                </a:solidFill>
                <a:latin typeface="+mn-lt"/>
              </a:rPr>
              <a:t> University. PIN Lab. Confidential.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35101"/>
            <a:ext cx="10972800" cy="4889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4320" b="0" i="0" u="none" strike="noStrike" kern="1200" cap="none" spc="0" normalizeH="0" baseline="0" noProof="0">
                <a:ln>
                  <a:noFill/>
                </a:ln>
                <a:solidFill>
                  <a:srgbClr val="0069A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6503652"/>
            <a:ext cx="12204700" cy="361249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101600" y="6454056"/>
            <a:ext cx="4572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8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65483" y="6505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77D98-EF84-479F-B0A6-B3152D61A2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6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7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548640" rtl="0" eaLnBrk="1" latinLnBrk="0" hangingPunct="1">
        <a:lnSpc>
          <a:spcPts val="4320"/>
        </a:lnSpc>
        <a:spcBef>
          <a:spcPct val="0"/>
        </a:spcBef>
        <a:buNone/>
        <a:defRPr sz="3840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50520" indent="-350520" algn="l" defTabSz="54864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914400" y="2220074"/>
            <a:ext cx="10363200" cy="1470025"/>
          </a:xfrm>
        </p:spPr>
        <p:txBody>
          <a:bodyPr/>
          <a:lstStyle/>
          <a:p>
            <a:r>
              <a:rPr lang="en-US" altLang="ko-KR" dirty="0"/>
              <a:t>ATM</a:t>
            </a:r>
            <a:r>
              <a:rPr lang="ko-KR" altLang="en-US" dirty="0"/>
              <a:t> 프로그램</a:t>
            </a:r>
            <a:r>
              <a:rPr lang="en-US" altLang="ko-KR" dirty="0"/>
              <a:t>(C, MySQL)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Power Information Network LAB.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B890B9-257B-423A-AC08-7E6BB5A8D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2022.02.08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73C5BD6-47EC-4A15-B9E0-3A59BBE1CA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임록희</a:t>
            </a:r>
            <a:r>
              <a:rPr lang="en-US" altLang="ko-KR" dirty="0"/>
              <a:t>(rdev99@naver.com)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40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435101"/>
            <a:ext cx="4814656" cy="4775199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계좌정지해제</a:t>
            </a:r>
            <a:endParaRPr lang="en-US" altLang="ko-KR" sz="2600" dirty="0"/>
          </a:p>
          <a:p>
            <a:pPr lvl="1"/>
            <a:r>
              <a:rPr lang="en-US" altLang="ko-KR" sz="2200" dirty="0"/>
              <a:t>MySQL</a:t>
            </a:r>
            <a:r>
              <a:rPr lang="ko-KR" altLang="en-US" sz="2200" dirty="0"/>
              <a:t>에서 </a:t>
            </a:r>
            <a:r>
              <a:rPr lang="en-US" altLang="ko-KR" sz="2200" dirty="0"/>
              <a:t>‘error’ = 0</a:t>
            </a:r>
            <a:r>
              <a:rPr lang="ko-KR" altLang="en-US" sz="2200" dirty="0"/>
              <a:t> 초기화</a:t>
            </a:r>
            <a:endParaRPr lang="en-US" altLang="ko-KR" sz="2200" dirty="0"/>
          </a:p>
          <a:p>
            <a:pPr lvl="1"/>
            <a:endParaRPr lang="en-US" altLang="ko-KR" dirty="0"/>
          </a:p>
          <a:p>
            <a:pPr marL="548640" lvl="1" indent="0">
              <a:buNone/>
            </a:pPr>
            <a:endParaRPr lang="en-US" altLang="ko-KR" dirty="0"/>
          </a:p>
          <a:p>
            <a:r>
              <a:rPr lang="ko-KR" altLang="en-US" sz="2600" dirty="0"/>
              <a:t>관리자 비밀번호 변경</a:t>
            </a:r>
            <a:endParaRPr lang="en-US" altLang="ko-KR" sz="2600" dirty="0"/>
          </a:p>
          <a:p>
            <a:pPr lvl="1"/>
            <a:r>
              <a:rPr lang="ko-KR" altLang="en-US" sz="2200" dirty="0"/>
              <a:t>변경</a:t>
            </a:r>
            <a:endParaRPr lang="en-US" altLang="ko-KR" sz="2200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54864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80395" y="2151938"/>
            <a:ext cx="424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sz="2000" dirty="0"/>
              <a:t>error</a:t>
            </a:r>
            <a:r>
              <a:rPr lang="ko-KR" altLang="en-US" sz="2000" dirty="0"/>
              <a:t> </a:t>
            </a:r>
            <a:r>
              <a:rPr lang="en-US" altLang="ko-KR" sz="2000" dirty="0"/>
              <a:t>==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dirty="0"/>
              <a:t>이면 해당 계좌는 정지 상태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F788EA7-B51A-469A-8FA9-E7C5E3D6E7AE}"/>
              </a:ext>
            </a:extLst>
          </p:cNvPr>
          <p:cNvSpPr txBox="1">
            <a:spLocks/>
          </p:cNvSpPr>
          <p:nvPr/>
        </p:nvSpPr>
        <p:spPr>
          <a:xfrm>
            <a:off x="609604" y="29368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</a:t>
            </a:r>
            <a:r>
              <a:rPr lang="en-US" altLang="ko-KR" dirty="0">
                <a:latin typeface="+mj-ea"/>
              </a:rPr>
              <a:t>_</a:t>
            </a:r>
            <a:r>
              <a:rPr lang="ko-KR" altLang="en-US" sz="3600" dirty="0">
                <a:latin typeface="+mj-ea"/>
              </a:rPr>
              <a:t>관리자메뉴</a:t>
            </a:r>
            <a:r>
              <a:rPr lang="en-US" altLang="ko-KR" dirty="0">
                <a:latin typeface="+mj-ea"/>
              </a:rPr>
              <a:t>(4/5)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C49E7A-D25E-4231-A698-0F9F70187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300" y="1435101"/>
            <a:ext cx="666843" cy="600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029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435101"/>
            <a:ext cx="5350277" cy="4965700"/>
          </a:xfrm>
        </p:spPr>
        <p:txBody>
          <a:bodyPr/>
          <a:lstStyle/>
          <a:p>
            <a:r>
              <a:rPr lang="en-US" altLang="ko-KR" sz="2600" dirty="0">
                <a:latin typeface="+mn-ea"/>
              </a:rPr>
              <a:t>C, MySQL </a:t>
            </a:r>
            <a:r>
              <a:rPr lang="ko-KR" altLang="en-US" sz="2600" dirty="0">
                <a:latin typeface="+mn-ea"/>
              </a:rPr>
              <a:t>사용</a:t>
            </a:r>
            <a:endParaRPr lang="en-US" altLang="ko-KR" sz="2600" dirty="0">
              <a:latin typeface="+mn-ea"/>
            </a:endParaRPr>
          </a:p>
          <a:p>
            <a:endParaRPr lang="en-US" altLang="ko-KR" sz="2600" dirty="0">
              <a:latin typeface="+mn-ea"/>
            </a:endParaRPr>
          </a:p>
          <a:p>
            <a:r>
              <a:rPr lang="en-US" altLang="ko-KR" sz="2600" dirty="0">
                <a:latin typeface="+mn-ea"/>
              </a:rPr>
              <a:t>MySQL </a:t>
            </a:r>
            <a:r>
              <a:rPr lang="ko-KR" altLang="en-US" sz="2600" dirty="0">
                <a:latin typeface="+mn-ea"/>
              </a:rPr>
              <a:t>데이터베이스에 모든 계좌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>
                <a:latin typeface="+mn-ea"/>
              </a:rPr>
              <a:t>이름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>
                <a:latin typeface="+mn-ea"/>
              </a:rPr>
              <a:t>비밀번호를 저장하고 프로그램 실행 시 로드</a:t>
            </a:r>
            <a:endParaRPr lang="en-US" altLang="ko-KR" sz="2600" dirty="0">
              <a:latin typeface="+mn-ea"/>
            </a:endParaRPr>
          </a:p>
          <a:p>
            <a:endParaRPr lang="en-US" altLang="ko-KR" sz="2600" dirty="0">
              <a:latin typeface="+mn-ea"/>
            </a:endParaRPr>
          </a:p>
          <a:p>
            <a:r>
              <a:rPr lang="en-US" altLang="ko-KR" sz="2600" dirty="0">
                <a:latin typeface="+mn-ea"/>
              </a:rPr>
              <a:t>Microsoft Visual Studio</a:t>
            </a:r>
            <a:r>
              <a:rPr lang="ko-KR" altLang="en-US" sz="2600" dirty="0">
                <a:latin typeface="+mn-ea"/>
              </a:rPr>
              <a:t>와 </a:t>
            </a:r>
            <a:r>
              <a:rPr lang="en-US" altLang="ko-KR" sz="2600" dirty="0">
                <a:latin typeface="+mn-ea"/>
              </a:rPr>
              <a:t>MySQL</a:t>
            </a:r>
            <a:r>
              <a:rPr lang="ko-KR" altLang="en-US" sz="2600" dirty="0">
                <a:latin typeface="+mn-ea"/>
              </a:rPr>
              <a:t>을 연동하여 프로그램 구동 시 </a:t>
            </a:r>
            <a:r>
              <a:rPr lang="en-US" altLang="ko-KR" sz="2600" dirty="0">
                <a:latin typeface="+mn-ea"/>
              </a:rPr>
              <a:t>MySQL</a:t>
            </a:r>
            <a:r>
              <a:rPr lang="ko-KR" altLang="en-US" sz="2600" dirty="0">
                <a:latin typeface="+mn-ea"/>
              </a:rPr>
              <a:t> </a:t>
            </a:r>
            <a:r>
              <a:rPr lang="en-US" altLang="ko-KR" sz="2600" dirty="0">
                <a:latin typeface="+mn-ea"/>
              </a:rPr>
              <a:t>bank </a:t>
            </a:r>
            <a:r>
              <a:rPr lang="ko-KR" altLang="en-US" sz="2600" dirty="0">
                <a:latin typeface="+mn-ea"/>
              </a:rPr>
              <a:t>테이블에 자동 업데이트</a:t>
            </a:r>
            <a:endParaRPr lang="en-US" altLang="ko-KR" sz="2600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ABC1E8A-D9DE-4A80-A08B-8359E6BC0211}"/>
              </a:ext>
            </a:extLst>
          </p:cNvPr>
          <p:cNvSpPr txBox="1">
            <a:spLocks/>
          </p:cNvSpPr>
          <p:nvPr/>
        </p:nvSpPr>
        <p:spPr>
          <a:xfrm>
            <a:off x="609604" y="293689"/>
            <a:ext cx="10027479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</a:t>
            </a:r>
            <a:r>
              <a:rPr lang="en-US" altLang="ko-KR" dirty="0">
                <a:latin typeface="+mj-ea"/>
              </a:rPr>
              <a:t>(5/5)</a:t>
            </a:r>
            <a:endParaRPr lang="ko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5944971-DBA6-4815-A92E-D194BFE26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329" y="2067027"/>
            <a:ext cx="5667994" cy="2179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607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590C6DE-5B5D-4A12-8744-89A561793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064" y="703421"/>
            <a:ext cx="3683560" cy="54511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입금</a:t>
            </a:r>
            <a:r>
              <a:rPr lang="en-US" altLang="ko-KR" dirty="0">
                <a:latin typeface="+mj-ea"/>
              </a:rPr>
              <a:t>(Flowchart)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446" y="1435101"/>
            <a:ext cx="10721788" cy="4517464"/>
          </a:xfrm>
        </p:spPr>
        <p:txBody>
          <a:bodyPr numCol="2">
            <a:normAutofit/>
          </a:bodyPr>
          <a:lstStyle/>
          <a:p>
            <a:r>
              <a:rPr lang="ko-KR" altLang="en-US" sz="2600" dirty="0">
                <a:latin typeface="+mn-ea"/>
              </a:rPr>
              <a:t>입금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/>
              <a:t>은행 선택 </a:t>
            </a:r>
            <a:endParaRPr lang="en-US" altLang="ko-KR" sz="2200" dirty="0"/>
          </a:p>
          <a:p>
            <a:pPr lvl="1"/>
            <a:r>
              <a:rPr lang="ko-KR" altLang="en-US" sz="2200" dirty="0"/>
              <a:t>계좌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비밀번호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입금액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계좌 정보 확인</a:t>
            </a:r>
            <a:endParaRPr lang="en-US" altLang="ko-KR" sz="2200" dirty="0"/>
          </a:p>
          <a:p>
            <a:pPr lvl="1"/>
            <a:r>
              <a:rPr lang="ko-KR" altLang="en-US" sz="2200" dirty="0"/>
              <a:t>이후 입금</a:t>
            </a:r>
            <a:endParaRPr lang="en-US" altLang="ko-KR" sz="2200" dirty="0"/>
          </a:p>
          <a:p>
            <a:pPr lvl="1"/>
            <a:r>
              <a:rPr lang="en-US" altLang="ko-KR" sz="2200" dirty="0"/>
              <a:t>DB </a:t>
            </a:r>
            <a:r>
              <a:rPr lang="ko-KR" altLang="en-US" sz="2200" dirty="0"/>
              <a:t>저장</a:t>
            </a:r>
            <a:endParaRPr lang="en-US" altLang="ko-KR" sz="2200" dirty="0"/>
          </a:p>
          <a:p>
            <a:pPr lvl="1"/>
            <a:r>
              <a:rPr lang="ko-KR" altLang="en-US" sz="2200" dirty="0"/>
              <a:t>거래명세표</a:t>
            </a:r>
            <a:endParaRPr lang="en-US" altLang="ko-KR" sz="22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7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iPod, 벡터그래픽이(가) 표시된 사진&#10;&#10;자동 생성된 설명">
            <a:extLst>
              <a:ext uri="{FF2B5EF4-FFF2-40B4-BE49-F238E27FC236}">
                <a16:creationId xmlns:a16="http://schemas.microsoft.com/office/drawing/2014/main" id="{ADB0C7F0-F250-43FC-BEFB-4178B7619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676" y="697037"/>
            <a:ext cx="3450560" cy="54361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출금</a:t>
            </a:r>
            <a:r>
              <a:rPr lang="en-US" altLang="ko-KR" dirty="0">
                <a:latin typeface="+mj-ea"/>
              </a:rPr>
              <a:t>(Flowchart)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448" y="1435101"/>
            <a:ext cx="10721788" cy="4517464"/>
          </a:xfrm>
        </p:spPr>
        <p:txBody>
          <a:bodyPr numCol="2">
            <a:normAutofit/>
          </a:bodyPr>
          <a:lstStyle/>
          <a:p>
            <a:r>
              <a:rPr lang="ko-KR" altLang="en-US" sz="2600" dirty="0">
                <a:latin typeface="+mn-ea"/>
              </a:rPr>
              <a:t>출금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/>
              <a:t>은행 선택 </a:t>
            </a:r>
            <a:endParaRPr lang="en-US" altLang="ko-KR" sz="2200" dirty="0"/>
          </a:p>
          <a:p>
            <a:pPr lvl="1"/>
            <a:r>
              <a:rPr lang="ko-KR" altLang="en-US" sz="2200" dirty="0"/>
              <a:t>계좌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비밀번호 입력</a:t>
            </a:r>
            <a:endParaRPr lang="en-US" altLang="ko-KR" sz="2200" dirty="0"/>
          </a:p>
          <a:p>
            <a:pPr lvl="1"/>
            <a:r>
              <a:rPr lang="ko-KR" altLang="en-US" sz="2200" dirty="0" err="1"/>
              <a:t>출금액</a:t>
            </a:r>
            <a:r>
              <a:rPr lang="ko-KR" altLang="en-US" sz="2200" dirty="0"/>
              <a:t>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계좌 정보 확인</a:t>
            </a:r>
            <a:endParaRPr lang="en-US" altLang="ko-KR" sz="2200" dirty="0"/>
          </a:p>
          <a:p>
            <a:pPr lvl="1"/>
            <a:r>
              <a:rPr lang="ko-KR" altLang="en-US" sz="2200" dirty="0"/>
              <a:t>잔액 확인</a:t>
            </a:r>
            <a:r>
              <a:rPr lang="en-US" altLang="ko-KR" sz="2200" dirty="0"/>
              <a:t>(DB </a:t>
            </a:r>
            <a:r>
              <a:rPr lang="ko-KR" altLang="en-US" sz="2200" dirty="0"/>
              <a:t>확인</a:t>
            </a:r>
            <a:r>
              <a:rPr lang="en-US" altLang="ko-KR" sz="2200" dirty="0"/>
              <a:t>)</a:t>
            </a:r>
          </a:p>
          <a:p>
            <a:pPr lvl="1"/>
            <a:r>
              <a:rPr lang="ko-KR" altLang="en-US" sz="2200" dirty="0"/>
              <a:t>이후 출금</a:t>
            </a:r>
            <a:endParaRPr lang="en-US" altLang="ko-KR" sz="2200" dirty="0"/>
          </a:p>
          <a:p>
            <a:pPr lvl="1"/>
            <a:r>
              <a:rPr lang="en-US" altLang="ko-KR" sz="2200" dirty="0"/>
              <a:t>DB </a:t>
            </a:r>
            <a:r>
              <a:rPr lang="ko-KR" altLang="en-US" sz="2200" dirty="0"/>
              <a:t>저장</a:t>
            </a:r>
            <a:endParaRPr lang="en-US" altLang="ko-KR" sz="2200" dirty="0"/>
          </a:p>
          <a:p>
            <a:pPr lvl="1"/>
            <a:r>
              <a:rPr lang="ko-KR" altLang="en-US" sz="2200" dirty="0"/>
              <a:t>거래명세표</a:t>
            </a: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3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08EABF9-978C-4166-8E26-1B97F9EFC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056" y="161776"/>
            <a:ext cx="3478180" cy="62567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(Flowchart)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448" y="1435101"/>
            <a:ext cx="10721788" cy="4896030"/>
          </a:xfrm>
        </p:spPr>
        <p:txBody>
          <a:bodyPr numCol="2">
            <a:normAutofit/>
          </a:bodyPr>
          <a:lstStyle/>
          <a:p>
            <a:r>
              <a:rPr lang="ko-KR" altLang="en-US" sz="2600" dirty="0">
                <a:latin typeface="+mn-ea"/>
              </a:rPr>
              <a:t>송금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본인 은행 선택 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본인 계좌 입력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본인 비밀번호 입력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송금액 입력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잔액 확인</a:t>
            </a:r>
            <a:r>
              <a:rPr lang="en-US" altLang="ko-KR" sz="2000" dirty="0">
                <a:latin typeface="+mn-ea"/>
              </a:rPr>
              <a:t>(DB </a:t>
            </a:r>
            <a:r>
              <a:rPr lang="ko-KR" altLang="en-US" sz="2000" dirty="0">
                <a:latin typeface="+mn-ea"/>
              </a:rPr>
              <a:t>확인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lvl="1"/>
            <a:r>
              <a:rPr lang="ko-KR" altLang="en-US" sz="2000" dirty="0">
                <a:latin typeface="+mn-ea"/>
              </a:rPr>
              <a:t>받는 사람 은행 선택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타 은행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확인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받는 사람 계좌 입력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계좌 정보 확인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이후 송금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DB </a:t>
            </a:r>
            <a:r>
              <a:rPr lang="ko-KR" altLang="en-US" sz="2000" dirty="0">
                <a:latin typeface="+mn-ea"/>
              </a:rPr>
              <a:t>저장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거래명세표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4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93E8152-6A14-4A5E-8226-9905F2A10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80" y="828935"/>
            <a:ext cx="4089902" cy="49378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+mj-ea"/>
              </a:rPr>
              <a:t>잔액조회</a:t>
            </a:r>
            <a:r>
              <a:rPr lang="en-US" altLang="ko-KR" dirty="0">
                <a:latin typeface="+mj-ea"/>
              </a:rPr>
              <a:t>(Flowchart)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448" y="1435101"/>
            <a:ext cx="10721788" cy="4896030"/>
          </a:xfrm>
        </p:spPr>
        <p:txBody>
          <a:bodyPr numCol="2">
            <a:normAutofit/>
          </a:bodyPr>
          <a:lstStyle/>
          <a:p>
            <a:r>
              <a:rPr lang="ko-KR" altLang="en-US" sz="2600" dirty="0">
                <a:latin typeface="+mn-ea"/>
              </a:rPr>
              <a:t>잔액조회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잔액조회 선택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등록 계좌 확인</a:t>
            </a:r>
            <a:r>
              <a:rPr lang="en-US" altLang="ko-KR" sz="2000" dirty="0">
                <a:latin typeface="+mn-ea"/>
              </a:rPr>
              <a:t>(DB </a:t>
            </a:r>
            <a:r>
              <a:rPr lang="ko-KR" altLang="en-US" sz="2000" dirty="0">
                <a:latin typeface="+mn-ea"/>
              </a:rPr>
              <a:t>확인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lvl="1"/>
            <a:r>
              <a:rPr lang="ko-KR" altLang="en-US" sz="2000" dirty="0">
                <a:latin typeface="+mn-ea"/>
              </a:rPr>
              <a:t>계좌 정보 출력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잔액 포함</a:t>
            </a:r>
            <a:r>
              <a:rPr lang="en-US" altLang="ko-KR" sz="2000" dirty="0">
                <a:latin typeface="+mn-ea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9C1970-343C-4AD6-9E8B-1D87F963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24" y="445216"/>
            <a:ext cx="3837320" cy="55570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+mj-ea"/>
              </a:rPr>
              <a:t>계좌 생성</a:t>
            </a:r>
            <a:r>
              <a:rPr lang="en-US" altLang="ko-KR" dirty="0">
                <a:latin typeface="+mj-ea"/>
              </a:rPr>
              <a:t>(Flowchart)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448" y="1435101"/>
            <a:ext cx="10721788" cy="4517464"/>
          </a:xfrm>
        </p:spPr>
        <p:txBody>
          <a:bodyPr numCol="2">
            <a:normAutofit/>
          </a:bodyPr>
          <a:lstStyle/>
          <a:p>
            <a:r>
              <a:rPr lang="ko-KR" altLang="en-US" sz="2600" dirty="0">
                <a:latin typeface="+mn-ea"/>
              </a:rPr>
              <a:t>계좌 생성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/>
              <a:t>은행 선택 </a:t>
            </a:r>
            <a:endParaRPr lang="en-US" altLang="ko-KR" sz="2200" dirty="0"/>
          </a:p>
          <a:p>
            <a:pPr lvl="1"/>
            <a:r>
              <a:rPr lang="ko-KR" altLang="en-US" sz="2200" dirty="0"/>
              <a:t>계좌번호 랜덤 생성</a:t>
            </a:r>
            <a:endParaRPr lang="en-US" altLang="ko-KR" sz="2200" dirty="0"/>
          </a:p>
          <a:p>
            <a:pPr lvl="1"/>
            <a:r>
              <a:rPr lang="ko-KR" altLang="en-US" sz="2200" dirty="0"/>
              <a:t>이름</a:t>
            </a:r>
            <a:r>
              <a:rPr lang="en-US" altLang="ko-KR" sz="2200" dirty="0"/>
              <a:t>,</a:t>
            </a:r>
            <a:r>
              <a:rPr lang="ko-KR" altLang="en-US" sz="2200" dirty="0"/>
              <a:t> 비밀번호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계좌 정보 확인</a:t>
            </a:r>
            <a:endParaRPr lang="en-US" altLang="ko-KR" sz="2200" dirty="0"/>
          </a:p>
          <a:p>
            <a:pPr lvl="1"/>
            <a:r>
              <a:rPr lang="ko-KR" altLang="en-US" sz="2200" dirty="0"/>
              <a:t>이후 계좌 생성</a:t>
            </a:r>
            <a:endParaRPr lang="en-US" altLang="ko-KR" sz="2200" dirty="0"/>
          </a:p>
          <a:p>
            <a:pPr lvl="1"/>
            <a:r>
              <a:rPr lang="ko-KR" altLang="en-US" sz="2200" dirty="0"/>
              <a:t>신규 계좌 </a:t>
            </a:r>
            <a:r>
              <a:rPr lang="en-US" altLang="ko-KR" sz="2200" dirty="0"/>
              <a:t>DB </a:t>
            </a:r>
            <a:r>
              <a:rPr lang="ko-KR" altLang="en-US" sz="2200" dirty="0"/>
              <a:t>저장</a:t>
            </a: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821D8B0-E3AD-42E5-BFF6-05903BD71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99" y="505241"/>
            <a:ext cx="3822776" cy="55396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5846060" cy="94456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+mj-ea"/>
              </a:rPr>
              <a:t>비밀번호 변경</a:t>
            </a:r>
            <a:r>
              <a:rPr lang="en-US" altLang="ko-KR" dirty="0">
                <a:latin typeface="+mj-ea"/>
              </a:rPr>
              <a:t>(Flowchart)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448" y="1435101"/>
            <a:ext cx="10721788" cy="4517464"/>
          </a:xfrm>
        </p:spPr>
        <p:txBody>
          <a:bodyPr numCol="2">
            <a:normAutofit/>
          </a:bodyPr>
          <a:lstStyle/>
          <a:p>
            <a:r>
              <a:rPr lang="ko-KR" altLang="en-US" sz="2600" dirty="0">
                <a:latin typeface="+mn-ea"/>
              </a:rPr>
              <a:t>비밀번호 변경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/>
              <a:t>계좌번호 입력 </a:t>
            </a:r>
            <a:endParaRPr lang="en-US" altLang="ko-KR" sz="2200" dirty="0"/>
          </a:p>
          <a:p>
            <a:pPr lvl="1"/>
            <a:r>
              <a:rPr lang="ko-KR" altLang="en-US" sz="2200" dirty="0"/>
              <a:t>현재 비밀번호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신규 비밀번호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비밀번호 변경</a:t>
            </a:r>
            <a:endParaRPr lang="en-US" altLang="ko-KR" sz="2200" dirty="0"/>
          </a:p>
          <a:p>
            <a:pPr lvl="1"/>
            <a:r>
              <a:rPr lang="ko-KR" altLang="en-US" sz="2200" dirty="0"/>
              <a:t>신규 비밀번호 </a:t>
            </a:r>
            <a:r>
              <a:rPr lang="en-US" altLang="ko-KR" sz="2200" dirty="0"/>
              <a:t>DB </a:t>
            </a:r>
            <a:r>
              <a:rPr lang="ko-KR" altLang="en-US" sz="2200" dirty="0"/>
              <a:t>저장</a:t>
            </a: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6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F40DCE0-B1CF-4821-9904-ADDE70303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35" y="505240"/>
            <a:ext cx="3233313" cy="5539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5846060" cy="94456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+mj-ea"/>
              </a:rPr>
              <a:t>계좌정지해제</a:t>
            </a:r>
            <a:r>
              <a:rPr lang="en-US" altLang="ko-KR" dirty="0">
                <a:latin typeface="+mj-ea"/>
              </a:rPr>
              <a:t>(Flowchart)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448" y="1435101"/>
            <a:ext cx="10721788" cy="4517464"/>
          </a:xfrm>
        </p:spPr>
        <p:txBody>
          <a:bodyPr numCol="2">
            <a:normAutofit/>
          </a:bodyPr>
          <a:lstStyle/>
          <a:p>
            <a:r>
              <a:rPr lang="ko-KR" altLang="en-US" sz="2600" dirty="0">
                <a:latin typeface="+mn-ea"/>
              </a:rPr>
              <a:t>계좌정지해제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/>
              <a:t>관리자 선택 </a:t>
            </a:r>
            <a:endParaRPr lang="en-US" altLang="ko-KR" sz="2200" dirty="0"/>
          </a:p>
          <a:p>
            <a:pPr lvl="1"/>
            <a:r>
              <a:rPr lang="ko-KR" altLang="en-US" sz="2200" dirty="0"/>
              <a:t>관리자 비밀번호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계좌정지해제 선택</a:t>
            </a:r>
            <a:endParaRPr lang="en-US" altLang="ko-KR" sz="2200" dirty="0"/>
          </a:p>
          <a:p>
            <a:pPr lvl="1"/>
            <a:r>
              <a:rPr lang="ko-KR" altLang="en-US" sz="2200" dirty="0"/>
              <a:t>정지 계좌번호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정지 계좌 확인</a:t>
            </a:r>
            <a:r>
              <a:rPr lang="en-US" altLang="ko-KR" sz="2200" dirty="0"/>
              <a:t>(DB</a:t>
            </a:r>
            <a:r>
              <a:rPr lang="ko-KR" altLang="en-US" sz="2200" dirty="0"/>
              <a:t> 확인</a:t>
            </a:r>
            <a:r>
              <a:rPr lang="en-US" altLang="ko-KR" sz="2200" dirty="0"/>
              <a:t>)</a:t>
            </a:r>
          </a:p>
          <a:p>
            <a:pPr lvl="1"/>
            <a:r>
              <a:rPr lang="ko-KR" altLang="en-US" sz="2200" dirty="0"/>
              <a:t>계좌정지해제</a:t>
            </a:r>
            <a:r>
              <a:rPr lang="en-US" altLang="ko-KR" sz="2200" dirty="0"/>
              <a:t>(DB</a:t>
            </a:r>
            <a:r>
              <a:rPr lang="ko-KR" altLang="en-US" sz="2200" dirty="0"/>
              <a:t> 저장</a:t>
            </a:r>
            <a:r>
              <a:rPr lang="en-US" altLang="ko-KR" sz="220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4639"/>
            <a:ext cx="8194763" cy="9445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</a:rPr>
              <a:t>관리자 비밀번호 변경</a:t>
            </a:r>
            <a:r>
              <a:rPr lang="en-US" altLang="ko-KR" sz="4000" dirty="0">
                <a:latin typeface="+mj-ea"/>
              </a:rPr>
              <a:t>(Flowchart)</a:t>
            </a:r>
            <a:r>
              <a:rPr lang="ko-KR" altLang="en-US" sz="4000" dirty="0">
                <a:latin typeface="+mj-ea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448" y="1435101"/>
            <a:ext cx="10721788" cy="4517464"/>
          </a:xfrm>
        </p:spPr>
        <p:txBody>
          <a:bodyPr numCol="2">
            <a:normAutofit/>
          </a:bodyPr>
          <a:lstStyle/>
          <a:p>
            <a:r>
              <a:rPr lang="ko-KR" altLang="en-US" sz="2600" dirty="0">
                <a:latin typeface="+mn-ea"/>
              </a:rPr>
              <a:t>관리자 비밀번호 변경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/>
              <a:t>관리자 선택 </a:t>
            </a:r>
            <a:endParaRPr lang="en-US" altLang="ko-KR" sz="2200" dirty="0"/>
          </a:p>
          <a:p>
            <a:pPr lvl="1"/>
            <a:r>
              <a:rPr lang="ko-KR" altLang="en-US" sz="2200" dirty="0"/>
              <a:t>관리자 비밀번호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관리자 비밀번호 변경 선택</a:t>
            </a:r>
            <a:endParaRPr lang="en-US" altLang="ko-KR" sz="2200" dirty="0"/>
          </a:p>
          <a:p>
            <a:pPr lvl="1"/>
            <a:r>
              <a:rPr lang="ko-KR" altLang="en-US" sz="2200" dirty="0"/>
              <a:t>신규 비밀번호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비밀번호 변경</a:t>
            </a:r>
            <a:endParaRPr lang="en-US" altLang="ko-KR" sz="2200" dirty="0"/>
          </a:p>
          <a:p>
            <a:pPr lvl="1"/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000ADB-4C22-5349-9395-A3C59A20E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952" y="659150"/>
            <a:ext cx="2194753" cy="553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D130-ED2D-41A3-8BB1-6CDD1905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57D81-E7AD-4387-94A9-277B8621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프로그램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실행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0B5879-CA58-4D49-A26F-28FB562B63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5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0DA2F3-3DC1-47E3-98CD-9AA513EB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16F8F0-6462-4DED-9C13-AF0ABCE040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6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입금</a:t>
            </a:r>
            <a:r>
              <a:rPr lang="en-US" altLang="ko-KR" dirty="0">
                <a:latin typeface="+mj-ea"/>
              </a:rPr>
              <a:t>(1/4)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328525" y="443184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초기 메뉴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B81DC55-B42D-481C-8466-2B6250D0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914" y="2561503"/>
            <a:ext cx="3524742" cy="1600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4935D3B-0F5D-4058-95B8-E855C7DA7D31}"/>
              </a:ext>
            </a:extLst>
          </p:cNvPr>
          <p:cNvSpPr/>
          <p:nvPr/>
        </p:nvSpPr>
        <p:spPr>
          <a:xfrm>
            <a:off x="3901343" y="3399764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5498883" y="443184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입금 선택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73C356D2-2FC9-4985-A9B5-1CD5F9545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100" y="2427057"/>
            <a:ext cx="3467584" cy="1905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995E29D-D2A9-4086-847F-8D3DE6746AFE}"/>
              </a:ext>
            </a:extLst>
          </p:cNvPr>
          <p:cNvSpPr txBox="1"/>
          <p:nvPr/>
        </p:nvSpPr>
        <p:spPr>
          <a:xfrm>
            <a:off x="9380746" y="4431842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</a:t>
            </a:r>
            <a:r>
              <a:rPr lang="en-US" altLang="ko-KR" dirty="0"/>
              <a:t> </a:t>
            </a:r>
            <a:r>
              <a:rPr lang="ko-KR" altLang="en-US" dirty="0"/>
              <a:t>정보 입력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EDD3DBDA-06D3-4984-AA4A-8669C3C8BC70}"/>
              </a:ext>
            </a:extLst>
          </p:cNvPr>
          <p:cNvSpPr/>
          <p:nvPr/>
        </p:nvSpPr>
        <p:spPr>
          <a:xfrm>
            <a:off x="8077528" y="3399764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3E042EA-20E7-49BE-80BB-3A632A07A39B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009529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입금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endParaRPr lang="en-US" altLang="ko-KR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6DCF31F3-C46C-4EE5-8EE9-CBF08B362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44" y="2422566"/>
            <a:ext cx="3505689" cy="1981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672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2115253" y="4772502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정보 확인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469BFD-DBBB-41B2-85E3-648948FD9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91" y="2426157"/>
            <a:ext cx="4601217" cy="1905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A69E81-513B-4A69-8D11-BDA8D5D69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87" y="2164183"/>
            <a:ext cx="3458058" cy="2429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1" y="1435101"/>
            <a:ext cx="10460531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입금</a:t>
            </a:r>
            <a:r>
              <a:rPr lang="en-US" altLang="ko-KR" dirty="0"/>
              <a:t> – </a:t>
            </a:r>
            <a:r>
              <a:rPr lang="ko-KR" altLang="en-US" dirty="0"/>
              <a:t>실행결과 </a:t>
            </a:r>
            <a:r>
              <a:rPr lang="en-US" altLang="ko-KR" dirty="0"/>
              <a:t>Cont’d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입금</a:t>
            </a:r>
            <a:r>
              <a:rPr lang="en-US" altLang="ko-KR" dirty="0">
                <a:latin typeface="+mj-ea"/>
              </a:rPr>
              <a:t>(2/4)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54636A0-F1AF-4F6B-9796-02B45DB0BAC5}"/>
              </a:ext>
            </a:extLst>
          </p:cNvPr>
          <p:cNvSpPr/>
          <p:nvPr/>
        </p:nvSpPr>
        <p:spPr>
          <a:xfrm>
            <a:off x="5989021" y="3411070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7845815" y="477250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명세표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4A32F-F1E6-4AF3-8F07-823751116794}"/>
              </a:ext>
            </a:extLst>
          </p:cNvPr>
          <p:cNvSpPr txBox="1"/>
          <p:nvPr/>
        </p:nvSpPr>
        <p:spPr>
          <a:xfrm>
            <a:off x="5826207" y="3656409"/>
            <a:ext cx="762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입금완료</a:t>
            </a:r>
          </a:p>
        </p:txBody>
      </p:sp>
    </p:spTree>
    <p:extLst>
      <p:ext uri="{BB962C8B-B14F-4D97-AF65-F5344CB8AC3E}">
        <p14:creationId xmlns:p14="http://schemas.microsoft.com/office/powerpoint/2010/main" val="10494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933423" y="519485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입금 전 잔액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입금</a:t>
            </a:r>
            <a:r>
              <a:rPr lang="en-US" altLang="ko-KR" dirty="0"/>
              <a:t> – MySQL</a:t>
            </a:r>
            <a:r>
              <a:rPr lang="ko-KR" altLang="en-US" dirty="0"/>
              <a:t> 저장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입금</a:t>
            </a:r>
            <a:r>
              <a:rPr lang="en-US" altLang="ko-KR" dirty="0">
                <a:latin typeface="+mj-ea"/>
              </a:rPr>
              <a:t>(3/4)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54636A0-F1AF-4F6B-9796-02B45DB0BAC5}"/>
              </a:ext>
            </a:extLst>
          </p:cNvPr>
          <p:cNvSpPr/>
          <p:nvPr/>
        </p:nvSpPr>
        <p:spPr>
          <a:xfrm>
            <a:off x="5881695" y="3499643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8261984" y="519485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입금 후 잔액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CFA433-3F2C-45C9-8907-321F143E6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851" y="1984955"/>
            <a:ext cx="5069727" cy="3029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7DBDCA-CE51-4D7B-9ED4-225BEB126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28" y="3100450"/>
            <a:ext cx="5361421" cy="9755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26927AB9-9155-41F1-86A6-F491AC77B86F}"/>
              </a:ext>
            </a:extLst>
          </p:cNvPr>
          <p:cNvSpPr/>
          <p:nvPr/>
        </p:nvSpPr>
        <p:spPr>
          <a:xfrm>
            <a:off x="10102710" y="3336534"/>
            <a:ext cx="612798" cy="286971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E33141-4D64-449D-8107-D062C563FC85}"/>
              </a:ext>
            </a:extLst>
          </p:cNvPr>
          <p:cNvCxnSpPr>
            <a:cxnSpLocks/>
          </p:cNvCxnSpPr>
          <p:nvPr/>
        </p:nvCxnSpPr>
        <p:spPr>
          <a:xfrm>
            <a:off x="9690847" y="3809905"/>
            <a:ext cx="1462928" cy="0"/>
          </a:xfrm>
          <a:prstGeom prst="line">
            <a:avLst/>
          </a:prstGeom>
          <a:ln w="9525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6BCB0D4-0CAF-47CC-A3C1-8D2C2F872390}"/>
              </a:ext>
            </a:extLst>
          </p:cNvPr>
          <p:cNvSpPr/>
          <p:nvPr/>
        </p:nvSpPr>
        <p:spPr>
          <a:xfrm rot="17494513">
            <a:off x="10332858" y="2960475"/>
            <a:ext cx="428610" cy="12742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A37DF0-4D3D-482A-8B3C-9084F35C8B5C}"/>
              </a:ext>
            </a:extLst>
          </p:cNvPr>
          <p:cNvSpPr/>
          <p:nvPr/>
        </p:nvSpPr>
        <p:spPr>
          <a:xfrm>
            <a:off x="4328160" y="3319116"/>
            <a:ext cx="714103" cy="473371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A45B5D-CA36-4043-827D-51ADF3A655B3}"/>
              </a:ext>
            </a:extLst>
          </p:cNvPr>
          <p:cNvSpPr/>
          <p:nvPr/>
        </p:nvSpPr>
        <p:spPr>
          <a:xfrm>
            <a:off x="10484690" y="2449629"/>
            <a:ext cx="685427" cy="216569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9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221197" y="5043854"/>
            <a:ext cx="342112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등록된 계좌 정보가 없는 경우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sz="1400" dirty="0"/>
              <a:t>→ </a:t>
            </a:r>
            <a:r>
              <a:rPr lang="en-US" altLang="ko-KR" sz="1400" dirty="0"/>
              <a:t>3</a:t>
            </a:r>
            <a:r>
              <a:rPr lang="ko-KR" altLang="en-US" sz="1400" dirty="0"/>
              <a:t>초 경과 후 초기 화면으로 </a:t>
            </a:r>
            <a:r>
              <a:rPr lang="ko-KR" altLang="en-US" sz="1400" dirty="0" err="1"/>
              <a:t>돌아감</a:t>
            </a:r>
            <a:endParaRPr lang="ko-KR" altLang="en-US" sz="14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입금</a:t>
            </a:r>
            <a:r>
              <a:rPr lang="en-US" altLang="ko-KR" dirty="0"/>
              <a:t> –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입금</a:t>
            </a:r>
            <a:r>
              <a:rPr lang="en-US" altLang="ko-KR" dirty="0">
                <a:latin typeface="+mj-ea"/>
              </a:rPr>
              <a:t>(4/4)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9576360" y="2923238"/>
            <a:ext cx="2515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&lt;</a:t>
            </a:r>
            <a:r>
              <a:rPr lang="ko-KR" altLang="en-US" dirty="0"/>
              <a:t>문자를 입력한 경우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은행</a:t>
            </a:r>
            <a:r>
              <a:rPr lang="en-US" altLang="ko-KR" sz="1400" dirty="0"/>
              <a:t>, </a:t>
            </a:r>
            <a:r>
              <a:rPr lang="ko-KR" altLang="en-US" sz="1400" dirty="0"/>
              <a:t>계좌번호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</a:t>
            </a:r>
            <a:r>
              <a:rPr lang="en-US" altLang="ko-KR" sz="1400" dirty="0"/>
              <a:t>,   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입금액 입력창에서 올바른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형식이</a:t>
            </a:r>
            <a:r>
              <a:rPr lang="en-US" altLang="ko-KR" sz="1400" dirty="0"/>
              <a:t> </a:t>
            </a:r>
            <a:r>
              <a:rPr lang="ko-KR" altLang="en-US" sz="1400" dirty="0"/>
              <a:t>아닌 다른 문자를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입력했을 경우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→</a:t>
            </a:r>
            <a:r>
              <a:rPr lang="en-US" altLang="ko-KR" sz="1400" dirty="0"/>
              <a:t> “</a:t>
            </a:r>
            <a:r>
              <a:rPr lang="ko-KR" altLang="en-US" sz="1400" dirty="0"/>
              <a:t>잘못 입력하셨습니다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정확한 값을 입력해주세요</a:t>
            </a:r>
            <a:r>
              <a:rPr lang="en-US" altLang="ko-KR" sz="1400" dirty="0"/>
              <a:t>!”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출력 후 초기 화면으로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 err="1"/>
              <a:t>돌아감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669C79-B17C-40EE-A640-2279D668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4" y="2088776"/>
            <a:ext cx="4620270" cy="28197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503D40-9C51-4403-B086-4BB04C5E6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0564"/>
            <a:ext cx="3477110" cy="34294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B6FE81-41E7-4F58-89BA-F2628948D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923" y="4276003"/>
            <a:ext cx="3069264" cy="2008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2B91A06-104E-42F6-A44D-C6E8A49C18FE}"/>
              </a:ext>
            </a:extLst>
          </p:cNvPr>
          <p:cNvSpPr/>
          <p:nvPr/>
        </p:nvSpPr>
        <p:spPr>
          <a:xfrm rot="5400000">
            <a:off x="7620249" y="3875945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E04B2CB-B0B7-4533-ABE8-877D99BDB5DC}"/>
              </a:ext>
            </a:extLst>
          </p:cNvPr>
          <p:cNvCxnSpPr>
            <a:cxnSpLocks/>
          </p:cNvCxnSpPr>
          <p:nvPr/>
        </p:nvCxnSpPr>
        <p:spPr>
          <a:xfrm>
            <a:off x="8045450" y="3594753"/>
            <a:ext cx="667544" cy="0"/>
          </a:xfrm>
          <a:prstGeom prst="line">
            <a:avLst/>
          </a:prstGeom>
          <a:ln w="1905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8BFA320-20F5-40D9-9DC1-B79E51720A8B}"/>
              </a:ext>
            </a:extLst>
          </p:cNvPr>
          <p:cNvCxnSpPr>
            <a:cxnSpLocks/>
          </p:cNvCxnSpPr>
          <p:nvPr/>
        </p:nvCxnSpPr>
        <p:spPr>
          <a:xfrm>
            <a:off x="9891712" y="3247931"/>
            <a:ext cx="447675" cy="0"/>
          </a:xfrm>
          <a:prstGeom prst="line">
            <a:avLst/>
          </a:prstGeom>
          <a:ln w="1905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E5C126-FC51-457A-9D40-0FD0198244C2}"/>
              </a:ext>
            </a:extLst>
          </p:cNvPr>
          <p:cNvCxnSpPr>
            <a:cxnSpLocks/>
          </p:cNvCxnSpPr>
          <p:nvPr/>
        </p:nvCxnSpPr>
        <p:spPr>
          <a:xfrm>
            <a:off x="2190526" y="2889649"/>
            <a:ext cx="735554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747271-B36E-420C-ABA2-043BC0A13FA6}"/>
              </a:ext>
            </a:extLst>
          </p:cNvPr>
          <p:cNvSpPr txBox="1"/>
          <p:nvPr/>
        </p:nvSpPr>
        <p:spPr>
          <a:xfrm>
            <a:off x="3000842" y="2650107"/>
            <a:ext cx="12884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MySQL</a:t>
            </a:r>
            <a:r>
              <a:rPr lang="ko-KR" altLang="en-US" sz="1200" dirty="0"/>
              <a:t>에 </a:t>
            </a:r>
            <a:endParaRPr lang="en-US" altLang="ko-KR" sz="1200" dirty="0"/>
          </a:p>
          <a:p>
            <a:r>
              <a:rPr lang="ko-KR" altLang="en-US" sz="1200" dirty="0"/>
              <a:t>없는 계좌 번호</a:t>
            </a:r>
          </a:p>
        </p:txBody>
      </p:sp>
    </p:spTree>
    <p:extLst>
      <p:ext uri="{BB962C8B-B14F-4D97-AF65-F5344CB8AC3E}">
        <p14:creationId xmlns:p14="http://schemas.microsoft.com/office/powerpoint/2010/main" val="10903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출금</a:t>
            </a:r>
            <a:r>
              <a:rPr lang="en-US" altLang="ko-KR" dirty="0">
                <a:latin typeface="+mj-ea"/>
              </a:rPr>
              <a:t>(1/7)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328525" y="443184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초기 메뉴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4935D3B-0F5D-4058-95B8-E855C7DA7D31}"/>
              </a:ext>
            </a:extLst>
          </p:cNvPr>
          <p:cNvSpPr/>
          <p:nvPr/>
        </p:nvSpPr>
        <p:spPr>
          <a:xfrm>
            <a:off x="3901343" y="3399764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5498883" y="443184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출금 선택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95E29D-D2A9-4086-847F-8D3DE6746AFE}"/>
              </a:ext>
            </a:extLst>
          </p:cNvPr>
          <p:cNvSpPr txBox="1"/>
          <p:nvPr/>
        </p:nvSpPr>
        <p:spPr>
          <a:xfrm>
            <a:off x="9380746" y="4431842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</a:t>
            </a:r>
            <a:r>
              <a:rPr lang="en-US" altLang="ko-KR" dirty="0"/>
              <a:t> </a:t>
            </a:r>
            <a:r>
              <a:rPr lang="ko-KR" altLang="en-US" dirty="0"/>
              <a:t>정보 입력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EDD3DBDA-06D3-4984-AA4A-8669C3C8BC70}"/>
              </a:ext>
            </a:extLst>
          </p:cNvPr>
          <p:cNvSpPr/>
          <p:nvPr/>
        </p:nvSpPr>
        <p:spPr>
          <a:xfrm>
            <a:off x="8077528" y="3399764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3E042EA-20E7-49BE-80BB-3A632A07A39B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009529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출금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endParaRPr lang="en-US" altLang="ko-KR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6DCF31F3-C46C-4EE5-8EE9-CBF08B362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4" y="2422566"/>
            <a:ext cx="3505689" cy="1981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EAC19B-1286-480C-9311-E3DA5BF5E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422" y="2581156"/>
            <a:ext cx="3486637" cy="1695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BF1498-8891-49EF-BFD5-0BEA9AACE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099" y="2546409"/>
            <a:ext cx="3467584" cy="1857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236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2115253" y="4772502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정보 확인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1" y="1435101"/>
            <a:ext cx="10103479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출금</a:t>
            </a:r>
            <a:r>
              <a:rPr lang="en-US" altLang="ko-KR" dirty="0"/>
              <a:t> – </a:t>
            </a:r>
            <a:r>
              <a:rPr lang="ko-KR" altLang="en-US" dirty="0"/>
              <a:t>실행결과 </a:t>
            </a:r>
            <a:r>
              <a:rPr lang="en-US" altLang="ko-KR" dirty="0"/>
              <a:t>Cont’d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출금</a:t>
            </a:r>
            <a:r>
              <a:rPr lang="en-US" altLang="ko-KR" dirty="0">
                <a:latin typeface="+mj-ea"/>
              </a:rPr>
              <a:t>(2/7)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7845815" y="4772502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명세표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4A32F-F1E6-4AF3-8F07-823751116794}"/>
              </a:ext>
            </a:extLst>
          </p:cNvPr>
          <p:cNvSpPr txBox="1"/>
          <p:nvPr/>
        </p:nvSpPr>
        <p:spPr>
          <a:xfrm>
            <a:off x="5826207" y="3656409"/>
            <a:ext cx="762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출금완료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2BE29B-B6FD-4745-9497-CF98671F0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38" y="2506192"/>
            <a:ext cx="4591691" cy="1924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17D8FB-86F4-4535-ADAE-880E1E598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38" y="2211027"/>
            <a:ext cx="3524742" cy="23815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6E2BB6F-82E0-4B36-81A2-DCFB631D4666}"/>
              </a:ext>
            </a:extLst>
          </p:cNvPr>
          <p:cNvCxnSpPr/>
          <p:nvPr/>
        </p:nvCxnSpPr>
        <p:spPr>
          <a:xfrm>
            <a:off x="5826207" y="3429000"/>
            <a:ext cx="6000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31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75A916B-E4EF-49D9-9BFC-61D90937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851" y="2073529"/>
            <a:ext cx="5245009" cy="3029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5DE010-863F-4BC7-95A8-8DDECCE71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28" y="3146843"/>
            <a:ext cx="5361421" cy="953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933423" y="519485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출금 전 잔액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출금</a:t>
            </a:r>
            <a:r>
              <a:rPr lang="en-US" altLang="ko-KR" dirty="0"/>
              <a:t> – MySQL</a:t>
            </a:r>
            <a:r>
              <a:rPr lang="ko-KR" altLang="en-US" dirty="0"/>
              <a:t> 저장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출금</a:t>
            </a:r>
            <a:r>
              <a:rPr lang="en-US" altLang="ko-KR" dirty="0">
                <a:latin typeface="+mj-ea"/>
              </a:rPr>
              <a:t>(3/7)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54636A0-F1AF-4F6B-9796-02B45DB0BAC5}"/>
              </a:ext>
            </a:extLst>
          </p:cNvPr>
          <p:cNvSpPr/>
          <p:nvPr/>
        </p:nvSpPr>
        <p:spPr>
          <a:xfrm>
            <a:off x="5881695" y="3499643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8261984" y="519485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출금 후 잔액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6927AB9-9155-41F1-86A6-F491AC77B86F}"/>
              </a:ext>
            </a:extLst>
          </p:cNvPr>
          <p:cNvSpPr/>
          <p:nvPr/>
        </p:nvSpPr>
        <p:spPr>
          <a:xfrm>
            <a:off x="10221679" y="3426925"/>
            <a:ext cx="612798" cy="286971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E33141-4D64-449D-8107-D062C563FC85}"/>
              </a:ext>
            </a:extLst>
          </p:cNvPr>
          <p:cNvCxnSpPr>
            <a:cxnSpLocks/>
          </p:cNvCxnSpPr>
          <p:nvPr/>
        </p:nvCxnSpPr>
        <p:spPr>
          <a:xfrm>
            <a:off x="9762289" y="3895635"/>
            <a:ext cx="1462928" cy="0"/>
          </a:xfrm>
          <a:prstGeom prst="line">
            <a:avLst/>
          </a:prstGeom>
          <a:ln w="9525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6BCB0D4-0CAF-47CC-A3C1-8D2C2F872390}"/>
              </a:ext>
            </a:extLst>
          </p:cNvPr>
          <p:cNvSpPr/>
          <p:nvPr/>
        </p:nvSpPr>
        <p:spPr>
          <a:xfrm rot="17494513">
            <a:off x="10386833" y="3045773"/>
            <a:ext cx="428610" cy="127425"/>
          </a:xfrm>
          <a:prstGeom prst="rightArrow">
            <a:avLst>
              <a:gd name="adj1" fmla="val 46525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A3DC3B-B784-B34A-BD6E-18C3E4D8F05C}"/>
              </a:ext>
            </a:extLst>
          </p:cNvPr>
          <p:cNvSpPr/>
          <p:nvPr/>
        </p:nvSpPr>
        <p:spPr>
          <a:xfrm>
            <a:off x="4356847" y="3361765"/>
            <a:ext cx="736226" cy="496361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6762AA-DF53-9C47-A84F-4661ABC88998}"/>
              </a:ext>
            </a:extLst>
          </p:cNvPr>
          <p:cNvSpPr/>
          <p:nvPr/>
        </p:nvSpPr>
        <p:spPr>
          <a:xfrm>
            <a:off x="10601011" y="2517111"/>
            <a:ext cx="720132" cy="24618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708003" y="5160676"/>
            <a:ext cx="243675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비밀번호 오류 시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sz="1600" dirty="0"/>
              <a:t>→ </a:t>
            </a:r>
            <a:r>
              <a:rPr lang="en-US" altLang="ko-KR" sz="1600" dirty="0"/>
              <a:t>MySQL</a:t>
            </a:r>
            <a:r>
              <a:rPr lang="ko-KR" altLang="en-US" sz="1600" dirty="0"/>
              <a:t> </a:t>
            </a:r>
            <a:r>
              <a:rPr lang="en-US" altLang="ko-KR" sz="1600" dirty="0"/>
              <a:t>error </a:t>
            </a:r>
            <a:r>
              <a:rPr lang="ko-KR" altLang="en-US" sz="1600" dirty="0"/>
              <a:t>열 </a:t>
            </a:r>
            <a:r>
              <a:rPr lang="en-US" altLang="ko-KR" sz="1600" dirty="0"/>
              <a:t>+1 </a:t>
            </a:r>
            <a:r>
              <a:rPr lang="ko-KR" altLang="en-US" sz="1600" dirty="0"/>
              <a:t>추가</a:t>
            </a:r>
            <a:endParaRPr lang="en-US" altLang="ko-KR" sz="16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469530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출금</a:t>
            </a:r>
            <a:r>
              <a:rPr lang="en-US" altLang="ko-KR" dirty="0"/>
              <a:t> – </a:t>
            </a:r>
            <a:r>
              <a:rPr lang="ko-KR" altLang="en-US" dirty="0"/>
              <a:t>비밀번호 오류 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출금</a:t>
            </a:r>
            <a:r>
              <a:rPr lang="en-US" altLang="ko-KR" dirty="0">
                <a:latin typeface="+mj-ea"/>
              </a:rPr>
              <a:t>(4/7)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6696240" y="5160676"/>
            <a:ext cx="4513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&lt;</a:t>
            </a:r>
            <a:r>
              <a:rPr lang="ko-KR" altLang="en-US" dirty="0"/>
              <a:t>비밀번호가 틀리고 이후에 맞았을 경우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sz="1600" dirty="0"/>
              <a:t>→ 비밀번호가 맞았을 경우  </a:t>
            </a:r>
            <a:r>
              <a:rPr lang="en-US" altLang="ko-KR" sz="1600" dirty="0"/>
              <a:t>error </a:t>
            </a:r>
            <a:r>
              <a:rPr lang="ko-KR" altLang="en-US" sz="1600" dirty="0"/>
              <a:t>열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초기화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43BBEB-28B0-409E-895D-556B780AB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1" y="2486667"/>
            <a:ext cx="4795317" cy="22761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887CC28-95CF-4946-8E30-3EB6508BB1B8}"/>
              </a:ext>
            </a:extLst>
          </p:cNvPr>
          <p:cNvSpPr/>
          <p:nvPr/>
        </p:nvSpPr>
        <p:spPr>
          <a:xfrm rot="18681835">
            <a:off x="3881474" y="3539643"/>
            <a:ext cx="1010310" cy="170163"/>
          </a:xfrm>
          <a:prstGeom prst="rightArrow">
            <a:avLst>
              <a:gd name="adj1" fmla="val 32350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F92937-E01D-44A0-936B-C66F608D798A}"/>
              </a:ext>
            </a:extLst>
          </p:cNvPr>
          <p:cNvSpPr txBox="1"/>
          <p:nvPr/>
        </p:nvSpPr>
        <p:spPr>
          <a:xfrm>
            <a:off x="1578237" y="3598418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비밀번호가 틀릴 때마다</a:t>
            </a:r>
            <a:endParaRPr lang="en-US" altLang="ko-KR" sz="1200" dirty="0"/>
          </a:p>
          <a:p>
            <a:r>
              <a:rPr lang="en-US" altLang="ko-KR" sz="1200" dirty="0"/>
              <a:t>error </a:t>
            </a:r>
            <a:r>
              <a:rPr lang="ko-KR" altLang="en-US" sz="1200" dirty="0"/>
              <a:t>열 </a:t>
            </a:r>
            <a:r>
              <a:rPr lang="en-US" altLang="ko-KR" sz="1200" dirty="0"/>
              <a:t>+1 </a:t>
            </a:r>
            <a:r>
              <a:rPr lang="ko-KR" altLang="en-US" sz="1200" dirty="0"/>
              <a:t>추가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26AD58-E5DA-4132-AF15-57DDD7AF8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576" y="1867524"/>
            <a:ext cx="5386008" cy="312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3C5831E-7F28-4AC0-A937-A1547DD94A33}"/>
              </a:ext>
            </a:extLst>
          </p:cNvPr>
          <p:cNvSpPr/>
          <p:nvPr/>
        </p:nvSpPr>
        <p:spPr>
          <a:xfrm rot="16200000">
            <a:off x="10489310" y="3354048"/>
            <a:ext cx="1441827" cy="170163"/>
          </a:xfrm>
          <a:prstGeom prst="rightArrow">
            <a:avLst>
              <a:gd name="adj1" fmla="val 32350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57A0CF-42C6-DA4E-83B6-DBBC1EC5BA8F}"/>
              </a:ext>
            </a:extLst>
          </p:cNvPr>
          <p:cNvSpPr/>
          <p:nvPr/>
        </p:nvSpPr>
        <p:spPr>
          <a:xfrm>
            <a:off x="4737100" y="2676525"/>
            <a:ext cx="425450" cy="47942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CC019B-8423-5E48-A80A-3DBE3FF7854F}"/>
              </a:ext>
            </a:extLst>
          </p:cNvPr>
          <p:cNvSpPr/>
          <p:nvPr/>
        </p:nvSpPr>
        <p:spPr>
          <a:xfrm>
            <a:off x="3368040" y="4101393"/>
            <a:ext cx="1242060" cy="402229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D5CBDF-34EF-EC49-850E-4AAF40E86F4B}"/>
              </a:ext>
            </a:extLst>
          </p:cNvPr>
          <p:cNvSpPr/>
          <p:nvPr/>
        </p:nvSpPr>
        <p:spPr>
          <a:xfrm>
            <a:off x="10969624" y="2035835"/>
            <a:ext cx="506095" cy="512179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8CBB66-5ED9-9C49-8848-52E46DEFD2CF}"/>
              </a:ext>
            </a:extLst>
          </p:cNvPr>
          <p:cNvSpPr/>
          <p:nvPr/>
        </p:nvSpPr>
        <p:spPr>
          <a:xfrm>
            <a:off x="10175358" y="4513224"/>
            <a:ext cx="313661" cy="20616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92BCCC-1E2D-4667-ADCA-980242F7E28B}"/>
              </a:ext>
            </a:extLst>
          </p:cNvPr>
          <p:cNvSpPr txBox="1"/>
          <p:nvPr/>
        </p:nvSpPr>
        <p:spPr>
          <a:xfrm>
            <a:off x="10568813" y="4155594"/>
            <a:ext cx="1562227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/>
              <a:t>비밀번호가 맞았으므로 </a:t>
            </a:r>
            <a:r>
              <a:rPr lang="en-US" altLang="ko-KR" sz="1050" dirty="0"/>
              <a:t>error = 0</a:t>
            </a:r>
            <a:r>
              <a:rPr lang="ko-KR" altLang="en-US" sz="1050" dirty="0"/>
              <a:t>으로 초기화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54108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198049" y="5170053"/>
            <a:ext cx="22541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비밀번호 </a:t>
            </a:r>
            <a:r>
              <a:rPr lang="en-US" altLang="ko-KR" dirty="0"/>
              <a:t>3</a:t>
            </a:r>
            <a:r>
              <a:rPr lang="ko-KR" altLang="en-US" dirty="0"/>
              <a:t>회 오류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sz="1600" dirty="0"/>
              <a:t>        → 계좌 정지</a:t>
            </a:r>
            <a:endParaRPr lang="en-US" altLang="ko-KR" sz="16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10625994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출금</a:t>
            </a:r>
            <a:r>
              <a:rPr lang="en-US" altLang="ko-KR" dirty="0"/>
              <a:t> – </a:t>
            </a:r>
            <a:r>
              <a:rPr lang="ko-KR" altLang="en-US" dirty="0"/>
              <a:t>비밀번호 오류 </a:t>
            </a:r>
            <a:r>
              <a:rPr lang="en-US" altLang="ko-KR" dirty="0"/>
              <a:t>Cont’d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출금</a:t>
            </a:r>
            <a:r>
              <a:rPr lang="en-US" altLang="ko-KR" dirty="0">
                <a:latin typeface="+mj-ea"/>
              </a:rPr>
              <a:t>(5/7)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60495F-DA66-481D-93CA-CC60ACAE8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30" y="2088776"/>
            <a:ext cx="2659732" cy="30038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29631A-3A41-4CDE-9E5F-1175BDAAA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639" y="3411416"/>
            <a:ext cx="3486637" cy="2248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E69F78-419E-4308-8C33-E1E4BFA15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999" y="2106363"/>
            <a:ext cx="5201965" cy="903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6F3562-A67F-484A-9FF2-2C5CF71F67AE}"/>
              </a:ext>
            </a:extLst>
          </p:cNvPr>
          <p:cNvSpPr txBox="1"/>
          <p:nvPr/>
        </p:nvSpPr>
        <p:spPr>
          <a:xfrm>
            <a:off x="9357963" y="2298373"/>
            <a:ext cx="228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“error” ==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이 되어 계좌 정지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C72AE-56F5-48A9-8373-808F7DE31DDA}"/>
              </a:ext>
            </a:extLst>
          </p:cNvPr>
          <p:cNvSpPr txBox="1"/>
          <p:nvPr/>
        </p:nvSpPr>
        <p:spPr>
          <a:xfrm>
            <a:off x="5802361" y="576890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정지 계좌 안내</a:t>
            </a:r>
            <a:r>
              <a:rPr lang="en-US" altLang="ko-KR" dirty="0"/>
              <a:t>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619C8B-1027-49CC-9B96-480AF4473305}"/>
              </a:ext>
            </a:extLst>
          </p:cNvPr>
          <p:cNvSpPr txBox="1"/>
          <p:nvPr/>
        </p:nvSpPr>
        <p:spPr>
          <a:xfrm>
            <a:off x="8614993" y="4060130"/>
            <a:ext cx="2283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오류 횟수</a:t>
            </a:r>
            <a:endParaRPr lang="en-US" altLang="ko-KR" sz="1200" dirty="0"/>
          </a:p>
          <a:p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3</a:t>
            </a:r>
            <a:r>
              <a:rPr lang="ko-KR" altLang="en-US" sz="1200" dirty="0"/>
              <a:t>회 초과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/>
              <a:t>계좌 정지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모든 거래창에서 정지 계좌는 왼쪽과 같은 안내 출력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6336DC-4F1A-C840-B0B3-8BE742021D35}"/>
              </a:ext>
            </a:extLst>
          </p:cNvPr>
          <p:cNvSpPr/>
          <p:nvPr/>
        </p:nvSpPr>
        <p:spPr>
          <a:xfrm>
            <a:off x="8804954" y="2279806"/>
            <a:ext cx="527972" cy="489079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6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0DA2F3-3DC1-47E3-98CD-9AA513EB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3D370BA-1364-4223-9EC8-AC10FE8E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830" y="4174821"/>
            <a:ext cx="10254344" cy="837277"/>
          </a:xfrm>
        </p:spPr>
        <p:txBody>
          <a:bodyPr/>
          <a:lstStyle/>
          <a:p>
            <a:r>
              <a:rPr lang="en-US" altLang="ko-KR" dirty="0"/>
              <a:t>C, MySQL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16F8F0-6462-4DED-9C13-AF0ABCE040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1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752924" y="507261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정보 확인</a:t>
            </a:r>
            <a:r>
              <a:rPr lang="en-US" altLang="ko-KR" dirty="0"/>
              <a:t>&gt;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469530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출금</a:t>
            </a:r>
            <a:r>
              <a:rPr lang="en-US" altLang="ko-KR" dirty="0"/>
              <a:t> – </a:t>
            </a:r>
            <a:r>
              <a:rPr lang="ko-KR" altLang="en-US" dirty="0"/>
              <a:t>잔액부족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출금</a:t>
            </a:r>
            <a:r>
              <a:rPr lang="en-US" altLang="ko-KR" dirty="0">
                <a:latin typeface="+mj-ea"/>
              </a:rPr>
              <a:t>(6/7)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C72AE-56F5-48A9-8373-808F7DE31DDA}"/>
              </a:ext>
            </a:extLst>
          </p:cNvPr>
          <p:cNvSpPr txBox="1"/>
          <p:nvPr/>
        </p:nvSpPr>
        <p:spPr>
          <a:xfrm>
            <a:off x="8033624" y="5066266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잔액 부족 안내</a:t>
            </a:r>
            <a:r>
              <a:rPr lang="en-US" altLang="ko-KR" dirty="0"/>
              <a:t>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984E68-E3D4-4812-9D69-D947A09CE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35" y="2316727"/>
            <a:ext cx="4620270" cy="2095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A03BB36-A94D-4891-9DFE-CF4EA8C1A45A}"/>
              </a:ext>
            </a:extLst>
          </p:cNvPr>
          <p:cNvSpPr/>
          <p:nvPr/>
        </p:nvSpPr>
        <p:spPr>
          <a:xfrm>
            <a:off x="5225629" y="3301004"/>
            <a:ext cx="582703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CCFD47-0AF7-4588-B910-BB9E5DD30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57" y="1847718"/>
            <a:ext cx="5990926" cy="297741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FF385FD-FB38-415A-BFEB-6136AAC06593}"/>
              </a:ext>
            </a:extLst>
          </p:cNvPr>
          <p:cNvCxnSpPr>
            <a:cxnSpLocks/>
          </p:cNvCxnSpPr>
          <p:nvPr/>
        </p:nvCxnSpPr>
        <p:spPr>
          <a:xfrm>
            <a:off x="9102685" y="4048035"/>
            <a:ext cx="1365290" cy="0"/>
          </a:xfrm>
          <a:prstGeom prst="line">
            <a:avLst/>
          </a:prstGeom>
          <a:ln w="9525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9D0CE1-65DA-DA49-9A2D-6FDF834A8714}"/>
              </a:ext>
            </a:extLst>
          </p:cNvPr>
          <p:cNvSpPr/>
          <p:nvPr/>
        </p:nvSpPr>
        <p:spPr>
          <a:xfrm>
            <a:off x="10551560" y="2059969"/>
            <a:ext cx="779828" cy="562651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E36D370-4790-4925-B550-2C3ED7A3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829" y="186409"/>
            <a:ext cx="3448531" cy="3515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150521" y="4712155"/>
            <a:ext cx="342112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등록된 계좌 정보가 없는 경우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sz="1400" dirty="0"/>
              <a:t>→ </a:t>
            </a:r>
            <a:r>
              <a:rPr lang="en-US" altLang="ko-KR" sz="1400" dirty="0"/>
              <a:t>3</a:t>
            </a:r>
            <a:r>
              <a:rPr lang="ko-KR" altLang="en-US" sz="1400" dirty="0"/>
              <a:t>초 경과 후 초기 화면으로 </a:t>
            </a:r>
            <a:r>
              <a:rPr lang="ko-KR" altLang="en-US" sz="1400" dirty="0" err="1"/>
              <a:t>돌아감</a:t>
            </a:r>
            <a:endParaRPr lang="ko-KR" altLang="en-US" sz="14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출금</a:t>
            </a:r>
            <a:r>
              <a:rPr lang="en-US" altLang="ko-KR" dirty="0"/>
              <a:t> –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출금</a:t>
            </a:r>
            <a:r>
              <a:rPr lang="en-US" altLang="ko-KR" dirty="0">
                <a:latin typeface="+mj-ea"/>
              </a:rPr>
              <a:t>(7/7)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9576360" y="2923238"/>
            <a:ext cx="2515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&lt;</a:t>
            </a:r>
            <a:r>
              <a:rPr lang="ko-KR" altLang="en-US" dirty="0"/>
              <a:t>문자를 입력한 경우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은행</a:t>
            </a:r>
            <a:r>
              <a:rPr lang="en-US" altLang="ko-KR" sz="1400" dirty="0"/>
              <a:t>, </a:t>
            </a:r>
            <a:r>
              <a:rPr lang="ko-KR" altLang="en-US" sz="1400" dirty="0"/>
              <a:t>계좌번호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</a:t>
            </a:r>
            <a:r>
              <a:rPr lang="en-US" altLang="ko-KR" sz="1400" dirty="0"/>
              <a:t>,   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입금액 입력창에서 올바른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형식이</a:t>
            </a:r>
            <a:r>
              <a:rPr lang="en-US" altLang="ko-KR" sz="1400" dirty="0"/>
              <a:t> </a:t>
            </a:r>
            <a:r>
              <a:rPr lang="ko-KR" altLang="en-US" sz="1400" dirty="0"/>
              <a:t>아닌 다른 문자를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입력했을 경우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→</a:t>
            </a:r>
            <a:r>
              <a:rPr lang="en-US" altLang="ko-KR" sz="1400" dirty="0"/>
              <a:t> “</a:t>
            </a:r>
            <a:r>
              <a:rPr lang="ko-KR" altLang="en-US" sz="1400" dirty="0"/>
              <a:t>잘못 입력하셨습니다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정확한 값을 입력해주세요</a:t>
            </a:r>
            <a:r>
              <a:rPr lang="en-US" altLang="ko-KR" sz="1400" dirty="0"/>
              <a:t>!”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출력 후 초기 화면으로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 err="1"/>
              <a:t>돌아감</a:t>
            </a:r>
            <a:endParaRPr lang="en-US" altLang="ko-KR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B6FE81-41E7-4F58-89BA-F2628948D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923" y="4276003"/>
            <a:ext cx="3069264" cy="2008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2B91A06-104E-42F6-A44D-C6E8A49C18FE}"/>
              </a:ext>
            </a:extLst>
          </p:cNvPr>
          <p:cNvSpPr/>
          <p:nvPr/>
        </p:nvSpPr>
        <p:spPr>
          <a:xfrm rot="5400000">
            <a:off x="7620249" y="3894995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E04B2CB-B0B7-4533-ABE8-877D99BDB5DC}"/>
              </a:ext>
            </a:extLst>
          </p:cNvPr>
          <p:cNvCxnSpPr>
            <a:cxnSpLocks/>
          </p:cNvCxnSpPr>
          <p:nvPr/>
        </p:nvCxnSpPr>
        <p:spPr>
          <a:xfrm>
            <a:off x="8058578" y="3673050"/>
            <a:ext cx="482172" cy="0"/>
          </a:xfrm>
          <a:prstGeom prst="line">
            <a:avLst/>
          </a:prstGeom>
          <a:ln w="1905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8BFA320-20F5-40D9-9DC1-B79E51720A8B}"/>
              </a:ext>
            </a:extLst>
          </p:cNvPr>
          <p:cNvCxnSpPr>
            <a:cxnSpLocks/>
          </p:cNvCxnSpPr>
          <p:nvPr/>
        </p:nvCxnSpPr>
        <p:spPr>
          <a:xfrm>
            <a:off x="9891712" y="3247931"/>
            <a:ext cx="447675" cy="0"/>
          </a:xfrm>
          <a:prstGeom prst="line">
            <a:avLst/>
          </a:prstGeom>
          <a:ln w="1905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3065A39-1245-4E49-8E83-7A11C0C1B0DD}"/>
              </a:ext>
            </a:extLst>
          </p:cNvPr>
          <p:cNvSpPr txBox="1"/>
          <p:nvPr/>
        </p:nvSpPr>
        <p:spPr>
          <a:xfrm>
            <a:off x="2861086" y="2658817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MySQL</a:t>
            </a:r>
            <a:r>
              <a:rPr lang="ko-KR" altLang="en-US" sz="1200" dirty="0"/>
              <a:t>에 저장되어 있는 계좌 번호 </a:t>
            </a:r>
            <a:r>
              <a:rPr lang="en-US" altLang="ko-KR" sz="1200" dirty="0"/>
              <a:t>X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E5C126-FC51-457A-9D40-0FD0198244C2}"/>
              </a:ext>
            </a:extLst>
          </p:cNvPr>
          <p:cNvCxnSpPr>
            <a:endCxn id="33" idx="1"/>
          </p:cNvCxnSpPr>
          <p:nvPr/>
        </p:nvCxnSpPr>
        <p:spPr>
          <a:xfrm>
            <a:off x="2190526" y="2889649"/>
            <a:ext cx="670560" cy="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430A3F8-B323-4575-91BB-A96F02EC6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86" y="2141528"/>
            <a:ext cx="3893000" cy="2415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90D5DE-B56C-4F84-BEC4-0E10998F66F8}"/>
              </a:ext>
            </a:extLst>
          </p:cNvPr>
          <p:cNvSpPr txBox="1"/>
          <p:nvPr/>
        </p:nvSpPr>
        <p:spPr>
          <a:xfrm>
            <a:off x="4375554" y="3274534"/>
            <a:ext cx="12884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MySQL</a:t>
            </a:r>
            <a:r>
              <a:rPr lang="ko-KR" altLang="en-US" sz="1200" dirty="0"/>
              <a:t>에 </a:t>
            </a:r>
            <a:endParaRPr lang="en-US" altLang="ko-KR" sz="1200" dirty="0"/>
          </a:p>
          <a:p>
            <a:r>
              <a:rPr lang="ko-KR" altLang="en-US" sz="1200" dirty="0"/>
              <a:t>없는 계좌 번호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0A794B5-190C-4EBF-9BB1-15B3A3F630A0}"/>
              </a:ext>
            </a:extLst>
          </p:cNvPr>
          <p:cNvCxnSpPr>
            <a:cxnSpLocks/>
          </p:cNvCxnSpPr>
          <p:nvPr/>
        </p:nvCxnSpPr>
        <p:spPr>
          <a:xfrm>
            <a:off x="3903784" y="3505367"/>
            <a:ext cx="432054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00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(1/11)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328525" y="443184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초기 메뉴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5498883" y="443184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송금 선택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95E29D-D2A9-4086-847F-8D3DE6746AFE}"/>
              </a:ext>
            </a:extLst>
          </p:cNvPr>
          <p:cNvSpPr txBox="1"/>
          <p:nvPr/>
        </p:nvSpPr>
        <p:spPr>
          <a:xfrm>
            <a:off x="9380746" y="4431842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</a:t>
            </a:r>
            <a:r>
              <a:rPr lang="en-US" altLang="ko-KR" dirty="0"/>
              <a:t> </a:t>
            </a:r>
            <a:r>
              <a:rPr lang="ko-KR" altLang="en-US" dirty="0"/>
              <a:t>정보 입력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EDD3DBDA-06D3-4984-AA4A-8669C3C8BC70}"/>
              </a:ext>
            </a:extLst>
          </p:cNvPr>
          <p:cNvSpPr/>
          <p:nvPr/>
        </p:nvSpPr>
        <p:spPr>
          <a:xfrm>
            <a:off x="8077528" y="3399764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3E042EA-20E7-49BE-80BB-3A632A07A39B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009529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(1/4)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6DCF31F3-C46C-4EE5-8EE9-CBF08B362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4" y="2422566"/>
            <a:ext cx="3505689" cy="1981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AD2D51-F56A-491B-AAC3-1C4E68756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738" y="2422566"/>
            <a:ext cx="3620005" cy="1952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DED553-C77B-4CA3-948F-8FF2BBE3F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923" y="2560698"/>
            <a:ext cx="3477110" cy="16588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9969B5D-CAE0-41EB-85C4-62817B108DB9}"/>
              </a:ext>
            </a:extLst>
          </p:cNvPr>
          <p:cNvSpPr/>
          <p:nvPr/>
        </p:nvSpPr>
        <p:spPr>
          <a:xfrm>
            <a:off x="3871331" y="3399764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8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691044" y="5850819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타 은행 송금 안내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1" y="1435101"/>
            <a:ext cx="10483663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(2/4)</a:t>
            </a:r>
            <a:r>
              <a:rPr lang="en-US" altLang="ko-KR" sz="2000" dirty="0"/>
              <a:t>_</a:t>
            </a:r>
            <a:r>
              <a:rPr lang="ko-KR" altLang="en-US" sz="2000" dirty="0"/>
              <a:t>타 은행 송금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(2/11)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4F338F-2644-491F-898B-F8C2D2F90840}"/>
              </a:ext>
            </a:extLst>
          </p:cNvPr>
          <p:cNvSpPr txBox="1"/>
          <p:nvPr/>
        </p:nvSpPr>
        <p:spPr>
          <a:xfrm>
            <a:off x="7697646" y="476198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정보 확인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98E4B7-5FFF-4CD6-9943-55B923A3E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2135985"/>
            <a:ext cx="3982006" cy="3572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D3495E-3E23-43CC-A853-FABDD2968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552" y="2768029"/>
            <a:ext cx="4696480" cy="1790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9A4803B-DC86-4BFA-8352-E5AFF12E1908}"/>
              </a:ext>
            </a:extLst>
          </p:cNvPr>
          <p:cNvSpPr/>
          <p:nvPr/>
        </p:nvSpPr>
        <p:spPr>
          <a:xfrm>
            <a:off x="5256112" y="3824433"/>
            <a:ext cx="632945" cy="19547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7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(3/11)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950755" y="425086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수수료 부과 안내 출력</a:t>
            </a:r>
            <a:r>
              <a:rPr lang="en-US" altLang="ko-KR" dirty="0"/>
              <a:t>&gt;</a:t>
            </a:r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3E042EA-20E7-49BE-80BB-3A632A07A39B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10559863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(3/4)</a:t>
            </a:r>
            <a:r>
              <a:rPr lang="en-US" altLang="ko-KR" sz="2000" dirty="0"/>
              <a:t>_</a:t>
            </a:r>
            <a:r>
              <a:rPr lang="ko-KR" altLang="en-US" sz="2000" dirty="0"/>
              <a:t>타 은행 송금</a:t>
            </a:r>
            <a:endParaRPr lang="en-US" altLang="ko-K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D90173-A91A-4FE3-8BB1-EE3931340387}"/>
              </a:ext>
            </a:extLst>
          </p:cNvPr>
          <p:cNvSpPr txBox="1"/>
          <p:nvPr/>
        </p:nvSpPr>
        <p:spPr>
          <a:xfrm>
            <a:off x="8332502" y="4911837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명세표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DA1646-E411-4080-8D42-BD1F1559D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176" y="2795499"/>
            <a:ext cx="3562847" cy="12670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5F8DF5E-89B1-4EBF-9021-3EF0E579C9E2}"/>
              </a:ext>
            </a:extLst>
          </p:cNvPr>
          <p:cNvSpPr/>
          <p:nvPr/>
        </p:nvSpPr>
        <p:spPr>
          <a:xfrm>
            <a:off x="5875981" y="3429000"/>
            <a:ext cx="632945" cy="19547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8F8F7B-6F90-43F5-A1D5-58EEF0EDCF9A}"/>
              </a:ext>
            </a:extLst>
          </p:cNvPr>
          <p:cNvSpPr txBox="1"/>
          <p:nvPr/>
        </p:nvSpPr>
        <p:spPr>
          <a:xfrm>
            <a:off x="1950755" y="4670065"/>
            <a:ext cx="2629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타 은행의 경우 수수료 </a:t>
            </a:r>
            <a:r>
              <a:rPr lang="en-US" altLang="ko-KR" sz="1200" dirty="0">
                <a:sym typeface="Wingdings" panose="05000000000000000000" pitchFamily="2" charset="2"/>
              </a:rPr>
              <a:t>500</a:t>
            </a:r>
            <a:r>
              <a:rPr lang="ko-KR" altLang="en-US" sz="1200" dirty="0">
                <a:sym typeface="Wingdings" panose="05000000000000000000" pitchFamily="2" charset="2"/>
              </a:rPr>
              <a:t>원 부과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818277-51C8-45D7-9F8D-022B09175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173" y="2061882"/>
            <a:ext cx="3540710" cy="2650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19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36CADC5-7B41-4027-AA6F-58C361F25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956" y="2035949"/>
            <a:ext cx="4823513" cy="31045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DCD60E-88F5-4AC6-A001-6CBA5F029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28" y="3133979"/>
            <a:ext cx="5305952" cy="1140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933423" y="519485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송금 전 잔액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MySQL</a:t>
            </a:r>
            <a:r>
              <a:rPr lang="ko-KR" altLang="en-US" dirty="0"/>
              <a:t> 저장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(4/11)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54636A0-F1AF-4F6B-9796-02B45DB0BAC5}"/>
              </a:ext>
            </a:extLst>
          </p:cNvPr>
          <p:cNvSpPr/>
          <p:nvPr/>
        </p:nvSpPr>
        <p:spPr>
          <a:xfrm>
            <a:off x="5919596" y="3611520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8261984" y="519485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송금 후 잔액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6927AB9-9155-41F1-86A6-F491AC77B86F}"/>
              </a:ext>
            </a:extLst>
          </p:cNvPr>
          <p:cNvSpPr/>
          <p:nvPr/>
        </p:nvSpPr>
        <p:spPr>
          <a:xfrm>
            <a:off x="10035109" y="3468035"/>
            <a:ext cx="573865" cy="28697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E33141-4D64-449D-8107-D062C563FC85}"/>
              </a:ext>
            </a:extLst>
          </p:cNvPr>
          <p:cNvCxnSpPr>
            <a:cxnSpLocks/>
          </p:cNvCxnSpPr>
          <p:nvPr/>
        </p:nvCxnSpPr>
        <p:spPr>
          <a:xfrm>
            <a:off x="9679739" y="3911510"/>
            <a:ext cx="1296236" cy="0"/>
          </a:xfrm>
          <a:prstGeom prst="line">
            <a:avLst/>
          </a:prstGeom>
          <a:ln w="9525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6BCB0D4-0CAF-47CC-A3C1-8D2C2F872390}"/>
              </a:ext>
            </a:extLst>
          </p:cNvPr>
          <p:cNvSpPr/>
          <p:nvPr/>
        </p:nvSpPr>
        <p:spPr>
          <a:xfrm rot="17405450">
            <a:off x="10255756" y="3045750"/>
            <a:ext cx="669017" cy="118910"/>
          </a:xfrm>
          <a:prstGeom prst="rightArrow">
            <a:avLst>
              <a:gd name="adj1" fmla="val 46525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FCC77B-99DE-48F6-A8CC-9BC45CC6C559}"/>
              </a:ext>
            </a:extLst>
          </p:cNvPr>
          <p:cNvCxnSpPr>
            <a:cxnSpLocks/>
          </p:cNvCxnSpPr>
          <p:nvPr/>
        </p:nvCxnSpPr>
        <p:spPr>
          <a:xfrm>
            <a:off x="10172700" y="4038510"/>
            <a:ext cx="828675" cy="0"/>
          </a:xfrm>
          <a:prstGeom prst="line">
            <a:avLst/>
          </a:prstGeom>
          <a:ln w="9525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68F0D9A-E1F1-4C10-85AB-14A568F6B37B}"/>
              </a:ext>
            </a:extLst>
          </p:cNvPr>
          <p:cNvSpPr txBox="1"/>
          <p:nvPr/>
        </p:nvSpPr>
        <p:spPr>
          <a:xfrm>
            <a:off x="9578943" y="1615572"/>
            <a:ext cx="228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송금 받은 계좌 </a:t>
            </a:r>
            <a:r>
              <a:rPr lang="en-US" altLang="ko-KR" sz="1200" dirty="0"/>
              <a:t>0</a:t>
            </a:r>
            <a:r>
              <a:rPr lang="ko-KR" altLang="en-US" sz="1200" dirty="0"/>
              <a:t>원 </a:t>
            </a:r>
            <a:r>
              <a:rPr lang="en-US" altLang="ko-KR" sz="1200" dirty="0">
                <a:sym typeface="Wingdings" panose="05000000000000000000" pitchFamily="2" charset="2"/>
              </a:rPr>
              <a:t> 5,000</a:t>
            </a:r>
            <a:r>
              <a:rPr lang="ko-KR" altLang="en-US" sz="1200" dirty="0">
                <a:sym typeface="Wingdings" panose="05000000000000000000" pitchFamily="2" charset="2"/>
              </a:rPr>
              <a:t>원</a:t>
            </a:r>
            <a:endParaRPr lang="en-US" altLang="ko-KR" sz="12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7E6A83C-BD9B-4B49-9279-C83D7C6192E7}"/>
              </a:ext>
            </a:extLst>
          </p:cNvPr>
          <p:cNvSpPr/>
          <p:nvPr/>
        </p:nvSpPr>
        <p:spPr>
          <a:xfrm rot="16200000">
            <a:off x="10411612" y="2045775"/>
            <a:ext cx="450941" cy="118910"/>
          </a:xfrm>
          <a:prstGeom prst="rightArrow">
            <a:avLst>
              <a:gd name="adj1" fmla="val 46525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EFC9D-6AA3-43EA-9563-8A21B3400318}"/>
              </a:ext>
            </a:extLst>
          </p:cNvPr>
          <p:cNvSpPr txBox="1"/>
          <p:nvPr/>
        </p:nvSpPr>
        <p:spPr>
          <a:xfrm>
            <a:off x="4430156" y="4610605"/>
            <a:ext cx="2283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잔액 </a:t>
            </a:r>
            <a:r>
              <a:rPr lang="en-US" altLang="ko-KR" sz="1400" dirty="0"/>
              <a:t>10,000</a:t>
            </a:r>
            <a:r>
              <a:rPr lang="ko-KR" altLang="en-US" sz="1400" dirty="0"/>
              <a:t>원</a:t>
            </a:r>
            <a:endParaRPr lang="en-US" altLang="ko-KR" sz="1400" dirty="0"/>
          </a:p>
          <a:p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5,000</a:t>
            </a:r>
            <a:r>
              <a:rPr lang="ko-KR" altLang="en-US" sz="1400" dirty="0"/>
              <a:t>원 송금</a:t>
            </a:r>
            <a:r>
              <a:rPr lang="en-US" altLang="ko-KR" sz="1400" dirty="0"/>
              <a:t>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400" dirty="0"/>
              <a:t>수수료 </a:t>
            </a:r>
            <a:r>
              <a:rPr lang="en-US" altLang="ko-KR" sz="1400" dirty="0"/>
              <a:t>500</a:t>
            </a:r>
            <a:r>
              <a:rPr lang="ko-KR" altLang="en-US" sz="1400" dirty="0"/>
              <a:t>원 부과</a:t>
            </a:r>
            <a:endParaRPr lang="en-US" altLang="ko-KR" sz="14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400" dirty="0"/>
              <a:t>잔액 </a:t>
            </a:r>
            <a:r>
              <a:rPr lang="en-US" altLang="ko-KR" sz="1400" dirty="0"/>
              <a:t>4,500</a:t>
            </a:r>
            <a:r>
              <a:rPr lang="ko-KR" altLang="en-US" sz="1400" dirty="0"/>
              <a:t>원</a:t>
            </a:r>
            <a:endParaRPr lang="en-US" altLang="ko-KR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9FABD6-63BF-0D47-9204-9BA94DD4CDC5}"/>
              </a:ext>
            </a:extLst>
          </p:cNvPr>
          <p:cNvSpPr/>
          <p:nvPr/>
        </p:nvSpPr>
        <p:spPr>
          <a:xfrm>
            <a:off x="4314825" y="3336242"/>
            <a:ext cx="702800" cy="711884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3A1E3C-CF77-A54D-A4A9-2D7C8D3A428D}"/>
              </a:ext>
            </a:extLst>
          </p:cNvPr>
          <p:cNvSpPr/>
          <p:nvPr/>
        </p:nvSpPr>
        <p:spPr>
          <a:xfrm>
            <a:off x="10439400" y="2444750"/>
            <a:ext cx="663574" cy="23177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498311" y="5860344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동일 은행 송금 안내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1" y="1435101"/>
            <a:ext cx="11045639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(4/4)</a:t>
            </a:r>
            <a:r>
              <a:rPr lang="en-US" altLang="ko-KR" sz="2000" dirty="0"/>
              <a:t>_</a:t>
            </a:r>
            <a:r>
              <a:rPr lang="ko-KR" altLang="en-US" sz="2000" dirty="0"/>
              <a:t>동일 은행 송금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(5/11)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4F338F-2644-491F-898B-F8C2D2F90840}"/>
              </a:ext>
            </a:extLst>
          </p:cNvPr>
          <p:cNvSpPr txBox="1"/>
          <p:nvPr/>
        </p:nvSpPr>
        <p:spPr>
          <a:xfrm>
            <a:off x="7697646" y="476198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정보 확인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9A4803B-DC86-4BFA-8352-E5AFF12E1908}"/>
              </a:ext>
            </a:extLst>
          </p:cNvPr>
          <p:cNvSpPr/>
          <p:nvPr/>
        </p:nvSpPr>
        <p:spPr>
          <a:xfrm>
            <a:off x="5256112" y="3824433"/>
            <a:ext cx="632945" cy="19547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402727-4E69-4A57-84B9-87D3BAD12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1" y="2135985"/>
            <a:ext cx="3982006" cy="3572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622B32-D7B2-4504-9C6D-6236E2F15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314" y="2971826"/>
            <a:ext cx="4686954" cy="1705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87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723DBF0-742C-4834-A1F7-C1D89A22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541" y="1949079"/>
            <a:ext cx="5088020" cy="31935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9A8F19-B92A-4326-A47A-351DCB0CE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81" y="3027187"/>
            <a:ext cx="5276578" cy="10917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933423" y="519485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송금 전 잔액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MySQL</a:t>
            </a:r>
            <a:r>
              <a:rPr lang="ko-KR" altLang="en-US" dirty="0"/>
              <a:t> 저장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(6/11)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54636A0-F1AF-4F6B-9796-02B45DB0BAC5}"/>
              </a:ext>
            </a:extLst>
          </p:cNvPr>
          <p:cNvSpPr/>
          <p:nvPr/>
        </p:nvSpPr>
        <p:spPr>
          <a:xfrm>
            <a:off x="5881695" y="3499643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8261984" y="519485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송금 후 잔액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6927AB9-9155-41F1-86A6-F491AC77B86F}"/>
              </a:ext>
            </a:extLst>
          </p:cNvPr>
          <p:cNvSpPr/>
          <p:nvPr/>
        </p:nvSpPr>
        <p:spPr>
          <a:xfrm>
            <a:off x="10129142" y="3417556"/>
            <a:ext cx="573865" cy="28697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E33141-4D64-449D-8107-D062C563FC85}"/>
              </a:ext>
            </a:extLst>
          </p:cNvPr>
          <p:cNvCxnSpPr>
            <a:cxnSpLocks/>
          </p:cNvCxnSpPr>
          <p:nvPr/>
        </p:nvCxnSpPr>
        <p:spPr>
          <a:xfrm>
            <a:off x="9712282" y="3878172"/>
            <a:ext cx="1408156" cy="0"/>
          </a:xfrm>
          <a:prstGeom prst="line">
            <a:avLst/>
          </a:prstGeom>
          <a:ln w="9525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FCC77B-99DE-48F6-A8CC-9BC45CC6C559}"/>
              </a:ext>
            </a:extLst>
          </p:cNvPr>
          <p:cNvCxnSpPr>
            <a:cxnSpLocks/>
          </p:cNvCxnSpPr>
          <p:nvPr/>
        </p:nvCxnSpPr>
        <p:spPr>
          <a:xfrm>
            <a:off x="10213183" y="4009935"/>
            <a:ext cx="742950" cy="0"/>
          </a:xfrm>
          <a:prstGeom prst="line">
            <a:avLst/>
          </a:prstGeom>
          <a:ln w="9525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68F0D9A-E1F1-4C10-85AB-14A568F6B37B}"/>
              </a:ext>
            </a:extLst>
          </p:cNvPr>
          <p:cNvSpPr txBox="1"/>
          <p:nvPr/>
        </p:nvSpPr>
        <p:spPr>
          <a:xfrm>
            <a:off x="9342133" y="1563701"/>
            <a:ext cx="2898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송금 받은 계좌 </a:t>
            </a:r>
            <a:r>
              <a:rPr lang="en-US" altLang="ko-KR" sz="1200" dirty="0"/>
              <a:t>10,000</a:t>
            </a:r>
            <a:r>
              <a:rPr lang="ko-KR" altLang="en-US" sz="1200" dirty="0"/>
              <a:t>원 </a:t>
            </a:r>
            <a:r>
              <a:rPr lang="en-US" altLang="ko-KR" sz="1200" dirty="0">
                <a:sym typeface="Wingdings" panose="05000000000000000000" pitchFamily="2" charset="2"/>
              </a:rPr>
              <a:t> 30,000</a:t>
            </a:r>
            <a:r>
              <a:rPr lang="ko-KR" altLang="en-US" sz="1200" dirty="0">
                <a:sym typeface="Wingdings" panose="05000000000000000000" pitchFamily="2" charset="2"/>
              </a:rPr>
              <a:t>원</a:t>
            </a:r>
            <a:endParaRPr lang="en-US" altLang="ko-KR" sz="12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7E6A83C-BD9B-4B49-9279-C83D7C6192E7}"/>
              </a:ext>
            </a:extLst>
          </p:cNvPr>
          <p:cNvSpPr/>
          <p:nvPr/>
        </p:nvSpPr>
        <p:spPr>
          <a:xfrm rot="16200000">
            <a:off x="10689506" y="2001228"/>
            <a:ext cx="414344" cy="118910"/>
          </a:xfrm>
          <a:prstGeom prst="rightArrow">
            <a:avLst>
              <a:gd name="adj1" fmla="val 46525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EFC9D-6AA3-43EA-9563-8A21B3400318}"/>
              </a:ext>
            </a:extLst>
          </p:cNvPr>
          <p:cNvSpPr txBox="1"/>
          <p:nvPr/>
        </p:nvSpPr>
        <p:spPr>
          <a:xfrm>
            <a:off x="4321555" y="4393101"/>
            <a:ext cx="2283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잔액 </a:t>
            </a:r>
            <a:r>
              <a:rPr lang="en-US" altLang="ko-KR" sz="1400" dirty="0"/>
              <a:t>40,000</a:t>
            </a:r>
            <a:r>
              <a:rPr lang="ko-KR" altLang="en-US" sz="1400" dirty="0"/>
              <a:t>원</a:t>
            </a:r>
            <a:endParaRPr lang="en-US" altLang="ko-KR" sz="1400" dirty="0"/>
          </a:p>
          <a:p>
            <a:r>
              <a:rPr lang="en-US" altLang="ko-KR" sz="1400" dirty="0">
                <a:sym typeface="Wingdings" panose="05000000000000000000" pitchFamily="2" charset="2"/>
              </a:rPr>
              <a:t> 2</a:t>
            </a:r>
            <a:r>
              <a:rPr lang="en-US" altLang="ko-KR" sz="1400" dirty="0"/>
              <a:t>0,000</a:t>
            </a:r>
            <a:r>
              <a:rPr lang="ko-KR" altLang="en-US" sz="1400" dirty="0"/>
              <a:t>원 송금</a:t>
            </a:r>
            <a:r>
              <a:rPr lang="en-US" altLang="ko-KR" sz="1400" dirty="0"/>
              <a:t>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400" dirty="0"/>
              <a:t>수수료 </a:t>
            </a:r>
            <a:r>
              <a:rPr lang="en-US" altLang="ko-KR" sz="1400" dirty="0"/>
              <a:t>X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400" dirty="0"/>
              <a:t>잔액 </a:t>
            </a:r>
            <a:r>
              <a:rPr lang="en-US" altLang="ko-KR" sz="1400" dirty="0"/>
              <a:t>20,000</a:t>
            </a:r>
            <a:r>
              <a:rPr lang="ko-KR" altLang="en-US" sz="1400" dirty="0"/>
              <a:t>원</a:t>
            </a:r>
            <a:endParaRPr lang="en-US" altLang="ko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EF1992-F319-4254-92D3-A1AEA5372E21}"/>
              </a:ext>
            </a:extLst>
          </p:cNvPr>
          <p:cNvSpPr/>
          <p:nvPr/>
        </p:nvSpPr>
        <p:spPr>
          <a:xfrm>
            <a:off x="4407694" y="3190875"/>
            <a:ext cx="716756" cy="705887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307E9D-5C87-40FD-804A-A734DCC7D1B9}"/>
              </a:ext>
            </a:extLst>
          </p:cNvPr>
          <p:cNvSpPr/>
          <p:nvPr/>
        </p:nvSpPr>
        <p:spPr>
          <a:xfrm>
            <a:off x="10558463" y="2363423"/>
            <a:ext cx="688182" cy="250298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9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4E80F5B-BCE7-48D3-8CA4-2D854A861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93" y="2338223"/>
            <a:ext cx="5282169" cy="26553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708003" y="5160676"/>
            <a:ext cx="243675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비밀번호 오류 시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sz="1600" dirty="0"/>
              <a:t>→ </a:t>
            </a:r>
            <a:r>
              <a:rPr lang="en-US" altLang="ko-KR" sz="1600" dirty="0"/>
              <a:t>MySQL</a:t>
            </a:r>
            <a:r>
              <a:rPr lang="ko-KR" altLang="en-US" sz="1600" dirty="0"/>
              <a:t> </a:t>
            </a:r>
            <a:r>
              <a:rPr lang="en-US" altLang="ko-KR" sz="1600" dirty="0"/>
              <a:t>error </a:t>
            </a:r>
            <a:r>
              <a:rPr lang="ko-KR" altLang="en-US" sz="1600" dirty="0"/>
              <a:t>열 </a:t>
            </a:r>
            <a:r>
              <a:rPr lang="en-US" altLang="ko-KR" sz="1600" dirty="0"/>
              <a:t>+1 </a:t>
            </a:r>
            <a:r>
              <a:rPr lang="ko-KR" altLang="en-US" sz="1600" dirty="0"/>
              <a:t>추가</a:t>
            </a:r>
            <a:endParaRPr lang="en-US" altLang="ko-KR" sz="16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469530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</a:t>
            </a:r>
            <a:r>
              <a:rPr lang="ko-KR" altLang="en-US" dirty="0"/>
              <a:t>비밀번호 오류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(7/11)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6696240" y="5160676"/>
            <a:ext cx="4513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&lt;</a:t>
            </a:r>
            <a:r>
              <a:rPr lang="ko-KR" altLang="en-US" dirty="0"/>
              <a:t>비밀번호가 틀리고 이후에 맞았을 경우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sz="1600" dirty="0"/>
              <a:t>→ 비밀번호가 맞았을 경우  </a:t>
            </a:r>
            <a:r>
              <a:rPr lang="en-US" altLang="ko-KR" sz="1600" dirty="0"/>
              <a:t>error </a:t>
            </a:r>
            <a:r>
              <a:rPr lang="ko-KR" altLang="en-US" sz="1600" dirty="0"/>
              <a:t>열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초기화</a:t>
            </a:r>
            <a:endParaRPr lang="en-US" altLang="ko-KR" sz="16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887CC28-95CF-4946-8E30-3EB6508BB1B8}"/>
              </a:ext>
            </a:extLst>
          </p:cNvPr>
          <p:cNvSpPr/>
          <p:nvPr/>
        </p:nvSpPr>
        <p:spPr>
          <a:xfrm rot="18681835">
            <a:off x="3538433" y="3738514"/>
            <a:ext cx="1397919" cy="170163"/>
          </a:xfrm>
          <a:prstGeom prst="rightArrow">
            <a:avLst>
              <a:gd name="adj1" fmla="val 32350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F92937-E01D-44A0-936B-C66F608D798A}"/>
              </a:ext>
            </a:extLst>
          </p:cNvPr>
          <p:cNvSpPr txBox="1"/>
          <p:nvPr/>
        </p:nvSpPr>
        <p:spPr>
          <a:xfrm>
            <a:off x="1188625" y="3644168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비밀번호가 틀릴 때마다</a:t>
            </a:r>
            <a:endParaRPr lang="en-US" altLang="ko-KR" sz="1200" dirty="0"/>
          </a:p>
          <a:p>
            <a:r>
              <a:rPr lang="en-US" altLang="ko-KR" sz="1200" dirty="0"/>
              <a:t>error </a:t>
            </a:r>
            <a:r>
              <a:rPr lang="ko-KR" altLang="en-US" sz="1200" dirty="0"/>
              <a:t>열 </a:t>
            </a:r>
            <a:r>
              <a:rPr lang="en-US" altLang="ko-KR" sz="1200" dirty="0"/>
              <a:t>+1 </a:t>
            </a:r>
            <a:r>
              <a:rPr lang="ko-KR" altLang="en-US" sz="1200" dirty="0"/>
              <a:t>추가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26AD58-E5DA-4132-AF15-57DDD7AF8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521" y="1867525"/>
            <a:ext cx="5376623" cy="3122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3C5831E-7F28-4AC0-A937-A1547DD94A33}"/>
              </a:ext>
            </a:extLst>
          </p:cNvPr>
          <p:cNvSpPr/>
          <p:nvPr/>
        </p:nvSpPr>
        <p:spPr>
          <a:xfrm rot="16200000">
            <a:off x="10519635" y="3323724"/>
            <a:ext cx="1381177" cy="170163"/>
          </a:xfrm>
          <a:prstGeom prst="rightArrow">
            <a:avLst>
              <a:gd name="adj1" fmla="val 32350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6D3BCA-C811-F64F-896A-315239CB9CBB}"/>
              </a:ext>
            </a:extLst>
          </p:cNvPr>
          <p:cNvSpPr/>
          <p:nvPr/>
        </p:nvSpPr>
        <p:spPr>
          <a:xfrm>
            <a:off x="4793684" y="2929410"/>
            <a:ext cx="451415" cy="199023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DBCE74-499F-CE42-8EA4-2EFD485EB067}"/>
              </a:ext>
            </a:extLst>
          </p:cNvPr>
          <p:cNvSpPr/>
          <p:nvPr/>
        </p:nvSpPr>
        <p:spPr>
          <a:xfrm>
            <a:off x="3083390" y="4552442"/>
            <a:ext cx="1288128" cy="298279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20C726-B01E-224F-8550-B615A1795E01}"/>
              </a:ext>
            </a:extLst>
          </p:cNvPr>
          <p:cNvSpPr/>
          <p:nvPr/>
        </p:nvSpPr>
        <p:spPr>
          <a:xfrm>
            <a:off x="10957500" y="2059835"/>
            <a:ext cx="511861" cy="48818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423165-FAFF-EA4E-BADD-FEB3526C3D0A}"/>
              </a:ext>
            </a:extLst>
          </p:cNvPr>
          <p:cNvSpPr/>
          <p:nvPr/>
        </p:nvSpPr>
        <p:spPr>
          <a:xfrm>
            <a:off x="10179512" y="4511037"/>
            <a:ext cx="283290" cy="203022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E23D03-0B62-4768-93D7-0EB025627AF3}"/>
              </a:ext>
            </a:extLst>
          </p:cNvPr>
          <p:cNvSpPr/>
          <p:nvPr/>
        </p:nvSpPr>
        <p:spPr>
          <a:xfrm>
            <a:off x="10714230" y="4066442"/>
            <a:ext cx="1199095" cy="675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A89E2-1697-48A0-B01D-85AF48B215D0}"/>
              </a:ext>
            </a:extLst>
          </p:cNvPr>
          <p:cNvSpPr txBox="1"/>
          <p:nvPr/>
        </p:nvSpPr>
        <p:spPr>
          <a:xfrm>
            <a:off x="10688105" y="4220094"/>
            <a:ext cx="151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비밀번호 일치 시</a:t>
            </a:r>
            <a:endParaRPr lang="en-US" altLang="ko-KR" sz="1000" dirty="0"/>
          </a:p>
          <a:p>
            <a:r>
              <a:rPr lang="en-US" altLang="ko-KR" sz="1000" dirty="0"/>
              <a:t>error = 0</a:t>
            </a:r>
            <a:r>
              <a:rPr lang="ko-KR" altLang="en-US" sz="1000" dirty="0"/>
              <a:t>으로 초기화</a:t>
            </a:r>
            <a:endParaRPr lang="en-US" altLang="ko-KR" sz="10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715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198049" y="5170053"/>
            <a:ext cx="22541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비밀번호 </a:t>
            </a:r>
            <a:r>
              <a:rPr lang="en-US" altLang="ko-KR" dirty="0"/>
              <a:t>3</a:t>
            </a:r>
            <a:r>
              <a:rPr lang="ko-KR" altLang="en-US" dirty="0"/>
              <a:t>회 오류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sz="1600" dirty="0"/>
              <a:t>        → 계좌 정지</a:t>
            </a:r>
            <a:endParaRPr lang="en-US" altLang="ko-KR" sz="16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10438024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</a:t>
            </a:r>
            <a:r>
              <a:rPr lang="ko-KR" altLang="en-US" dirty="0"/>
              <a:t>비밀번호 오류 </a:t>
            </a:r>
            <a:r>
              <a:rPr lang="en-US" altLang="ko-KR" dirty="0"/>
              <a:t>Cont’d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(8/11)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60495F-DA66-481D-93CA-CC60ACAE8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30" y="2088776"/>
            <a:ext cx="2659732" cy="30038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29631A-3A41-4CDE-9E5F-1175BDAAA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235" y="3411416"/>
            <a:ext cx="3486637" cy="2248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E69F78-419E-4308-8C33-E1E4BFA15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557" y="2106363"/>
            <a:ext cx="5201965" cy="903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6F3562-A67F-484A-9FF2-2C5CF71F67AE}"/>
              </a:ext>
            </a:extLst>
          </p:cNvPr>
          <p:cNvSpPr txBox="1"/>
          <p:nvPr/>
        </p:nvSpPr>
        <p:spPr>
          <a:xfrm>
            <a:off x="9819521" y="2298373"/>
            <a:ext cx="228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“error” ==</a:t>
            </a:r>
            <a:r>
              <a:rPr lang="ko-KR" altLang="en-US" sz="1200" dirty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이 되어 계좌 정지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C72AE-56F5-48A9-8373-808F7DE31DDA}"/>
              </a:ext>
            </a:extLst>
          </p:cNvPr>
          <p:cNvSpPr txBox="1"/>
          <p:nvPr/>
        </p:nvSpPr>
        <p:spPr>
          <a:xfrm>
            <a:off x="6202957" y="576890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정지 계좌 안내</a:t>
            </a:r>
            <a:r>
              <a:rPr lang="en-US" altLang="ko-KR" dirty="0"/>
              <a:t>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619C8B-1027-49CC-9B96-480AF4473305}"/>
              </a:ext>
            </a:extLst>
          </p:cNvPr>
          <p:cNvSpPr txBox="1"/>
          <p:nvPr/>
        </p:nvSpPr>
        <p:spPr>
          <a:xfrm>
            <a:off x="9015589" y="4060130"/>
            <a:ext cx="2283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오류 횟수</a:t>
            </a:r>
            <a:endParaRPr lang="en-US" altLang="ko-KR" sz="1200" dirty="0"/>
          </a:p>
          <a:p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3</a:t>
            </a:r>
            <a:r>
              <a:rPr lang="ko-KR" altLang="en-US" sz="1200" dirty="0"/>
              <a:t>회 초과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/>
              <a:t>계좌 정지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모든 거래창에서 정지 계좌는 왼쪽과 같은 안내 출력</a:t>
            </a:r>
            <a:endParaRPr lang="en-US" altLang="ko-KR" sz="12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71BC064-3ECA-4CB6-A04A-883F91DE615B}"/>
              </a:ext>
            </a:extLst>
          </p:cNvPr>
          <p:cNvSpPr/>
          <p:nvPr/>
        </p:nvSpPr>
        <p:spPr>
          <a:xfrm>
            <a:off x="3973852" y="2486797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45FF65-D6B3-EE40-8D38-BE409623CFA8}"/>
              </a:ext>
            </a:extLst>
          </p:cNvPr>
          <p:cNvSpPr/>
          <p:nvPr/>
        </p:nvSpPr>
        <p:spPr>
          <a:xfrm>
            <a:off x="9265482" y="2268682"/>
            <a:ext cx="533757" cy="49183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5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73BD6-A98C-465B-B325-07FFE5FD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sz="3600" dirty="0"/>
              <a:t>언어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2F562-B523-41DA-9AE8-91477E38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벨 연구소에서 </a:t>
            </a:r>
            <a:r>
              <a:rPr lang="en-US" altLang="ko-KR" dirty="0"/>
              <a:t>1971</a:t>
            </a:r>
            <a:r>
              <a:rPr lang="ko-KR" altLang="en-US" dirty="0"/>
              <a:t>년에 리치</a:t>
            </a:r>
            <a:r>
              <a:rPr lang="en-US" altLang="ko-KR" dirty="0"/>
              <a:t>(</a:t>
            </a:r>
            <a:r>
              <a:rPr lang="en-US" altLang="ko-KR" dirty="0" err="1"/>
              <a:t>D.M.Ritchie</a:t>
            </a:r>
            <a:r>
              <a:rPr lang="en-US" altLang="ko-KR" dirty="0"/>
              <a:t>)</a:t>
            </a:r>
            <a:r>
              <a:rPr lang="ko-KR" altLang="en-US" dirty="0"/>
              <a:t> 등에 의해 개발된 시스템 프로그래밍 언어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명령형 프로그래밍</a:t>
            </a:r>
            <a:r>
              <a:rPr lang="en-US" altLang="ko-KR" dirty="0"/>
              <a:t>(</a:t>
            </a:r>
            <a:r>
              <a:rPr lang="ko-KR" altLang="en-US" dirty="0"/>
              <a:t>절차적 프로그래밍</a:t>
            </a:r>
            <a:r>
              <a:rPr lang="en-US" altLang="ko-KR" dirty="0"/>
              <a:t>), </a:t>
            </a:r>
            <a:r>
              <a:rPr lang="ko-KR" altLang="en-US" dirty="0"/>
              <a:t>구조적 프로그래밍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널리 사용되는 주요 운영체제의 커널은 대부분 </a:t>
            </a:r>
            <a:r>
              <a:rPr lang="en-US" altLang="ko-KR" dirty="0"/>
              <a:t>C</a:t>
            </a:r>
            <a:r>
              <a:rPr lang="ko-KR" altLang="en-US" dirty="0"/>
              <a:t>언어를 이용해 구현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5A45BD-5B05-41B3-851E-0FF8702B8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 descr="C언어 - 나무위키">
            <a:extLst>
              <a:ext uri="{FF2B5EF4-FFF2-40B4-BE49-F238E27FC236}">
                <a16:creationId xmlns:a16="http://schemas.microsoft.com/office/drawing/2014/main" id="{3F6A8586-9928-4414-A21A-2A4307AD2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51" y="5318544"/>
            <a:ext cx="1082257" cy="108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9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9514257-7B44-4011-9436-C4AB3D7C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45" y="1881710"/>
            <a:ext cx="5872748" cy="3015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752924" y="507261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정보 입력</a:t>
            </a:r>
            <a:r>
              <a:rPr lang="en-US" altLang="ko-KR" dirty="0"/>
              <a:t>&gt;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469530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</a:t>
            </a:r>
            <a:r>
              <a:rPr lang="ko-KR" altLang="en-US" dirty="0"/>
              <a:t>잔액부족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(9/11)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C72AE-56F5-48A9-8373-808F7DE31DDA}"/>
              </a:ext>
            </a:extLst>
          </p:cNvPr>
          <p:cNvSpPr txBox="1"/>
          <p:nvPr/>
        </p:nvSpPr>
        <p:spPr>
          <a:xfrm>
            <a:off x="8033624" y="5066266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잔액 부족 안내</a:t>
            </a:r>
            <a:r>
              <a:rPr lang="en-US" altLang="ko-KR" dirty="0"/>
              <a:t>&gt;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FF385FD-FB38-415A-BFEB-6136AAC06593}"/>
              </a:ext>
            </a:extLst>
          </p:cNvPr>
          <p:cNvCxnSpPr>
            <a:cxnSpLocks/>
          </p:cNvCxnSpPr>
          <p:nvPr/>
        </p:nvCxnSpPr>
        <p:spPr>
          <a:xfrm>
            <a:off x="9174278" y="4263162"/>
            <a:ext cx="1267503" cy="0"/>
          </a:xfrm>
          <a:prstGeom prst="line">
            <a:avLst/>
          </a:prstGeom>
          <a:ln w="9525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E7EE545-A94C-41F3-BBAF-AA53CDFBA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01" y="2599666"/>
            <a:ext cx="3629532" cy="1905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58E319FE-2CAD-4C23-84C0-9FC86A900623}"/>
              </a:ext>
            </a:extLst>
          </p:cNvPr>
          <p:cNvSpPr/>
          <p:nvPr/>
        </p:nvSpPr>
        <p:spPr>
          <a:xfrm>
            <a:off x="10525815" y="2994025"/>
            <a:ext cx="359899" cy="1208881"/>
          </a:xfrm>
          <a:prstGeom prst="bentUpArrow">
            <a:avLst>
              <a:gd name="adj1" fmla="val 11852"/>
              <a:gd name="adj2" fmla="val 22858"/>
              <a:gd name="adj3" fmla="val 18179"/>
            </a:avLst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BC993-B4A9-47E9-97EE-C416A8841FC7}"/>
              </a:ext>
            </a:extLst>
          </p:cNvPr>
          <p:cNvSpPr/>
          <p:nvPr/>
        </p:nvSpPr>
        <p:spPr>
          <a:xfrm>
            <a:off x="10555200" y="2633028"/>
            <a:ext cx="791456" cy="248285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1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A588547-BC2D-4F57-BBA9-C8EE5AD6E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503" y="901165"/>
            <a:ext cx="3572374" cy="2486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820A6F-CB1A-4033-8159-E02F75545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284" y="2051413"/>
            <a:ext cx="3639058" cy="2572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150521" y="4712155"/>
            <a:ext cx="3397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등록된 계좌 정보가 없는 경우</a:t>
            </a:r>
            <a:r>
              <a:rPr lang="en-US" altLang="ko-KR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→</a:t>
            </a:r>
            <a:r>
              <a:rPr lang="ko-KR" altLang="en-US" sz="1400" dirty="0">
                <a:latin typeface="+mn-ea"/>
              </a:rPr>
              <a:t>본인 계좌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/>
              <a:t>→ </a:t>
            </a:r>
            <a:r>
              <a:rPr lang="en-US" altLang="ko-KR" sz="1400" dirty="0"/>
              <a:t>3</a:t>
            </a:r>
            <a:r>
              <a:rPr lang="ko-KR" altLang="en-US" sz="1400" dirty="0"/>
              <a:t>초 경과 후 초기 화면으로 </a:t>
            </a:r>
            <a:r>
              <a:rPr lang="ko-KR" altLang="en-US" sz="1400" dirty="0" err="1"/>
              <a:t>돌아감</a:t>
            </a:r>
            <a:endParaRPr lang="en-US" altLang="ko-KR" sz="1400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(10/11)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838C7-5EBC-431A-B475-6BF313A126DB}"/>
              </a:ext>
            </a:extLst>
          </p:cNvPr>
          <p:cNvSpPr txBox="1"/>
          <p:nvPr/>
        </p:nvSpPr>
        <p:spPr>
          <a:xfrm>
            <a:off x="9508332" y="2814311"/>
            <a:ext cx="2515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&lt;</a:t>
            </a:r>
            <a:r>
              <a:rPr lang="ko-KR" altLang="en-US" dirty="0"/>
              <a:t>문자를 입력한 경우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은행</a:t>
            </a:r>
            <a:r>
              <a:rPr lang="en-US" altLang="ko-KR" sz="1400" dirty="0"/>
              <a:t>, </a:t>
            </a:r>
            <a:r>
              <a:rPr lang="ko-KR" altLang="en-US" sz="1400" dirty="0"/>
              <a:t>계좌번호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</a:t>
            </a:r>
            <a:r>
              <a:rPr lang="en-US" altLang="ko-KR" sz="1400" dirty="0"/>
              <a:t>,   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입금액 입력창에서 올바른 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형식이</a:t>
            </a:r>
            <a:r>
              <a:rPr lang="en-US" altLang="ko-KR" sz="1400" dirty="0"/>
              <a:t> </a:t>
            </a:r>
            <a:r>
              <a:rPr lang="ko-KR" altLang="en-US" sz="1400" dirty="0"/>
              <a:t>아닌 다른 문자를 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입력했을 경우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→</a:t>
            </a:r>
            <a:r>
              <a:rPr lang="en-US" altLang="ko-KR" sz="1400" dirty="0"/>
              <a:t> “</a:t>
            </a:r>
            <a:r>
              <a:rPr lang="ko-KR" altLang="en-US" sz="1400" dirty="0"/>
              <a:t>잘못 입력하셨습니다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정확한 값을 입력해주세요</a:t>
            </a:r>
            <a:r>
              <a:rPr lang="en-US" altLang="ko-KR" sz="1400" dirty="0"/>
              <a:t>!”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출력 후 초기 화면으로 </a:t>
            </a:r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ko-KR" altLang="en-US" sz="1400" dirty="0" err="1"/>
              <a:t>돌아감</a:t>
            </a:r>
            <a:endParaRPr lang="en-US" altLang="ko-KR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B6FE81-41E7-4F58-89BA-F2628948D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922" y="4154239"/>
            <a:ext cx="3069264" cy="2008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2B91A06-104E-42F6-A44D-C6E8A49C18FE}"/>
              </a:ext>
            </a:extLst>
          </p:cNvPr>
          <p:cNvSpPr/>
          <p:nvPr/>
        </p:nvSpPr>
        <p:spPr>
          <a:xfrm rot="5400000">
            <a:off x="7620249" y="3673582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8BFA320-20F5-40D9-9DC1-B79E51720A8B}"/>
              </a:ext>
            </a:extLst>
          </p:cNvPr>
          <p:cNvCxnSpPr>
            <a:cxnSpLocks/>
          </p:cNvCxnSpPr>
          <p:nvPr/>
        </p:nvCxnSpPr>
        <p:spPr>
          <a:xfrm>
            <a:off x="9825037" y="3152681"/>
            <a:ext cx="447675" cy="0"/>
          </a:xfrm>
          <a:prstGeom prst="line">
            <a:avLst/>
          </a:prstGeom>
          <a:ln w="1905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90D5DE-B56C-4F84-BEC4-0E10998F66F8}"/>
              </a:ext>
            </a:extLst>
          </p:cNvPr>
          <p:cNvSpPr txBox="1"/>
          <p:nvPr/>
        </p:nvSpPr>
        <p:spPr>
          <a:xfrm>
            <a:off x="4611601" y="3387537"/>
            <a:ext cx="1288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MySQL</a:t>
            </a:r>
            <a:r>
              <a:rPr lang="ko-KR" altLang="en-US" sz="1200" dirty="0"/>
              <a:t>에 </a:t>
            </a:r>
            <a:endParaRPr lang="en-US" altLang="ko-KR" sz="1200" dirty="0"/>
          </a:p>
          <a:p>
            <a:r>
              <a:rPr lang="ko-KR" altLang="en-US" sz="1200" dirty="0"/>
              <a:t>없는 계좌 번호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0A794B5-190C-4EBF-9BB1-15B3A3F630A0}"/>
              </a:ext>
            </a:extLst>
          </p:cNvPr>
          <p:cNvCxnSpPr>
            <a:cxnSpLocks/>
          </p:cNvCxnSpPr>
          <p:nvPr/>
        </p:nvCxnSpPr>
        <p:spPr>
          <a:xfrm>
            <a:off x="4139596" y="3623589"/>
            <a:ext cx="432054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08E420A-5AF0-4F06-B3B0-02FEE9363425}"/>
              </a:ext>
            </a:extLst>
          </p:cNvPr>
          <p:cNvCxnSpPr>
            <a:cxnSpLocks/>
          </p:cNvCxnSpPr>
          <p:nvPr/>
        </p:nvCxnSpPr>
        <p:spPr>
          <a:xfrm>
            <a:off x="1695249" y="3990250"/>
            <a:ext cx="1975051" cy="0"/>
          </a:xfrm>
          <a:prstGeom prst="line">
            <a:avLst/>
          </a:prstGeom>
          <a:ln w="9525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02BD5E-D928-4665-BF29-2C2F655ABD09}"/>
              </a:ext>
            </a:extLst>
          </p:cNvPr>
          <p:cNvSpPr/>
          <p:nvPr/>
        </p:nvSpPr>
        <p:spPr>
          <a:xfrm>
            <a:off x="8374120" y="2383699"/>
            <a:ext cx="467462" cy="176855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9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15C65C-DC8C-4D7D-9D2D-8FF99212E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6" y="2088776"/>
            <a:ext cx="3425856" cy="37937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송금</a:t>
            </a:r>
            <a:r>
              <a:rPr lang="en-US" altLang="ko-KR" dirty="0"/>
              <a:t> – </a:t>
            </a:r>
            <a:r>
              <a:rPr lang="ko-KR" altLang="en-US" dirty="0"/>
              <a:t>예외처리</a:t>
            </a:r>
            <a:r>
              <a:rPr lang="en-US" altLang="ko-KR" dirty="0"/>
              <a:t> Cont’d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송금</a:t>
            </a:r>
            <a:r>
              <a:rPr lang="en-US" altLang="ko-KR" dirty="0">
                <a:latin typeface="+mj-ea"/>
              </a:rPr>
              <a:t>(11/11)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0D5DE-B56C-4F84-BEC4-0E10998F66F8}"/>
              </a:ext>
            </a:extLst>
          </p:cNvPr>
          <p:cNvSpPr txBox="1"/>
          <p:nvPr/>
        </p:nvSpPr>
        <p:spPr>
          <a:xfrm>
            <a:off x="4846195" y="4631006"/>
            <a:ext cx="1288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MySQL</a:t>
            </a:r>
            <a:r>
              <a:rPr lang="ko-KR" altLang="en-US" sz="1200" dirty="0"/>
              <a:t>에 </a:t>
            </a:r>
            <a:endParaRPr lang="en-US" altLang="ko-KR" sz="1200" dirty="0"/>
          </a:p>
          <a:p>
            <a:r>
              <a:rPr lang="ko-KR" altLang="en-US" sz="1200" dirty="0"/>
              <a:t>없는 계좌 번호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0A794B5-190C-4EBF-9BB1-15B3A3F630A0}"/>
              </a:ext>
            </a:extLst>
          </p:cNvPr>
          <p:cNvCxnSpPr>
            <a:cxnSpLocks/>
          </p:cNvCxnSpPr>
          <p:nvPr/>
        </p:nvCxnSpPr>
        <p:spPr>
          <a:xfrm>
            <a:off x="4374190" y="4861839"/>
            <a:ext cx="432054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571484-0370-458E-848A-5151E2D39CC7}"/>
              </a:ext>
            </a:extLst>
          </p:cNvPr>
          <p:cNvSpPr txBox="1"/>
          <p:nvPr/>
        </p:nvSpPr>
        <p:spPr>
          <a:xfrm>
            <a:off x="4510675" y="2967476"/>
            <a:ext cx="3397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등록된 계좌 정보가 없는 경우</a:t>
            </a:r>
            <a:r>
              <a:rPr lang="en-US" altLang="ko-KR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→송금</a:t>
            </a:r>
            <a:r>
              <a:rPr lang="ko-KR" altLang="en-US" sz="1400" dirty="0">
                <a:latin typeface="+mn-ea"/>
              </a:rPr>
              <a:t> 계좌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/>
              <a:t>→ </a:t>
            </a:r>
            <a:r>
              <a:rPr lang="en-US" altLang="ko-KR" sz="1400" dirty="0"/>
              <a:t>3</a:t>
            </a:r>
            <a:r>
              <a:rPr lang="ko-KR" altLang="en-US" sz="1400" dirty="0"/>
              <a:t>초 경과 후 초기 화면으로 </a:t>
            </a:r>
            <a:r>
              <a:rPr lang="ko-KR" altLang="en-US" sz="1400" dirty="0" err="1"/>
              <a:t>돌아감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E4C143-4169-42DE-A853-9FFF75FB8E27}"/>
              </a:ext>
            </a:extLst>
          </p:cNvPr>
          <p:cNvSpPr/>
          <p:nvPr/>
        </p:nvSpPr>
        <p:spPr>
          <a:xfrm>
            <a:off x="999955" y="5183980"/>
            <a:ext cx="1640853" cy="154782"/>
          </a:xfrm>
          <a:prstGeom prst="rect">
            <a:avLst/>
          </a:prstGeom>
          <a:noFill/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잔액조회</a:t>
            </a:r>
            <a:r>
              <a:rPr lang="en-US" altLang="ko-KR" dirty="0">
                <a:latin typeface="+mj-ea"/>
              </a:rPr>
              <a:t>(1/3)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FE40-5685-4EC7-A3F2-C73CA6220E7B}"/>
              </a:ext>
            </a:extLst>
          </p:cNvPr>
          <p:cNvSpPr txBox="1"/>
          <p:nvPr/>
        </p:nvSpPr>
        <p:spPr>
          <a:xfrm>
            <a:off x="2509821" y="4820484"/>
            <a:ext cx="139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초기 메뉴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EA79697-CE68-4776-B387-CF1240517ADA}"/>
              </a:ext>
            </a:extLst>
          </p:cNvPr>
          <p:cNvSpPr/>
          <p:nvPr/>
        </p:nvSpPr>
        <p:spPr>
          <a:xfrm>
            <a:off x="5472584" y="3483722"/>
            <a:ext cx="664314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CA4668-FC88-4F96-87F9-727B58E8B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841" y="2581559"/>
            <a:ext cx="3505689" cy="1981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DABEF0A-ABBD-4793-9A55-04F003AEAF05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009529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잔액조회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FD4D6D-30A4-49DA-A2BE-5697197EF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53" y="1781347"/>
            <a:ext cx="3486637" cy="3581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0D315D-EEA8-4B26-AF0B-A7A623424B69}"/>
              </a:ext>
            </a:extLst>
          </p:cNvPr>
          <p:cNvSpPr txBox="1"/>
          <p:nvPr/>
        </p:nvSpPr>
        <p:spPr>
          <a:xfrm>
            <a:off x="7394337" y="5573244"/>
            <a:ext cx="199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잔액조회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B09150-2DF6-4CB1-A1D9-5BA42DC5F0E0}"/>
              </a:ext>
            </a:extLst>
          </p:cNvPr>
          <p:cNvSpPr txBox="1"/>
          <p:nvPr/>
        </p:nvSpPr>
        <p:spPr>
          <a:xfrm>
            <a:off x="10137590" y="3729590"/>
            <a:ext cx="207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</a:t>
            </a:r>
            <a:r>
              <a:rPr lang="en-US" altLang="ko-KR" sz="1200" dirty="0"/>
              <a:t>MySQL</a:t>
            </a:r>
            <a:r>
              <a:rPr lang="ko-KR" altLang="en-US" sz="1200" dirty="0"/>
              <a:t>에 저장되어 있는 계좌 정보와 잔액 출력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9864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잔액조회</a:t>
            </a:r>
            <a:r>
              <a:rPr lang="en-US" altLang="ko-KR" dirty="0">
                <a:latin typeface="+mj-ea"/>
              </a:rPr>
              <a:t>(2/3)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EA79697-CE68-4776-B387-CF1240517ADA}"/>
              </a:ext>
            </a:extLst>
          </p:cNvPr>
          <p:cNvSpPr/>
          <p:nvPr/>
        </p:nvSpPr>
        <p:spPr>
          <a:xfrm>
            <a:off x="5386859" y="3493247"/>
            <a:ext cx="664314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DABEF0A-ABBD-4793-9A55-04F003AEAF05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722042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잔액조회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 Cont’d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FD4D6D-30A4-49DA-A2BE-5697197EF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378" y="2061882"/>
            <a:ext cx="3486637" cy="3581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0D315D-EEA8-4B26-AF0B-A7A623424B69}"/>
              </a:ext>
            </a:extLst>
          </p:cNvPr>
          <p:cNvSpPr txBox="1"/>
          <p:nvPr/>
        </p:nvSpPr>
        <p:spPr>
          <a:xfrm>
            <a:off x="2031762" y="5853779"/>
            <a:ext cx="199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잔액조회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B09150-2DF6-4CB1-A1D9-5BA42DC5F0E0}"/>
              </a:ext>
            </a:extLst>
          </p:cNvPr>
          <p:cNvSpPr txBox="1"/>
          <p:nvPr/>
        </p:nvSpPr>
        <p:spPr>
          <a:xfrm>
            <a:off x="8740529" y="3065668"/>
            <a:ext cx="184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번 </a:t>
            </a:r>
            <a:r>
              <a:rPr lang="en-US" altLang="ko-KR" sz="1200" dirty="0"/>
              <a:t>: </a:t>
            </a:r>
            <a:r>
              <a:rPr lang="ko-KR" altLang="en-US" sz="1200" dirty="0"/>
              <a:t>거래 종료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4B0A88-235B-41B3-A820-545484E63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301" y="1966632"/>
            <a:ext cx="2791215" cy="1000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155E63-8B48-4597-A270-E91D8715E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236" y="3714894"/>
            <a:ext cx="3562847" cy="197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1AC6BC-8700-450D-B92C-F5ACA6324D5F}"/>
              </a:ext>
            </a:extLst>
          </p:cNvPr>
          <p:cNvSpPr txBox="1"/>
          <p:nvPr/>
        </p:nvSpPr>
        <p:spPr>
          <a:xfrm>
            <a:off x="8663258" y="5761446"/>
            <a:ext cx="2071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아무키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초기 선택 화면</a:t>
            </a: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C0F782-B567-4C78-83CB-5431DF7A9B02}"/>
              </a:ext>
            </a:extLst>
          </p:cNvPr>
          <p:cNvSpPr/>
          <p:nvPr/>
        </p:nvSpPr>
        <p:spPr>
          <a:xfrm>
            <a:off x="1214441" y="5313722"/>
            <a:ext cx="2627400" cy="296719"/>
          </a:xfrm>
          <a:prstGeom prst="rect">
            <a:avLst/>
          </a:prstGeom>
          <a:noFill/>
          <a:ln w="19050">
            <a:solidFill>
              <a:schemeClr val="accent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4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2291346" y="469816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초기 메뉴 선택</a:t>
            </a:r>
            <a:r>
              <a:rPr lang="en-US" altLang="ko-KR" dirty="0"/>
              <a:t>&gt;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잔액조회</a:t>
            </a:r>
            <a:r>
              <a:rPr lang="en-US" altLang="ko-KR" dirty="0"/>
              <a:t> –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잔액조회</a:t>
            </a:r>
            <a:r>
              <a:rPr lang="en-US" altLang="ko-KR" dirty="0">
                <a:latin typeface="+mj-ea"/>
              </a:rPr>
              <a:t>(3/3)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0D5DE-B56C-4F84-BEC4-0E10998F66F8}"/>
              </a:ext>
            </a:extLst>
          </p:cNvPr>
          <p:cNvSpPr txBox="1"/>
          <p:nvPr/>
        </p:nvSpPr>
        <p:spPr>
          <a:xfrm>
            <a:off x="2387493" y="5119745"/>
            <a:ext cx="1748832" cy="281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올바르지 않은 값 입력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82165A-CDBD-4B95-B44D-955B226E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99" y="2558070"/>
            <a:ext cx="3639058" cy="2000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8C61CC-BCCA-473C-9348-44F0989C3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075" y="2358352"/>
            <a:ext cx="3753374" cy="2524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A51051B-9E95-492B-ADA4-02FBE420857B}"/>
              </a:ext>
            </a:extLst>
          </p:cNvPr>
          <p:cNvSpPr/>
          <p:nvPr/>
        </p:nvSpPr>
        <p:spPr>
          <a:xfrm>
            <a:off x="5517309" y="3514600"/>
            <a:ext cx="664314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9B64A5-A355-473E-8E2C-6AA6125A0409}"/>
              </a:ext>
            </a:extLst>
          </p:cNvPr>
          <p:cNvCxnSpPr>
            <a:cxnSpLocks/>
          </p:cNvCxnSpPr>
          <p:nvPr/>
        </p:nvCxnSpPr>
        <p:spPr>
          <a:xfrm>
            <a:off x="3828543" y="4382776"/>
            <a:ext cx="662017" cy="0"/>
          </a:xfrm>
          <a:prstGeom prst="line">
            <a:avLst/>
          </a:prstGeom>
          <a:ln w="1905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8432FF-1064-49F4-8B6E-03B291A5917D}"/>
              </a:ext>
            </a:extLst>
          </p:cNvPr>
          <p:cNvCxnSpPr>
            <a:cxnSpLocks/>
          </p:cNvCxnSpPr>
          <p:nvPr/>
        </p:nvCxnSpPr>
        <p:spPr>
          <a:xfrm>
            <a:off x="6556900" y="3107696"/>
            <a:ext cx="3507850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5E8193B-56C4-4AF0-9AA6-E452AB6A358B}"/>
              </a:ext>
            </a:extLst>
          </p:cNvPr>
          <p:cNvSpPr txBox="1"/>
          <p:nvPr/>
        </p:nvSpPr>
        <p:spPr>
          <a:xfrm>
            <a:off x="8792891" y="3626209"/>
            <a:ext cx="154633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안내 문구 출력 후 초기 메뉴 재실행</a:t>
            </a:r>
          </a:p>
        </p:txBody>
      </p:sp>
    </p:spTree>
    <p:extLst>
      <p:ext uri="{BB962C8B-B14F-4D97-AF65-F5344CB8AC3E}">
        <p14:creationId xmlns:p14="http://schemas.microsoft.com/office/powerpoint/2010/main" val="24551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계좌 생성</a:t>
            </a:r>
            <a:r>
              <a:rPr lang="en-US" altLang="ko-KR" dirty="0">
                <a:latin typeface="+mj-ea"/>
              </a:rPr>
              <a:t>(1/3)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328525" y="443184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초기 메뉴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4935D3B-0F5D-4058-95B8-E855C7DA7D31}"/>
              </a:ext>
            </a:extLst>
          </p:cNvPr>
          <p:cNvSpPr/>
          <p:nvPr/>
        </p:nvSpPr>
        <p:spPr>
          <a:xfrm>
            <a:off x="3901343" y="3399764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5498883" y="443184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은행 선택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95E29D-D2A9-4086-847F-8D3DE6746AFE}"/>
              </a:ext>
            </a:extLst>
          </p:cNvPr>
          <p:cNvSpPr txBox="1"/>
          <p:nvPr/>
        </p:nvSpPr>
        <p:spPr>
          <a:xfrm>
            <a:off x="9193134" y="4431842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신규 계좌</a:t>
            </a:r>
            <a:r>
              <a:rPr lang="en-US" altLang="ko-KR" dirty="0"/>
              <a:t> </a:t>
            </a:r>
            <a:r>
              <a:rPr lang="ko-KR" altLang="en-US" dirty="0"/>
              <a:t>정보 입력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EDD3DBDA-06D3-4984-AA4A-8669C3C8BC70}"/>
              </a:ext>
            </a:extLst>
          </p:cNvPr>
          <p:cNvSpPr/>
          <p:nvPr/>
        </p:nvSpPr>
        <p:spPr>
          <a:xfrm>
            <a:off x="8068819" y="3399764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3E042EA-20E7-49BE-80BB-3A632A07A39B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9009529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계좌 생성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endParaRPr lang="en-US" altLang="ko-KR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6DCF31F3-C46C-4EE5-8EE9-CBF08B362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4" y="2422566"/>
            <a:ext cx="3505689" cy="1981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A79885-F2B9-454B-B1CE-27774BB44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185" y="2714525"/>
            <a:ext cx="3477110" cy="1428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96C520-9E4E-47E8-B904-53937C509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953" y="2555938"/>
            <a:ext cx="3467584" cy="1819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4C36E0-59FE-43E8-944D-87A23C2BF74D}"/>
              </a:ext>
            </a:extLst>
          </p:cNvPr>
          <p:cNvSpPr txBox="1"/>
          <p:nvPr/>
        </p:nvSpPr>
        <p:spPr>
          <a:xfrm>
            <a:off x="8994874" y="4986508"/>
            <a:ext cx="2708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계좌번호 </a:t>
            </a:r>
            <a:r>
              <a:rPr lang="en-US" altLang="ko-KR" sz="1200" dirty="0"/>
              <a:t>: 8</a:t>
            </a:r>
            <a:r>
              <a:rPr lang="ko-KR" altLang="en-US" sz="1200" dirty="0"/>
              <a:t>자리 랜덤 생성</a:t>
            </a:r>
            <a:r>
              <a:rPr lang="en-US" altLang="ko-KR" sz="1200" dirty="0"/>
              <a:t>(</a:t>
            </a:r>
            <a:r>
              <a:rPr lang="ko-KR" altLang="en-US" sz="1200" dirty="0"/>
              <a:t>자동 입력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기존 계좌번호와 겹칠 경우 생성 </a:t>
            </a:r>
            <a:r>
              <a:rPr lang="en-US" altLang="ko-KR" sz="1200" dirty="0">
                <a:sym typeface="Wingdings" panose="05000000000000000000" pitchFamily="2" charset="2"/>
              </a:rPr>
              <a:t>X</a:t>
            </a:r>
            <a:endParaRPr lang="en-US" altLang="ko-KR" sz="1200" dirty="0"/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 입력</a:t>
            </a:r>
            <a:endParaRPr lang="en-US" altLang="ko-KR" sz="1200" dirty="0"/>
          </a:p>
          <a:p>
            <a:r>
              <a:rPr lang="ko-KR" altLang="en-US" sz="1200" dirty="0"/>
              <a:t>비밀번호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 입력</a:t>
            </a:r>
          </a:p>
        </p:txBody>
      </p:sp>
    </p:spTree>
    <p:extLst>
      <p:ext uri="{BB962C8B-B14F-4D97-AF65-F5344CB8AC3E}">
        <p14:creationId xmlns:p14="http://schemas.microsoft.com/office/powerpoint/2010/main" val="41500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계좌 생성</a:t>
            </a:r>
            <a:r>
              <a:rPr lang="en-US" altLang="ko-KR" dirty="0">
                <a:latin typeface="+mj-ea"/>
              </a:rPr>
              <a:t>(2/3)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1894457" y="478189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정보 확인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EDD3DBDA-06D3-4984-AA4A-8669C3C8BC70}"/>
              </a:ext>
            </a:extLst>
          </p:cNvPr>
          <p:cNvSpPr/>
          <p:nvPr/>
        </p:nvSpPr>
        <p:spPr>
          <a:xfrm>
            <a:off x="5701148" y="3459884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3E042EA-20E7-49BE-80BB-3A632A07A39B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10016394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계좌 생성</a:t>
            </a:r>
            <a:r>
              <a:rPr lang="en-US" altLang="ko-KR" dirty="0"/>
              <a:t> – </a:t>
            </a:r>
            <a:r>
              <a:rPr lang="ko-KR" altLang="en-US" dirty="0"/>
              <a:t>실행결과 </a:t>
            </a:r>
            <a:r>
              <a:rPr lang="en-US" altLang="ko-KR" dirty="0"/>
              <a:t>Cont’d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BD5F6C-E2A7-4613-9026-9CA15D35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25" y="2460671"/>
            <a:ext cx="4906060" cy="2105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EAF396-6901-4A7B-85D5-7DFA09134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898" y="1879612"/>
            <a:ext cx="5516665" cy="33376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2E5008-66E7-4AD0-89A9-66A29951A326}"/>
              </a:ext>
            </a:extLst>
          </p:cNvPr>
          <p:cNvSpPr/>
          <p:nvPr/>
        </p:nvSpPr>
        <p:spPr>
          <a:xfrm>
            <a:off x="6476593" y="3074126"/>
            <a:ext cx="4843870" cy="269153"/>
          </a:xfrm>
          <a:prstGeom prst="rect">
            <a:avLst/>
          </a:prstGeom>
          <a:noFill/>
          <a:ln w="19050">
            <a:solidFill>
              <a:schemeClr val="accent3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D88BDE-FA19-4E0E-8C03-427D442099C8}"/>
              </a:ext>
            </a:extLst>
          </p:cNvPr>
          <p:cNvSpPr txBox="1"/>
          <p:nvPr/>
        </p:nvSpPr>
        <p:spPr>
          <a:xfrm>
            <a:off x="10082943" y="3864793"/>
            <a:ext cx="154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신규 계좌 생성</a:t>
            </a:r>
            <a:endParaRPr lang="en-US" altLang="ko-KR" sz="1200" dirty="0"/>
          </a:p>
          <a:p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MySQL </a:t>
            </a:r>
            <a:r>
              <a:rPr lang="ko-KR" altLang="en-US" sz="1200" dirty="0"/>
              <a:t>저장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AA1D0B-4773-40F1-A652-3BD3D23E442C}"/>
              </a:ext>
            </a:extLst>
          </p:cNvPr>
          <p:cNvSpPr txBox="1"/>
          <p:nvPr/>
        </p:nvSpPr>
        <p:spPr>
          <a:xfrm>
            <a:off x="1661592" y="5217304"/>
            <a:ext cx="270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번</a:t>
            </a:r>
            <a:r>
              <a:rPr lang="en-US" altLang="ko-KR" sz="1200" dirty="0"/>
              <a:t>(</a:t>
            </a:r>
            <a:r>
              <a:rPr lang="ko-KR" altLang="en-US" sz="1200" dirty="0"/>
              <a:t>취소</a:t>
            </a:r>
            <a:r>
              <a:rPr lang="en-US" altLang="ko-KR" sz="1200" dirty="0"/>
              <a:t>)</a:t>
            </a:r>
            <a:r>
              <a:rPr lang="ko-KR" altLang="en-US" sz="1200" dirty="0"/>
              <a:t>를 입력할 경우 </a:t>
            </a:r>
            <a:r>
              <a:rPr lang="en-US" altLang="ko-KR" sz="1200" dirty="0"/>
              <a:t>3</a:t>
            </a:r>
            <a:r>
              <a:rPr lang="ko-KR" altLang="en-US" sz="1200" dirty="0"/>
              <a:t>초 후 초기화면으로 </a:t>
            </a:r>
            <a:r>
              <a:rPr lang="ko-KR" altLang="en-US" sz="1200" dirty="0" err="1"/>
              <a:t>돌아감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352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4E42E9-DD80-46FB-9971-99896D28F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71" y="2106733"/>
            <a:ext cx="3505689" cy="28197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2116086" y="515264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신규 은행  선택</a:t>
            </a:r>
            <a:r>
              <a:rPr lang="en-US" altLang="ko-KR" dirty="0"/>
              <a:t>&gt;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8AE869D-3F0E-4D5D-9603-94F759607889}"/>
              </a:ext>
            </a:extLst>
          </p:cNvPr>
          <p:cNvSpPr txBox="1">
            <a:spLocks/>
          </p:cNvSpPr>
          <p:nvPr/>
        </p:nvSpPr>
        <p:spPr>
          <a:xfrm>
            <a:off x="860612" y="1435101"/>
            <a:ext cx="8633012" cy="653675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계좌 생성</a:t>
            </a:r>
            <a:r>
              <a:rPr lang="en-US" altLang="ko-KR" dirty="0"/>
              <a:t> –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612B701A-6C25-41EC-8338-9CFE0F98C79B}"/>
              </a:ext>
            </a:extLst>
          </p:cNvPr>
          <p:cNvSpPr txBox="1">
            <a:spLocks/>
          </p:cNvSpPr>
          <p:nvPr/>
        </p:nvSpPr>
        <p:spPr>
          <a:xfrm>
            <a:off x="609604" y="274639"/>
            <a:ext cx="4702433" cy="9445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548640" rtl="0" eaLnBrk="1" latinLnBrk="0" hangingPunct="1">
              <a:lnSpc>
                <a:spcPts val="4320"/>
              </a:lnSpc>
              <a:spcBef>
                <a:spcPct val="0"/>
              </a:spcBef>
              <a:buNone/>
              <a:defRPr sz="432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계좌 생성</a:t>
            </a:r>
            <a:r>
              <a:rPr lang="en-US" altLang="ko-KR" dirty="0">
                <a:latin typeface="+mj-ea"/>
              </a:rPr>
              <a:t>(3/3)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0D5DE-B56C-4F84-BEC4-0E10998F66F8}"/>
              </a:ext>
            </a:extLst>
          </p:cNvPr>
          <p:cNvSpPr txBox="1"/>
          <p:nvPr/>
        </p:nvSpPr>
        <p:spPr>
          <a:xfrm>
            <a:off x="2212233" y="5574224"/>
            <a:ext cx="1748832" cy="281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올바르지 않은 값 입력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A51051B-9E95-492B-ADA4-02FBE420857B}"/>
              </a:ext>
            </a:extLst>
          </p:cNvPr>
          <p:cNvSpPr/>
          <p:nvPr/>
        </p:nvSpPr>
        <p:spPr>
          <a:xfrm>
            <a:off x="5693037" y="3556684"/>
            <a:ext cx="664314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9B64A5-A355-473E-8E2C-6AA6125A0409}"/>
              </a:ext>
            </a:extLst>
          </p:cNvPr>
          <p:cNvCxnSpPr>
            <a:cxnSpLocks/>
          </p:cNvCxnSpPr>
          <p:nvPr/>
        </p:nvCxnSpPr>
        <p:spPr>
          <a:xfrm>
            <a:off x="3572700" y="4857726"/>
            <a:ext cx="380456" cy="0"/>
          </a:xfrm>
          <a:prstGeom prst="line">
            <a:avLst/>
          </a:prstGeom>
          <a:ln w="1905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CC03E44-283D-4336-95BD-7A286F7C3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728" y="2330482"/>
            <a:ext cx="3439005" cy="24577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08432FF-1064-49F4-8B6E-03B291A5917D}"/>
              </a:ext>
            </a:extLst>
          </p:cNvPr>
          <p:cNvCxnSpPr>
            <a:cxnSpLocks/>
          </p:cNvCxnSpPr>
          <p:nvPr/>
        </p:nvCxnSpPr>
        <p:spPr>
          <a:xfrm>
            <a:off x="7140728" y="3117221"/>
            <a:ext cx="1888972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5E8193B-56C4-4AF0-9AA6-E452AB6A358B}"/>
              </a:ext>
            </a:extLst>
          </p:cNvPr>
          <p:cNvSpPr txBox="1"/>
          <p:nvPr/>
        </p:nvSpPr>
        <p:spPr>
          <a:xfrm>
            <a:off x="9090751" y="3285798"/>
            <a:ext cx="154633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안내 문구 출력 후 초기 메뉴 재실행</a:t>
            </a:r>
          </a:p>
        </p:txBody>
      </p:sp>
    </p:spTree>
    <p:extLst>
      <p:ext uri="{BB962C8B-B14F-4D97-AF65-F5344CB8AC3E}">
        <p14:creationId xmlns:p14="http://schemas.microsoft.com/office/powerpoint/2010/main" val="279308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0CFD49D-4586-4F7F-B7AE-B157274FA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963" y="2802437"/>
            <a:ext cx="4048690" cy="14480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비밀번호 변경</a:t>
            </a:r>
            <a:r>
              <a:rPr lang="en-US" altLang="ko-KR" dirty="0">
                <a:latin typeface="+mj-ea"/>
              </a:rPr>
              <a:t>(1/4)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2223874" y="460755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초기 메뉴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4935D3B-0F5D-4058-95B8-E855C7DA7D31}"/>
              </a:ext>
            </a:extLst>
          </p:cNvPr>
          <p:cNvSpPr/>
          <p:nvPr/>
        </p:nvSpPr>
        <p:spPr>
          <a:xfrm>
            <a:off x="5682518" y="3429000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7781464" y="460755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변경할 계좌 정보 입력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6DCF31F3-C46C-4EE5-8EE9-CBF08B362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894" y="2489241"/>
            <a:ext cx="3505689" cy="1981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8004B8E-0623-4F5E-8E7C-2BE77131BD27}"/>
              </a:ext>
            </a:extLst>
          </p:cNvPr>
          <p:cNvSpPr txBox="1">
            <a:spLocks/>
          </p:cNvSpPr>
          <p:nvPr/>
        </p:nvSpPr>
        <p:spPr>
          <a:xfrm>
            <a:off x="860612" y="1435102"/>
            <a:ext cx="10521763" cy="591028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비밀번호 변경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140198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D4C4-0DE8-415A-82AF-8A98B84B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14898-2D0A-49BF-8BD6-972171AC5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35101"/>
            <a:ext cx="11399083" cy="4965700"/>
          </a:xfrm>
        </p:spPr>
        <p:txBody>
          <a:bodyPr/>
          <a:lstStyle/>
          <a:p>
            <a:r>
              <a:rPr lang="ko-KR" altLang="en-US" dirty="0"/>
              <a:t>가장 널리 사용되고 있는 관계형 데이터베이스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오픈 소스이며</a:t>
            </a:r>
            <a:r>
              <a:rPr lang="en-US" altLang="ko-KR" dirty="0"/>
              <a:t>, </a:t>
            </a:r>
            <a:r>
              <a:rPr lang="ko-KR" altLang="en-US" dirty="0"/>
              <a:t>다중 사용자와 다중 스레드를 지원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C++, JAVA, PHP </a:t>
            </a:r>
            <a:r>
              <a:rPr lang="ko-KR" altLang="en-US" dirty="0"/>
              <a:t>등 여러 프로그래밍 언어를 위한 다양한 </a:t>
            </a:r>
            <a:r>
              <a:rPr lang="en-US" altLang="ko-KR" dirty="0"/>
              <a:t>API</a:t>
            </a:r>
            <a:r>
              <a:rPr lang="ko-KR" altLang="en-US" dirty="0"/>
              <a:t> 제공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03F7FC-39D8-417A-822C-7D17C1DD3E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052" name="Picture 4" descr="Database 1 - Intro to DB">
            <a:extLst>
              <a:ext uri="{FF2B5EF4-FFF2-40B4-BE49-F238E27FC236}">
                <a16:creationId xmlns:a16="http://schemas.microsoft.com/office/drawing/2014/main" id="{D6B9E12F-F850-44CD-937B-57FEF22AA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258" y="4875168"/>
            <a:ext cx="2317750" cy="143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5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비밀번호 변경</a:t>
            </a:r>
            <a:r>
              <a:rPr lang="en-US" altLang="ko-KR" dirty="0">
                <a:latin typeface="+mj-ea"/>
              </a:rPr>
              <a:t>(2/4)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2118462" y="4727281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&lt;MySQL </a:t>
            </a:r>
            <a:r>
              <a:rPr lang="ko-KR" altLang="en-US" dirty="0"/>
              <a:t>데이터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4935D3B-0F5D-4058-95B8-E855C7DA7D31}"/>
              </a:ext>
            </a:extLst>
          </p:cNvPr>
          <p:cNvSpPr/>
          <p:nvPr/>
        </p:nvSpPr>
        <p:spPr>
          <a:xfrm>
            <a:off x="5847933" y="3472796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8424298" y="469514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&lt;MySQL </a:t>
            </a:r>
            <a:r>
              <a:rPr lang="ko-KR" altLang="en-US" dirty="0"/>
              <a:t>저장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8004B8E-0623-4F5E-8E7C-2BE77131BD27}"/>
              </a:ext>
            </a:extLst>
          </p:cNvPr>
          <p:cNvSpPr txBox="1">
            <a:spLocks/>
          </p:cNvSpPr>
          <p:nvPr/>
        </p:nvSpPr>
        <p:spPr>
          <a:xfrm>
            <a:off x="860612" y="1435102"/>
            <a:ext cx="10521763" cy="591028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비밀번호 변경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(2/3)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F78084-BD82-4D7C-8A38-FA69F2F3D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9" y="2853375"/>
            <a:ext cx="4820098" cy="14159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7B971F-554D-4A0B-8A4A-34CF76BE9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849" y="2250443"/>
            <a:ext cx="5213268" cy="22732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6A33BFF5-D056-402B-A981-80264295F4E6}"/>
              </a:ext>
            </a:extLst>
          </p:cNvPr>
          <p:cNvSpPr/>
          <p:nvPr/>
        </p:nvSpPr>
        <p:spPr>
          <a:xfrm>
            <a:off x="3307516" y="3840480"/>
            <a:ext cx="403424" cy="23276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C72A50-14B7-473B-91D0-C219F10BA7F5}"/>
              </a:ext>
            </a:extLst>
          </p:cNvPr>
          <p:cNvSpPr txBox="1"/>
          <p:nvPr/>
        </p:nvSpPr>
        <p:spPr>
          <a:xfrm>
            <a:off x="2158587" y="5147411"/>
            <a:ext cx="1984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변경 전 비밀번호</a:t>
            </a:r>
            <a:r>
              <a:rPr lang="en-US" altLang="ko-KR" sz="1200" dirty="0"/>
              <a:t> : 123</a:t>
            </a:r>
            <a:endParaRPr lang="ko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E1BC09-FA5C-4A07-BAC9-AC8C69AD2E1E}"/>
              </a:ext>
            </a:extLst>
          </p:cNvPr>
          <p:cNvSpPr/>
          <p:nvPr/>
        </p:nvSpPr>
        <p:spPr>
          <a:xfrm>
            <a:off x="9617829" y="3330455"/>
            <a:ext cx="595353" cy="284682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DED6CB-F399-42DC-8399-2CF1C4838EBE}"/>
              </a:ext>
            </a:extLst>
          </p:cNvPr>
          <p:cNvSpPr txBox="1"/>
          <p:nvPr/>
        </p:nvSpPr>
        <p:spPr>
          <a:xfrm>
            <a:off x="8253604" y="5147411"/>
            <a:ext cx="1984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변경 후 비밀번호</a:t>
            </a:r>
            <a:r>
              <a:rPr lang="en-US" altLang="ko-KR" sz="1200" dirty="0"/>
              <a:t> : 1717</a:t>
            </a:r>
          </a:p>
          <a:p>
            <a:r>
              <a:rPr lang="en-US" altLang="ko-KR" sz="1200" dirty="0"/>
              <a:t>MySQL </a:t>
            </a:r>
            <a:r>
              <a:rPr lang="ko-KR" altLang="en-US" sz="12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71102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비밀번호 변경</a:t>
            </a:r>
            <a:r>
              <a:rPr lang="en-US" altLang="ko-KR" dirty="0">
                <a:latin typeface="+mj-ea"/>
              </a:rPr>
              <a:t>(3/4)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4935D3B-0F5D-4058-95B8-E855C7DA7D31}"/>
              </a:ext>
            </a:extLst>
          </p:cNvPr>
          <p:cNvSpPr/>
          <p:nvPr/>
        </p:nvSpPr>
        <p:spPr>
          <a:xfrm>
            <a:off x="5237641" y="3998192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1770992" y="5960915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비밀번호 </a:t>
            </a:r>
            <a:r>
              <a:rPr lang="en-US" altLang="ko-KR" dirty="0"/>
              <a:t>3</a:t>
            </a:r>
            <a:r>
              <a:rPr lang="ko-KR" altLang="en-US" dirty="0"/>
              <a:t>회 오류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8004B8E-0623-4F5E-8E7C-2BE77131BD27}"/>
              </a:ext>
            </a:extLst>
          </p:cNvPr>
          <p:cNvSpPr txBox="1">
            <a:spLocks/>
          </p:cNvSpPr>
          <p:nvPr/>
        </p:nvSpPr>
        <p:spPr>
          <a:xfrm>
            <a:off x="860612" y="1435102"/>
            <a:ext cx="10521763" cy="591028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비밀번호 변경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(3/3)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6D9864-6802-4EC8-9984-E1B5AB9CD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68" y="2321332"/>
            <a:ext cx="4010585" cy="3591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A3328B-8198-4890-92E0-8EA5367E17FE}"/>
              </a:ext>
            </a:extLst>
          </p:cNvPr>
          <p:cNvSpPr txBox="1"/>
          <p:nvPr/>
        </p:nvSpPr>
        <p:spPr>
          <a:xfrm>
            <a:off x="6196918" y="1576727"/>
            <a:ext cx="257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u="sng" dirty="0"/>
              <a:t>비밀번호 입력이 틀렸을 경우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D82C7-1612-471C-A2DD-834138ACB288}"/>
              </a:ext>
            </a:extLst>
          </p:cNvPr>
          <p:cNvSpPr txBox="1"/>
          <p:nvPr/>
        </p:nvSpPr>
        <p:spPr>
          <a:xfrm>
            <a:off x="2785566" y="3567269"/>
            <a:ext cx="1984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-&gt;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  error +1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362B65-0706-435B-8954-3ADACD888CAF}"/>
              </a:ext>
            </a:extLst>
          </p:cNvPr>
          <p:cNvSpPr txBox="1"/>
          <p:nvPr/>
        </p:nvSpPr>
        <p:spPr>
          <a:xfrm>
            <a:off x="2785566" y="4364549"/>
            <a:ext cx="1984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-&gt;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  error +1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F05584-4342-40FA-AB0C-2D6241BBA761}"/>
              </a:ext>
            </a:extLst>
          </p:cNvPr>
          <p:cNvSpPr txBox="1"/>
          <p:nvPr/>
        </p:nvSpPr>
        <p:spPr>
          <a:xfrm>
            <a:off x="2785566" y="5109677"/>
            <a:ext cx="1984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-&gt;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  error +1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F989B4-A0F5-439C-A085-A2197883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960" y="5023740"/>
            <a:ext cx="463121" cy="448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F6FC74-D547-4A61-8CC4-954DB7648B18}"/>
              </a:ext>
            </a:extLst>
          </p:cNvPr>
          <p:cNvSpPr txBox="1"/>
          <p:nvPr/>
        </p:nvSpPr>
        <p:spPr>
          <a:xfrm>
            <a:off x="6957215" y="5109677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정지 계좌 안내</a:t>
            </a:r>
            <a:r>
              <a:rPr lang="en-US" altLang="ko-KR" dirty="0"/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F358F-9729-4BEF-8D30-95CBE5CD9806}"/>
              </a:ext>
            </a:extLst>
          </p:cNvPr>
          <p:cNvSpPr txBox="1"/>
          <p:nvPr/>
        </p:nvSpPr>
        <p:spPr>
          <a:xfrm>
            <a:off x="10038192" y="3751523"/>
            <a:ext cx="2283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오류 횟수</a:t>
            </a:r>
            <a:endParaRPr lang="en-US" altLang="ko-KR" sz="1200" dirty="0"/>
          </a:p>
          <a:p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/>
              <a:t>3</a:t>
            </a:r>
            <a:r>
              <a:rPr lang="ko-KR" altLang="en-US" sz="1200" dirty="0"/>
              <a:t>회 초과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/>
              <a:t>계좌 정지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모든 거래창에서 정지 계좌는 왼쪽과 같은 안내 출력</a:t>
            </a:r>
            <a:endParaRPr lang="en-US" altLang="ko-KR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33980D-D5A0-43C6-A79A-6A7995E47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940" y="3180085"/>
            <a:ext cx="4067743" cy="16004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435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비밀번호 변경</a:t>
            </a:r>
            <a:r>
              <a:rPr lang="en-US" altLang="ko-KR" dirty="0">
                <a:latin typeface="+mj-ea"/>
              </a:rPr>
              <a:t>(4/4)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2460195" y="439785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없는 계좌 입력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8004B8E-0623-4F5E-8E7C-2BE77131BD27}"/>
              </a:ext>
            </a:extLst>
          </p:cNvPr>
          <p:cNvSpPr txBox="1">
            <a:spLocks/>
          </p:cNvSpPr>
          <p:nvPr/>
        </p:nvSpPr>
        <p:spPr>
          <a:xfrm>
            <a:off x="860612" y="1435102"/>
            <a:ext cx="10521763" cy="591028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비밀번호 변경</a:t>
            </a:r>
            <a:r>
              <a:rPr lang="en-US" altLang="ko-KR" dirty="0"/>
              <a:t> –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F9819A-FD49-4674-A24A-B10C550D5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99" y="2709762"/>
            <a:ext cx="4010585" cy="1438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E202BE-B413-45A9-ABC8-7BF7061BA11C}"/>
              </a:ext>
            </a:extLst>
          </p:cNvPr>
          <p:cNvSpPr txBox="1"/>
          <p:nvPr/>
        </p:nvSpPr>
        <p:spPr>
          <a:xfrm>
            <a:off x="2245066" y="4831870"/>
            <a:ext cx="2708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ko-KR" altLang="en-US" sz="1200" dirty="0"/>
              <a:t>초 경과 후 초기 화면으로 </a:t>
            </a:r>
            <a:r>
              <a:rPr lang="ko-KR" altLang="en-US" sz="1200" dirty="0" err="1"/>
              <a:t>돌아감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2598A4-7F11-45FC-BFB5-4DB4CE690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79" y="2709762"/>
            <a:ext cx="4096322" cy="1438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EF1C90-2BC3-45EB-839C-ED367ECFF8A3}"/>
              </a:ext>
            </a:extLst>
          </p:cNvPr>
          <p:cNvSpPr txBox="1"/>
          <p:nvPr/>
        </p:nvSpPr>
        <p:spPr>
          <a:xfrm>
            <a:off x="7702755" y="439785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잘못된 계좌 입력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27A4DA-C64F-4A5D-B792-5E896B272577}"/>
              </a:ext>
            </a:extLst>
          </p:cNvPr>
          <p:cNvSpPr txBox="1"/>
          <p:nvPr/>
        </p:nvSpPr>
        <p:spPr>
          <a:xfrm>
            <a:off x="7487626" y="4831870"/>
            <a:ext cx="2708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ko-KR" altLang="en-US" sz="1200" dirty="0"/>
              <a:t>초 경과 후 초기 화면으로 </a:t>
            </a:r>
            <a:r>
              <a:rPr lang="ko-KR" altLang="en-US" sz="1200" dirty="0" err="1"/>
              <a:t>돌아감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F8422C-B3F7-4E72-AF6D-7B974EB6D034}"/>
              </a:ext>
            </a:extLst>
          </p:cNvPr>
          <p:cNvSpPr/>
          <p:nvPr/>
        </p:nvSpPr>
        <p:spPr>
          <a:xfrm>
            <a:off x="4756150" y="3059561"/>
            <a:ext cx="663575" cy="283714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349399-AFB4-49E4-9AFC-CFF392C9333A}"/>
              </a:ext>
            </a:extLst>
          </p:cNvPr>
          <p:cNvSpPr/>
          <p:nvPr/>
        </p:nvSpPr>
        <p:spPr>
          <a:xfrm>
            <a:off x="9973508" y="3059561"/>
            <a:ext cx="680205" cy="248789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2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A3748FD-77DF-4CCF-9924-1646BEB118A2}"/>
              </a:ext>
            </a:extLst>
          </p:cNvPr>
          <p:cNvSpPr/>
          <p:nvPr/>
        </p:nvSpPr>
        <p:spPr>
          <a:xfrm rot="2722623">
            <a:off x="6393337" y="4412029"/>
            <a:ext cx="846040" cy="428486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관리자</a:t>
            </a:r>
            <a:r>
              <a:rPr lang="en-US" altLang="ko-KR" dirty="0">
                <a:latin typeface="+mj-ea"/>
              </a:rPr>
              <a:t>(1/4)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937137" y="434927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초기 메뉴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4935D3B-0F5D-4058-95B8-E855C7DA7D31}"/>
              </a:ext>
            </a:extLst>
          </p:cNvPr>
          <p:cNvSpPr/>
          <p:nvPr/>
        </p:nvSpPr>
        <p:spPr>
          <a:xfrm>
            <a:off x="2862640" y="3571126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3854554" y="4349273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관리자 비밀번호 입력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95E29D-D2A9-4086-847F-8D3DE6746AFE}"/>
              </a:ext>
            </a:extLst>
          </p:cNvPr>
          <p:cNvSpPr txBox="1"/>
          <p:nvPr/>
        </p:nvSpPr>
        <p:spPr>
          <a:xfrm>
            <a:off x="8082011" y="5890578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계좌</a:t>
            </a:r>
            <a:r>
              <a:rPr lang="en-US" altLang="ko-KR" sz="1400" dirty="0"/>
              <a:t> </a:t>
            </a:r>
            <a:r>
              <a:rPr lang="ko-KR" altLang="en-US" sz="1400" dirty="0"/>
              <a:t>정보 입력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EDD3DBDA-06D3-4984-AA4A-8669C3C8BC70}"/>
              </a:ext>
            </a:extLst>
          </p:cNvPr>
          <p:cNvSpPr/>
          <p:nvPr/>
        </p:nvSpPr>
        <p:spPr>
          <a:xfrm rot="19473477">
            <a:off x="6358439" y="2805287"/>
            <a:ext cx="846040" cy="428486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3E042EA-20E7-49BE-80BB-3A632A07A39B}"/>
              </a:ext>
            </a:extLst>
          </p:cNvPr>
          <p:cNvSpPr txBox="1">
            <a:spLocks/>
          </p:cNvSpPr>
          <p:nvPr/>
        </p:nvSpPr>
        <p:spPr>
          <a:xfrm>
            <a:off x="810179" y="1460520"/>
            <a:ext cx="9009529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관리자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(1/3)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6DCF31F3-C46C-4EE5-8EE9-CBF08B362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92" y="2953884"/>
            <a:ext cx="2338969" cy="13220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7DC496-43D7-4C70-9EED-233C508E5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529" y="2953884"/>
            <a:ext cx="2405425" cy="132202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366CE03-2B63-488C-916F-CA3B90A7B15F}"/>
              </a:ext>
            </a:extLst>
          </p:cNvPr>
          <p:cNvGrpSpPr/>
          <p:nvPr/>
        </p:nvGrpSpPr>
        <p:grpSpPr>
          <a:xfrm>
            <a:off x="7687046" y="4267733"/>
            <a:ext cx="2311499" cy="1554727"/>
            <a:chOff x="8515350" y="2078929"/>
            <a:chExt cx="3465385" cy="246214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FB44BBE-2548-43DE-991E-7D9151153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2204" y="2078929"/>
              <a:ext cx="3448531" cy="24577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B569A35-3AD8-4C06-BE3E-3B42E671EF3C}"/>
                </a:ext>
              </a:extLst>
            </p:cNvPr>
            <p:cNvSpPr/>
            <p:nvPr/>
          </p:nvSpPr>
          <p:spPr>
            <a:xfrm>
              <a:off x="8515350" y="3810819"/>
              <a:ext cx="2254250" cy="730250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16C5C2A-8B4E-4E8B-A404-44E82432D01F}"/>
              </a:ext>
            </a:extLst>
          </p:cNvPr>
          <p:cNvSpPr txBox="1"/>
          <p:nvPr/>
        </p:nvSpPr>
        <p:spPr>
          <a:xfrm>
            <a:off x="10086737" y="5364925"/>
            <a:ext cx="2026951" cy="476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정지된 계좌인지 확인 후 정지 해제 여부 안내 출력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9EDF0-9BE0-4F1B-A049-F5CF3184718F}"/>
              </a:ext>
            </a:extLst>
          </p:cNvPr>
          <p:cNvSpPr txBox="1"/>
          <p:nvPr/>
        </p:nvSpPr>
        <p:spPr>
          <a:xfrm>
            <a:off x="10086737" y="2851784"/>
            <a:ext cx="2500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정상 계좌일 경우</a:t>
            </a:r>
            <a:endParaRPr lang="en-US" altLang="ko-KR" sz="1200" dirty="0"/>
          </a:p>
          <a:p>
            <a:r>
              <a:rPr lang="en-US" altLang="ko-KR" sz="1200" dirty="0"/>
              <a:t>error count</a:t>
            </a:r>
            <a:r>
              <a:rPr lang="ko-KR" altLang="en-US" sz="1200" dirty="0"/>
              <a:t> 초기화 여부 안내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E2B1C02-323D-4655-AC59-107C1A6B1AD3}"/>
              </a:ext>
            </a:extLst>
          </p:cNvPr>
          <p:cNvGrpSpPr/>
          <p:nvPr/>
        </p:nvGrpSpPr>
        <p:grpSpPr>
          <a:xfrm>
            <a:off x="7585744" y="2419876"/>
            <a:ext cx="2500993" cy="869888"/>
            <a:chOff x="8515350" y="168939"/>
            <a:chExt cx="3215096" cy="117595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101BA0C-6FEF-4E05-8A0C-EF23B737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32204" y="168939"/>
              <a:ext cx="3198242" cy="11677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9827D54-9470-43AB-9E30-9E4B7C247395}"/>
                </a:ext>
              </a:extLst>
            </p:cNvPr>
            <p:cNvSpPr/>
            <p:nvPr/>
          </p:nvSpPr>
          <p:spPr>
            <a:xfrm>
              <a:off x="8515350" y="760743"/>
              <a:ext cx="2419350" cy="58415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19511C-6960-4715-A226-26ABB757C4B5}"/>
              </a:ext>
            </a:extLst>
          </p:cNvPr>
          <p:cNvSpPr txBox="1"/>
          <p:nvPr/>
        </p:nvSpPr>
        <p:spPr>
          <a:xfrm>
            <a:off x="4751595" y="1617992"/>
            <a:ext cx="202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_</a:t>
            </a:r>
            <a:r>
              <a:rPr lang="ko-KR" altLang="en-US" sz="1400" dirty="0"/>
              <a:t>계좌정지해제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209C8-E81B-404D-B865-E5AF6EB8E9B3}"/>
              </a:ext>
            </a:extLst>
          </p:cNvPr>
          <p:cNvSpPr txBox="1"/>
          <p:nvPr/>
        </p:nvSpPr>
        <p:spPr>
          <a:xfrm rot="19433302">
            <a:off x="6356927" y="2930453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정상 계좌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2754F0-4822-466F-8974-80E754E7DA0E}"/>
              </a:ext>
            </a:extLst>
          </p:cNvPr>
          <p:cNvSpPr txBox="1"/>
          <p:nvPr/>
        </p:nvSpPr>
        <p:spPr>
          <a:xfrm rot="2775066">
            <a:off x="6373609" y="4470506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정지 계좌 </a:t>
            </a:r>
          </a:p>
        </p:txBody>
      </p:sp>
    </p:spTree>
    <p:extLst>
      <p:ext uri="{BB962C8B-B14F-4D97-AF65-F5344CB8AC3E}">
        <p14:creationId xmlns:p14="http://schemas.microsoft.com/office/powerpoint/2010/main" val="209226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관리자</a:t>
            </a:r>
            <a:r>
              <a:rPr lang="en-US" altLang="ko-KR" dirty="0">
                <a:latin typeface="+mj-ea"/>
              </a:rPr>
              <a:t>(2/4)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92C973-428B-467D-9D80-14BCEB7E39F3}"/>
              </a:ext>
            </a:extLst>
          </p:cNvPr>
          <p:cNvSpPr txBox="1"/>
          <p:nvPr/>
        </p:nvSpPr>
        <p:spPr>
          <a:xfrm>
            <a:off x="2007674" y="460755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정지 상태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4935D3B-0F5D-4058-95B8-E855C7DA7D31}"/>
              </a:ext>
            </a:extLst>
          </p:cNvPr>
          <p:cNvSpPr/>
          <p:nvPr/>
        </p:nvSpPr>
        <p:spPr>
          <a:xfrm>
            <a:off x="5682518" y="3429000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8285887" y="4607557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정지 해제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58FC0C-1AFD-438A-B837-16CEB9FE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34" y="3178609"/>
            <a:ext cx="4981303" cy="677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A3BBC4-2DC2-4218-960E-7452C21DA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09" y="2714475"/>
            <a:ext cx="5138303" cy="16061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FFCFA9-A4C5-4135-9E6F-A0A0F3F05726}"/>
              </a:ext>
            </a:extLst>
          </p:cNvPr>
          <p:cNvSpPr/>
          <p:nvPr/>
        </p:nvSpPr>
        <p:spPr>
          <a:xfrm>
            <a:off x="4816475" y="3629025"/>
            <a:ext cx="495562" cy="227513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259D17-8E5A-4C91-B159-7F61A98FAE19}"/>
              </a:ext>
            </a:extLst>
          </p:cNvPr>
          <p:cNvSpPr/>
          <p:nvPr/>
        </p:nvSpPr>
        <p:spPr>
          <a:xfrm>
            <a:off x="11124350" y="3200128"/>
            <a:ext cx="495562" cy="207441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6C2F4C8-2666-4461-A095-8EA1CF613294}"/>
              </a:ext>
            </a:extLst>
          </p:cNvPr>
          <p:cNvCxnSpPr>
            <a:cxnSpLocks/>
          </p:cNvCxnSpPr>
          <p:nvPr/>
        </p:nvCxnSpPr>
        <p:spPr>
          <a:xfrm>
            <a:off x="9562422" y="4282212"/>
            <a:ext cx="1936634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68E102-07D8-4A02-ADE9-E2935E91466C}"/>
              </a:ext>
            </a:extLst>
          </p:cNvPr>
          <p:cNvCxnSpPr>
            <a:cxnSpLocks/>
          </p:cNvCxnSpPr>
          <p:nvPr/>
        </p:nvCxnSpPr>
        <p:spPr>
          <a:xfrm flipV="1">
            <a:off x="11393431" y="3545681"/>
            <a:ext cx="0" cy="54747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3870F2-8A05-4957-8A7E-DBE63829EEE0}"/>
              </a:ext>
            </a:extLst>
          </p:cNvPr>
          <p:cNvSpPr txBox="1"/>
          <p:nvPr/>
        </p:nvSpPr>
        <p:spPr>
          <a:xfrm>
            <a:off x="10210984" y="4348256"/>
            <a:ext cx="1756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error = 0</a:t>
            </a:r>
            <a:r>
              <a:rPr lang="ko-KR" altLang="en-US" sz="1200" dirty="0"/>
              <a:t>으로 초기화</a:t>
            </a:r>
            <a:endParaRPr lang="en-US" altLang="ko-KR" sz="1200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4578B0B1-B478-45E3-B0EC-41C5A0ECEAB8}"/>
              </a:ext>
            </a:extLst>
          </p:cNvPr>
          <p:cNvSpPr txBox="1">
            <a:spLocks/>
          </p:cNvSpPr>
          <p:nvPr/>
        </p:nvSpPr>
        <p:spPr>
          <a:xfrm>
            <a:off x="810179" y="1460520"/>
            <a:ext cx="9009529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관리자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(2/3)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2EF07E-E9BA-4D59-9127-06AD12A1CF1D}"/>
              </a:ext>
            </a:extLst>
          </p:cNvPr>
          <p:cNvSpPr txBox="1"/>
          <p:nvPr/>
        </p:nvSpPr>
        <p:spPr>
          <a:xfrm>
            <a:off x="4751595" y="1617992"/>
            <a:ext cx="202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_</a:t>
            </a:r>
            <a:r>
              <a:rPr lang="ko-KR" altLang="en-US" sz="1400" dirty="0"/>
              <a:t>계좌정지해제</a:t>
            </a:r>
          </a:p>
        </p:txBody>
      </p:sp>
    </p:spTree>
    <p:extLst>
      <p:ext uri="{BB962C8B-B14F-4D97-AF65-F5344CB8AC3E}">
        <p14:creationId xmlns:p14="http://schemas.microsoft.com/office/powerpoint/2010/main" val="414530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관리자</a:t>
            </a:r>
            <a:r>
              <a:rPr lang="en-US" altLang="ko-KR" dirty="0">
                <a:latin typeface="+mj-ea"/>
              </a:rPr>
              <a:t>(3/4)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533370" y="5213834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관리자 비밀번호 변경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EDD3DBDA-06D3-4984-AA4A-8669C3C8BC70}"/>
              </a:ext>
            </a:extLst>
          </p:cNvPr>
          <p:cNvSpPr/>
          <p:nvPr/>
        </p:nvSpPr>
        <p:spPr>
          <a:xfrm>
            <a:off x="3652797" y="3656125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13E042EA-20E7-49BE-80BB-3A632A07A39B}"/>
              </a:ext>
            </a:extLst>
          </p:cNvPr>
          <p:cNvSpPr txBox="1">
            <a:spLocks/>
          </p:cNvSpPr>
          <p:nvPr/>
        </p:nvSpPr>
        <p:spPr>
          <a:xfrm>
            <a:off x="810179" y="1460520"/>
            <a:ext cx="9009529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관리자</a:t>
            </a:r>
            <a:r>
              <a:rPr lang="en-US" altLang="ko-KR" dirty="0"/>
              <a:t> – </a:t>
            </a:r>
            <a:r>
              <a:rPr lang="ko-KR" altLang="en-US" dirty="0"/>
              <a:t>실행결과</a:t>
            </a:r>
            <a:r>
              <a:rPr lang="en-US" altLang="ko-KR" dirty="0"/>
              <a:t>(3/3)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C5C2A-8B4E-4E8B-A404-44E82432D01F}"/>
              </a:ext>
            </a:extLst>
          </p:cNvPr>
          <p:cNvSpPr txBox="1"/>
          <p:nvPr/>
        </p:nvSpPr>
        <p:spPr>
          <a:xfrm>
            <a:off x="4651403" y="5307802"/>
            <a:ext cx="2514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기존 관리자 비밀번호 입력 시 오류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34A00-B0C4-4DB1-94A0-F2A9B3229D99}"/>
              </a:ext>
            </a:extLst>
          </p:cNvPr>
          <p:cNvSpPr txBox="1"/>
          <p:nvPr/>
        </p:nvSpPr>
        <p:spPr>
          <a:xfrm>
            <a:off x="4751595" y="1617992"/>
            <a:ext cx="202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_</a:t>
            </a:r>
            <a:r>
              <a:rPr lang="ko-KR" altLang="en-US" sz="1400" dirty="0"/>
              <a:t>관리자 비밀번호 변경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32A620-408A-476B-B867-E954B80D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59" y="2479844"/>
            <a:ext cx="2810509" cy="25008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C81C39-3957-46F3-A554-2B048B9A9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636" y="2455743"/>
            <a:ext cx="3002020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091DFE9-3D8F-40F9-B9A0-FE1C36914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260" y="2641571"/>
            <a:ext cx="3458058" cy="2029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0BE365CE-A633-4073-9C9E-0ADF3F08D141}"/>
              </a:ext>
            </a:extLst>
          </p:cNvPr>
          <p:cNvSpPr/>
          <p:nvPr/>
        </p:nvSpPr>
        <p:spPr>
          <a:xfrm>
            <a:off x="7638653" y="3641674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CB821D-7B18-4399-9AEB-5244B2B32AF1}"/>
              </a:ext>
            </a:extLst>
          </p:cNvPr>
          <p:cNvSpPr/>
          <p:nvPr/>
        </p:nvSpPr>
        <p:spPr>
          <a:xfrm>
            <a:off x="506535" y="4391818"/>
            <a:ext cx="1706441" cy="21272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6CA03B-D5D9-4BD4-B14E-0D1FDEBD9DC1}"/>
              </a:ext>
            </a:extLst>
          </p:cNvPr>
          <p:cNvSpPr/>
          <p:nvPr/>
        </p:nvSpPr>
        <p:spPr>
          <a:xfrm>
            <a:off x="4389559" y="4498180"/>
            <a:ext cx="1880612" cy="53547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4C52B4-9124-4540-A5E3-58DDBD71C79D}"/>
              </a:ext>
            </a:extLst>
          </p:cNvPr>
          <p:cNvSpPr/>
          <p:nvPr/>
        </p:nvSpPr>
        <p:spPr>
          <a:xfrm>
            <a:off x="8270875" y="3152775"/>
            <a:ext cx="2120899" cy="27622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202068-6E4D-481E-AD06-E335C7A53CA9}"/>
              </a:ext>
            </a:extLst>
          </p:cNvPr>
          <p:cNvSpPr txBox="1"/>
          <p:nvPr/>
        </p:nvSpPr>
        <p:spPr>
          <a:xfrm>
            <a:off x="684305" y="5592538"/>
            <a:ext cx="2296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기존 관리자 비밀번호 </a:t>
            </a:r>
            <a:r>
              <a:rPr lang="en-US" altLang="ko-KR" sz="1200" dirty="0"/>
              <a:t>: 1234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- </a:t>
            </a:r>
            <a:r>
              <a:rPr lang="ko-KR" altLang="en-US" sz="1200" dirty="0">
                <a:sym typeface="Wingdings" panose="05000000000000000000" pitchFamily="2" charset="2"/>
              </a:rPr>
              <a:t>변경 후 </a:t>
            </a:r>
            <a:r>
              <a:rPr lang="en-US" altLang="ko-KR" sz="1200" dirty="0">
                <a:sym typeface="Wingdings" panose="05000000000000000000" pitchFamily="2" charset="2"/>
              </a:rPr>
              <a:t>: 2022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4F2A32-60BC-45A5-B5F0-9632DA0235F8}"/>
              </a:ext>
            </a:extLst>
          </p:cNvPr>
          <p:cNvSpPr/>
          <p:nvPr/>
        </p:nvSpPr>
        <p:spPr>
          <a:xfrm>
            <a:off x="506535" y="2765350"/>
            <a:ext cx="1706441" cy="21272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DFB6AB-A431-40F8-B645-00B53CB47762}"/>
              </a:ext>
            </a:extLst>
          </p:cNvPr>
          <p:cNvSpPr txBox="1"/>
          <p:nvPr/>
        </p:nvSpPr>
        <p:spPr>
          <a:xfrm>
            <a:off x="8855132" y="5307802"/>
            <a:ext cx="251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변경 된 관리자 비밀번호 입력</a:t>
            </a:r>
            <a:endParaRPr lang="en-US" altLang="ko-KR" sz="1200" dirty="0"/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    </a:t>
            </a:r>
            <a:r>
              <a:rPr lang="ko-KR" altLang="en-US" sz="1200" dirty="0">
                <a:sym typeface="Wingdings" panose="05000000000000000000" pitchFamily="2" charset="2"/>
              </a:rPr>
              <a:t>관리자 메뉴 정상 진입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8025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D189E37-A3BF-4178-9912-7B0F5A682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074" y="2222378"/>
            <a:ext cx="2619741" cy="2200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DC7166-6493-4547-85E6-56EC3BA89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817" y="2222378"/>
            <a:ext cx="3534268" cy="2362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F7BBFA-AC18-4D52-84D2-4F718215D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85" y="2222378"/>
            <a:ext cx="3448531" cy="301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74639"/>
            <a:ext cx="4702433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관리자</a:t>
            </a:r>
            <a:r>
              <a:rPr lang="en-US" altLang="ko-KR" dirty="0">
                <a:latin typeface="+mj-ea"/>
              </a:rPr>
              <a:t>(4/4)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044E4-858F-48A3-AF61-93069BD0BD77}"/>
              </a:ext>
            </a:extLst>
          </p:cNvPr>
          <p:cNvSpPr txBox="1"/>
          <p:nvPr/>
        </p:nvSpPr>
        <p:spPr>
          <a:xfrm>
            <a:off x="1027907" y="5367874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틀린 비밀번호 입력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E202BE-B413-45A9-ABC8-7BF7061BA11C}"/>
              </a:ext>
            </a:extLst>
          </p:cNvPr>
          <p:cNvSpPr txBox="1"/>
          <p:nvPr/>
        </p:nvSpPr>
        <p:spPr>
          <a:xfrm>
            <a:off x="1048592" y="5798067"/>
            <a:ext cx="270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</a:t>
            </a:r>
            <a:r>
              <a:rPr lang="ko-KR" altLang="en-US" sz="1200" dirty="0"/>
              <a:t>비밀번호가 다릅니다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출력 후</a:t>
            </a:r>
            <a:endParaRPr lang="en-US" altLang="ko-KR" sz="1200" dirty="0"/>
          </a:p>
          <a:p>
            <a:r>
              <a:rPr lang="ko-KR" altLang="en-US" sz="1200" dirty="0"/>
              <a:t>  초기 화면으로 </a:t>
            </a:r>
            <a:r>
              <a:rPr lang="ko-KR" altLang="en-US" sz="1200" dirty="0" err="1"/>
              <a:t>돌아감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EF1C90-2BC3-45EB-839C-ED367ECFF8A3}"/>
              </a:ext>
            </a:extLst>
          </p:cNvPr>
          <p:cNvSpPr txBox="1"/>
          <p:nvPr/>
        </p:nvSpPr>
        <p:spPr>
          <a:xfrm>
            <a:off x="5038202" y="4714860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잘못된 비밀번호 입력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27A4DA-C64F-4A5D-B792-5E896B272577}"/>
              </a:ext>
            </a:extLst>
          </p:cNvPr>
          <p:cNvSpPr txBox="1"/>
          <p:nvPr/>
        </p:nvSpPr>
        <p:spPr>
          <a:xfrm>
            <a:off x="8428817" y="4714860"/>
            <a:ext cx="3855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</a:t>
            </a:r>
            <a:r>
              <a:rPr lang="ko-KR" altLang="en-US" sz="1200" dirty="0"/>
              <a:t>잘못 입력하셨습니다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정확한 값을 입력해주세요</a:t>
            </a:r>
            <a:r>
              <a:rPr lang="en-US" altLang="ko-KR" sz="1200" dirty="0"/>
              <a:t>!”     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출력 후 초기 화면으로 </a:t>
            </a:r>
            <a:r>
              <a:rPr lang="ko-KR" altLang="en-US" sz="1200" dirty="0" err="1"/>
              <a:t>돌아감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F8422C-B3F7-4E72-AF6D-7B974EB6D034}"/>
              </a:ext>
            </a:extLst>
          </p:cNvPr>
          <p:cNvSpPr/>
          <p:nvPr/>
        </p:nvSpPr>
        <p:spPr>
          <a:xfrm>
            <a:off x="2324733" y="2900241"/>
            <a:ext cx="401052" cy="278388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349399-AFB4-49E4-9AFC-CFF392C9333A}"/>
              </a:ext>
            </a:extLst>
          </p:cNvPr>
          <p:cNvSpPr/>
          <p:nvPr/>
        </p:nvSpPr>
        <p:spPr>
          <a:xfrm>
            <a:off x="6589140" y="4114800"/>
            <a:ext cx="514130" cy="254793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D71CE8B-CE19-4D66-9793-0A233138B358}"/>
              </a:ext>
            </a:extLst>
          </p:cNvPr>
          <p:cNvSpPr txBox="1">
            <a:spLocks/>
          </p:cNvSpPr>
          <p:nvPr/>
        </p:nvSpPr>
        <p:spPr>
          <a:xfrm>
            <a:off x="830350" y="1460421"/>
            <a:ext cx="9009529" cy="626781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관리자</a:t>
            </a:r>
            <a:r>
              <a:rPr lang="en-US" altLang="ko-KR" dirty="0"/>
              <a:t> – </a:t>
            </a:r>
            <a:r>
              <a:rPr lang="ko-KR" altLang="en-US" dirty="0"/>
              <a:t>예외처리</a:t>
            </a:r>
            <a:endParaRPr lang="en-US" altLang="ko-KR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3422287-3F8C-45F2-A662-DF875120810E}"/>
              </a:ext>
            </a:extLst>
          </p:cNvPr>
          <p:cNvSpPr/>
          <p:nvPr/>
        </p:nvSpPr>
        <p:spPr>
          <a:xfrm>
            <a:off x="7756511" y="3296863"/>
            <a:ext cx="428610" cy="17714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59C65C-8E8C-4301-AF1A-56A869CA2D37}"/>
              </a:ext>
            </a:extLst>
          </p:cNvPr>
          <p:cNvSpPr txBox="1"/>
          <p:nvPr/>
        </p:nvSpPr>
        <p:spPr>
          <a:xfrm>
            <a:off x="2211885" y="3239490"/>
            <a:ext cx="179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관리자 비밀번호 </a:t>
            </a:r>
            <a:r>
              <a:rPr lang="en-US" altLang="ko-KR" sz="1200" dirty="0">
                <a:solidFill>
                  <a:schemeClr val="accent1"/>
                </a:solidFill>
              </a:rPr>
              <a:t>: 1234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02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0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0DA2F3-3DC1-47E3-98CD-9AA513EB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16F8F0-6462-4DED-9C13-AF0ABCE040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D9077D98-EF84-479F-B0A6-B3152D61A2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9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프로그램 설명</a:t>
            </a:r>
            <a:r>
              <a:rPr lang="en-US" altLang="ko-KR" dirty="0">
                <a:latin typeface="+mj-ea"/>
              </a:rPr>
              <a:t>(1/5)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4" y="1435101"/>
            <a:ext cx="10721788" cy="4517464"/>
          </a:xfrm>
        </p:spPr>
        <p:txBody>
          <a:bodyPr numCol="2">
            <a:normAutofit/>
          </a:bodyPr>
          <a:lstStyle/>
          <a:p>
            <a:r>
              <a:rPr lang="ko-KR" altLang="en-US" dirty="0"/>
              <a:t> 메뉴</a:t>
            </a:r>
            <a:endParaRPr lang="en-US" altLang="ko-KR" dirty="0"/>
          </a:p>
          <a:p>
            <a:pPr marL="54864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입금</a:t>
            </a:r>
            <a:endParaRPr lang="en-US" altLang="ko-KR" dirty="0"/>
          </a:p>
          <a:p>
            <a:pPr marL="54864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출금</a:t>
            </a:r>
            <a:endParaRPr lang="en-US" altLang="ko-KR" dirty="0"/>
          </a:p>
          <a:p>
            <a:pPr marL="54864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송금</a:t>
            </a:r>
            <a:endParaRPr lang="en-US" altLang="ko-KR" dirty="0"/>
          </a:p>
          <a:p>
            <a:pPr marL="548640" lvl="1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잔액조회</a:t>
            </a:r>
            <a:endParaRPr lang="en-US" altLang="ko-KR" dirty="0"/>
          </a:p>
          <a:p>
            <a:pPr marL="548640" lvl="1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계좌 생성 </a:t>
            </a:r>
            <a:endParaRPr lang="en-US" altLang="ko-KR" dirty="0"/>
          </a:p>
          <a:p>
            <a:pPr marL="548640" lvl="1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비밀번호 변경</a:t>
            </a:r>
            <a:endParaRPr lang="en-US" altLang="ko-KR" dirty="0"/>
          </a:p>
          <a:p>
            <a:pPr marL="548640" lvl="1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 메뉴</a:t>
            </a:r>
            <a:endParaRPr lang="en-US" altLang="ko-KR" dirty="0"/>
          </a:p>
          <a:p>
            <a:pPr marL="548640" lvl="1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 계좌정지해제</a:t>
            </a:r>
            <a:endParaRPr lang="en-US" altLang="ko-KR" dirty="0"/>
          </a:p>
          <a:p>
            <a:pPr marL="54864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관리자 비밀번호 변경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7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프로그램 설명</a:t>
            </a:r>
            <a:r>
              <a:rPr lang="en-US" altLang="ko-KR" dirty="0">
                <a:latin typeface="+mj-ea"/>
              </a:rPr>
              <a:t>_</a:t>
            </a:r>
            <a:r>
              <a:rPr lang="ko-KR" altLang="en-US" sz="3600" dirty="0">
                <a:latin typeface="+mj-ea"/>
              </a:rPr>
              <a:t>기본메뉴</a:t>
            </a:r>
            <a:r>
              <a:rPr lang="en-US" altLang="ko-KR" dirty="0">
                <a:latin typeface="+mj-ea"/>
              </a:rPr>
              <a:t>(2/5)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4" y="1435101"/>
            <a:ext cx="5634442" cy="4530270"/>
          </a:xfrm>
        </p:spPr>
        <p:txBody>
          <a:bodyPr numCol="2">
            <a:normAutofit/>
          </a:bodyPr>
          <a:lstStyle/>
          <a:p>
            <a:r>
              <a:rPr lang="ko-KR" altLang="en-US" sz="2600" dirty="0">
                <a:latin typeface="+mn-ea"/>
              </a:rPr>
              <a:t>입</a:t>
            </a:r>
            <a:r>
              <a:rPr lang="en-US" altLang="ko-KR" sz="2600" dirty="0">
                <a:latin typeface="+mn-ea"/>
              </a:rPr>
              <a:t>,</a:t>
            </a:r>
            <a:r>
              <a:rPr lang="ko-KR" altLang="en-US" sz="2600" dirty="0">
                <a:latin typeface="+mn-ea"/>
              </a:rPr>
              <a:t>출금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/>
              <a:t>은행 선택 </a:t>
            </a:r>
            <a:endParaRPr lang="en-US" altLang="ko-KR" sz="2200" dirty="0"/>
          </a:p>
          <a:p>
            <a:pPr lvl="1"/>
            <a:r>
              <a:rPr lang="ko-KR" altLang="en-US" sz="2200" dirty="0"/>
              <a:t>계좌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비밀번호 입력</a:t>
            </a:r>
            <a:endParaRPr lang="en-US" altLang="ko-KR" sz="2200" dirty="0"/>
          </a:p>
          <a:p>
            <a:pPr lvl="1"/>
            <a:r>
              <a:rPr lang="ko-KR" altLang="en-US" sz="2200" dirty="0"/>
              <a:t>이후 입출금</a:t>
            </a:r>
            <a:endParaRPr lang="en-US" altLang="ko-KR" sz="2200" dirty="0"/>
          </a:p>
          <a:p>
            <a:pPr lvl="1"/>
            <a:r>
              <a:rPr lang="ko-KR" altLang="en-US" sz="2200" dirty="0"/>
              <a:t>거래명세표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2AC1FA-7875-4A1A-8CB1-E352AA362268}"/>
              </a:ext>
            </a:extLst>
          </p:cNvPr>
          <p:cNvSpPr txBox="1">
            <a:spLocks/>
          </p:cNvSpPr>
          <p:nvPr/>
        </p:nvSpPr>
        <p:spPr>
          <a:xfrm>
            <a:off x="5781675" y="1435101"/>
            <a:ext cx="7889966" cy="4530270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dirty="0">
                <a:latin typeface="+mn-ea"/>
              </a:rPr>
              <a:t>송금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본인 은행 선택 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본인 계좌 입력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본인 비밀번호 입력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송금액 입력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받는 사람 은행 선택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받는 사람 계좌 입력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이후 송금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거래명세표</a:t>
            </a:r>
            <a:endParaRPr lang="en-US" altLang="ko-KR" sz="2200" dirty="0">
              <a:latin typeface="+mn-ea"/>
            </a:endParaRPr>
          </a:p>
          <a:p>
            <a:pPr lvl="1"/>
            <a:endParaRPr lang="en-US" altLang="ko-KR" sz="22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8BE315-8D33-4D38-BB5C-ACC8EB3C4A79}"/>
              </a:ext>
            </a:extLst>
          </p:cNvPr>
          <p:cNvSpPr txBox="1">
            <a:spLocks/>
          </p:cNvSpPr>
          <p:nvPr/>
        </p:nvSpPr>
        <p:spPr>
          <a:xfrm>
            <a:off x="7339741" y="4346583"/>
            <a:ext cx="6479946" cy="463366"/>
          </a:xfrm>
          <a:prstGeom prst="rect">
            <a:avLst/>
          </a:prstGeom>
          <a:noFill/>
        </p:spPr>
        <p:txBody>
          <a:bodyPr vert="horz" lIns="91440" tIns="45720" rIns="91440" bIns="45720" numCol="2" rtlCol="0">
            <a:normAutofit/>
          </a:bodyPr>
          <a:lstStyle>
            <a:lvl1pPr marL="350520" indent="-350520" algn="l" defTabSz="5486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lvl="1" indent="0">
              <a:buNone/>
            </a:pP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타 은행은 수수료 </a:t>
            </a:r>
            <a:r>
              <a:rPr lang="en-US" altLang="ko-KR" sz="1800" dirty="0">
                <a:latin typeface="+mn-ea"/>
              </a:rPr>
              <a:t>500</a:t>
            </a:r>
            <a:r>
              <a:rPr lang="ko-KR" altLang="en-US" sz="1800" dirty="0">
                <a:latin typeface="+mn-ea"/>
              </a:rPr>
              <a:t>원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548640" lvl="1" indent="0">
              <a:buNone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25549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4" y="293689"/>
            <a:ext cx="10027479" cy="944562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프로그램 설명</a:t>
            </a:r>
            <a:r>
              <a:rPr lang="en-US" altLang="ko-KR" dirty="0">
                <a:latin typeface="+mj-ea"/>
              </a:rPr>
              <a:t>_</a:t>
            </a:r>
            <a:r>
              <a:rPr lang="ko-KR" altLang="en-US" sz="3600" dirty="0">
                <a:latin typeface="+mj-ea"/>
              </a:rPr>
              <a:t>기본메뉴</a:t>
            </a:r>
            <a:r>
              <a:rPr lang="en-US" altLang="ko-KR" dirty="0">
                <a:latin typeface="+mj-ea"/>
              </a:rPr>
              <a:t>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잔액조회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현재 잔액 띄우기</a:t>
            </a:r>
            <a:endParaRPr lang="en-US" altLang="ko-KR" sz="22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sz="2600" dirty="0">
                <a:latin typeface="+mn-ea"/>
              </a:rPr>
              <a:t>계좌 생성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계좌번호 랜덤 발생</a:t>
            </a:r>
            <a:endParaRPr lang="en-US" altLang="ko-KR" sz="22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은행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이름</a:t>
            </a:r>
            <a:r>
              <a:rPr lang="en-US" altLang="ko-KR" sz="2200" dirty="0">
                <a:latin typeface="+mn-ea"/>
              </a:rPr>
              <a:t>,</a:t>
            </a:r>
            <a:r>
              <a:rPr lang="ko-KR" altLang="en-US" sz="2200" dirty="0">
                <a:latin typeface="+mn-ea"/>
              </a:rPr>
              <a:t> 비밀번호 직접 입력</a:t>
            </a:r>
            <a:endParaRPr lang="en-US" altLang="ko-KR" sz="22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sz="2600" dirty="0">
                <a:latin typeface="+mn-ea"/>
              </a:rPr>
              <a:t>비밀번호 변경</a:t>
            </a:r>
            <a:endParaRPr lang="en-US" altLang="ko-KR" sz="2600" dirty="0">
              <a:latin typeface="+mn-ea"/>
            </a:endParaRPr>
          </a:p>
          <a:p>
            <a:pPr lvl="1"/>
            <a:r>
              <a:rPr lang="ko-KR" altLang="en-US" sz="2200" dirty="0">
                <a:latin typeface="+mn-ea"/>
              </a:rPr>
              <a:t>변경</a:t>
            </a:r>
            <a:endParaRPr lang="en-US" altLang="ko-KR" sz="2200" dirty="0">
              <a:latin typeface="+mn-ea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77D98-EF84-479F-B0A6-B3152D61A2E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52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IN Lab. Template 2017">
  <a:themeElements>
    <a:clrScheme name="RTILightColorsv1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70C0"/>
      </a:accent1>
      <a:accent2>
        <a:srgbClr val="FF660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RTI White Template 2015 - Wide.potx</Template>
  <TotalTime>65297</TotalTime>
  <Words>1896</Words>
  <Application>Microsoft Office PowerPoint</Application>
  <PresentationFormat>와이드스크린</PresentationFormat>
  <Paragraphs>543</Paragraphs>
  <Slides>57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3" baseType="lpstr">
      <vt:lpstr>HY헤드라인M</vt:lpstr>
      <vt:lpstr>맑은 고딕</vt:lpstr>
      <vt:lpstr>Arial</vt:lpstr>
      <vt:lpstr>Calibri</vt:lpstr>
      <vt:lpstr>Wingdings</vt:lpstr>
      <vt:lpstr>PIN Lab. Template 2017</vt:lpstr>
      <vt:lpstr>ATM 프로그램(C, MySQL)</vt:lpstr>
      <vt:lpstr>목차</vt:lpstr>
      <vt:lpstr>Overview</vt:lpstr>
      <vt:lpstr>C언어</vt:lpstr>
      <vt:lpstr>MySQL</vt:lpstr>
      <vt:lpstr>프로그램 설명</vt:lpstr>
      <vt:lpstr>프로그램 설명(1/5)</vt:lpstr>
      <vt:lpstr>프로그램 설명_기본메뉴(2/5)</vt:lpstr>
      <vt:lpstr>프로그램 설명_기본메뉴(3/5)</vt:lpstr>
      <vt:lpstr>PowerPoint 프레젠테이션</vt:lpstr>
      <vt:lpstr>PowerPoint 프레젠테이션</vt:lpstr>
      <vt:lpstr>입금(Flowchart) </vt:lpstr>
      <vt:lpstr>출금(Flowchart) </vt:lpstr>
      <vt:lpstr>송금(Flowchart) </vt:lpstr>
      <vt:lpstr>잔액조회(Flowchart) </vt:lpstr>
      <vt:lpstr>계좌 생성(Flowchart) </vt:lpstr>
      <vt:lpstr>비밀번호 변경(Flowchart) </vt:lpstr>
      <vt:lpstr>계좌정지해제(Flowchart) </vt:lpstr>
      <vt:lpstr>관리자 비밀번호 변경(Flowchart) </vt:lpstr>
      <vt:lpstr>프로그램 실행</vt:lpstr>
      <vt:lpstr>입금(1/4) </vt:lpstr>
      <vt:lpstr>PowerPoint 프레젠테이션</vt:lpstr>
      <vt:lpstr>PowerPoint 프레젠테이션</vt:lpstr>
      <vt:lpstr>PowerPoint 프레젠테이션</vt:lpstr>
      <vt:lpstr>출금(1/7)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송금(1/11) </vt:lpstr>
      <vt:lpstr>PowerPoint 프레젠테이션</vt:lpstr>
      <vt:lpstr>송금(3/11)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계좌 생성(1/3) </vt:lpstr>
      <vt:lpstr>계좌 생성(2/3) </vt:lpstr>
      <vt:lpstr>PowerPoint 프레젠테이션</vt:lpstr>
      <vt:lpstr>비밀번호 변경(1/4) </vt:lpstr>
      <vt:lpstr>비밀번호 변경(2/4) </vt:lpstr>
      <vt:lpstr>비밀번호 변경(3/4) </vt:lpstr>
      <vt:lpstr>비밀번호 변경(4/4) </vt:lpstr>
      <vt:lpstr>관리자(1/4) </vt:lpstr>
      <vt:lpstr>관리자(2/4) </vt:lpstr>
      <vt:lpstr>관리자(3/4) </vt:lpstr>
      <vt:lpstr>관리자(4/4)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Lab.</dc:title>
  <dc:creator>PIN Lab.</dc:creator>
  <cp:lastModifiedBy>임록희</cp:lastModifiedBy>
  <cp:revision>927</cp:revision>
  <dcterms:created xsi:type="dcterms:W3CDTF">2014-09-12T18:39:10Z</dcterms:created>
  <dcterms:modified xsi:type="dcterms:W3CDTF">2022-02-18T02:34:29Z</dcterms:modified>
</cp:coreProperties>
</file>