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64"/>
  </p:notesMasterIdLst>
  <p:sldIdLst>
    <p:sldId id="1252" r:id="rId2"/>
    <p:sldId id="1316" r:id="rId3"/>
    <p:sldId id="1317" r:id="rId4"/>
    <p:sldId id="1323" r:id="rId5"/>
    <p:sldId id="1327" r:id="rId6"/>
    <p:sldId id="1318" r:id="rId7"/>
    <p:sldId id="1267" r:id="rId8"/>
    <p:sldId id="1328" r:id="rId9"/>
    <p:sldId id="1270" r:id="rId10"/>
    <p:sldId id="1274" r:id="rId11"/>
    <p:sldId id="1268" r:id="rId12"/>
    <p:sldId id="1351" r:id="rId13"/>
    <p:sldId id="1352" r:id="rId14"/>
    <p:sldId id="1329" r:id="rId15"/>
    <p:sldId id="1278" r:id="rId16"/>
    <p:sldId id="1330" r:id="rId17"/>
    <p:sldId id="1331" r:id="rId18"/>
    <p:sldId id="1332" r:id="rId19"/>
    <p:sldId id="1333" r:id="rId20"/>
    <p:sldId id="1334" r:id="rId21"/>
    <p:sldId id="1335" r:id="rId22"/>
    <p:sldId id="1319" r:id="rId23"/>
    <p:sldId id="1279" r:id="rId24"/>
    <p:sldId id="1280" r:id="rId25"/>
    <p:sldId id="1281" r:id="rId26"/>
    <p:sldId id="1282" r:id="rId27"/>
    <p:sldId id="1336" r:id="rId28"/>
    <p:sldId id="1337" r:id="rId29"/>
    <p:sldId id="1338" r:id="rId30"/>
    <p:sldId id="1287" r:id="rId31"/>
    <p:sldId id="1289" r:id="rId32"/>
    <p:sldId id="1299" r:id="rId33"/>
    <p:sldId id="1339" r:id="rId34"/>
    <p:sldId id="1340" r:id="rId35"/>
    <p:sldId id="1292" r:id="rId36"/>
    <p:sldId id="1293" r:id="rId37"/>
    <p:sldId id="1294" r:id="rId38"/>
    <p:sldId id="1302" r:id="rId39"/>
    <p:sldId id="1341" r:id="rId40"/>
    <p:sldId id="1342" r:id="rId41"/>
    <p:sldId id="1343" r:id="rId42"/>
    <p:sldId id="1300" r:id="rId43"/>
    <p:sldId id="1344" r:id="rId44"/>
    <p:sldId id="1304" r:id="rId45"/>
    <p:sldId id="1298" r:id="rId46"/>
    <p:sldId id="1306" r:id="rId47"/>
    <p:sldId id="1305" r:id="rId48"/>
    <p:sldId id="1345" r:id="rId49"/>
    <p:sldId id="1310" r:id="rId50"/>
    <p:sldId id="1311" r:id="rId51"/>
    <p:sldId id="1346" r:id="rId52"/>
    <p:sldId id="1314" r:id="rId53"/>
    <p:sldId id="1315" r:id="rId54"/>
    <p:sldId id="1320" r:id="rId55"/>
    <p:sldId id="1322" r:id="rId56"/>
    <p:sldId id="1321" r:id="rId57"/>
    <p:sldId id="1324" r:id="rId58"/>
    <p:sldId id="1325" r:id="rId59"/>
    <p:sldId id="1354" r:id="rId60"/>
    <p:sldId id="1355" r:id="rId61"/>
    <p:sldId id="1356" r:id="rId62"/>
    <p:sldId id="126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64305"/>
    <a:srgbClr val="000000"/>
    <a:srgbClr val="7F7F7F"/>
    <a:srgbClr val="FFFFFF"/>
    <a:srgbClr val="671BA5"/>
    <a:srgbClr val="17375E"/>
    <a:srgbClr val="FFFFA3"/>
    <a:srgbClr val="FF990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5707" autoAdjust="0"/>
  </p:normalViewPr>
  <p:slideViewPr>
    <p:cSldViewPr snapToGrid="0">
      <p:cViewPr varScale="1">
        <p:scale>
          <a:sx n="71" d="100"/>
          <a:sy n="71" d="100"/>
        </p:scale>
        <p:origin x="200" y="1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록희" userId="3857a365-e859-4244-85d7-fb49e72032e4" providerId="ADAL" clId="{76DAAD4F-25E8-4F28-9087-CDE67E8F95CF}"/>
    <pc:docChg chg="undo redo custSel delSld modSld">
      <pc:chgData name="임록희" userId="3857a365-e859-4244-85d7-fb49e72032e4" providerId="ADAL" clId="{76DAAD4F-25E8-4F28-9087-CDE67E8F95CF}" dt="2022-02-25T05:39:27.524" v="1951" actId="20577"/>
      <pc:docMkLst>
        <pc:docMk/>
      </pc:docMkLst>
      <pc:sldChg chg="modSp mod">
        <pc:chgData name="임록희" userId="3857a365-e859-4244-85d7-fb49e72032e4" providerId="ADAL" clId="{76DAAD4F-25E8-4F28-9087-CDE67E8F95CF}" dt="2022-02-25T04:33:52.156" v="15" actId="20577"/>
        <pc:sldMkLst>
          <pc:docMk/>
          <pc:sldMk cId="2458406810" sldId="1252"/>
        </pc:sldMkLst>
        <pc:spChg chg="mod">
          <ac:chgData name="임록희" userId="3857a365-e859-4244-85d7-fb49e72032e4" providerId="ADAL" clId="{76DAAD4F-25E8-4F28-9087-CDE67E8F95CF}" dt="2022-02-25T04:33:52.156" v="15" actId="20577"/>
          <ac:spMkLst>
            <pc:docMk/>
            <pc:sldMk cId="2458406810" sldId="1252"/>
            <ac:spMk id="3" creationId="{E2B890B9-257B-423A-AC08-7E6BB5A8DEAB}"/>
          </ac:spMkLst>
        </pc:spChg>
        <pc:spChg chg="mod">
          <ac:chgData name="임록희" userId="3857a365-e859-4244-85d7-fb49e72032e4" providerId="ADAL" clId="{76DAAD4F-25E8-4F28-9087-CDE67E8F95CF}" dt="2022-02-25T04:33:40.781" v="13" actId="20577"/>
          <ac:spMkLst>
            <pc:docMk/>
            <pc:sldMk cId="2458406810" sldId="1252"/>
            <ac:spMk id="14" creationId="{00000000-0000-0000-0000-000000000000}"/>
          </ac:spMkLst>
        </pc:spChg>
      </pc:sldChg>
      <pc:sldChg chg="modSp mod">
        <pc:chgData name="임록희" userId="3857a365-e859-4244-85d7-fb49e72032e4" providerId="ADAL" clId="{76DAAD4F-25E8-4F28-9087-CDE67E8F95CF}" dt="2022-02-25T05:00:32.589" v="1383" actId="20577"/>
        <pc:sldMkLst>
          <pc:docMk/>
          <pc:sldMk cId="826074310" sldId="1267"/>
        </pc:sldMkLst>
        <pc:spChg chg="mod">
          <ac:chgData name="임록희" userId="3857a365-e859-4244-85d7-fb49e72032e4" providerId="ADAL" clId="{76DAAD4F-25E8-4F28-9087-CDE67E8F95CF}" dt="2022-02-25T05:00:32.589" v="1383" actId="20577"/>
          <ac:spMkLst>
            <pc:docMk/>
            <pc:sldMk cId="826074310" sldId="1267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76DAAD4F-25E8-4F28-9087-CDE67E8F95CF}" dt="2022-02-25T05:00:42.251" v="1387" actId="20577"/>
        <pc:sldMkLst>
          <pc:docMk/>
          <pc:sldMk cId="1466075599" sldId="1268"/>
        </pc:sldMkLst>
        <pc:spChg chg="mod">
          <ac:chgData name="임록희" userId="3857a365-e859-4244-85d7-fb49e72032e4" providerId="ADAL" clId="{76DAAD4F-25E8-4F28-9087-CDE67E8F95CF}" dt="2022-02-25T04:43:28.730" v="449"/>
          <ac:spMkLst>
            <pc:docMk/>
            <pc:sldMk cId="1466075599" sldId="1268"/>
            <ac:spMk id="3" creationId="{00000000-0000-0000-0000-000000000000}"/>
          </ac:spMkLst>
        </pc:spChg>
        <pc:spChg chg="mod">
          <ac:chgData name="임록희" userId="3857a365-e859-4244-85d7-fb49e72032e4" providerId="ADAL" clId="{76DAAD4F-25E8-4F28-9087-CDE67E8F95CF}" dt="2022-02-25T05:00:42.251" v="1387" actId="20577"/>
          <ac:spMkLst>
            <pc:docMk/>
            <pc:sldMk cId="1466075599" sldId="1268"/>
            <ac:spMk id="8" creationId="{9ABC1E8A-D9DE-4A80-A08B-8359E6BC0211}"/>
          </ac:spMkLst>
        </pc:spChg>
      </pc:sldChg>
      <pc:sldChg chg="modSp mod">
        <pc:chgData name="임록희" userId="3857a365-e859-4244-85d7-fb49e72032e4" providerId="ADAL" clId="{76DAAD4F-25E8-4F28-9087-CDE67E8F95CF}" dt="2022-02-25T05:00:36.815" v="1385" actId="20577"/>
        <pc:sldMkLst>
          <pc:docMk/>
          <pc:sldMk cId="1464520255" sldId="1270"/>
        </pc:sldMkLst>
        <pc:spChg chg="mod">
          <ac:chgData name="임록희" userId="3857a365-e859-4244-85d7-fb49e72032e4" providerId="ADAL" clId="{76DAAD4F-25E8-4F28-9087-CDE67E8F95CF}" dt="2022-02-25T05:00:36.815" v="1385" actId="20577"/>
          <ac:spMkLst>
            <pc:docMk/>
            <pc:sldMk cId="1464520255" sldId="1270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76DAAD4F-25E8-4F28-9087-CDE67E8F95CF}" dt="2022-02-25T05:00:39.964" v="1386" actId="20577"/>
        <pc:sldMkLst>
          <pc:docMk/>
          <pc:sldMk cId="4160298019" sldId="1274"/>
        </pc:sldMkLst>
        <pc:spChg chg="mod">
          <ac:chgData name="임록희" userId="3857a365-e859-4244-85d7-fb49e72032e4" providerId="ADAL" clId="{76DAAD4F-25E8-4F28-9087-CDE67E8F95CF}" dt="2022-02-25T05:00:39.964" v="1386" actId="20577"/>
          <ac:spMkLst>
            <pc:docMk/>
            <pc:sldMk cId="4160298019" sldId="1274"/>
            <ac:spMk id="11" creationId="{7F788EA7-B51A-469A-8FA9-E7C5E3D6E7AE}"/>
          </ac:spMkLst>
        </pc:spChg>
        <pc:picChg chg="mod">
          <ac:chgData name="임록희" userId="3857a365-e859-4244-85d7-fb49e72032e4" providerId="ADAL" clId="{76DAAD4F-25E8-4F28-9087-CDE67E8F95CF}" dt="2022-02-25T04:43:54.443" v="452" actId="1076"/>
          <ac:picMkLst>
            <pc:docMk/>
            <pc:sldMk cId="4160298019" sldId="1274"/>
            <ac:picMk id="9" creationId="{E4C49E7A-D25E-4231-A698-0F9F70187998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03:22.785" v="1401" actId="1037"/>
        <pc:sldMkLst>
          <pc:docMk/>
          <pc:sldMk cId="2606722609" sldId="1279"/>
        </pc:sldMkLst>
        <pc:picChg chg="add mod">
          <ac:chgData name="임록희" userId="3857a365-e859-4244-85d7-fb49e72032e4" providerId="ADAL" clId="{76DAAD4F-25E8-4F28-9087-CDE67E8F95CF}" dt="2022-02-25T05:03:15.608" v="1399" actId="1038"/>
          <ac:picMkLst>
            <pc:docMk/>
            <pc:sldMk cId="2606722609" sldId="1279"/>
            <ac:picMk id="5" creationId="{BFDE5ECD-4DD3-40D5-8535-20719027AEF7}"/>
          </ac:picMkLst>
        </pc:picChg>
        <pc:picChg chg="del">
          <ac:chgData name="임록희" userId="3857a365-e859-4244-85d7-fb49e72032e4" providerId="ADAL" clId="{76DAAD4F-25E8-4F28-9087-CDE67E8F95CF}" dt="2022-02-25T05:03:20.504" v="1400" actId="478"/>
          <ac:picMkLst>
            <pc:docMk/>
            <pc:sldMk cId="2606722609" sldId="1279"/>
            <ac:picMk id="12" creationId="{91F26F42-CE6B-864E-BC42-2D0037CC3CEE}"/>
          </ac:picMkLst>
        </pc:picChg>
        <pc:cxnChg chg="mod">
          <ac:chgData name="임록희" userId="3857a365-e859-4244-85d7-fb49e72032e4" providerId="ADAL" clId="{76DAAD4F-25E8-4F28-9087-CDE67E8F95CF}" dt="2022-02-25T05:03:22.785" v="1401" actId="1037"/>
          <ac:cxnSpMkLst>
            <pc:docMk/>
            <pc:sldMk cId="2606722609" sldId="1279"/>
            <ac:cxnSpMk id="7" creationId="{330904AF-26D6-0647-BD86-5C2A558D0EEB}"/>
          </ac:cxnSpMkLst>
        </pc:cxnChg>
      </pc:sldChg>
      <pc:sldChg chg="addSp delSp modSp mod">
        <pc:chgData name="임록희" userId="3857a365-e859-4244-85d7-fb49e72032e4" providerId="ADAL" clId="{76DAAD4F-25E8-4F28-9087-CDE67E8F95CF}" dt="2022-02-25T05:04:11.769" v="1417" actId="478"/>
        <pc:sldMkLst>
          <pc:docMk/>
          <pc:sldMk cId="2098641880" sldId="1298"/>
        </pc:sldMkLst>
        <pc:picChg chg="add mod">
          <ac:chgData name="임록희" userId="3857a365-e859-4244-85d7-fb49e72032e4" providerId="ADAL" clId="{76DAAD4F-25E8-4F28-9087-CDE67E8F95CF}" dt="2022-02-25T05:04:09.101" v="1416" actId="1036"/>
          <ac:picMkLst>
            <pc:docMk/>
            <pc:sldMk cId="2098641880" sldId="1298"/>
            <ac:picMk id="11" creationId="{852BC8AC-25DF-44FC-9E15-DF60977CA90A}"/>
          </ac:picMkLst>
        </pc:picChg>
        <pc:picChg chg="del">
          <ac:chgData name="임록희" userId="3857a365-e859-4244-85d7-fb49e72032e4" providerId="ADAL" clId="{76DAAD4F-25E8-4F28-9087-CDE67E8F95CF}" dt="2022-02-25T05:04:11.769" v="1417" actId="478"/>
          <ac:picMkLst>
            <pc:docMk/>
            <pc:sldMk cId="2098641880" sldId="1298"/>
            <ac:picMk id="14" creationId="{439039AE-A2B4-ED41-8E1C-2FCBB62798D3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04:47.618" v="1455" actId="1035"/>
        <pc:sldMkLst>
          <pc:docMk/>
          <pc:sldMk cId="2359545293" sldId="1306"/>
        </pc:sldMkLst>
        <pc:spChg chg="mod">
          <ac:chgData name="임록희" userId="3857a365-e859-4244-85d7-fb49e72032e4" providerId="ADAL" clId="{76DAAD4F-25E8-4F28-9087-CDE67E8F95CF}" dt="2022-02-25T05:04:47.618" v="1455" actId="1035"/>
          <ac:spMkLst>
            <pc:docMk/>
            <pc:sldMk cId="2359545293" sldId="1306"/>
            <ac:spMk id="17" creationId="{FC1AC6BC-8700-450D-B92C-F5ACA6324D5F}"/>
          </ac:spMkLst>
        </pc:spChg>
        <pc:spChg chg="mod">
          <ac:chgData name="임록희" userId="3857a365-e859-4244-85d7-fb49e72032e4" providerId="ADAL" clId="{76DAAD4F-25E8-4F28-9087-CDE67E8F95CF}" dt="2022-02-25T05:04:40.001" v="1448" actId="14100"/>
          <ac:spMkLst>
            <pc:docMk/>
            <pc:sldMk cId="2359545293" sldId="1306"/>
            <ac:spMk id="21" creationId="{D8B09150-2DF6-4CB1-A1D9-5BA42DC5F0E0}"/>
          </ac:spMkLst>
        </pc:spChg>
        <pc:picChg chg="del">
          <ac:chgData name="임록희" userId="3857a365-e859-4244-85d7-fb49e72032e4" providerId="ADAL" clId="{76DAAD4F-25E8-4F28-9087-CDE67E8F95CF}" dt="2022-02-25T05:04:30.851" v="1433" actId="478"/>
          <ac:picMkLst>
            <pc:docMk/>
            <pc:sldMk cId="2359545293" sldId="1306"/>
            <ac:picMk id="18" creationId="{EF453CD5-48BC-A640-9F81-6DBD665694D6}"/>
          </ac:picMkLst>
        </pc:picChg>
        <pc:picChg chg="add mod">
          <ac:chgData name="임록희" userId="3857a365-e859-4244-85d7-fb49e72032e4" providerId="ADAL" clId="{76DAAD4F-25E8-4F28-9087-CDE67E8F95CF}" dt="2022-02-25T05:04:47.618" v="1455" actId="1035"/>
          <ac:picMkLst>
            <pc:docMk/>
            <pc:sldMk cId="2359545293" sldId="1306"/>
            <ac:picMk id="27" creationId="{E4D5F094-FB2B-4022-92FC-BEB2B4E77655}"/>
          </ac:picMkLst>
        </pc:picChg>
      </pc:sldChg>
      <pc:sldChg chg="modSp mod">
        <pc:chgData name="임록희" userId="3857a365-e859-4244-85d7-fb49e72032e4" providerId="ADAL" clId="{76DAAD4F-25E8-4F28-9087-CDE67E8F95CF}" dt="2022-02-25T04:34:07.241" v="38" actId="20577"/>
        <pc:sldMkLst>
          <pc:docMk/>
          <pc:sldMk cId="2126019149" sldId="1317"/>
        </pc:sldMkLst>
        <pc:spChg chg="mod">
          <ac:chgData name="임록희" userId="3857a365-e859-4244-85d7-fb49e72032e4" providerId="ADAL" clId="{76DAAD4F-25E8-4F28-9087-CDE67E8F95CF}" dt="2022-02-25T04:34:07.241" v="38" actId="20577"/>
          <ac:spMkLst>
            <pc:docMk/>
            <pc:sldMk cId="2126019149" sldId="1317"/>
            <ac:spMk id="6" creationId="{43D370BA-1364-4223-9EC8-AC10FE8EB9CD}"/>
          </ac:spMkLst>
        </pc:spChg>
      </pc:sldChg>
      <pc:sldChg chg="addSp delSp modSp mod">
        <pc:chgData name="임록희" userId="3857a365-e859-4244-85d7-fb49e72032e4" providerId="ADAL" clId="{76DAAD4F-25E8-4F28-9087-CDE67E8F95CF}" dt="2022-02-25T05:39:27.524" v="1951" actId="20577"/>
        <pc:sldMkLst>
          <pc:docMk/>
          <pc:sldMk cId="2426293353" sldId="1323"/>
        </pc:sldMkLst>
        <pc:spChg chg="mod">
          <ac:chgData name="임록희" userId="3857a365-e859-4244-85d7-fb49e72032e4" providerId="ADAL" clId="{76DAAD4F-25E8-4F28-9087-CDE67E8F95CF}" dt="2022-02-25T04:34:19.181" v="50" actId="20577"/>
          <ac:spMkLst>
            <pc:docMk/>
            <pc:sldMk cId="2426293353" sldId="1323"/>
            <ac:spMk id="2" creationId="{86C73BD6-A98C-465B-B325-07FFE5FDE72C}"/>
          </ac:spMkLst>
        </pc:spChg>
        <pc:spChg chg="mod">
          <ac:chgData name="임록희" userId="3857a365-e859-4244-85d7-fb49e72032e4" providerId="ADAL" clId="{76DAAD4F-25E8-4F28-9087-CDE67E8F95CF}" dt="2022-02-25T05:39:27.524" v="1951" actId="20577"/>
          <ac:spMkLst>
            <pc:docMk/>
            <pc:sldMk cId="2426293353" sldId="1323"/>
            <ac:spMk id="3" creationId="{9B82F562-B523-41DA-9AE8-91477E3857D6}"/>
          </ac:spMkLst>
        </pc:spChg>
        <pc:picChg chg="del">
          <ac:chgData name="임록희" userId="3857a365-e859-4244-85d7-fb49e72032e4" providerId="ADAL" clId="{76DAAD4F-25E8-4F28-9087-CDE67E8F95CF}" dt="2022-02-25T04:41:24.323" v="387" actId="478"/>
          <ac:picMkLst>
            <pc:docMk/>
            <pc:sldMk cId="2426293353" sldId="1323"/>
            <ac:picMk id="5" creationId="{9D7D5F42-842F-4556-B5D6-ED726F3568B5}"/>
          </ac:picMkLst>
        </pc:picChg>
        <pc:picChg chg="add mod">
          <ac:chgData name="임록희" userId="3857a365-e859-4244-85d7-fb49e72032e4" providerId="ADAL" clId="{76DAAD4F-25E8-4F28-9087-CDE67E8F95CF}" dt="2022-02-25T04:41:31.607" v="389" actId="1076"/>
          <ac:picMkLst>
            <pc:docMk/>
            <pc:sldMk cId="2426293353" sldId="1323"/>
            <ac:picMk id="1026" creationId="{62E0FB73-AD7F-406C-BB32-2F3387A313F0}"/>
          </ac:picMkLst>
        </pc:picChg>
      </pc:sldChg>
      <pc:sldChg chg="modSp mod">
        <pc:chgData name="임록희" userId="3857a365-e859-4244-85d7-fb49e72032e4" providerId="ADAL" clId="{76DAAD4F-25E8-4F28-9087-CDE67E8F95CF}" dt="2022-02-25T05:00:34.813" v="1384" actId="20577"/>
        <pc:sldMkLst>
          <pc:docMk/>
          <pc:sldMk cId="2255493084" sldId="1328"/>
        </pc:sldMkLst>
        <pc:spChg chg="mod">
          <ac:chgData name="임록희" userId="3857a365-e859-4244-85d7-fb49e72032e4" providerId="ADAL" clId="{76DAAD4F-25E8-4F28-9087-CDE67E8F95CF}" dt="2022-02-25T05:00:34.813" v="1384" actId="20577"/>
          <ac:spMkLst>
            <pc:docMk/>
            <pc:sldMk cId="2255493084" sldId="1328"/>
            <ac:spMk id="2" creationId="{00000000-0000-0000-0000-000000000000}"/>
          </ac:spMkLst>
        </pc:spChg>
      </pc:sldChg>
      <pc:sldChg chg="addSp delSp modSp mod">
        <pc:chgData name="임록희" userId="3857a365-e859-4244-85d7-fb49e72032e4" providerId="ADAL" clId="{76DAAD4F-25E8-4F28-9087-CDE67E8F95CF}" dt="2022-02-25T05:03:35.833" v="1403" actId="478"/>
        <pc:sldMkLst>
          <pc:docMk/>
          <pc:sldMk cId="2318129864" sldId="1336"/>
        </pc:sldMkLst>
        <pc:picChg chg="del">
          <ac:chgData name="임록희" userId="3857a365-e859-4244-85d7-fb49e72032e4" providerId="ADAL" clId="{76DAAD4F-25E8-4F28-9087-CDE67E8F95CF}" dt="2022-02-25T05:03:35.833" v="1403" actId="478"/>
          <ac:picMkLst>
            <pc:docMk/>
            <pc:sldMk cId="2318129864" sldId="1336"/>
            <ac:picMk id="12" creationId="{91F26F42-CE6B-864E-BC42-2D0037CC3CEE}"/>
          </ac:picMkLst>
        </pc:picChg>
        <pc:picChg chg="add mod">
          <ac:chgData name="임록희" userId="3857a365-e859-4244-85d7-fb49e72032e4" providerId="ADAL" clId="{76DAAD4F-25E8-4F28-9087-CDE67E8F95CF}" dt="2022-02-25T05:03:33.466" v="1402"/>
          <ac:picMkLst>
            <pc:docMk/>
            <pc:sldMk cId="2318129864" sldId="1336"/>
            <ac:picMk id="13" creationId="{CD2C1DFC-531F-451D-8479-E467C75F5929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03:47.326" v="1405" actId="478"/>
        <pc:sldMkLst>
          <pc:docMk/>
          <pc:sldMk cId="2588765567" sldId="1340"/>
        </pc:sldMkLst>
        <pc:picChg chg="del">
          <ac:chgData name="임록희" userId="3857a365-e859-4244-85d7-fb49e72032e4" providerId="ADAL" clId="{76DAAD4F-25E8-4F28-9087-CDE67E8F95CF}" dt="2022-02-25T05:03:47.326" v="1405" actId="478"/>
          <ac:picMkLst>
            <pc:docMk/>
            <pc:sldMk cId="2588765567" sldId="1340"/>
            <ac:picMk id="12" creationId="{91F26F42-CE6B-864E-BC42-2D0037CC3CEE}"/>
          </ac:picMkLst>
        </pc:picChg>
        <pc:picChg chg="add mod">
          <ac:chgData name="임록희" userId="3857a365-e859-4244-85d7-fb49e72032e4" providerId="ADAL" clId="{76DAAD4F-25E8-4F28-9087-CDE67E8F95CF}" dt="2022-02-25T05:03:46.055" v="1404"/>
          <ac:picMkLst>
            <pc:docMk/>
            <pc:sldMk cId="2588765567" sldId="1340"/>
            <ac:picMk id="13" creationId="{8C528FCD-76FB-45DE-BCAC-11A6941B3FF4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04:57.224" v="1457" actId="478"/>
        <pc:sldMkLst>
          <pc:docMk/>
          <pc:sldMk cId="404170644" sldId="1345"/>
        </pc:sldMkLst>
        <pc:picChg chg="del">
          <ac:chgData name="임록희" userId="3857a365-e859-4244-85d7-fb49e72032e4" providerId="ADAL" clId="{76DAAD4F-25E8-4F28-9087-CDE67E8F95CF}" dt="2022-02-25T05:04:57.224" v="1457" actId="478"/>
          <ac:picMkLst>
            <pc:docMk/>
            <pc:sldMk cId="404170644" sldId="1345"/>
            <ac:picMk id="12" creationId="{91F26F42-CE6B-864E-BC42-2D0037CC3CEE}"/>
          </ac:picMkLst>
        </pc:picChg>
        <pc:picChg chg="add mod">
          <ac:chgData name="임록희" userId="3857a365-e859-4244-85d7-fb49e72032e4" providerId="ADAL" clId="{76DAAD4F-25E8-4F28-9087-CDE67E8F95CF}" dt="2022-02-25T05:04:55.785" v="1456"/>
          <ac:picMkLst>
            <pc:docMk/>
            <pc:sldMk cId="404170644" sldId="1345"/>
            <ac:picMk id="14" creationId="{E6F94937-ECEA-4FC0-AA2D-884AFE3D0575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05:09.189" v="1463" actId="478"/>
        <pc:sldMkLst>
          <pc:docMk/>
          <pc:sldMk cId="1135231465" sldId="1346"/>
        </pc:sldMkLst>
        <pc:picChg chg="add mod">
          <ac:chgData name="임록희" userId="3857a365-e859-4244-85d7-fb49e72032e4" providerId="ADAL" clId="{76DAAD4F-25E8-4F28-9087-CDE67E8F95CF}" dt="2022-02-25T05:05:07.212" v="1462" actId="1037"/>
          <ac:picMkLst>
            <pc:docMk/>
            <pc:sldMk cId="1135231465" sldId="1346"/>
            <ac:picMk id="11" creationId="{D32F753F-715B-49E5-B70A-36FFBBC8C066}"/>
          </ac:picMkLst>
        </pc:picChg>
        <pc:picChg chg="del">
          <ac:chgData name="임록희" userId="3857a365-e859-4244-85d7-fb49e72032e4" providerId="ADAL" clId="{76DAAD4F-25E8-4F28-9087-CDE67E8F95CF}" dt="2022-02-25T05:05:09.189" v="1463" actId="478"/>
          <ac:picMkLst>
            <pc:docMk/>
            <pc:sldMk cId="1135231465" sldId="1346"/>
            <ac:picMk id="12" creationId="{91F26F42-CE6B-864E-BC42-2D0037CC3CEE}"/>
          </ac:picMkLst>
        </pc:picChg>
      </pc:sldChg>
      <pc:sldChg chg="del">
        <pc:chgData name="임록희" userId="3857a365-e859-4244-85d7-fb49e72032e4" providerId="ADAL" clId="{76DAAD4F-25E8-4F28-9087-CDE67E8F95CF}" dt="2022-02-25T04:40:47.713" v="379" actId="47"/>
        <pc:sldMkLst>
          <pc:docMk/>
          <pc:sldMk cId="2923057245" sldId="1347"/>
        </pc:sldMkLst>
      </pc:sldChg>
      <pc:sldChg chg="del">
        <pc:chgData name="임록희" userId="3857a365-e859-4244-85d7-fb49e72032e4" providerId="ADAL" clId="{76DAAD4F-25E8-4F28-9087-CDE67E8F95CF}" dt="2022-02-25T04:40:50.039" v="380" actId="47"/>
        <pc:sldMkLst>
          <pc:docMk/>
          <pc:sldMk cId="846750114" sldId="1349"/>
        </pc:sldMkLst>
      </pc:sldChg>
      <pc:sldChg chg="del">
        <pc:chgData name="임록희" userId="3857a365-e859-4244-85d7-fb49e72032e4" providerId="ADAL" clId="{76DAAD4F-25E8-4F28-9087-CDE67E8F95CF}" dt="2022-02-25T05:00:25.393" v="1381" actId="47"/>
        <pc:sldMkLst>
          <pc:docMk/>
          <pc:sldMk cId="664833038" sldId="1350"/>
        </pc:sldMkLst>
      </pc:sldChg>
      <pc:sldChg chg="addSp delSp modSp mod">
        <pc:chgData name="임록희" userId="3857a365-e859-4244-85d7-fb49e72032e4" providerId="ADAL" clId="{76DAAD4F-25E8-4F28-9087-CDE67E8F95CF}" dt="2022-02-25T05:31:23.562" v="1721" actId="15"/>
        <pc:sldMkLst>
          <pc:docMk/>
          <pc:sldMk cId="3767013824" sldId="1351"/>
        </pc:sldMkLst>
        <pc:spChg chg="mod">
          <ac:chgData name="임록희" userId="3857a365-e859-4244-85d7-fb49e72032e4" providerId="ADAL" clId="{76DAAD4F-25E8-4F28-9087-CDE67E8F95CF}" dt="2022-02-25T05:31:23.562" v="1721" actId="15"/>
          <ac:spMkLst>
            <pc:docMk/>
            <pc:sldMk cId="3767013824" sldId="1351"/>
            <ac:spMk id="3" creationId="{00000000-0000-0000-0000-000000000000}"/>
          </ac:spMkLst>
        </pc:spChg>
        <pc:spChg chg="mod">
          <ac:chgData name="임록희" userId="3857a365-e859-4244-85d7-fb49e72032e4" providerId="ADAL" clId="{76DAAD4F-25E8-4F28-9087-CDE67E8F95CF}" dt="2022-02-25T05:00:44.104" v="1388" actId="20577"/>
          <ac:spMkLst>
            <pc:docMk/>
            <pc:sldMk cId="3767013824" sldId="1351"/>
            <ac:spMk id="8" creationId="{9ABC1E8A-D9DE-4A80-A08B-8359E6BC0211}"/>
          </ac:spMkLst>
        </pc:spChg>
        <pc:spChg chg="mod topLvl">
          <ac:chgData name="임록희" userId="3857a365-e859-4244-85d7-fb49e72032e4" providerId="ADAL" clId="{76DAAD4F-25E8-4F28-9087-CDE67E8F95CF}" dt="2022-02-25T05:30:09.151" v="1633" actId="122"/>
          <ac:spMkLst>
            <pc:docMk/>
            <pc:sldMk cId="3767013824" sldId="1351"/>
            <ac:spMk id="10" creationId="{44B75CFD-C904-4D04-B1C2-207EC9A4F969}"/>
          </ac:spMkLst>
        </pc:spChg>
        <pc:spChg chg="mod topLvl">
          <ac:chgData name="임록희" userId="3857a365-e859-4244-85d7-fb49e72032e4" providerId="ADAL" clId="{76DAAD4F-25E8-4F28-9087-CDE67E8F95CF}" dt="2022-02-25T04:47:21.578" v="522" actId="164"/>
          <ac:spMkLst>
            <pc:docMk/>
            <pc:sldMk cId="3767013824" sldId="1351"/>
            <ac:spMk id="12" creationId="{D99F17E5-CDBF-49B1-B57E-6AC7D7283AB9}"/>
          </ac:spMkLst>
        </pc:spChg>
        <pc:grpChg chg="add mod">
          <ac:chgData name="임록희" userId="3857a365-e859-4244-85d7-fb49e72032e4" providerId="ADAL" clId="{76DAAD4F-25E8-4F28-9087-CDE67E8F95CF}" dt="2022-02-25T04:47:22.553" v="524" actId="1036"/>
          <ac:grpSpMkLst>
            <pc:docMk/>
            <pc:sldMk cId="3767013824" sldId="1351"/>
            <ac:grpSpMk id="13" creationId="{0892E665-4B94-4326-A1AC-33A60CA739B0}"/>
          </ac:grpSpMkLst>
        </pc:grpChg>
        <pc:grpChg chg="add del">
          <ac:chgData name="임록희" userId="3857a365-e859-4244-85d7-fb49e72032e4" providerId="ADAL" clId="{76DAAD4F-25E8-4F28-9087-CDE67E8F95CF}" dt="2022-02-25T04:45:29.222" v="459" actId="165"/>
          <ac:grpSpMkLst>
            <pc:docMk/>
            <pc:sldMk cId="3767013824" sldId="1351"/>
            <ac:grpSpMk id="16" creationId="{F89F0575-E3C8-4D59-8B38-375470264568}"/>
          </ac:grpSpMkLst>
        </pc:grpChg>
        <pc:picChg chg="del mod topLvl">
          <ac:chgData name="임록희" userId="3857a365-e859-4244-85d7-fb49e72032e4" providerId="ADAL" clId="{76DAAD4F-25E8-4F28-9087-CDE67E8F95CF}" dt="2022-02-25T04:45:31.916" v="460" actId="478"/>
          <ac:picMkLst>
            <pc:docMk/>
            <pc:sldMk cId="3767013824" sldId="1351"/>
            <ac:picMk id="5" creationId="{999E3F4F-F379-4957-81D8-393950C14C89}"/>
          </ac:picMkLst>
        </pc:picChg>
        <pc:picChg chg="add mod ord">
          <ac:chgData name="임록희" userId="3857a365-e859-4244-85d7-fb49e72032e4" providerId="ADAL" clId="{76DAAD4F-25E8-4F28-9087-CDE67E8F95CF}" dt="2022-02-25T04:47:21.578" v="522" actId="164"/>
          <ac:picMkLst>
            <pc:docMk/>
            <pc:sldMk cId="3767013824" sldId="1351"/>
            <ac:picMk id="6" creationId="{1B66A420-E446-4DB2-BB2F-99A30CF7866A}"/>
          </ac:picMkLst>
        </pc:picChg>
        <pc:cxnChg chg="mod topLvl">
          <ac:chgData name="임록희" userId="3857a365-e859-4244-85d7-fb49e72032e4" providerId="ADAL" clId="{76DAAD4F-25E8-4F28-9087-CDE67E8F95CF}" dt="2022-02-25T04:47:21.578" v="522" actId="164"/>
          <ac:cxnSpMkLst>
            <pc:docMk/>
            <pc:sldMk cId="3767013824" sldId="1351"/>
            <ac:cxnSpMk id="11" creationId="{D40BAD9F-F284-48FD-BD30-CFA3A686B59A}"/>
          </ac:cxnSpMkLst>
        </pc:cxnChg>
      </pc:sldChg>
      <pc:sldChg chg="addSp delSp modSp mod">
        <pc:chgData name="임록희" userId="3857a365-e859-4244-85d7-fb49e72032e4" providerId="ADAL" clId="{76DAAD4F-25E8-4F28-9087-CDE67E8F95CF}" dt="2022-02-25T05:32:12.195" v="1725" actId="1076"/>
        <pc:sldMkLst>
          <pc:docMk/>
          <pc:sldMk cId="4041346331" sldId="1352"/>
        </pc:sldMkLst>
        <pc:spChg chg="mod">
          <ac:chgData name="임록희" userId="3857a365-e859-4244-85d7-fb49e72032e4" providerId="ADAL" clId="{76DAAD4F-25E8-4F28-9087-CDE67E8F95CF}" dt="2022-02-25T05:32:04.240" v="1722" actId="14100"/>
          <ac:spMkLst>
            <pc:docMk/>
            <pc:sldMk cId="4041346331" sldId="1352"/>
            <ac:spMk id="3" creationId="{00000000-0000-0000-0000-000000000000}"/>
          </ac:spMkLst>
        </pc:spChg>
        <pc:spChg chg="mod">
          <ac:chgData name="임록희" userId="3857a365-e859-4244-85d7-fb49e72032e4" providerId="ADAL" clId="{76DAAD4F-25E8-4F28-9087-CDE67E8F95CF}" dt="2022-02-25T05:00:47.080" v="1390" actId="20577"/>
          <ac:spMkLst>
            <pc:docMk/>
            <pc:sldMk cId="4041346331" sldId="1352"/>
            <ac:spMk id="8" creationId="{9ABC1E8A-D9DE-4A80-A08B-8359E6BC0211}"/>
          </ac:spMkLst>
        </pc:spChg>
        <pc:spChg chg="del">
          <ac:chgData name="임록희" userId="3857a365-e859-4244-85d7-fb49e72032e4" providerId="ADAL" clId="{76DAAD4F-25E8-4F28-9087-CDE67E8F95CF}" dt="2022-02-25T04:56:52.929" v="1193" actId="478"/>
          <ac:spMkLst>
            <pc:docMk/>
            <pc:sldMk cId="4041346331" sldId="1352"/>
            <ac:spMk id="10" creationId="{EEE09425-6826-4B20-BA7A-DF96D372A1F0}"/>
          </ac:spMkLst>
        </pc:spChg>
        <pc:grpChg chg="del">
          <ac:chgData name="임록희" userId="3857a365-e859-4244-85d7-fb49e72032e4" providerId="ADAL" clId="{76DAAD4F-25E8-4F28-9087-CDE67E8F95CF}" dt="2022-02-25T04:56:53.554" v="1194" actId="478"/>
          <ac:grpSpMkLst>
            <pc:docMk/>
            <pc:sldMk cId="4041346331" sldId="1352"/>
            <ac:grpSpMk id="17" creationId="{A3EA05C3-F21C-44DA-9A48-888080046A40}"/>
          </ac:grpSpMkLst>
        </pc:grpChg>
        <pc:picChg chg="add mod modCrop">
          <ac:chgData name="임록희" userId="3857a365-e859-4244-85d7-fb49e72032e4" providerId="ADAL" clId="{76DAAD4F-25E8-4F28-9087-CDE67E8F95CF}" dt="2022-02-25T05:32:12.195" v="1725" actId="1076"/>
          <ac:picMkLst>
            <pc:docMk/>
            <pc:sldMk cId="4041346331" sldId="1352"/>
            <ac:picMk id="6" creationId="{FAB680C1-7133-4782-A86B-FE8269DBE87C}"/>
          </ac:picMkLst>
        </pc:picChg>
        <pc:cxnChg chg="del">
          <ac:chgData name="임록희" userId="3857a365-e859-4244-85d7-fb49e72032e4" providerId="ADAL" clId="{76DAAD4F-25E8-4F28-9087-CDE67E8F95CF}" dt="2022-02-25T04:56:51.571" v="1192" actId="478"/>
          <ac:cxnSpMkLst>
            <pc:docMk/>
            <pc:sldMk cId="4041346331" sldId="1352"/>
            <ac:cxnSpMk id="21" creationId="{741CEF1D-4376-4C69-B051-2D22A8DF7C56}"/>
          </ac:cxnSpMkLst>
        </pc:cxnChg>
      </pc:sldChg>
      <pc:sldChg chg="addSp delSp modSp mod">
        <pc:chgData name="임록희" userId="3857a365-e859-4244-85d7-fb49e72032e4" providerId="ADAL" clId="{76DAAD4F-25E8-4F28-9087-CDE67E8F95CF}" dt="2022-02-25T05:09:43.666" v="1528" actId="1036"/>
        <pc:sldMkLst>
          <pc:docMk/>
          <pc:sldMk cId="744171163" sldId="1355"/>
        </pc:sldMkLst>
        <pc:spChg chg="mod">
          <ac:chgData name="임록희" userId="3857a365-e859-4244-85d7-fb49e72032e4" providerId="ADAL" clId="{76DAAD4F-25E8-4F28-9087-CDE67E8F95CF}" dt="2022-02-25T05:09:43.666" v="1528" actId="1036"/>
          <ac:spMkLst>
            <pc:docMk/>
            <pc:sldMk cId="744171163" sldId="1355"/>
            <ac:spMk id="12" creationId="{F0441BC0-59B3-47C1-877E-271ADBEB9E80}"/>
          </ac:spMkLst>
        </pc:spChg>
        <pc:spChg chg="mod">
          <ac:chgData name="임록희" userId="3857a365-e859-4244-85d7-fb49e72032e4" providerId="ADAL" clId="{76DAAD4F-25E8-4F28-9087-CDE67E8F95CF}" dt="2022-02-25T05:09:04.572" v="1514" actId="1038"/>
          <ac:spMkLst>
            <pc:docMk/>
            <pc:sldMk cId="744171163" sldId="1355"/>
            <ac:spMk id="13" creationId="{53F0609D-D1CC-4C0F-8A08-7C0D2EE3CA23}"/>
          </ac:spMkLst>
        </pc:spChg>
        <pc:spChg chg="mod">
          <ac:chgData name="임록희" userId="3857a365-e859-4244-85d7-fb49e72032e4" providerId="ADAL" clId="{76DAAD4F-25E8-4F28-9087-CDE67E8F95CF}" dt="2022-02-25T05:09:18.676" v="1520" actId="1035"/>
          <ac:spMkLst>
            <pc:docMk/>
            <pc:sldMk cId="744171163" sldId="1355"/>
            <ac:spMk id="16" creationId="{828C472D-5D8F-4C34-A0B9-044306E52393}"/>
          </ac:spMkLst>
        </pc:spChg>
        <pc:picChg chg="add del mod ord">
          <ac:chgData name="임록희" userId="3857a365-e859-4244-85d7-fb49e72032e4" providerId="ADAL" clId="{76DAAD4F-25E8-4F28-9087-CDE67E8F95CF}" dt="2022-02-25T05:08:51.163" v="1497" actId="478"/>
          <ac:picMkLst>
            <pc:docMk/>
            <pc:sldMk cId="744171163" sldId="1355"/>
            <ac:picMk id="5" creationId="{2EBE95D2-31BA-4FDE-AE12-89A3483F1060}"/>
          </ac:picMkLst>
        </pc:picChg>
        <pc:picChg chg="add del">
          <ac:chgData name="임록희" userId="3857a365-e859-4244-85d7-fb49e72032e4" providerId="ADAL" clId="{76DAAD4F-25E8-4F28-9087-CDE67E8F95CF}" dt="2022-02-25T05:07:52.542" v="1476" actId="478"/>
          <ac:picMkLst>
            <pc:docMk/>
            <pc:sldMk cId="744171163" sldId="1355"/>
            <ac:picMk id="7" creationId="{7FFF278B-FDF2-4ED7-84D1-C67F3A7E9FAF}"/>
          </ac:picMkLst>
        </pc:picChg>
        <pc:picChg chg="add mod ord">
          <ac:chgData name="임록희" userId="3857a365-e859-4244-85d7-fb49e72032e4" providerId="ADAL" clId="{76DAAD4F-25E8-4F28-9087-CDE67E8F95CF}" dt="2022-02-25T05:08:48.613" v="1496" actId="167"/>
          <ac:picMkLst>
            <pc:docMk/>
            <pc:sldMk cId="744171163" sldId="1355"/>
            <ac:picMk id="9" creationId="{4AAF0944-06D2-42A4-9C9F-DAF7CD4629E1}"/>
          </ac:picMkLst>
        </pc:picChg>
      </pc:sldChg>
      <pc:sldChg chg="addSp delSp modSp mod">
        <pc:chgData name="임록희" userId="3857a365-e859-4244-85d7-fb49e72032e4" providerId="ADAL" clId="{76DAAD4F-25E8-4F28-9087-CDE67E8F95CF}" dt="2022-02-25T05:11:18.999" v="1580" actId="1037"/>
        <pc:sldMkLst>
          <pc:docMk/>
          <pc:sldMk cId="777095761" sldId="1356"/>
        </pc:sldMkLst>
        <pc:spChg chg="mod">
          <ac:chgData name="임록희" userId="3857a365-e859-4244-85d7-fb49e72032e4" providerId="ADAL" clId="{76DAAD4F-25E8-4F28-9087-CDE67E8F95CF}" dt="2022-02-25T05:11:12.236" v="1546" actId="1076"/>
          <ac:spMkLst>
            <pc:docMk/>
            <pc:sldMk cId="777095761" sldId="1356"/>
            <ac:spMk id="12" creationId="{F0441BC0-59B3-47C1-877E-271ADBEB9E80}"/>
          </ac:spMkLst>
        </pc:spChg>
        <pc:spChg chg="mod">
          <ac:chgData name="임록희" userId="3857a365-e859-4244-85d7-fb49e72032e4" providerId="ADAL" clId="{76DAAD4F-25E8-4F28-9087-CDE67E8F95CF}" dt="2022-02-25T05:11:07.923" v="1545" actId="1037"/>
          <ac:spMkLst>
            <pc:docMk/>
            <pc:sldMk cId="777095761" sldId="1356"/>
            <ac:spMk id="13" creationId="{53F0609D-D1CC-4C0F-8A08-7C0D2EE3CA23}"/>
          </ac:spMkLst>
        </pc:spChg>
        <pc:spChg chg="mod">
          <ac:chgData name="임록희" userId="3857a365-e859-4244-85d7-fb49e72032e4" providerId="ADAL" clId="{76DAAD4F-25E8-4F28-9087-CDE67E8F95CF}" dt="2022-02-25T05:11:18.999" v="1580" actId="1037"/>
          <ac:spMkLst>
            <pc:docMk/>
            <pc:sldMk cId="777095761" sldId="1356"/>
            <ac:spMk id="17" creationId="{78657C5D-717A-432C-9234-DE51B015EA18}"/>
          </ac:spMkLst>
        </pc:spChg>
        <pc:grpChg chg="mod">
          <ac:chgData name="임록희" userId="3857a365-e859-4244-85d7-fb49e72032e4" providerId="ADAL" clId="{76DAAD4F-25E8-4F28-9087-CDE67E8F95CF}" dt="2022-02-25T05:11:18.999" v="1580" actId="1037"/>
          <ac:grpSpMkLst>
            <pc:docMk/>
            <pc:sldMk cId="777095761" sldId="1356"/>
            <ac:grpSpMk id="8" creationId="{FE1998F9-3A2C-4678-9993-8B1140C89E27}"/>
          </ac:grpSpMkLst>
        </pc:grpChg>
        <pc:picChg chg="del">
          <ac:chgData name="임록희" userId="3857a365-e859-4244-85d7-fb49e72032e4" providerId="ADAL" clId="{76DAAD4F-25E8-4F28-9087-CDE67E8F95CF}" dt="2022-02-25T05:10:45.797" v="1534" actId="478"/>
          <ac:picMkLst>
            <pc:docMk/>
            <pc:sldMk cId="777095761" sldId="1356"/>
            <ac:picMk id="5" creationId="{5D0EA0E7-ADE6-4252-9498-8B300BBBAEA6}"/>
          </ac:picMkLst>
        </pc:picChg>
        <pc:picChg chg="add mod ord">
          <ac:chgData name="임록희" userId="3857a365-e859-4244-85d7-fb49e72032e4" providerId="ADAL" clId="{76DAAD4F-25E8-4F28-9087-CDE67E8F95CF}" dt="2022-02-25T05:10:47.267" v="1535" actId="167"/>
          <ac:picMkLst>
            <pc:docMk/>
            <pc:sldMk cId="777095761" sldId="1356"/>
            <ac:picMk id="7" creationId="{691325EC-C2D2-4DCA-8315-8C60D2F1273B}"/>
          </ac:picMkLst>
        </pc:picChg>
        <pc:picChg chg="mod">
          <ac:chgData name="임록희" userId="3857a365-e859-4244-85d7-fb49e72032e4" providerId="ADAL" clId="{76DAAD4F-25E8-4F28-9087-CDE67E8F95CF}" dt="2022-02-25T05:11:18.999" v="1580" actId="1037"/>
          <ac:picMkLst>
            <pc:docMk/>
            <pc:sldMk cId="777095761" sldId="1356"/>
            <ac:picMk id="10" creationId="{D1E6A1FA-56BC-4EE4-B917-EADECEF35A58}"/>
          </ac:picMkLst>
        </pc:picChg>
      </pc:sldChg>
    </pc:docChg>
  </pc:docChgLst>
  <pc:docChgLst>
    <pc:chgData name="임록희" userId="3857a365-e859-4244-85d7-fb49e72032e4" providerId="ADAL" clId="{8069D2DF-553A-C54F-95C8-4FF7E614920B}"/>
    <pc:docChg chg="undo custSel modSld">
      <pc:chgData name="임록희" userId="3857a365-e859-4244-85d7-fb49e72032e4" providerId="ADAL" clId="{8069D2DF-553A-C54F-95C8-4FF7E614920B}" dt="2022-04-11T18:19:45.795" v="2" actId="21"/>
      <pc:docMkLst>
        <pc:docMk/>
      </pc:docMkLst>
      <pc:sldChg chg="modSp mod">
        <pc:chgData name="임록희" userId="3857a365-e859-4244-85d7-fb49e72032e4" providerId="ADAL" clId="{8069D2DF-553A-C54F-95C8-4FF7E614920B}" dt="2022-04-11T18:19:45.795" v="2" actId="21"/>
        <pc:sldMkLst>
          <pc:docMk/>
          <pc:sldMk cId="2426293353" sldId="1323"/>
        </pc:sldMkLst>
        <pc:spChg chg="mod">
          <ac:chgData name="임록희" userId="3857a365-e859-4244-85d7-fb49e72032e4" providerId="ADAL" clId="{8069D2DF-553A-C54F-95C8-4FF7E614920B}" dt="2022-04-11T18:19:45.795" v="2" actId="21"/>
          <ac:spMkLst>
            <pc:docMk/>
            <pc:sldMk cId="2426293353" sldId="1323"/>
            <ac:spMk id="3" creationId="{9B82F562-B523-41DA-9AE8-91477E3857D6}"/>
          </ac:spMkLst>
        </pc:spChg>
      </pc:sldChg>
    </pc:docChg>
  </pc:docChgLst>
  <pc:docChgLst>
    <pc:chgData name="임록희" userId="3857a365-e859-4244-85d7-fb49e72032e4" providerId="ADAL" clId="{0261C3EE-E121-4EA2-816F-55A5E642D6CD}"/>
    <pc:docChg chg="undo redo custSel addSld delSld modSld sldOrd">
      <pc:chgData name="임록희" userId="3857a365-e859-4244-85d7-fb49e72032e4" providerId="ADAL" clId="{0261C3EE-E121-4EA2-816F-55A5E642D6CD}" dt="2022-02-21T08:17:44.855" v="10080" actId="20577"/>
      <pc:docMkLst>
        <pc:docMk/>
      </pc:docMkLst>
      <pc:sldChg chg="modSp mod">
        <pc:chgData name="임록희" userId="3857a365-e859-4244-85d7-fb49e72032e4" providerId="ADAL" clId="{0261C3EE-E121-4EA2-816F-55A5E642D6CD}" dt="2022-02-21T06:35:22.494" v="6152" actId="20577"/>
        <pc:sldMkLst>
          <pc:docMk/>
          <pc:sldMk cId="826074310" sldId="1267"/>
        </pc:sldMkLst>
        <pc:spChg chg="mod">
          <ac:chgData name="임록희" userId="3857a365-e859-4244-85d7-fb49e72032e4" providerId="ADAL" clId="{0261C3EE-E121-4EA2-816F-55A5E642D6CD}" dt="2022-02-21T06:35:22.494" v="6152" actId="20577"/>
          <ac:spMkLst>
            <pc:docMk/>
            <pc:sldMk cId="826074310" sldId="1267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0261C3EE-E121-4EA2-816F-55A5E642D6CD}" dt="2022-02-21T08:17:44.855" v="10080" actId="20577"/>
        <pc:sldMkLst>
          <pc:docMk/>
          <pc:sldMk cId="1466075599" sldId="1268"/>
        </pc:sldMkLst>
        <pc:spChg chg="mod">
          <ac:chgData name="임록희" userId="3857a365-e859-4244-85d7-fb49e72032e4" providerId="ADAL" clId="{0261C3EE-E121-4EA2-816F-55A5E642D6CD}" dt="2022-02-21T08:10:40.806" v="9992" actId="14100"/>
          <ac:spMkLst>
            <pc:docMk/>
            <pc:sldMk cId="1466075599" sldId="1268"/>
            <ac:spMk id="3" creationId="{00000000-0000-0000-0000-000000000000}"/>
          </ac:spMkLst>
        </pc:spChg>
        <pc:spChg chg="mod">
          <ac:chgData name="임록희" userId="3857a365-e859-4244-85d7-fb49e72032e4" providerId="ADAL" clId="{0261C3EE-E121-4EA2-816F-55A5E642D6CD}" dt="2022-02-21T08:17:44.855" v="10080" actId="20577"/>
          <ac:spMkLst>
            <pc:docMk/>
            <pc:sldMk cId="1466075599" sldId="1268"/>
            <ac:spMk id="8" creationId="{9ABC1E8A-D9DE-4A80-A08B-8359E6BC0211}"/>
          </ac:spMkLst>
        </pc:spChg>
        <pc:picChg chg="mod">
          <ac:chgData name="임록희" userId="3857a365-e859-4244-85d7-fb49e72032e4" providerId="ADAL" clId="{0261C3EE-E121-4EA2-816F-55A5E642D6CD}" dt="2022-02-21T08:10:18.613" v="9990" actId="1076"/>
          <ac:picMkLst>
            <pc:docMk/>
            <pc:sldMk cId="1466075599" sldId="1268"/>
            <ac:picMk id="5" creationId="{16D2FAB8-B1C6-5740-96EB-CBDCA6A7F25E}"/>
          </ac:picMkLst>
        </pc:picChg>
      </pc:sldChg>
      <pc:sldChg chg="modSp mod">
        <pc:chgData name="임록희" userId="3857a365-e859-4244-85d7-fb49e72032e4" providerId="ADAL" clId="{0261C3EE-E121-4EA2-816F-55A5E642D6CD}" dt="2022-02-21T06:35:27.063" v="6154" actId="20577"/>
        <pc:sldMkLst>
          <pc:docMk/>
          <pc:sldMk cId="1464520255" sldId="1270"/>
        </pc:sldMkLst>
        <pc:spChg chg="mod">
          <ac:chgData name="임록희" userId="3857a365-e859-4244-85d7-fb49e72032e4" providerId="ADAL" clId="{0261C3EE-E121-4EA2-816F-55A5E642D6CD}" dt="2022-02-21T06:35:27.063" v="6154" actId="20577"/>
          <ac:spMkLst>
            <pc:docMk/>
            <pc:sldMk cId="1464520255" sldId="1270"/>
            <ac:spMk id="2" creationId="{00000000-0000-0000-0000-000000000000}"/>
          </ac:spMkLst>
        </pc:spChg>
      </pc:sldChg>
      <pc:sldChg chg="addSp delSp modSp mod">
        <pc:chgData name="임록희" userId="3857a365-e859-4244-85d7-fb49e72032e4" providerId="ADAL" clId="{0261C3EE-E121-4EA2-816F-55A5E642D6CD}" dt="2022-02-21T08:10:09.049" v="9989" actId="20577"/>
        <pc:sldMkLst>
          <pc:docMk/>
          <pc:sldMk cId="4160298019" sldId="1274"/>
        </pc:sldMkLst>
        <pc:spChg chg="mod">
          <ac:chgData name="임록희" userId="3857a365-e859-4244-85d7-fb49e72032e4" providerId="ADAL" clId="{0261C3EE-E121-4EA2-816F-55A5E642D6CD}" dt="2022-02-21T08:10:09.049" v="9989" actId="20577"/>
          <ac:spMkLst>
            <pc:docMk/>
            <pc:sldMk cId="4160298019" sldId="1274"/>
            <ac:spMk id="3" creationId="{00000000-0000-0000-0000-000000000000}"/>
          </ac:spMkLst>
        </pc:spChg>
        <pc:spChg chg="del mod topLvl">
          <ac:chgData name="임록희" userId="3857a365-e859-4244-85d7-fb49e72032e4" providerId="ADAL" clId="{0261C3EE-E121-4EA2-816F-55A5E642D6CD}" dt="2022-02-21T08:10:02.053" v="9987" actId="478"/>
          <ac:spMkLst>
            <pc:docMk/>
            <pc:sldMk cId="4160298019" sldId="1274"/>
            <ac:spMk id="7" creationId="{00000000-0000-0000-0000-000000000000}"/>
          </ac:spMkLst>
        </pc:spChg>
        <pc:spChg chg="mod">
          <ac:chgData name="임록희" userId="3857a365-e859-4244-85d7-fb49e72032e4" providerId="ADAL" clId="{0261C3EE-E121-4EA2-816F-55A5E642D6CD}" dt="2022-02-21T06:35:28.833" v="6155" actId="20577"/>
          <ac:spMkLst>
            <pc:docMk/>
            <pc:sldMk cId="4160298019" sldId="1274"/>
            <ac:spMk id="11" creationId="{7F788EA7-B51A-469A-8FA9-E7C5E3D6E7AE}"/>
          </ac:spMkLst>
        </pc:spChg>
        <pc:grpChg chg="add del mod">
          <ac:chgData name="임록희" userId="3857a365-e859-4244-85d7-fb49e72032e4" providerId="ADAL" clId="{0261C3EE-E121-4EA2-816F-55A5E642D6CD}" dt="2022-02-21T08:10:02.053" v="9987" actId="478"/>
          <ac:grpSpMkLst>
            <pc:docMk/>
            <pc:sldMk cId="4160298019" sldId="1274"/>
            <ac:grpSpMk id="2" creationId="{B51F76F2-0684-424D-A522-F16D41D7A71A}"/>
          </ac:grpSpMkLst>
        </pc:grpChg>
        <pc:picChg chg="mod topLvl">
          <ac:chgData name="임록희" userId="3857a365-e859-4244-85d7-fb49e72032e4" providerId="ADAL" clId="{0261C3EE-E121-4EA2-816F-55A5E642D6CD}" dt="2022-02-21T08:10:04.415" v="9988" actId="1076"/>
          <ac:picMkLst>
            <pc:docMk/>
            <pc:sldMk cId="4160298019" sldId="1274"/>
            <ac:picMk id="9" creationId="{E4C49E7A-D25E-4231-A698-0F9F70187998}"/>
          </ac:picMkLst>
        </pc:picChg>
      </pc:sldChg>
      <pc:sldChg chg="modSp mod">
        <pc:chgData name="임록희" userId="3857a365-e859-4244-85d7-fb49e72032e4" providerId="ADAL" clId="{0261C3EE-E121-4EA2-816F-55A5E642D6CD}" dt="2022-02-21T04:45:31.654" v="1187" actId="20577"/>
        <pc:sldMkLst>
          <pc:docMk/>
          <pc:sldMk cId="2126019149" sldId="1317"/>
        </pc:sldMkLst>
        <pc:spChg chg="mod">
          <ac:chgData name="임록희" userId="3857a365-e859-4244-85d7-fb49e72032e4" providerId="ADAL" clId="{0261C3EE-E121-4EA2-816F-55A5E642D6CD}" dt="2022-02-21T04:45:31.654" v="1187" actId="20577"/>
          <ac:spMkLst>
            <pc:docMk/>
            <pc:sldMk cId="2126019149" sldId="1317"/>
            <ac:spMk id="6" creationId="{43D370BA-1364-4223-9EC8-AC10FE8EB9CD}"/>
          </ac:spMkLst>
        </pc:spChg>
      </pc:sldChg>
      <pc:sldChg chg="addSp delSp modSp mod">
        <pc:chgData name="임록희" userId="3857a365-e859-4244-85d7-fb49e72032e4" providerId="ADAL" clId="{0261C3EE-E121-4EA2-816F-55A5E642D6CD}" dt="2022-02-21T04:10:09.920" v="89" actId="571"/>
        <pc:sldMkLst>
          <pc:docMk/>
          <pc:sldMk cId="1780251207" sldId="1324"/>
        </pc:sldMkLst>
        <pc:spChg chg="mod">
          <ac:chgData name="임록희" userId="3857a365-e859-4244-85d7-fb49e72032e4" providerId="ADAL" clId="{0261C3EE-E121-4EA2-816F-55A5E642D6CD}" dt="2022-02-21T04:09:22.030" v="72" actId="1036"/>
          <ac:spMkLst>
            <pc:docMk/>
            <pc:sldMk cId="1780251207" sldId="1324"/>
            <ac:spMk id="18" creationId="{616C5C2A-8B4E-4E8B-A404-44E82432D01F}"/>
          </ac:spMkLst>
        </pc:spChg>
        <pc:spChg chg="del">
          <ac:chgData name="임록희" userId="3857a365-e859-4244-85d7-fb49e72032e4" providerId="ADAL" clId="{0261C3EE-E121-4EA2-816F-55A5E642D6CD}" dt="2022-02-21T04:09:49.820" v="79" actId="478"/>
          <ac:spMkLst>
            <pc:docMk/>
            <pc:sldMk cId="1780251207" sldId="1324"/>
            <ac:spMk id="28" creationId="{0BE365CE-A633-4073-9C9E-0ADF3F08D141}"/>
          </ac:spMkLst>
        </pc:spChg>
        <pc:spChg chg="mod">
          <ac:chgData name="임록희" userId="3857a365-e859-4244-85d7-fb49e72032e4" providerId="ADAL" clId="{0261C3EE-E121-4EA2-816F-55A5E642D6CD}" dt="2022-02-21T04:04:47.968" v="31" actId="1076"/>
          <ac:spMkLst>
            <pc:docMk/>
            <pc:sldMk cId="1780251207" sldId="1324"/>
            <ac:spMk id="29" creationId="{C6CB821D-7B18-4399-9AEB-5244B2B32AF1}"/>
          </ac:spMkLst>
        </pc:spChg>
        <pc:spChg chg="mod">
          <ac:chgData name="임록희" userId="3857a365-e859-4244-85d7-fb49e72032e4" providerId="ADAL" clId="{0261C3EE-E121-4EA2-816F-55A5E642D6CD}" dt="2022-02-21T04:09:30.880" v="73" actId="164"/>
          <ac:spMkLst>
            <pc:docMk/>
            <pc:sldMk cId="1780251207" sldId="1324"/>
            <ac:spMk id="30" creationId="{B86CA03B-D5D9-4BD4-B14E-0D1FDEBD9DC1}"/>
          </ac:spMkLst>
        </pc:spChg>
        <pc:spChg chg="mod">
          <ac:chgData name="임록희" userId="3857a365-e859-4244-85d7-fb49e72032e4" providerId="ADAL" clId="{0261C3EE-E121-4EA2-816F-55A5E642D6CD}" dt="2022-02-21T04:09:10.136" v="65" actId="14100"/>
          <ac:spMkLst>
            <pc:docMk/>
            <pc:sldMk cId="1780251207" sldId="1324"/>
            <ac:spMk id="31" creationId="{4B4C52B4-9124-4540-A5E3-58DDBD71C79D}"/>
          </ac:spMkLst>
        </pc:spChg>
        <pc:spChg chg="mod">
          <ac:chgData name="임록희" userId="3857a365-e859-4244-85d7-fb49e72032e4" providerId="ADAL" clId="{0261C3EE-E121-4EA2-816F-55A5E642D6CD}" dt="2022-02-21T04:09:22.030" v="72" actId="1036"/>
          <ac:spMkLst>
            <pc:docMk/>
            <pc:sldMk cId="1780251207" sldId="1324"/>
            <ac:spMk id="32" creationId="{B3202068-6E4D-481E-AD06-E335C7A53CA9}"/>
          </ac:spMkLst>
        </pc:spChg>
        <pc:spChg chg="mod">
          <ac:chgData name="임록희" userId="3857a365-e859-4244-85d7-fb49e72032e4" providerId="ADAL" clId="{0261C3EE-E121-4EA2-816F-55A5E642D6CD}" dt="2022-02-21T04:04:18.610" v="26" actId="14100"/>
          <ac:spMkLst>
            <pc:docMk/>
            <pc:sldMk cId="1780251207" sldId="1324"/>
            <ac:spMk id="33" creationId="{CF4F2A32-60BC-45A5-B5F0-9632DA0235F8}"/>
          </ac:spMkLst>
        </pc:spChg>
        <pc:spChg chg="mod">
          <ac:chgData name="임록희" userId="3857a365-e859-4244-85d7-fb49e72032e4" providerId="ADAL" clId="{0261C3EE-E121-4EA2-816F-55A5E642D6CD}" dt="2022-02-21T04:09:22.030" v="72" actId="1036"/>
          <ac:spMkLst>
            <pc:docMk/>
            <pc:sldMk cId="1780251207" sldId="1324"/>
            <ac:spMk id="34" creationId="{A8DFB6AB-A431-40F8-B645-00B53CB47762}"/>
          </ac:spMkLst>
        </pc:spChg>
        <pc:spChg chg="mod">
          <ac:chgData name="임록희" userId="3857a365-e859-4244-85d7-fb49e72032e4" providerId="ADAL" clId="{0261C3EE-E121-4EA2-816F-55A5E642D6CD}" dt="2022-02-21T04:09:22.030" v="72" actId="1036"/>
          <ac:spMkLst>
            <pc:docMk/>
            <pc:sldMk cId="1780251207" sldId="1324"/>
            <ac:spMk id="52" creationId="{A2D044E4-858F-48A3-AF61-93069BD0BD77}"/>
          </ac:spMkLst>
        </pc:spChg>
        <pc:spChg chg="del">
          <ac:chgData name="임록희" userId="3857a365-e859-4244-85d7-fb49e72032e4" providerId="ADAL" clId="{0261C3EE-E121-4EA2-816F-55A5E642D6CD}" dt="2022-02-21T04:09:45.753" v="77" actId="478"/>
          <ac:spMkLst>
            <pc:docMk/>
            <pc:sldMk cId="1780251207" sldId="1324"/>
            <ac:spMk id="61" creationId="{EDD3DBDA-06D3-4984-AA4A-8669C3C8BC70}"/>
          </ac:spMkLst>
        </pc:spChg>
        <pc:grpChg chg="add mod">
          <ac:chgData name="임록희" userId="3857a365-e859-4244-85d7-fb49e72032e4" providerId="ADAL" clId="{0261C3EE-E121-4EA2-816F-55A5E642D6CD}" dt="2022-02-21T04:09:39.829" v="75" actId="1076"/>
          <ac:grpSpMkLst>
            <pc:docMk/>
            <pc:sldMk cId="1780251207" sldId="1324"/>
            <ac:grpSpMk id="11" creationId="{EFBADA47-7119-4878-A49F-7568ED279C3C}"/>
          </ac:grpSpMkLst>
        </pc:grpChg>
        <pc:picChg chg="add mod ord">
          <ac:chgData name="임록희" userId="3857a365-e859-4244-85d7-fb49e72032e4" providerId="ADAL" clId="{0261C3EE-E121-4EA2-816F-55A5E642D6CD}" dt="2022-02-21T04:04:04.832" v="23" actId="1076"/>
          <ac:picMkLst>
            <pc:docMk/>
            <pc:sldMk cId="1780251207" sldId="1324"/>
            <ac:picMk id="5" creationId="{DAD908A3-CE01-4922-A08B-BFC6FBBDAFD2}"/>
          </ac:picMkLst>
        </pc:picChg>
        <pc:picChg chg="add mod ord">
          <ac:chgData name="임록희" userId="3857a365-e859-4244-85d7-fb49e72032e4" providerId="ADAL" clId="{0261C3EE-E121-4EA2-816F-55A5E642D6CD}" dt="2022-02-21T04:09:30.880" v="73" actId="164"/>
          <ac:picMkLst>
            <pc:docMk/>
            <pc:sldMk cId="1780251207" sldId="1324"/>
            <ac:picMk id="7" creationId="{1613C640-D200-490E-A3E5-125FE88B5747}"/>
          </ac:picMkLst>
        </pc:picChg>
        <pc:picChg chg="add mod ord">
          <ac:chgData name="임록희" userId="3857a365-e859-4244-85d7-fb49e72032e4" providerId="ADAL" clId="{0261C3EE-E121-4EA2-816F-55A5E642D6CD}" dt="2022-02-21T04:08:58.195" v="63" actId="1076"/>
          <ac:picMkLst>
            <pc:docMk/>
            <pc:sldMk cId="1780251207" sldId="1324"/>
            <ac:picMk id="9" creationId="{00B51861-4341-4DEA-9CBF-540DCE7FDBAE}"/>
          </ac:picMkLst>
        </pc:picChg>
        <pc:picChg chg="del">
          <ac:chgData name="임록희" userId="3857a365-e859-4244-85d7-fb49e72032e4" providerId="ADAL" clId="{0261C3EE-E121-4EA2-816F-55A5E642D6CD}" dt="2022-02-21T04:03:32.952" v="8" actId="478"/>
          <ac:picMkLst>
            <pc:docMk/>
            <pc:sldMk cId="1780251207" sldId="1324"/>
            <ac:picMk id="10" creationId="{2732A620-408A-476B-B867-E954B80D051C}"/>
          </ac:picMkLst>
        </pc:picChg>
        <pc:picChg chg="del">
          <ac:chgData name="임록희" userId="3857a365-e859-4244-85d7-fb49e72032e4" providerId="ADAL" clId="{0261C3EE-E121-4EA2-816F-55A5E642D6CD}" dt="2022-02-21T04:07:31.836" v="43" actId="478"/>
          <ac:picMkLst>
            <pc:docMk/>
            <pc:sldMk cId="1780251207" sldId="1324"/>
            <ac:picMk id="13" creationId="{0DC81C39-3957-46F3-A554-2B048B9A9996}"/>
          </ac:picMkLst>
        </pc:picChg>
        <pc:picChg chg="del">
          <ac:chgData name="임록희" userId="3857a365-e859-4244-85d7-fb49e72032e4" providerId="ADAL" clId="{0261C3EE-E121-4EA2-816F-55A5E642D6CD}" dt="2022-02-21T04:08:42.774" v="58" actId="478"/>
          <ac:picMkLst>
            <pc:docMk/>
            <pc:sldMk cId="1780251207" sldId="1324"/>
            <ac:picMk id="15" creationId="{B091DFE9-3D8F-40F9-B9A0-FE1C369146B7}"/>
          </ac:picMkLst>
        </pc:picChg>
        <pc:cxnChg chg="add mod">
          <ac:chgData name="임록희" userId="3857a365-e859-4244-85d7-fb49e72032e4" providerId="ADAL" clId="{0261C3EE-E121-4EA2-816F-55A5E642D6CD}" dt="2022-02-21T04:10:05.886" v="88" actId="1076"/>
          <ac:cxnSpMkLst>
            <pc:docMk/>
            <pc:sldMk cId="1780251207" sldId="1324"/>
            <ac:cxnSpMk id="26" creationId="{21816D38-E9D0-4489-A5D8-44419F364A47}"/>
          </ac:cxnSpMkLst>
        </pc:cxnChg>
        <pc:cxnChg chg="add mod">
          <ac:chgData name="임록희" userId="3857a365-e859-4244-85d7-fb49e72032e4" providerId="ADAL" clId="{0261C3EE-E121-4EA2-816F-55A5E642D6CD}" dt="2022-02-21T04:10:09.920" v="89" actId="571"/>
          <ac:cxnSpMkLst>
            <pc:docMk/>
            <pc:sldMk cId="1780251207" sldId="1324"/>
            <ac:cxnSpMk id="27" creationId="{A4D345B5-B393-44FF-B6C4-1DBCFAB963DB}"/>
          </ac:cxnSpMkLst>
        </pc:cxnChg>
      </pc:sldChg>
      <pc:sldChg chg="addSp delSp modSp mod">
        <pc:chgData name="임록희" userId="3857a365-e859-4244-85d7-fb49e72032e4" providerId="ADAL" clId="{0261C3EE-E121-4EA2-816F-55A5E642D6CD}" dt="2022-02-21T04:15:52.140" v="208" actId="1076"/>
        <pc:sldMkLst>
          <pc:docMk/>
          <pc:sldMk cId="816024100" sldId="1325"/>
        </pc:sldMkLst>
        <pc:spChg chg="mod">
          <ac:chgData name="임록희" userId="3857a365-e859-4244-85d7-fb49e72032e4" providerId="ADAL" clId="{0261C3EE-E121-4EA2-816F-55A5E642D6CD}" dt="2022-02-21T04:13:29.621" v="171" actId="1038"/>
          <ac:spMkLst>
            <pc:docMk/>
            <pc:sldMk cId="816024100" sldId="1325"/>
            <ac:spMk id="18" creationId="{0BE202BE-B413-45A9-ABC8-7BF7061BA11C}"/>
          </ac:spMkLst>
        </pc:spChg>
        <pc:spChg chg="add mod">
          <ac:chgData name="임록희" userId="3857a365-e859-4244-85d7-fb49e72032e4" providerId="ADAL" clId="{0261C3EE-E121-4EA2-816F-55A5E642D6CD}" dt="2022-02-21T04:13:01.011" v="125" actId="1076"/>
          <ac:spMkLst>
            <pc:docMk/>
            <pc:sldMk cId="816024100" sldId="1325"/>
            <ac:spMk id="19" creationId="{CECAAAEB-F377-4319-A2BD-7457C7DBCF83}"/>
          </ac:spMkLst>
        </pc:spChg>
        <pc:spChg chg="mod">
          <ac:chgData name="임록희" userId="3857a365-e859-4244-85d7-fb49e72032e4" providerId="ADAL" clId="{0261C3EE-E121-4EA2-816F-55A5E642D6CD}" dt="2022-02-21T04:14:24.928" v="189" actId="1036"/>
          <ac:spMkLst>
            <pc:docMk/>
            <pc:sldMk cId="816024100" sldId="1325"/>
            <ac:spMk id="21" creationId="{04EF1C90-2BC3-45EB-839C-ED367ECFF8A3}"/>
          </ac:spMkLst>
        </pc:spChg>
        <pc:spChg chg="mod">
          <ac:chgData name="임록희" userId="3857a365-e859-4244-85d7-fb49e72032e4" providerId="ADAL" clId="{0261C3EE-E121-4EA2-816F-55A5E642D6CD}" dt="2022-02-21T04:12:24.883" v="108" actId="1076"/>
          <ac:spMkLst>
            <pc:docMk/>
            <pc:sldMk cId="816024100" sldId="1325"/>
            <ac:spMk id="23" creationId="{C8F8422C-B3F7-4E72-AF6D-7B974EB6D034}"/>
          </ac:spMkLst>
        </pc:spChg>
        <pc:spChg chg="mod">
          <ac:chgData name="임록희" userId="3857a365-e859-4244-85d7-fb49e72032e4" providerId="ADAL" clId="{0261C3EE-E121-4EA2-816F-55A5E642D6CD}" dt="2022-02-21T04:14:54.726" v="197" actId="1076"/>
          <ac:spMkLst>
            <pc:docMk/>
            <pc:sldMk cId="816024100" sldId="1325"/>
            <ac:spMk id="24" creationId="{F8349399-AFB4-49E4-9AFC-CFF392C9333A}"/>
          </ac:spMkLst>
        </pc:spChg>
        <pc:spChg chg="del">
          <ac:chgData name="임록희" userId="3857a365-e859-4244-85d7-fb49e72032e4" providerId="ADAL" clId="{0261C3EE-E121-4EA2-816F-55A5E642D6CD}" dt="2022-02-21T04:15:45.345" v="207" actId="478"/>
          <ac:spMkLst>
            <pc:docMk/>
            <pc:sldMk cId="816024100" sldId="1325"/>
            <ac:spMk id="25" creationId="{43422287-3F8C-45F2-A662-DF875120810E}"/>
          </ac:spMkLst>
        </pc:spChg>
        <pc:spChg chg="del mod">
          <ac:chgData name="임록희" userId="3857a365-e859-4244-85d7-fb49e72032e4" providerId="ADAL" clId="{0261C3EE-E121-4EA2-816F-55A5E642D6CD}" dt="2022-02-21T04:12:58.365" v="124"/>
          <ac:spMkLst>
            <pc:docMk/>
            <pc:sldMk cId="816024100" sldId="1325"/>
            <ac:spMk id="26" creationId="{5159C65C-8E8C-4301-AF1A-56A869CA2D37}"/>
          </ac:spMkLst>
        </pc:spChg>
        <pc:spChg chg="mod">
          <ac:chgData name="임록희" userId="3857a365-e859-4244-85d7-fb49e72032e4" providerId="ADAL" clId="{0261C3EE-E121-4EA2-816F-55A5E642D6CD}" dt="2022-02-21T04:13:29.621" v="171" actId="1038"/>
          <ac:spMkLst>
            <pc:docMk/>
            <pc:sldMk cId="816024100" sldId="1325"/>
            <ac:spMk id="52" creationId="{A2D044E4-858F-48A3-AF61-93069BD0BD77}"/>
          </ac:spMkLst>
        </pc:spChg>
        <pc:picChg chg="del">
          <ac:chgData name="임록희" userId="3857a365-e859-4244-85d7-fb49e72032e4" providerId="ADAL" clId="{0261C3EE-E121-4EA2-816F-55A5E642D6CD}" dt="2022-02-21T04:11:50.935" v="99" actId="478"/>
          <ac:picMkLst>
            <pc:docMk/>
            <pc:sldMk cId="816024100" sldId="1325"/>
            <ac:picMk id="5" creationId="{08F7BBFA-AC18-4D52-84D2-4F718215DF8E}"/>
          </ac:picMkLst>
        </pc:picChg>
        <pc:picChg chg="add mod ord">
          <ac:chgData name="임록희" userId="3857a365-e859-4244-85d7-fb49e72032e4" providerId="ADAL" clId="{0261C3EE-E121-4EA2-816F-55A5E642D6CD}" dt="2022-02-21T04:12:01.593" v="103" actId="1076"/>
          <ac:picMkLst>
            <pc:docMk/>
            <pc:sldMk cId="816024100" sldId="1325"/>
            <ac:picMk id="6" creationId="{A2B11B75-AAA9-41BC-9329-462FF802EAB9}"/>
          </ac:picMkLst>
        </pc:picChg>
        <pc:picChg chg="del">
          <ac:chgData name="임록희" userId="3857a365-e859-4244-85d7-fb49e72032e4" providerId="ADAL" clId="{0261C3EE-E121-4EA2-816F-55A5E642D6CD}" dt="2022-02-21T04:14:19.866" v="178" actId="478"/>
          <ac:picMkLst>
            <pc:docMk/>
            <pc:sldMk cId="816024100" sldId="1325"/>
            <ac:picMk id="8" creationId="{1D189E37-A3BF-4178-9912-7B0F5A682900}"/>
          </ac:picMkLst>
        </pc:picChg>
        <pc:picChg chg="add del">
          <ac:chgData name="임록희" userId="3857a365-e859-4244-85d7-fb49e72032e4" providerId="ADAL" clId="{0261C3EE-E121-4EA2-816F-55A5E642D6CD}" dt="2022-02-21T04:14:00.933" v="173" actId="478"/>
          <ac:picMkLst>
            <pc:docMk/>
            <pc:sldMk cId="816024100" sldId="1325"/>
            <ac:picMk id="9" creationId="{E29CB3EF-2B1D-445B-B388-D5F71DE9CB92}"/>
          </ac:picMkLst>
        </pc:picChg>
        <pc:picChg chg="del">
          <ac:chgData name="임록희" userId="3857a365-e859-4244-85d7-fb49e72032e4" providerId="ADAL" clId="{0261C3EE-E121-4EA2-816F-55A5E642D6CD}" dt="2022-02-21T04:15:20.303" v="201" actId="478"/>
          <ac:picMkLst>
            <pc:docMk/>
            <pc:sldMk cId="816024100" sldId="1325"/>
            <ac:picMk id="11" creationId="{15DC7166-6493-4547-85E6-56EC3BA89726}"/>
          </ac:picMkLst>
        </pc:picChg>
        <pc:picChg chg="add mod ord">
          <ac:chgData name="임록희" userId="3857a365-e859-4244-85d7-fb49e72032e4" providerId="ADAL" clId="{0261C3EE-E121-4EA2-816F-55A5E642D6CD}" dt="2022-02-21T04:14:26.900" v="190" actId="167"/>
          <ac:picMkLst>
            <pc:docMk/>
            <pc:sldMk cId="816024100" sldId="1325"/>
            <ac:picMk id="12" creationId="{4099EA27-AA2A-41C2-B535-47FB1BC69CB9}"/>
          </ac:picMkLst>
        </pc:picChg>
        <pc:picChg chg="add mod">
          <ac:chgData name="임록희" userId="3857a365-e859-4244-85d7-fb49e72032e4" providerId="ADAL" clId="{0261C3EE-E121-4EA2-816F-55A5E642D6CD}" dt="2022-02-21T04:15:27.601" v="204" actId="1076"/>
          <ac:picMkLst>
            <pc:docMk/>
            <pc:sldMk cId="816024100" sldId="1325"/>
            <ac:picMk id="15" creationId="{D6F4DBB9-6C42-4E14-B0C3-C6E6C5BF4DE2}"/>
          </ac:picMkLst>
        </pc:picChg>
        <pc:cxnChg chg="add mod">
          <ac:chgData name="임록희" userId="3857a365-e859-4244-85d7-fb49e72032e4" providerId="ADAL" clId="{0261C3EE-E121-4EA2-816F-55A5E642D6CD}" dt="2022-02-21T04:15:52.140" v="208" actId="1076"/>
          <ac:cxnSpMkLst>
            <pc:docMk/>
            <pc:sldMk cId="816024100" sldId="1325"/>
            <ac:cxnSpMk id="27" creationId="{C0062512-9C95-487D-B999-54539EA78B5B}"/>
          </ac:cxnSpMkLst>
        </pc:cxnChg>
      </pc:sldChg>
      <pc:sldChg chg="modSp mod">
        <pc:chgData name="임록희" userId="3857a365-e859-4244-85d7-fb49e72032e4" providerId="ADAL" clId="{0261C3EE-E121-4EA2-816F-55A5E642D6CD}" dt="2022-02-21T06:35:24.944" v="6153" actId="20577"/>
        <pc:sldMkLst>
          <pc:docMk/>
          <pc:sldMk cId="2255493084" sldId="1328"/>
        </pc:sldMkLst>
        <pc:spChg chg="mod">
          <ac:chgData name="임록희" userId="3857a365-e859-4244-85d7-fb49e72032e4" providerId="ADAL" clId="{0261C3EE-E121-4EA2-816F-55A5E642D6CD}" dt="2022-02-21T06:35:24.944" v="6153" actId="20577"/>
          <ac:spMkLst>
            <pc:docMk/>
            <pc:sldMk cId="2255493084" sldId="1328"/>
            <ac:spMk id="2" creationId="{00000000-0000-0000-0000-000000000000}"/>
          </ac:spMkLst>
        </pc:spChg>
      </pc:sldChg>
      <pc:sldChg chg="addSp delSp modSp add mod">
        <pc:chgData name="임록희" userId="3857a365-e859-4244-85d7-fb49e72032e4" providerId="ADAL" clId="{0261C3EE-E121-4EA2-816F-55A5E642D6CD}" dt="2022-02-21T05:36:54.162" v="3270" actId="27636"/>
        <pc:sldMkLst>
          <pc:docMk/>
          <pc:sldMk cId="2923057245" sldId="1347"/>
        </pc:sldMkLst>
        <pc:spChg chg="mod">
          <ac:chgData name="임록희" userId="3857a365-e859-4244-85d7-fb49e72032e4" providerId="ADAL" clId="{0261C3EE-E121-4EA2-816F-55A5E642D6CD}" dt="2022-02-21T04:18:58.620" v="220" actId="20577"/>
          <ac:spMkLst>
            <pc:docMk/>
            <pc:sldMk cId="2923057245" sldId="1347"/>
            <ac:spMk id="2" creationId="{86C73BD6-A98C-465B-B325-07FFE5FDE72C}"/>
          </ac:spMkLst>
        </pc:spChg>
        <pc:spChg chg="mod">
          <ac:chgData name="임록희" userId="3857a365-e859-4244-85d7-fb49e72032e4" providerId="ADAL" clId="{0261C3EE-E121-4EA2-816F-55A5E642D6CD}" dt="2022-02-21T05:36:54.162" v="3270" actId="27636"/>
          <ac:spMkLst>
            <pc:docMk/>
            <pc:sldMk cId="2923057245" sldId="1347"/>
            <ac:spMk id="3" creationId="{9B82F562-B523-41DA-9AE8-91477E3857D6}"/>
          </ac:spMkLst>
        </pc:spChg>
        <pc:picChg chg="del">
          <ac:chgData name="임록희" userId="3857a365-e859-4244-85d7-fb49e72032e4" providerId="ADAL" clId="{0261C3EE-E121-4EA2-816F-55A5E642D6CD}" dt="2022-02-21T04:24:18.089" v="857" actId="478"/>
          <ac:picMkLst>
            <pc:docMk/>
            <pc:sldMk cId="2923057245" sldId="1347"/>
            <ac:picMk id="5" creationId="{9D7D5F42-842F-4556-B5D6-ED726F3568B5}"/>
          </ac:picMkLst>
        </pc:picChg>
        <pc:picChg chg="add del mod">
          <ac:chgData name="임록희" userId="3857a365-e859-4244-85d7-fb49e72032e4" providerId="ADAL" clId="{0261C3EE-E121-4EA2-816F-55A5E642D6CD}" dt="2022-02-21T04:25:21.666" v="867" actId="478"/>
          <ac:picMkLst>
            <pc:docMk/>
            <pc:sldMk cId="2923057245" sldId="1347"/>
            <ac:picMk id="7" creationId="{314D4910-BD3B-4530-A2FB-1F19D69A6894}"/>
          </ac:picMkLst>
        </pc:picChg>
        <pc:picChg chg="add mod">
          <ac:chgData name="임록희" userId="3857a365-e859-4244-85d7-fb49e72032e4" providerId="ADAL" clId="{0261C3EE-E121-4EA2-816F-55A5E642D6CD}" dt="2022-02-21T04:25:51.644" v="878" actId="1076"/>
          <ac:picMkLst>
            <pc:docMk/>
            <pc:sldMk cId="2923057245" sldId="1347"/>
            <ac:picMk id="9" creationId="{3A6BA4B3-B5D8-4C3D-977B-0DBFA220CE18}"/>
          </ac:picMkLst>
        </pc:picChg>
        <pc:picChg chg="add del mod">
          <ac:chgData name="임록희" userId="3857a365-e859-4244-85d7-fb49e72032e4" providerId="ADAL" clId="{0261C3EE-E121-4EA2-816F-55A5E642D6CD}" dt="2022-02-21T04:25:54.373" v="879" actId="478"/>
          <ac:picMkLst>
            <pc:docMk/>
            <pc:sldMk cId="2923057245" sldId="1347"/>
            <ac:picMk id="10" creationId="{FFFC76FC-CA40-48D5-80E3-F2B564E2503E}"/>
          </ac:picMkLst>
        </pc:picChg>
      </pc:sldChg>
      <pc:sldChg chg="modSp new del mod">
        <pc:chgData name="임록희" userId="3857a365-e859-4244-85d7-fb49e72032e4" providerId="ADAL" clId="{0261C3EE-E121-4EA2-816F-55A5E642D6CD}" dt="2022-02-21T04:30:38.704" v="917" actId="47"/>
        <pc:sldMkLst>
          <pc:docMk/>
          <pc:sldMk cId="4195996922" sldId="1348"/>
        </pc:sldMkLst>
        <pc:spChg chg="mod">
          <ac:chgData name="임록희" userId="3857a365-e859-4244-85d7-fb49e72032e4" providerId="ADAL" clId="{0261C3EE-E121-4EA2-816F-55A5E642D6CD}" dt="2022-02-21T04:29:50.556" v="896" actId="20577"/>
          <ac:spMkLst>
            <pc:docMk/>
            <pc:sldMk cId="4195996922" sldId="1348"/>
            <ac:spMk id="2" creationId="{3A4FAC69-9867-495C-B424-77031FA9E9C8}"/>
          </ac:spMkLst>
        </pc:spChg>
      </pc:sldChg>
      <pc:sldChg chg="addSp delSp modSp add mod">
        <pc:chgData name="임록희" userId="3857a365-e859-4244-85d7-fb49e72032e4" providerId="ADAL" clId="{0261C3EE-E121-4EA2-816F-55A5E642D6CD}" dt="2022-02-21T08:15:51.552" v="10032" actId="1076"/>
        <pc:sldMkLst>
          <pc:docMk/>
          <pc:sldMk cId="846750114" sldId="1349"/>
        </pc:sldMkLst>
        <pc:spChg chg="mod">
          <ac:chgData name="임록희" userId="3857a365-e859-4244-85d7-fb49e72032e4" providerId="ADAL" clId="{0261C3EE-E121-4EA2-816F-55A5E642D6CD}" dt="2022-02-21T04:30:32.036" v="916" actId="20577"/>
          <ac:spMkLst>
            <pc:docMk/>
            <pc:sldMk cId="846750114" sldId="1349"/>
            <ac:spMk id="2" creationId="{86C73BD6-A98C-465B-B325-07FFE5FDE72C}"/>
          </ac:spMkLst>
        </pc:spChg>
        <pc:spChg chg="mod ord">
          <ac:chgData name="임록희" userId="3857a365-e859-4244-85d7-fb49e72032e4" providerId="ADAL" clId="{0261C3EE-E121-4EA2-816F-55A5E642D6CD}" dt="2022-02-21T07:34:55.653" v="8871" actId="20577"/>
          <ac:spMkLst>
            <pc:docMk/>
            <pc:sldMk cId="846750114" sldId="1349"/>
            <ac:spMk id="3" creationId="{9B82F562-B523-41DA-9AE8-91477E3857D6}"/>
          </ac:spMkLst>
        </pc:spChg>
        <pc:spChg chg="add del mod topLvl">
          <ac:chgData name="임록희" userId="3857a365-e859-4244-85d7-fb49e72032e4" providerId="ADAL" clId="{0261C3EE-E121-4EA2-816F-55A5E642D6CD}" dt="2022-02-21T08:14:29.854" v="10016" actId="478"/>
          <ac:spMkLst>
            <pc:docMk/>
            <pc:sldMk cId="846750114" sldId="1349"/>
            <ac:spMk id="10" creationId="{6290B2C1-88FF-4DE1-BE7E-95A9CFED7D92}"/>
          </ac:spMkLst>
        </pc:spChg>
        <pc:spChg chg="add mod">
          <ac:chgData name="임록희" userId="3857a365-e859-4244-85d7-fb49e72032e4" providerId="ADAL" clId="{0261C3EE-E121-4EA2-816F-55A5E642D6CD}" dt="2022-02-21T07:32:31.441" v="8861" actId="404"/>
          <ac:spMkLst>
            <pc:docMk/>
            <pc:sldMk cId="846750114" sldId="1349"/>
            <ac:spMk id="12" creationId="{3ADF1482-CB3E-4F18-AEAD-553D2F0D80D5}"/>
          </ac:spMkLst>
        </pc:spChg>
        <pc:grpChg chg="add del mod ord">
          <ac:chgData name="임록희" userId="3857a365-e859-4244-85d7-fb49e72032e4" providerId="ADAL" clId="{0261C3EE-E121-4EA2-816F-55A5E642D6CD}" dt="2022-02-21T08:14:29.040" v="10015" actId="478"/>
          <ac:grpSpMkLst>
            <pc:docMk/>
            <pc:sldMk cId="846750114" sldId="1349"/>
            <ac:grpSpMk id="11" creationId="{3E51431B-FBF1-4FC8-A84B-0D854C1007E1}"/>
          </ac:grpSpMkLst>
        </pc:grpChg>
        <pc:picChg chg="add del mod ord modCrop">
          <ac:chgData name="임록희" userId="3857a365-e859-4244-85d7-fb49e72032e4" providerId="ADAL" clId="{0261C3EE-E121-4EA2-816F-55A5E642D6CD}" dt="2022-02-21T07:28:18.106" v="8759" actId="478"/>
          <ac:picMkLst>
            <pc:docMk/>
            <pc:sldMk cId="846750114" sldId="1349"/>
            <ac:picMk id="6" creationId="{3A7EC39B-1260-4093-8F5C-C7EF7CF5B6AF}"/>
          </ac:picMkLst>
        </pc:picChg>
        <pc:picChg chg="add del mod topLvl">
          <ac:chgData name="임록희" userId="3857a365-e859-4244-85d7-fb49e72032e4" providerId="ADAL" clId="{0261C3EE-E121-4EA2-816F-55A5E642D6CD}" dt="2022-02-21T08:14:29.040" v="10015" actId="478"/>
          <ac:picMkLst>
            <pc:docMk/>
            <pc:sldMk cId="846750114" sldId="1349"/>
            <ac:picMk id="8" creationId="{D64B2A43-4723-4D78-9558-7EDCFC814D4E}"/>
          </ac:picMkLst>
        </pc:picChg>
        <pc:picChg chg="del">
          <ac:chgData name="임록희" userId="3857a365-e859-4244-85d7-fb49e72032e4" providerId="ADAL" clId="{0261C3EE-E121-4EA2-816F-55A5E642D6CD}" dt="2022-02-21T04:33:34.898" v="930" actId="478"/>
          <ac:picMkLst>
            <pc:docMk/>
            <pc:sldMk cId="846750114" sldId="1349"/>
            <ac:picMk id="9" creationId="{3A6BA4B3-B5D8-4C3D-977B-0DBFA220CE18}"/>
          </ac:picMkLst>
        </pc:picChg>
        <pc:picChg chg="add del mod">
          <ac:chgData name="임록희" userId="3857a365-e859-4244-85d7-fb49e72032e4" providerId="ADAL" clId="{0261C3EE-E121-4EA2-816F-55A5E642D6CD}" dt="2022-02-21T08:15:20.107" v="10024" actId="478"/>
          <ac:picMkLst>
            <pc:docMk/>
            <pc:sldMk cId="846750114" sldId="1349"/>
            <ac:picMk id="1026" creationId="{DC937BEE-25C9-42CD-821B-D137C046A5E6}"/>
          </ac:picMkLst>
        </pc:picChg>
        <pc:picChg chg="add mod">
          <ac:chgData name="임록희" userId="3857a365-e859-4244-85d7-fb49e72032e4" providerId="ADAL" clId="{0261C3EE-E121-4EA2-816F-55A5E642D6CD}" dt="2022-02-21T08:15:42.724" v="10029" actId="1076"/>
          <ac:picMkLst>
            <pc:docMk/>
            <pc:sldMk cId="846750114" sldId="1349"/>
            <ac:picMk id="1028" creationId="{94B4646E-A5A0-4BB3-89CC-FB9EA6543D5B}"/>
          </ac:picMkLst>
        </pc:picChg>
        <pc:picChg chg="add mod">
          <ac:chgData name="임록희" userId="3857a365-e859-4244-85d7-fb49e72032e4" providerId="ADAL" clId="{0261C3EE-E121-4EA2-816F-55A5E642D6CD}" dt="2022-02-21T08:15:51.552" v="10032" actId="1076"/>
          <ac:picMkLst>
            <pc:docMk/>
            <pc:sldMk cId="846750114" sldId="1349"/>
            <ac:picMk id="1030" creationId="{B47B74A9-F38F-4DF9-BDEE-3EC0EC67335B}"/>
          </ac:picMkLst>
        </pc:picChg>
      </pc:sldChg>
      <pc:sldChg chg="addSp delSp modSp add mod">
        <pc:chgData name="임록희" userId="3857a365-e859-4244-85d7-fb49e72032e4" providerId="ADAL" clId="{0261C3EE-E121-4EA2-816F-55A5E642D6CD}" dt="2022-02-21T07:56:58.291" v="9479" actId="6549"/>
        <pc:sldMkLst>
          <pc:docMk/>
          <pc:sldMk cId="664833038" sldId="1350"/>
        </pc:sldMkLst>
        <pc:spChg chg="mod">
          <ac:chgData name="임록희" userId="3857a365-e859-4244-85d7-fb49e72032e4" providerId="ADAL" clId="{0261C3EE-E121-4EA2-816F-55A5E642D6CD}" dt="2022-02-21T07:56:58.291" v="9479" actId="6549"/>
          <ac:spMkLst>
            <pc:docMk/>
            <pc:sldMk cId="664833038" sldId="1350"/>
            <ac:spMk id="3" creationId="{00000000-0000-0000-0000-000000000000}"/>
          </ac:spMkLst>
        </pc:spChg>
        <pc:spChg chg="add del">
          <ac:chgData name="임록희" userId="3857a365-e859-4244-85d7-fb49e72032e4" providerId="ADAL" clId="{0261C3EE-E121-4EA2-816F-55A5E642D6CD}" dt="2022-02-21T05:02:03.918" v="1473" actId="22"/>
          <ac:spMkLst>
            <pc:docMk/>
            <pc:sldMk cId="664833038" sldId="1350"/>
            <ac:spMk id="7" creationId="{12576885-B209-4D8D-A470-DF9154A9560E}"/>
          </ac:spMkLst>
        </pc:spChg>
        <pc:spChg chg="mod">
          <ac:chgData name="임록희" userId="3857a365-e859-4244-85d7-fb49e72032e4" providerId="ADAL" clId="{0261C3EE-E121-4EA2-816F-55A5E642D6CD}" dt="2022-02-21T06:35:35.980" v="6158" actId="20577"/>
          <ac:spMkLst>
            <pc:docMk/>
            <pc:sldMk cId="664833038" sldId="1350"/>
            <ac:spMk id="8" creationId="{9ABC1E8A-D9DE-4A80-A08B-8359E6BC0211}"/>
          </ac:spMkLst>
        </pc:spChg>
        <pc:spChg chg="add del">
          <ac:chgData name="임록희" userId="3857a365-e859-4244-85d7-fb49e72032e4" providerId="ADAL" clId="{0261C3EE-E121-4EA2-816F-55A5E642D6CD}" dt="2022-02-21T05:19:05.880" v="2567" actId="22"/>
          <ac:spMkLst>
            <pc:docMk/>
            <pc:sldMk cId="664833038" sldId="1350"/>
            <ac:spMk id="11" creationId="{69110930-7175-4397-8B48-732E09573EBE}"/>
          </ac:spMkLst>
        </pc:spChg>
        <pc:spChg chg="add mod">
          <ac:chgData name="임록희" userId="3857a365-e859-4244-85d7-fb49e72032e4" providerId="ADAL" clId="{0261C3EE-E121-4EA2-816F-55A5E642D6CD}" dt="2022-02-21T05:19:34.248" v="2574" actId="14100"/>
          <ac:spMkLst>
            <pc:docMk/>
            <pc:sldMk cId="664833038" sldId="1350"/>
            <ac:spMk id="12" creationId="{D99F17E5-CDBF-49B1-B57E-6AC7D7283AB9}"/>
          </ac:spMkLst>
        </pc:spChg>
        <pc:picChg chg="del">
          <ac:chgData name="임록희" userId="3857a365-e859-4244-85d7-fb49e72032e4" providerId="ADAL" clId="{0261C3EE-E121-4EA2-816F-55A5E642D6CD}" dt="2022-02-21T05:04:26.157" v="1503" actId="478"/>
          <ac:picMkLst>
            <pc:docMk/>
            <pc:sldMk cId="664833038" sldId="1350"/>
            <ac:picMk id="5" creationId="{16D2FAB8-B1C6-5740-96EB-CBDCA6A7F25E}"/>
          </ac:picMkLst>
        </pc:picChg>
        <pc:picChg chg="add mod modCrop">
          <ac:chgData name="임록희" userId="3857a365-e859-4244-85d7-fb49e72032e4" providerId="ADAL" clId="{0261C3EE-E121-4EA2-816F-55A5E642D6CD}" dt="2022-02-21T05:18:58.901" v="2562" actId="1076"/>
          <ac:picMkLst>
            <pc:docMk/>
            <pc:sldMk cId="664833038" sldId="1350"/>
            <ac:picMk id="9" creationId="{4DD9B52D-F776-43CE-8404-8ADDDF715CDE}"/>
          </ac:picMkLst>
        </pc:picChg>
      </pc:sldChg>
      <pc:sldChg chg="addSp delSp modSp add mod ord">
        <pc:chgData name="임록희" userId="3857a365-e859-4244-85d7-fb49e72032e4" providerId="ADAL" clId="{0261C3EE-E121-4EA2-816F-55A5E642D6CD}" dt="2022-02-21T07:52:21.822" v="9215" actId="20577"/>
        <pc:sldMkLst>
          <pc:docMk/>
          <pc:sldMk cId="3767013824" sldId="1351"/>
        </pc:sldMkLst>
        <pc:spChg chg="mod">
          <ac:chgData name="임록희" userId="3857a365-e859-4244-85d7-fb49e72032e4" providerId="ADAL" clId="{0261C3EE-E121-4EA2-816F-55A5E642D6CD}" dt="2022-02-21T07:52:21.822" v="9215" actId="20577"/>
          <ac:spMkLst>
            <pc:docMk/>
            <pc:sldMk cId="3767013824" sldId="1351"/>
            <ac:spMk id="3" creationId="{00000000-0000-0000-0000-000000000000}"/>
          </ac:spMkLst>
        </pc:spChg>
        <pc:spChg chg="mod">
          <ac:chgData name="임록희" userId="3857a365-e859-4244-85d7-fb49e72032e4" providerId="ADAL" clId="{0261C3EE-E121-4EA2-816F-55A5E642D6CD}" dt="2022-02-21T06:35:33.005" v="6157" actId="20577"/>
          <ac:spMkLst>
            <pc:docMk/>
            <pc:sldMk cId="3767013824" sldId="1351"/>
            <ac:spMk id="8" creationId="{9ABC1E8A-D9DE-4A80-A08B-8359E6BC0211}"/>
          </ac:spMkLst>
        </pc:spChg>
        <pc:spChg chg="add mod">
          <ac:chgData name="임록희" userId="3857a365-e859-4244-85d7-fb49e72032e4" providerId="ADAL" clId="{0261C3EE-E121-4EA2-816F-55A5E642D6CD}" dt="2022-02-21T07:48:04.379" v="9074" actId="164"/>
          <ac:spMkLst>
            <pc:docMk/>
            <pc:sldMk cId="3767013824" sldId="1351"/>
            <ac:spMk id="10" creationId="{44B75CFD-C904-4D04-B1C2-207EC9A4F969}"/>
          </ac:spMkLst>
        </pc:spChg>
        <pc:spChg chg="mod ord">
          <ac:chgData name="임록희" userId="3857a365-e859-4244-85d7-fb49e72032e4" providerId="ADAL" clId="{0261C3EE-E121-4EA2-816F-55A5E642D6CD}" dt="2022-02-21T07:48:04.379" v="9074" actId="164"/>
          <ac:spMkLst>
            <pc:docMk/>
            <pc:sldMk cId="3767013824" sldId="1351"/>
            <ac:spMk id="12" creationId="{D99F17E5-CDBF-49B1-B57E-6AC7D7283AB9}"/>
          </ac:spMkLst>
        </pc:spChg>
        <pc:spChg chg="add del mod">
          <ac:chgData name="임록희" userId="3857a365-e859-4244-85d7-fb49e72032e4" providerId="ADAL" clId="{0261C3EE-E121-4EA2-816F-55A5E642D6CD}" dt="2022-02-21T07:38:09.826" v="8886" actId="478"/>
          <ac:spMkLst>
            <pc:docMk/>
            <pc:sldMk cId="3767013824" sldId="1351"/>
            <ac:spMk id="13" creationId="{11B54E87-90DF-4A7E-81EE-A15D95ECF727}"/>
          </ac:spMkLst>
        </pc:spChg>
        <pc:grpChg chg="add mod">
          <ac:chgData name="임록희" userId="3857a365-e859-4244-85d7-fb49e72032e4" providerId="ADAL" clId="{0261C3EE-E121-4EA2-816F-55A5E642D6CD}" dt="2022-02-21T07:48:06.784" v="9075" actId="1076"/>
          <ac:grpSpMkLst>
            <pc:docMk/>
            <pc:sldMk cId="3767013824" sldId="1351"/>
            <ac:grpSpMk id="16" creationId="{F89F0575-E3C8-4D59-8B38-375470264568}"/>
          </ac:grpSpMkLst>
        </pc:grpChg>
        <pc:picChg chg="add mod">
          <ac:chgData name="임록희" userId="3857a365-e859-4244-85d7-fb49e72032e4" providerId="ADAL" clId="{0261C3EE-E121-4EA2-816F-55A5E642D6CD}" dt="2022-02-21T07:48:04.379" v="9074" actId="164"/>
          <ac:picMkLst>
            <pc:docMk/>
            <pc:sldMk cId="3767013824" sldId="1351"/>
            <ac:picMk id="5" creationId="{999E3F4F-F379-4957-81D8-393950C14C89}"/>
          </ac:picMkLst>
        </pc:picChg>
        <pc:picChg chg="del">
          <ac:chgData name="임록희" userId="3857a365-e859-4244-85d7-fb49e72032e4" providerId="ADAL" clId="{0261C3EE-E121-4EA2-816F-55A5E642D6CD}" dt="2022-02-21T05:22:02.133" v="2595" actId="478"/>
          <ac:picMkLst>
            <pc:docMk/>
            <pc:sldMk cId="3767013824" sldId="1351"/>
            <ac:picMk id="9" creationId="{4DD9B52D-F776-43CE-8404-8ADDDF715CDE}"/>
          </ac:picMkLst>
        </pc:picChg>
        <pc:cxnChg chg="add del mod">
          <ac:chgData name="임록희" userId="3857a365-e859-4244-85d7-fb49e72032e4" providerId="ADAL" clId="{0261C3EE-E121-4EA2-816F-55A5E642D6CD}" dt="2022-02-21T07:43:38.336" v="8992" actId="478"/>
          <ac:cxnSpMkLst>
            <pc:docMk/>
            <pc:sldMk cId="3767013824" sldId="1351"/>
            <ac:cxnSpMk id="7" creationId="{7FAC87E4-1666-4644-A3DE-56DD38F948FB}"/>
          </ac:cxnSpMkLst>
        </pc:cxnChg>
        <pc:cxnChg chg="add mod">
          <ac:chgData name="임록희" userId="3857a365-e859-4244-85d7-fb49e72032e4" providerId="ADAL" clId="{0261C3EE-E121-4EA2-816F-55A5E642D6CD}" dt="2022-02-21T07:48:04.379" v="9074" actId="164"/>
          <ac:cxnSpMkLst>
            <pc:docMk/>
            <pc:sldMk cId="3767013824" sldId="1351"/>
            <ac:cxnSpMk id="11" creationId="{D40BAD9F-F284-48FD-BD30-CFA3A686B59A}"/>
          </ac:cxnSpMkLst>
        </pc:cxnChg>
      </pc:sldChg>
      <pc:sldChg chg="addSp delSp modSp add mod">
        <pc:chgData name="임록희" userId="3857a365-e859-4244-85d7-fb49e72032e4" providerId="ADAL" clId="{0261C3EE-E121-4EA2-816F-55A5E642D6CD}" dt="2022-02-21T08:11:48.599" v="9997" actId="14100"/>
        <pc:sldMkLst>
          <pc:docMk/>
          <pc:sldMk cId="4041346331" sldId="1352"/>
        </pc:sldMkLst>
        <pc:spChg chg="mod">
          <ac:chgData name="임록희" userId="3857a365-e859-4244-85d7-fb49e72032e4" providerId="ADAL" clId="{0261C3EE-E121-4EA2-816F-55A5E642D6CD}" dt="2022-02-21T08:11:35.929" v="9994" actId="20577"/>
          <ac:spMkLst>
            <pc:docMk/>
            <pc:sldMk cId="4041346331" sldId="1352"/>
            <ac:spMk id="3" creationId="{00000000-0000-0000-0000-000000000000}"/>
          </ac:spMkLst>
        </pc:spChg>
        <pc:spChg chg="mod">
          <ac:chgData name="임록희" userId="3857a365-e859-4244-85d7-fb49e72032e4" providerId="ADAL" clId="{0261C3EE-E121-4EA2-816F-55A5E642D6CD}" dt="2022-02-21T05:55:14.829" v="4150" actId="20577"/>
          <ac:spMkLst>
            <pc:docMk/>
            <pc:sldMk cId="4041346331" sldId="1352"/>
            <ac:spMk id="8" creationId="{9ABC1E8A-D9DE-4A80-A08B-8359E6BC0211}"/>
          </ac:spMkLst>
        </pc:spChg>
        <pc:spChg chg="add mod">
          <ac:chgData name="임록희" userId="3857a365-e859-4244-85d7-fb49e72032e4" providerId="ADAL" clId="{0261C3EE-E121-4EA2-816F-55A5E642D6CD}" dt="2022-02-21T08:01:36.051" v="9656" actId="164"/>
          <ac:spMkLst>
            <pc:docMk/>
            <pc:sldMk cId="4041346331" sldId="1352"/>
            <ac:spMk id="10" creationId="{EEE09425-6826-4B20-BA7A-DF96D372A1F0}"/>
          </ac:spMkLst>
        </pc:spChg>
        <pc:spChg chg="mod">
          <ac:chgData name="임록희" userId="3857a365-e859-4244-85d7-fb49e72032e4" providerId="ADAL" clId="{0261C3EE-E121-4EA2-816F-55A5E642D6CD}" dt="2022-02-21T08:01:36.051" v="9656" actId="164"/>
          <ac:spMkLst>
            <pc:docMk/>
            <pc:sldMk cId="4041346331" sldId="1352"/>
            <ac:spMk id="12" creationId="{D99F17E5-CDBF-49B1-B57E-6AC7D7283AB9}"/>
          </ac:spMkLst>
        </pc:spChg>
        <pc:spChg chg="add mod">
          <ac:chgData name="임록희" userId="3857a365-e859-4244-85d7-fb49e72032e4" providerId="ADAL" clId="{0261C3EE-E121-4EA2-816F-55A5E642D6CD}" dt="2022-02-21T06:32:04.931" v="5981" actId="571"/>
          <ac:spMkLst>
            <pc:docMk/>
            <pc:sldMk cId="4041346331" sldId="1352"/>
            <ac:spMk id="13" creationId="{9C9E81EF-BDA1-4307-8F28-9FF593A6D47A}"/>
          </ac:spMkLst>
        </pc:spChg>
        <pc:grpChg chg="add mod">
          <ac:chgData name="임록희" userId="3857a365-e859-4244-85d7-fb49e72032e4" providerId="ADAL" clId="{0261C3EE-E121-4EA2-816F-55A5E642D6CD}" dt="2022-02-21T08:01:41.261" v="9657" actId="1076"/>
          <ac:grpSpMkLst>
            <pc:docMk/>
            <pc:sldMk cId="4041346331" sldId="1352"/>
            <ac:grpSpMk id="17" creationId="{A3EA05C3-F21C-44DA-9A48-888080046A40}"/>
          </ac:grpSpMkLst>
        </pc:grpChg>
        <pc:picChg chg="add mod ord">
          <ac:chgData name="임록희" userId="3857a365-e859-4244-85d7-fb49e72032e4" providerId="ADAL" clId="{0261C3EE-E121-4EA2-816F-55A5E642D6CD}" dt="2022-02-21T08:01:36.051" v="9656" actId="164"/>
          <ac:picMkLst>
            <pc:docMk/>
            <pc:sldMk cId="4041346331" sldId="1352"/>
            <ac:picMk id="5" creationId="{5C746BD0-E4AB-43DD-9C24-8DC39FDF2A94}"/>
          </ac:picMkLst>
        </pc:picChg>
        <pc:picChg chg="del">
          <ac:chgData name="임록희" userId="3857a365-e859-4244-85d7-fb49e72032e4" providerId="ADAL" clId="{0261C3EE-E121-4EA2-816F-55A5E642D6CD}" dt="2022-02-21T05:56:02.874" v="4156" actId="478"/>
          <ac:picMkLst>
            <pc:docMk/>
            <pc:sldMk cId="4041346331" sldId="1352"/>
            <ac:picMk id="9" creationId="{4DD9B52D-F776-43CE-8404-8ADDDF715CDE}"/>
          </ac:picMkLst>
        </pc:picChg>
        <pc:cxnChg chg="add del mod">
          <ac:chgData name="임록희" userId="3857a365-e859-4244-85d7-fb49e72032e4" providerId="ADAL" clId="{0261C3EE-E121-4EA2-816F-55A5E642D6CD}" dt="2022-02-21T08:01:52.100" v="9661" actId="478"/>
          <ac:cxnSpMkLst>
            <pc:docMk/>
            <pc:sldMk cId="4041346331" sldId="1352"/>
            <ac:cxnSpMk id="11" creationId="{878C8657-0996-4398-961C-0237F4F3E034}"/>
          </ac:cxnSpMkLst>
        </pc:cxnChg>
        <pc:cxnChg chg="add mod">
          <ac:chgData name="임록희" userId="3857a365-e859-4244-85d7-fb49e72032e4" providerId="ADAL" clId="{0261C3EE-E121-4EA2-816F-55A5E642D6CD}" dt="2022-02-21T08:11:48.599" v="9997" actId="14100"/>
          <ac:cxnSpMkLst>
            <pc:docMk/>
            <pc:sldMk cId="4041346331" sldId="1352"/>
            <ac:cxnSpMk id="21" creationId="{741CEF1D-4376-4C69-B051-2D22A8DF7C56}"/>
          </ac:cxnSpMkLst>
        </pc:cxnChg>
      </pc:sldChg>
      <pc:sldChg chg="modSp add del mod">
        <pc:chgData name="임록희" userId="3857a365-e859-4244-85d7-fb49e72032e4" providerId="ADAL" clId="{0261C3EE-E121-4EA2-816F-55A5E642D6CD}" dt="2022-02-21T06:47:39.871" v="6647" actId="47"/>
        <pc:sldMkLst>
          <pc:docMk/>
          <pc:sldMk cId="4107478000" sldId="1353"/>
        </pc:sldMkLst>
        <pc:spChg chg="mod">
          <ac:chgData name="임록희" userId="3857a365-e859-4244-85d7-fb49e72032e4" providerId="ADAL" clId="{0261C3EE-E121-4EA2-816F-55A5E642D6CD}" dt="2022-02-21T06:42:50.578" v="6221" actId="20577"/>
          <ac:spMkLst>
            <pc:docMk/>
            <pc:sldMk cId="4107478000" sldId="1353"/>
            <ac:spMk id="2" creationId="{00000000-0000-0000-0000-000000000000}"/>
          </ac:spMkLst>
        </pc:spChg>
        <pc:spChg chg="mod">
          <ac:chgData name="임록희" userId="3857a365-e859-4244-85d7-fb49e72032e4" providerId="ADAL" clId="{0261C3EE-E121-4EA2-816F-55A5E642D6CD}" dt="2022-02-21T06:43:17.267" v="6280" actId="20577"/>
          <ac:spMkLst>
            <pc:docMk/>
            <pc:sldMk cId="4107478000" sldId="1353"/>
            <ac:spMk id="14" creationId="{AD71CE8B-CE19-4D66-9793-0A233138B358}"/>
          </ac:spMkLst>
        </pc:spChg>
      </pc:sldChg>
      <pc:sldChg chg="addSp delSp modSp new mod ord">
        <pc:chgData name="임록희" userId="3857a365-e859-4244-85d7-fb49e72032e4" providerId="ADAL" clId="{0261C3EE-E121-4EA2-816F-55A5E642D6CD}" dt="2022-02-21T08:12:17.666" v="10003" actId="20577"/>
        <pc:sldMkLst>
          <pc:docMk/>
          <pc:sldMk cId="15181203" sldId="1354"/>
        </pc:sldMkLst>
        <pc:spChg chg="mod">
          <ac:chgData name="임록희" userId="3857a365-e859-4244-85d7-fb49e72032e4" providerId="ADAL" clId="{0261C3EE-E121-4EA2-816F-55A5E642D6CD}" dt="2022-02-21T06:53:06.071" v="7177" actId="20577"/>
          <ac:spMkLst>
            <pc:docMk/>
            <pc:sldMk cId="15181203" sldId="1354"/>
            <ac:spMk id="2" creationId="{4BBFE3BA-F26E-4EE6-BD48-57A85AA4E3CC}"/>
          </ac:spMkLst>
        </pc:spChg>
        <pc:spChg chg="mod">
          <ac:chgData name="임록희" userId="3857a365-e859-4244-85d7-fb49e72032e4" providerId="ADAL" clId="{0261C3EE-E121-4EA2-816F-55A5E642D6CD}" dt="2022-02-21T07:14:34.672" v="8273" actId="20577"/>
          <ac:spMkLst>
            <pc:docMk/>
            <pc:sldMk cId="15181203" sldId="1354"/>
            <ac:spMk id="3" creationId="{35C01863-2548-4C01-8E04-891890D08C43}"/>
          </ac:spMkLst>
        </pc:spChg>
        <pc:spChg chg="add del mod">
          <ac:chgData name="임록희" userId="3857a365-e859-4244-85d7-fb49e72032e4" providerId="ADAL" clId="{0261C3EE-E121-4EA2-816F-55A5E642D6CD}" dt="2022-02-21T06:43:59.515" v="6285"/>
          <ac:spMkLst>
            <pc:docMk/>
            <pc:sldMk cId="15181203" sldId="1354"/>
            <ac:spMk id="5" creationId="{C8AC08D6-D71A-42DA-BA11-1CE9F60B0502}"/>
          </ac:spMkLst>
        </pc:spChg>
        <pc:spChg chg="add mod">
          <ac:chgData name="임록희" userId="3857a365-e859-4244-85d7-fb49e72032e4" providerId="ADAL" clId="{0261C3EE-E121-4EA2-816F-55A5E642D6CD}" dt="2022-02-21T08:12:17.666" v="10003" actId="20577"/>
          <ac:spMkLst>
            <pc:docMk/>
            <pc:sldMk cId="15181203" sldId="1354"/>
            <ac:spMk id="6" creationId="{37EA8D0C-277C-4184-8F45-60BCD6A34069}"/>
          </ac:spMkLst>
        </pc:spChg>
      </pc:sldChg>
      <pc:sldChg chg="addSp delSp modSp add mod">
        <pc:chgData name="임록희" userId="3857a365-e859-4244-85d7-fb49e72032e4" providerId="ADAL" clId="{0261C3EE-E121-4EA2-816F-55A5E642D6CD}" dt="2022-02-21T07:19:57.390" v="8492" actId="164"/>
        <pc:sldMkLst>
          <pc:docMk/>
          <pc:sldMk cId="744171163" sldId="1355"/>
        </pc:sldMkLst>
        <pc:spChg chg="mod">
          <ac:chgData name="임록희" userId="3857a365-e859-4244-85d7-fb49e72032e4" providerId="ADAL" clId="{0261C3EE-E121-4EA2-816F-55A5E642D6CD}" dt="2022-02-21T06:53:39.285" v="7207" actId="20577"/>
          <ac:spMkLst>
            <pc:docMk/>
            <pc:sldMk cId="744171163" sldId="1355"/>
            <ac:spMk id="2" creationId="{4BBFE3BA-F26E-4EE6-BD48-57A85AA4E3CC}"/>
          </ac:spMkLst>
        </pc:spChg>
        <pc:spChg chg="del mod">
          <ac:chgData name="임록희" userId="3857a365-e859-4244-85d7-fb49e72032e4" providerId="ADAL" clId="{0261C3EE-E121-4EA2-816F-55A5E642D6CD}" dt="2022-02-21T07:03:49.664" v="7542" actId="478"/>
          <ac:spMkLst>
            <pc:docMk/>
            <pc:sldMk cId="744171163" sldId="1355"/>
            <ac:spMk id="3" creationId="{35C01863-2548-4C01-8E04-891890D08C43}"/>
          </ac:spMkLst>
        </pc:spChg>
        <pc:spChg chg="mod">
          <ac:chgData name="임록희" userId="3857a365-e859-4244-85d7-fb49e72032e4" providerId="ADAL" clId="{0261C3EE-E121-4EA2-816F-55A5E642D6CD}" dt="2022-02-21T06:56:55.341" v="7433" actId="14100"/>
          <ac:spMkLst>
            <pc:docMk/>
            <pc:sldMk cId="744171163" sldId="1355"/>
            <ac:spMk id="6" creationId="{37EA8D0C-277C-4184-8F45-60BCD6A34069}"/>
          </ac:spMkLst>
        </pc:spChg>
        <pc:spChg chg="add del mod">
          <ac:chgData name="임록희" userId="3857a365-e859-4244-85d7-fb49e72032e4" providerId="ADAL" clId="{0261C3EE-E121-4EA2-816F-55A5E642D6CD}" dt="2022-02-21T07:03:51.286" v="7543" actId="478"/>
          <ac:spMkLst>
            <pc:docMk/>
            <pc:sldMk cId="744171163" sldId="1355"/>
            <ac:spMk id="9" creationId="{C52A29C0-E4E3-4A9C-90B1-3273E2B7105B}"/>
          </ac:spMkLst>
        </pc:spChg>
        <pc:spChg chg="add mod">
          <ac:chgData name="임록희" userId="3857a365-e859-4244-85d7-fb49e72032e4" providerId="ADAL" clId="{0261C3EE-E121-4EA2-816F-55A5E642D6CD}" dt="2022-02-21T07:16:18.690" v="8333" actId="20577"/>
          <ac:spMkLst>
            <pc:docMk/>
            <pc:sldMk cId="744171163" sldId="1355"/>
            <ac:spMk id="12" creationId="{F0441BC0-59B3-47C1-877E-271ADBEB9E80}"/>
          </ac:spMkLst>
        </pc:spChg>
        <pc:spChg chg="add mod">
          <ac:chgData name="임록희" userId="3857a365-e859-4244-85d7-fb49e72032e4" providerId="ADAL" clId="{0261C3EE-E121-4EA2-816F-55A5E642D6CD}" dt="2022-02-21T07:13:11.858" v="8200" actId="1582"/>
          <ac:spMkLst>
            <pc:docMk/>
            <pc:sldMk cId="744171163" sldId="1355"/>
            <ac:spMk id="13" creationId="{53F0609D-D1CC-4C0F-8A08-7C0D2EE3CA23}"/>
          </ac:spMkLst>
        </pc:spChg>
        <pc:spChg chg="add mod">
          <ac:chgData name="임록희" userId="3857a365-e859-4244-85d7-fb49e72032e4" providerId="ADAL" clId="{0261C3EE-E121-4EA2-816F-55A5E642D6CD}" dt="2022-02-21T07:12:30.639" v="8194" actId="571"/>
          <ac:spMkLst>
            <pc:docMk/>
            <pc:sldMk cId="744171163" sldId="1355"/>
            <ac:spMk id="15" creationId="{02D60AA0-77C6-46E0-84BD-C0F1F232FD11}"/>
          </ac:spMkLst>
        </pc:spChg>
        <pc:spChg chg="add mod">
          <ac:chgData name="임록희" userId="3857a365-e859-4244-85d7-fb49e72032e4" providerId="ADAL" clId="{0261C3EE-E121-4EA2-816F-55A5E642D6CD}" dt="2022-02-21T07:13:11.858" v="8200" actId="1582"/>
          <ac:spMkLst>
            <pc:docMk/>
            <pc:sldMk cId="744171163" sldId="1355"/>
            <ac:spMk id="16" creationId="{828C472D-5D8F-4C34-A0B9-044306E52393}"/>
          </ac:spMkLst>
        </pc:spChg>
        <pc:spChg chg="add mod">
          <ac:chgData name="임록희" userId="3857a365-e859-4244-85d7-fb49e72032e4" providerId="ADAL" clId="{0261C3EE-E121-4EA2-816F-55A5E642D6CD}" dt="2022-02-21T07:13:44.464" v="8203" actId="1582"/>
          <ac:spMkLst>
            <pc:docMk/>
            <pc:sldMk cId="744171163" sldId="1355"/>
            <ac:spMk id="17" creationId="{78657C5D-717A-432C-9234-DE51B015EA18}"/>
          </ac:spMkLst>
        </pc:spChg>
        <pc:spChg chg="add mod">
          <ac:chgData name="임록희" userId="3857a365-e859-4244-85d7-fb49e72032e4" providerId="ADAL" clId="{0261C3EE-E121-4EA2-816F-55A5E642D6CD}" dt="2022-02-21T07:19:57.390" v="8492" actId="164"/>
          <ac:spMkLst>
            <pc:docMk/>
            <pc:sldMk cId="744171163" sldId="1355"/>
            <ac:spMk id="19" creationId="{9E1768A9-78F0-40E0-8A75-5076C2B6F5C6}"/>
          </ac:spMkLst>
        </pc:spChg>
        <pc:grpChg chg="add mod">
          <ac:chgData name="임록희" userId="3857a365-e859-4244-85d7-fb49e72032e4" providerId="ADAL" clId="{0261C3EE-E121-4EA2-816F-55A5E642D6CD}" dt="2022-02-21T07:19:57.390" v="8492" actId="164"/>
          <ac:grpSpMkLst>
            <pc:docMk/>
            <pc:sldMk cId="744171163" sldId="1355"/>
            <ac:grpSpMk id="20" creationId="{5C2EE119-4CA8-49A0-9826-D653EC6B8D8D}"/>
          </ac:grpSpMkLst>
        </pc:grpChg>
        <pc:picChg chg="add mod">
          <ac:chgData name="임록희" userId="3857a365-e859-4244-85d7-fb49e72032e4" providerId="ADAL" clId="{0261C3EE-E121-4EA2-816F-55A5E642D6CD}" dt="2022-02-21T07:05:44.286" v="7559" actId="1076"/>
          <ac:picMkLst>
            <pc:docMk/>
            <pc:sldMk cId="744171163" sldId="1355"/>
            <ac:picMk id="7" creationId="{7FFF278B-FDF2-4ED7-84D1-C67F3A7E9FAF}"/>
          </ac:picMkLst>
        </pc:picChg>
        <pc:picChg chg="add mod">
          <ac:chgData name="임록희" userId="3857a365-e859-4244-85d7-fb49e72032e4" providerId="ADAL" clId="{0261C3EE-E121-4EA2-816F-55A5E642D6CD}" dt="2022-02-21T07:11:33.694" v="8177" actId="1076"/>
          <ac:picMkLst>
            <pc:docMk/>
            <pc:sldMk cId="744171163" sldId="1355"/>
            <ac:picMk id="11" creationId="{B03447AA-76CB-4855-B085-25F493C5CC40}"/>
          </ac:picMkLst>
        </pc:picChg>
        <pc:picChg chg="add mod">
          <ac:chgData name="임록희" userId="3857a365-e859-4244-85d7-fb49e72032e4" providerId="ADAL" clId="{0261C3EE-E121-4EA2-816F-55A5E642D6CD}" dt="2022-02-21T07:12:30.639" v="8194" actId="571"/>
          <ac:picMkLst>
            <pc:docMk/>
            <pc:sldMk cId="744171163" sldId="1355"/>
            <ac:picMk id="14" creationId="{4AA33811-B029-47C1-8A19-F7023142E545}"/>
          </ac:picMkLst>
        </pc:picChg>
        <pc:cxnChg chg="add mod">
          <ac:chgData name="임록희" userId="3857a365-e859-4244-85d7-fb49e72032e4" providerId="ADAL" clId="{0261C3EE-E121-4EA2-816F-55A5E642D6CD}" dt="2022-02-21T07:19:57.390" v="8492" actId="164"/>
          <ac:cxnSpMkLst>
            <pc:docMk/>
            <pc:sldMk cId="744171163" sldId="1355"/>
            <ac:cxnSpMk id="18" creationId="{66F1A611-C78C-48A0-9ED5-CFFBCB1F7EA8}"/>
          </ac:cxnSpMkLst>
        </pc:cxnChg>
      </pc:sldChg>
      <pc:sldChg chg="addSp delSp modSp add mod">
        <pc:chgData name="임록희" userId="3857a365-e859-4244-85d7-fb49e72032e4" providerId="ADAL" clId="{0261C3EE-E121-4EA2-816F-55A5E642D6CD}" dt="2022-02-21T07:25:02.149" v="8758" actId="1038"/>
        <pc:sldMkLst>
          <pc:docMk/>
          <pc:sldMk cId="777095761" sldId="1356"/>
        </pc:sldMkLst>
        <pc:spChg chg="mod">
          <ac:chgData name="임록희" userId="3857a365-e859-4244-85d7-fb49e72032e4" providerId="ADAL" clId="{0261C3EE-E121-4EA2-816F-55A5E642D6CD}" dt="2022-02-21T07:16:35.307" v="8336" actId="20577"/>
          <ac:spMkLst>
            <pc:docMk/>
            <pc:sldMk cId="777095761" sldId="1356"/>
            <ac:spMk id="2" creationId="{4BBFE3BA-F26E-4EE6-BD48-57A85AA4E3CC}"/>
          </ac:spMkLst>
        </pc:spChg>
        <pc:spChg chg="mod">
          <ac:chgData name="임록희" userId="3857a365-e859-4244-85d7-fb49e72032e4" providerId="ADAL" clId="{0261C3EE-E121-4EA2-816F-55A5E642D6CD}" dt="2022-02-21T07:17:15.434" v="8473" actId="14100"/>
          <ac:spMkLst>
            <pc:docMk/>
            <pc:sldMk cId="777095761" sldId="1356"/>
            <ac:spMk id="6" creationId="{37EA8D0C-277C-4184-8F45-60BCD6A34069}"/>
          </ac:spMkLst>
        </pc:spChg>
        <pc:spChg chg="mod">
          <ac:chgData name="임록희" userId="3857a365-e859-4244-85d7-fb49e72032e4" providerId="ADAL" clId="{0261C3EE-E121-4EA2-816F-55A5E642D6CD}" dt="2022-02-21T07:25:02.149" v="8758" actId="1038"/>
          <ac:spMkLst>
            <pc:docMk/>
            <pc:sldMk cId="777095761" sldId="1356"/>
            <ac:spMk id="12" creationId="{F0441BC0-59B3-47C1-877E-271ADBEB9E80}"/>
          </ac:spMkLst>
        </pc:spChg>
        <pc:spChg chg="mod">
          <ac:chgData name="임록희" userId="3857a365-e859-4244-85d7-fb49e72032e4" providerId="ADAL" clId="{0261C3EE-E121-4EA2-816F-55A5E642D6CD}" dt="2022-02-21T07:25:02.149" v="8758" actId="1038"/>
          <ac:spMkLst>
            <pc:docMk/>
            <pc:sldMk cId="777095761" sldId="1356"/>
            <ac:spMk id="13" creationId="{53F0609D-D1CC-4C0F-8A08-7C0D2EE3CA23}"/>
          </ac:spMkLst>
        </pc:spChg>
        <pc:spChg chg="del">
          <ac:chgData name="임록희" userId="3857a365-e859-4244-85d7-fb49e72032e4" providerId="ADAL" clId="{0261C3EE-E121-4EA2-816F-55A5E642D6CD}" dt="2022-02-21T07:19:39.123" v="8484" actId="478"/>
          <ac:spMkLst>
            <pc:docMk/>
            <pc:sldMk cId="777095761" sldId="1356"/>
            <ac:spMk id="16" creationId="{828C472D-5D8F-4C34-A0B9-044306E52393}"/>
          </ac:spMkLst>
        </pc:spChg>
        <pc:spChg chg="mod">
          <ac:chgData name="임록희" userId="3857a365-e859-4244-85d7-fb49e72032e4" providerId="ADAL" clId="{0261C3EE-E121-4EA2-816F-55A5E642D6CD}" dt="2022-02-21T07:25:02.149" v="8758" actId="1038"/>
          <ac:spMkLst>
            <pc:docMk/>
            <pc:sldMk cId="777095761" sldId="1356"/>
            <ac:spMk id="17" creationId="{78657C5D-717A-432C-9234-DE51B015EA18}"/>
          </ac:spMkLst>
        </pc:spChg>
        <pc:spChg chg="mod">
          <ac:chgData name="임록희" userId="3857a365-e859-4244-85d7-fb49e72032e4" providerId="ADAL" clId="{0261C3EE-E121-4EA2-816F-55A5E642D6CD}" dt="2022-02-21T07:19:51.282" v="8490" actId="164"/>
          <ac:spMkLst>
            <pc:docMk/>
            <pc:sldMk cId="777095761" sldId="1356"/>
            <ac:spMk id="19" creationId="{9E1768A9-78F0-40E0-8A75-5076C2B6F5C6}"/>
          </ac:spMkLst>
        </pc:spChg>
        <pc:grpChg chg="add mod">
          <ac:chgData name="임록희" userId="3857a365-e859-4244-85d7-fb49e72032e4" providerId="ADAL" clId="{0261C3EE-E121-4EA2-816F-55A5E642D6CD}" dt="2022-02-21T07:25:02.149" v="8758" actId="1038"/>
          <ac:grpSpMkLst>
            <pc:docMk/>
            <pc:sldMk cId="777095761" sldId="1356"/>
            <ac:grpSpMk id="8" creationId="{FE1998F9-3A2C-4678-9993-8B1140C89E27}"/>
          </ac:grpSpMkLst>
        </pc:grpChg>
        <pc:picChg chg="add mod ord">
          <ac:chgData name="임록희" userId="3857a365-e859-4244-85d7-fb49e72032e4" providerId="ADAL" clId="{0261C3EE-E121-4EA2-816F-55A5E642D6CD}" dt="2022-02-21T07:25:02.149" v="8758" actId="1038"/>
          <ac:picMkLst>
            <pc:docMk/>
            <pc:sldMk cId="777095761" sldId="1356"/>
            <ac:picMk id="5" creationId="{5D0EA0E7-ADE6-4252-9498-8B300BBBAEA6}"/>
          </ac:picMkLst>
        </pc:picChg>
        <pc:picChg chg="del">
          <ac:chgData name="임록희" userId="3857a365-e859-4244-85d7-fb49e72032e4" providerId="ADAL" clId="{0261C3EE-E121-4EA2-816F-55A5E642D6CD}" dt="2022-02-21T07:19:32.976" v="8481" actId="478"/>
          <ac:picMkLst>
            <pc:docMk/>
            <pc:sldMk cId="777095761" sldId="1356"/>
            <ac:picMk id="7" creationId="{7FFF278B-FDF2-4ED7-84D1-C67F3A7E9FAF}"/>
          </ac:picMkLst>
        </pc:picChg>
        <pc:picChg chg="add mod ord">
          <ac:chgData name="임록희" userId="3857a365-e859-4244-85d7-fb49e72032e4" providerId="ADAL" clId="{0261C3EE-E121-4EA2-816F-55A5E642D6CD}" dt="2022-02-21T07:25:02.149" v="8758" actId="1038"/>
          <ac:picMkLst>
            <pc:docMk/>
            <pc:sldMk cId="777095761" sldId="1356"/>
            <ac:picMk id="10" creationId="{D1E6A1FA-56BC-4EE4-B917-EADECEF35A58}"/>
          </ac:picMkLst>
        </pc:picChg>
        <pc:picChg chg="del">
          <ac:chgData name="임록희" userId="3857a365-e859-4244-85d7-fb49e72032e4" providerId="ADAL" clId="{0261C3EE-E121-4EA2-816F-55A5E642D6CD}" dt="2022-02-21T07:20:48.174" v="8504" actId="478"/>
          <ac:picMkLst>
            <pc:docMk/>
            <pc:sldMk cId="777095761" sldId="1356"/>
            <ac:picMk id="11" creationId="{B03447AA-76CB-4855-B085-25F493C5CC40}"/>
          </ac:picMkLst>
        </pc:picChg>
        <pc:cxnChg chg="mod">
          <ac:chgData name="임록희" userId="3857a365-e859-4244-85d7-fb49e72032e4" providerId="ADAL" clId="{0261C3EE-E121-4EA2-816F-55A5E642D6CD}" dt="2022-02-21T07:19:51.282" v="8490" actId="164"/>
          <ac:cxnSpMkLst>
            <pc:docMk/>
            <pc:sldMk cId="777095761" sldId="1356"/>
            <ac:cxnSpMk id="18" creationId="{66F1A611-C78C-48A0-9ED5-CFFBCB1F7E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5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0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8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3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3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4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1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6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3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9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9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6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3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0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0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1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9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13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5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jp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914400" y="2220074"/>
            <a:ext cx="10363200" cy="1470025"/>
          </a:xfrm>
        </p:spPr>
        <p:txBody>
          <a:bodyPr/>
          <a:lstStyle/>
          <a:p>
            <a:r>
              <a:rPr lang="en-US" altLang="ko-KR" dirty="0"/>
              <a:t>ATM</a:t>
            </a:r>
            <a:r>
              <a:rPr lang="ko-KR" altLang="en-US" dirty="0"/>
              <a:t> 프로그램</a:t>
            </a:r>
            <a:r>
              <a:rPr lang="en-US" altLang="ko-KR" dirty="0"/>
              <a:t>(Python, MySQL)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Power Information Network LAB.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890B9-257B-423A-AC08-7E6BB5A8D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2022.02.25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73C5BD6-47EC-4A15-B9E0-3A59BBE1CA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임록희</a:t>
            </a:r>
            <a:r>
              <a:rPr lang="en-US" altLang="ko-KR" dirty="0"/>
              <a:t>(rdev99@naver.com)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4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35101"/>
            <a:ext cx="7945315" cy="4775199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계좌정지해제</a:t>
            </a:r>
            <a:endParaRPr lang="en-US" altLang="ko-KR" sz="2600" dirty="0"/>
          </a:p>
          <a:p>
            <a:pPr lvl="1"/>
            <a:r>
              <a:rPr lang="en-US" altLang="ko-KR" sz="2200" dirty="0"/>
              <a:t>MySQL</a:t>
            </a:r>
            <a:r>
              <a:rPr lang="ko-KR" altLang="en-US" sz="2200" dirty="0"/>
              <a:t>에서 </a:t>
            </a:r>
            <a:r>
              <a:rPr lang="en-US" altLang="ko-KR" sz="2200" dirty="0"/>
              <a:t>‘error’ = 0</a:t>
            </a:r>
            <a:r>
              <a:rPr lang="ko-KR" altLang="en-US" sz="2200" dirty="0"/>
              <a:t> 초기화</a:t>
            </a:r>
            <a:endParaRPr lang="en-US" altLang="ko-KR" sz="2200" dirty="0"/>
          </a:p>
          <a:p>
            <a:pPr lvl="1"/>
            <a:r>
              <a:rPr lang="en-US" altLang="ko-KR" sz="2200" dirty="0"/>
              <a:t>error == 3</a:t>
            </a:r>
            <a:r>
              <a:rPr lang="ko-KR" altLang="en-US" sz="2200" dirty="0"/>
              <a:t>이면 해당 계좌는 정지 상태</a:t>
            </a:r>
            <a:endParaRPr lang="en-US" altLang="ko-KR" sz="2200" dirty="0"/>
          </a:p>
          <a:p>
            <a:pPr marL="548640" lvl="1" indent="0">
              <a:buNone/>
            </a:pPr>
            <a:endParaRPr lang="en-US" altLang="ko-KR" dirty="0"/>
          </a:p>
          <a:p>
            <a:r>
              <a:rPr lang="ko-KR" altLang="en-US" sz="2600" dirty="0"/>
              <a:t>관리자 비밀번호 변경</a:t>
            </a:r>
            <a:endParaRPr lang="en-US" altLang="ko-KR" sz="2600" dirty="0"/>
          </a:p>
          <a:p>
            <a:pPr lvl="1"/>
            <a:r>
              <a:rPr lang="ko-KR" altLang="en-US" sz="2200" dirty="0"/>
              <a:t>변경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54864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F788EA7-B51A-469A-8FA9-E7C5E3D6E7AE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관리자메뉴</a:t>
            </a:r>
            <a:r>
              <a:rPr lang="en-US" altLang="ko-KR" dirty="0">
                <a:latin typeface="+mj-ea"/>
              </a:rPr>
              <a:t>(4/7)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C49E7A-D25E-4231-A698-0F9F7018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24" y="2065052"/>
            <a:ext cx="666843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2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35101"/>
            <a:ext cx="5350277" cy="4965700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+mn-ea"/>
              </a:rPr>
              <a:t>Python, MySQL </a:t>
            </a:r>
            <a:r>
              <a:rPr lang="ko-KR" altLang="en-US" sz="2600" dirty="0">
                <a:latin typeface="+mn-ea"/>
              </a:rPr>
              <a:t>연동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MySQL </a:t>
            </a:r>
            <a:r>
              <a:rPr lang="ko-KR" altLang="en-US" sz="2400" dirty="0">
                <a:latin typeface="+mn-ea"/>
              </a:rPr>
              <a:t>데이터베이스에 모든 계좌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비밀번호를 저장하고 프로그램 실행 시 로드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PyCharm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>
                <a:latin typeface="+mn-ea"/>
              </a:rPr>
              <a:t>MySQL</a:t>
            </a:r>
            <a:r>
              <a:rPr lang="ko-KR" altLang="en-US" sz="2400" dirty="0">
                <a:latin typeface="+mn-ea"/>
              </a:rPr>
              <a:t>를 연동하여 프로그램 구동 시 </a:t>
            </a:r>
            <a:r>
              <a:rPr lang="en-US" altLang="ko-KR" sz="2400" dirty="0">
                <a:latin typeface="+mn-ea"/>
              </a:rPr>
              <a:t>MySQL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bank </a:t>
            </a:r>
            <a:r>
              <a:rPr lang="ko-KR" altLang="en-US" sz="2400" dirty="0">
                <a:latin typeface="+mn-ea"/>
              </a:rPr>
              <a:t>테이블에 자동 업데이트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BC1E8A-D9DE-4A80-A08B-8359E6BC0211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lang="ko-KR" altLang="en-US" sz="3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연동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latin typeface="+mj-ea"/>
              </a:rPr>
              <a:t>(5/7)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6D2FAB8-B1C6-5740-96EB-CBDCA6A7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6" y="2532148"/>
            <a:ext cx="5665383" cy="1599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0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35101"/>
            <a:ext cx="6934384" cy="4965700"/>
          </a:xfrm>
        </p:spPr>
        <p:txBody>
          <a:bodyPr>
            <a:normAutofit/>
          </a:bodyPr>
          <a:lstStyle/>
          <a:p>
            <a:r>
              <a:rPr lang="ko-KR" altLang="en-US" sz="2600" u="sng" dirty="0">
                <a:latin typeface="+mn-ea"/>
              </a:rPr>
              <a:t>모듈</a:t>
            </a:r>
            <a:endParaRPr lang="en-US" altLang="ko-KR" sz="2600" u="sng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여러 변수와 함수를 가지고 있는 집합체</a:t>
            </a:r>
            <a:endParaRPr lang="en-US" altLang="ko-KR" sz="22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코드 분리 및 공유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모듈 구분</a:t>
            </a:r>
            <a:endParaRPr lang="en-US" altLang="ko-KR" sz="22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표준 모듈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파이썬 기본 내장 모듈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외부 모듈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공개 모듈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2200" dirty="0">
                <a:latin typeface="+mn-ea"/>
              </a:rPr>
              <a:t>ATM </a:t>
            </a:r>
            <a:r>
              <a:rPr lang="ko-KR" altLang="en-US" sz="2200" dirty="0">
                <a:latin typeface="+mn-ea"/>
              </a:rPr>
              <a:t>기능별 모듈 생성</a:t>
            </a:r>
            <a:endParaRPr lang="en-US" altLang="ko-KR" sz="2200" dirty="0">
              <a:latin typeface="+mn-ea"/>
            </a:endParaRPr>
          </a:p>
          <a:p>
            <a:endParaRPr lang="en-US" altLang="ko-KR" sz="2600" u="sng" dirty="0">
              <a:latin typeface="+mn-ea"/>
            </a:endParaRPr>
          </a:p>
          <a:p>
            <a:r>
              <a:rPr lang="en-US" altLang="ko-KR" sz="2600" u="sng" dirty="0">
                <a:latin typeface="+mn-ea"/>
              </a:rPr>
              <a:t>ATM </a:t>
            </a:r>
            <a:r>
              <a:rPr lang="ko-KR" altLang="en-US" sz="2600" u="sng" dirty="0">
                <a:latin typeface="+mn-ea"/>
              </a:rPr>
              <a:t>패키지</a:t>
            </a:r>
            <a:endParaRPr lang="en-US" altLang="ko-KR" sz="2600" u="sng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실행 모듈</a:t>
            </a:r>
            <a:r>
              <a:rPr lang="en-US" altLang="ko-KR" sz="2200" dirty="0">
                <a:latin typeface="+mn-ea"/>
              </a:rPr>
              <a:t>(</a:t>
            </a:r>
            <a:r>
              <a:rPr lang="en-US" altLang="ko-KR" sz="2200" dirty="0" err="1">
                <a:latin typeface="+mn-ea"/>
              </a:rPr>
              <a:t>main_ATM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: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개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라이브러리 </a:t>
            </a:r>
            <a:r>
              <a:rPr lang="en-US" altLang="ko-KR" sz="2200" dirty="0">
                <a:latin typeface="+mn-ea"/>
              </a:rPr>
              <a:t>: 9</a:t>
            </a:r>
            <a:r>
              <a:rPr lang="ko-KR" altLang="en-US" sz="2200" dirty="0">
                <a:latin typeface="+mn-ea"/>
              </a:rPr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BC1E8A-D9DE-4A80-A08B-8359E6BC0211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모듈</a:t>
            </a:r>
            <a:r>
              <a:rPr lang="en-US" altLang="ko-KR" dirty="0">
                <a:latin typeface="+mj-ea"/>
              </a:rPr>
              <a:t>(6/7)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92E665-4B94-4326-A1AC-33A60CA739B0}"/>
              </a:ext>
            </a:extLst>
          </p:cNvPr>
          <p:cNvGrpSpPr/>
          <p:nvPr/>
        </p:nvGrpSpPr>
        <p:grpSpPr>
          <a:xfrm>
            <a:off x="8223041" y="1799987"/>
            <a:ext cx="3426767" cy="3410426"/>
            <a:chOff x="8223041" y="1780937"/>
            <a:chExt cx="3426767" cy="34104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66A420-E446-4DB2-BB2F-99A30CF78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3041" y="1780937"/>
              <a:ext cx="2972215" cy="341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9F17E5-CDBF-49B1-B57E-6AC7D7283AB9}"/>
                </a:ext>
              </a:extLst>
            </p:cNvPr>
            <p:cNvSpPr/>
            <p:nvPr/>
          </p:nvSpPr>
          <p:spPr>
            <a:xfrm>
              <a:off x="9138483" y="3850910"/>
              <a:ext cx="758480" cy="191599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B75CFD-C904-4D04-B1C2-207EC9A4F969}"/>
                </a:ext>
              </a:extLst>
            </p:cNvPr>
            <p:cNvSpPr txBox="1"/>
            <p:nvPr/>
          </p:nvSpPr>
          <p:spPr>
            <a:xfrm>
              <a:off x="10755098" y="3808209"/>
              <a:ext cx="894710" cy="27699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Entry Point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40BAD9F-F284-48FD-BD30-CFA3A686B59A}"/>
                </a:ext>
              </a:extLst>
            </p:cNvPr>
            <p:cNvCxnSpPr>
              <a:cxnSpLocks/>
            </p:cNvCxnSpPr>
            <p:nvPr/>
          </p:nvCxnSpPr>
          <p:spPr>
            <a:xfrm>
              <a:off x="9979271" y="3939199"/>
              <a:ext cx="69998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0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35101"/>
            <a:ext cx="10547838" cy="49657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예외처리 관련 모듈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필요시 </a:t>
            </a:r>
            <a:r>
              <a:rPr lang="en-US" altLang="ko-KR" sz="2400" dirty="0">
                <a:latin typeface="+mn-ea"/>
              </a:rPr>
              <a:t>Except </a:t>
            </a:r>
            <a:r>
              <a:rPr lang="ko-KR" altLang="en-US" sz="2400" dirty="0">
                <a:latin typeface="+mn-ea"/>
              </a:rPr>
              <a:t>모듈을 </a:t>
            </a:r>
            <a:r>
              <a:rPr lang="en-US" altLang="ko-KR" sz="2400" dirty="0">
                <a:latin typeface="+mn-ea"/>
              </a:rPr>
              <a:t>import</a:t>
            </a:r>
            <a:r>
              <a:rPr lang="ko-KR" altLang="en-US" dirty="0">
                <a:latin typeface="+mn-ea"/>
              </a:rPr>
              <a:t>하여 함수 사용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BC1E8A-D9DE-4A80-A08B-8359E6BC0211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en-US" altLang="ko-KR" sz="3600" dirty="0">
                <a:latin typeface="+mj-ea"/>
              </a:rPr>
              <a:t>Except</a:t>
            </a:r>
            <a:r>
              <a:rPr lang="ko-KR" altLang="en-US" sz="3600" dirty="0">
                <a:latin typeface="+mj-ea"/>
              </a:rPr>
              <a:t> 모듈</a:t>
            </a:r>
            <a:r>
              <a:rPr lang="en-US" altLang="ko-KR" dirty="0">
                <a:latin typeface="+mj-ea"/>
              </a:rPr>
              <a:t>(7/7)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B680C1-7133-4782-A86B-FE8269DBE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"/>
          <a:stretch/>
        </p:blipFill>
        <p:spPr>
          <a:xfrm>
            <a:off x="1761364" y="2440890"/>
            <a:ext cx="5650551" cy="3733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3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50ACE5-C198-1F4C-B168-1D06F9C6FF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65" y="703420"/>
            <a:ext cx="3683560" cy="54549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6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입금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입금액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입금</a:t>
            </a:r>
            <a:endParaRPr lang="en-US" altLang="ko-KR" sz="2200" dirty="0"/>
          </a:p>
          <a:p>
            <a:pPr lvl="1"/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63D91F-F8F8-314D-8842-B087266FBD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77" y="697036"/>
            <a:ext cx="3161002" cy="54361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출금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출금 가능 잔액 출력</a:t>
            </a:r>
            <a:r>
              <a:rPr lang="en-US" altLang="ko-KR" sz="2200" dirty="0"/>
              <a:t>(DB</a:t>
            </a:r>
            <a:r>
              <a:rPr lang="ko-KR" altLang="en-US" sz="2200" dirty="0"/>
              <a:t> 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 err="1"/>
              <a:t>출금액</a:t>
            </a:r>
            <a:r>
              <a:rPr lang="ko-KR" altLang="en-US" sz="2200" dirty="0"/>
              <a:t>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잔액 확인</a:t>
            </a:r>
            <a:r>
              <a:rPr lang="en-US" altLang="ko-KR" sz="2200" dirty="0"/>
              <a:t>(DB </a:t>
            </a:r>
            <a:r>
              <a:rPr lang="ko-KR" altLang="en-US" sz="2200" dirty="0"/>
              <a:t>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이후 출금</a:t>
            </a:r>
            <a:endParaRPr lang="en-US" altLang="ko-KR" sz="2200" dirty="0"/>
          </a:p>
          <a:p>
            <a:pPr lvl="1"/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866D9D-FC32-8948-BBF0-0EF4501DA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57" y="158231"/>
            <a:ext cx="3478220" cy="62567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89603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송금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은행 선택 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계좌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비밀번호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송금액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잔액 확인</a:t>
            </a:r>
            <a:r>
              <a:rPr lang="en-US" altLang="ko-KR" sz="2000" dirty="0">
                <a:latin typeface="+mn-ea"/>
              </a:rPr>
              <a:t>(DB </a:t>
            </a:r>
            <a:r>
              <a:rPr lang="ko-KR" altLang="en-US" sz="2000" dirty="0">
                <a:latin typeface="+mn-ea"/>
              </a:rPr>
              <a:t>확인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받는 사람 은행 선택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타 은행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확인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받는 사람 계좌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계좌 정보 확인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이후 송금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DB </a:t>
            </a:r>
            <a:r>
              <a:rPr lang="ko-KR" altLang="en-US" sz="2000" dirty="0">
                <a:latin typeface="+mn-ea"/>
              </a:rPr>
              <a:t>저장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거래명세표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A6581A3-0011-2549-99C1-F240EB7C5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406" y="448875"/>
            <a:ext cx="3905297" cy="5615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89603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잔액조회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잔액조회 선택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조회 계좌 정보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등록 계좌 확인</a:t>
            </a:r>
            <a:r>
              <a:rPr lang="en-US" altLang="ko-KR" sz="2000" dirty="0">
                <a:latin typeface="+mn-ea"/>
              </a:rPr>
              <a:t>(DB </a:t>
            </a:r>
            <a:r>
              <a:rPr lang="ko-KR" altLang="en-US" sz="2000" dirty="0">
                <a:latin typeface="+mn-ea"/>
              </a:rPr>
              <a:t>확인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계좌 정보 출력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잔액 포함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F54589F-DABE-2C45-B928-E63FC2A23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24" y="487216"/>
            <a:ext cx="3847402" cy="55704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계좌 생성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계좌번호 랜덤 생성</a:t>
            </a:r>
            <a:endParaRPr lang="en-US" altLang="ko-KR" sz="2200" dirty="0"/>
          </a:p>
          <a:p>
            <a:pPr lvl="1"/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계좌 생성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계좌 </a:t>
            </a:r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A8F8A4-2A3B-444C-84B5-CA3AB7E47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99" y="505241"/>
            <a:ext cx="4157301" cy="5554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5846060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계좌번호 입력 </a:t>
            </a:r>
            <a:endParaRPr lang="en-US" altLang="ko-KR" sz="2200" dirty="0"/>
          </a:p>
          <a:p>
            <a:pPr lvl="1"/>
            <a:r>
              <a:rPr lang="ko-KR" altLang="en-US" sz="2200" dirty="0"/>
              <a:t>현재 비밀번호 입력</a:t>
            </a:r>
            <a:r>
              <a:rPr lang="en-US" altLang="ko-KR" sz="2200" dirty="0"/>
              <a:t>(DB</a:t>
            </a:r>
            <a:r>
              <a:rPr lang="ko-KR" altLang="en-US" sz="2200" dirty="0"/>
              <a:t> 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신규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변경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비밀번호 </a:t>
            </a:r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D130-ED2D-41A3-8BB1-6CDD190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7D81-E7AD-4387-94A9-277B8621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프로그램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0B5879-CA58-4D49-A26F-28FB562B6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590279-EE04-E34D-95AF-1B1D5E97D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37" y="505240"/>
            <a:ext cx="3531472" cy="55480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5846060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계좌정지해제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계좌정지해제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관리자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입력</a:t>
            </a:r>
            <a:r>
              <a:rPr lang="en-US" altLang="ko-KR" sz="2200" dirty="0"/>
              <a:t>(DB</a:t>
            </a:r>
            <a:r>
              <a:rPr lang="ko-KR" altLang="en-US" sz="2200" dirty="0"/>
              <a:t> 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계좌정지해제 선택</a:t>
            </a:r>
            <a:endParaRPr lang="en-US" altLang="ko-KR" sz="2200" dirty="0"/>
          </a:p>
          <a:p>
            <a:pPr lvl="1"/>
            <a:r>
              <a:rPr lang="ko-KR" altLang="en-US" sz="2200" dirty="0"/>
              <a:t>정지 계좌번호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정지 계좌 확인</a:t>
            </a:r>
            <a:r>
              <a:rPr lang="en-US" altLang="ko-KR" sz="2200" dirty="0"/>
              <a:t>(DB</a:t>
            </a:r>
            <a:r>
              <a:rPr lang="ko-KR" altLang="en-US" sz="2200" dirty="0"/>
              <a:t> 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계좌정지해제</a:t>
            </a:r>
            <a:r>
              <a:rPr lang="en-US" altLang="ko-KR" sz="2200" dirty="0"/>
              <a:t>(DB</a:t>
            </a:r>
            <a:r>
              <a:rPr lang="ko-KR" altLang="en-US" sz="2200" dirty="0"/>
              <a:t> 저장</a:t>
            </a:r>
            <a:r>
              <a:rPr lang="en-US" altLang="ko-KR" sz="22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631CBA-CAF9-3E40-A2BD-B87AD5F37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00" y="659149"/>
            <a:ext cx="4025672" cy="55397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8194763" cy="944562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관리자 비밀번호 변경</a:t>
            </a:r>
            <a:r>
              <a:rPr lang="en-US" altLang="ko-KR" sz="3800" dirty="0">
                <a:latin typeface="+mj-ea"/>
              </a:rPr>
              <a:t>(Flowchart)</a:t>
            </a:r>
            <a:r>
              <a:rPr lang="ko-KR" altLang="en-US" sz="3800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관리자 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관리자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변경 선택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변경</a:t>
            </a:r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63873" y="52147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34231" y="469323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25330" y="46932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0904AF-26D6-0647-BD86-5C2A558D0EEB}"/>
              </a:ext>
            </a:extLst>
          </p:cNvPr>
          <p:cNvCxnSpPr>
            <a:cxnSpLocks/>
          </p:cNvCxnSpPr>
          <p:nvPr/>
        </p:nvCxnSpPr>
        <p:spPr>
          <a:xfrm>
            <a:off x="3714557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8472A7A-F5CF-2248-9BDB-823F2EE7E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06" y="2957823"/>
            <a:ext cx="34417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CD3AEC-492C-FD4B-B30E-C8F5F005BEE2}"/>
              </a:ext>
            </a:extLst>
          </p:cNvPr>
          <p:cNvCxnSpPr>
            <a:cxnSpLocks/>
          </p:cNvCxnSpPr>
          <p:nvPr/>
        </p:nvCxnSpPr>
        <p:spPr>
          <a:xfrm>
            <a:off x="7926628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E3BCCA0-6BD0-644D-82BF-DF7F0BA29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07" y="2800834"/>
            <a:ext cx="3492500" cy="176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E5ECD-4DD3-40D5-8535-2071902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1" y="2435421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7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5253" y="477250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460531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(Cont'd)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049014" y="47725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A32F-F1E6-4AF3-8F07-823751116794}"/>
              </a:ext>
            </a:extLst>
          </p:cNvPr>
          <p:cNvSpPr txBox="1"/>
          <p:nvPr/>
        </p:nvSpPr>
        <p:spPr>
          <a:xfrm>
            <a:off x="5872388" y="3628701"/>
            <a:ext cx="86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입금 완료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396F34-846C-3544-A559-71BF77EC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1" y="2518064"/>
            <a:ext cx="4687784" cy="1823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FB6CCA7-C0E9-D042-8A6D-AD3DE5042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87" y="2186171"/>
            <a:ext cx="3811366" cy="2499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81AA8-3A53-9A4E-9C02-E89B7B9ECD9C}"/>
              </a:ext>
            </a:extLst>
          </p:cNvPr>
          <p:cNvCxnSpPr>
            <a:cxnSpLocks/>
          </p:cNvCxnSpPr>
          <p:nvPr/>
        </p:nvCxnSpPr>
        <p:spPr>
          <a:xfrm>
            <a:off x="5996228" y="351823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98D5CAB-F3D7-6247-8D9D-20D8A189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19" y="3123843"/>
            <a:ext cx="5380053" cy="864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F16B208-73A6-7440-8A49-1B3B2739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8" y="3113292"/>
            <a:ext cx="5380053" cy="886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A37DF0-4D3D-482A-8B3C-9084F35C8B5C}"/>
              </a:ext>
            </a:extLst>
          </p:cNvPr>
          <p:cNvSpPr/>
          <p:nvPr/>
        </p:nvSpPr>
        <p:spPr>
          <a:xfrm>
            <a:off x="4470400" y="3319116"/>
            <a:ext cx="682698" cy="44799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077B9F-5A1B-D949-B854-D9690B4B77AD}"/>
              </a:ext>
            </a:extLst>
          </p:cNvPr>
          <p:cNvCxnSpPr>
            <a:cxnSpLocks/>
          </p:cNvCxnSpPr>
          <p:nvPr/>
        </p:nvCxnSpPr>
        <p:spPr>
          <a:xfrm>
            <a:off x="5852149" y="3613825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72E02B-3BD2-C94C-8D7E-A5D203D2BF23}"/>
              </a:ext>
            </a:extLst>
          </p:cNvPr>
          <p:cNvSpPr/>
          <p:nvPr/>
        </p:nvSpPr>
        <p:spPr>
          <a:xfrm>
            <a:off x="10742025" y="3296112"/>
            <a:ext cx="682698" cy="44799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E39A85-4C6A-4945-A1F8-7815F1895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53" y="212634"/>
            <a:ext cx="2788356" cy="3258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6B459E-CD19-C240-99E8-FAB1A1A40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2" y="2320548"/>
            <a:ext cx="4038770" cy="2286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082528" y="491659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335928" y="2923238"/>
            <a:ext cx="2743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4B2CB-B0B7-4533-ABE8-877D99BDB5DC}"/>
              </a:ext>
            </a:extLst>
          </p:cNvPr>
          <p:cNvCxnSpPr>
            <a:cxnSpLocks/>
          </p:cNvCxnSpPr>
          <p:nvPr/>
        </p:nvCxnSpPr>
        <p:spPr>
          <a:xfrm>
            <a:off x="7745979" y="3420501"/>
            <a:ext cx="343376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E5C126-FC51-457A-9D40-0FD0198244C2}"/>
              </a:ext>
            </a:extLst>
          </p:cNvPr>
          <p:cNvCxnSpPr>
            <a:cxnSpLocks/>
          </p:cNvCxnSpPr>
          <p:nvPr/>
        </p:nvCxnSpPr>
        <p:spPr>
          <a:xfrm>
            <a:off x="3666752" y="3660043"/>
            <a:ext cx="7355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47271-B36E-420C-ABA2-043BC0A13FA6}"/>
              </a:ext>
            </a:extLst>
          </p:cNvPr>
          <p:cNvSpPr txBox="1"/>
          <p:nvPr/>
        </p:nvSpPr>
        <p:spPr>
          <a:xfrm>
            <a:off x="4477068" y="3420501"/>
            <a:ext cx="128841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16037-3591-054B-8788-E328394418EC}"/>
              </a:ext>
            </a:extLst>
          </p:cNvPr>
          <p:cNvSpPr txBox="1"/>
          <p:nvPr/>
        </p:nvSpPr>
        <p:spPr>
          <a:xfrm>
            <a:off x="950259" y="5354672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→ 안내 메시지 출력 후 초기 화면으로 돌아감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68FA369-59E8-1D4C-973E-17FDF533C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36" y="4026717"/>
            <a:ext cx="2021886" cy="22866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889755-0FE4-B44D-ADEF-DBCF11083174}"/>
              </a:ext>
            </a:extLst>
          </p:cNvPr>
          <p:cNvCxnSpPr>
            <a:cxnSpLocks/>
          </p:cNvCxnSpPr>
          <p:nvPr/>
        </p:nvCxnSpPr>
        <p:spPr>
          <a:xfrm>
            <a:off x="7745979" y="3562486"/>
            <a:ext cx="0" cy="355847"/>
          </a:xfrm>
          <a:prstGeom prst="straightConnector1">
            <a:avLst/>
          </a:prstGeom>
          <a:ln>
            <a:solidFill>
              <a:srgbClr val="96430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(1/7)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63873" y="52147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363192" y="48040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25330" y="48040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0904AF-26D6-0647-BD86-5C2A558D0EEB}"/>
              </a:ext>
            </a:extLst>
          </p:cNvPr>
          <p:cNvCxnSpPr>
            <a:cxnSpLocks/>
          </p:cNvCxnSpPr>
          <p:nvPr/>
        </p:nvCxnSpPr>
        <p:spPr>
          <a:xfrm>
            <a:off x="3724082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CD3AEC-492C-FD4B-B30E-C8F5F005BEE2}"/>
              </a:ext>
            </a:extLst>
          </p:cNvPr>
          <p:cNvCxnSpPr>
            <a:cxnSpLocks/>
          </p:cNvCxnSpPr>
          <p:nvPr/>
        </p:nvCxnSpPr>
        <p:spPr>
          <a:xfrm>
            <a:off x="7926628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7AA4CE6-9423-F840-AD79-A939D79B7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6" y="3011509"/>
            <a:ext cx="34290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3C56FB-30CB-9740-B54F-2DFAB7271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07" y="2706169"/>
            <a:ext cx="34163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2C1DFC-531F-451D-8479-E467C75F5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1" y="2435421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1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5225C0D-C6CD-F24D-93DD-7F0625EB0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87" y="2158479"/>
            <a:ext cx="3899184" cy="2541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4B2FB8C-E146-7C4B-96A6-97920374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1" y="2562892"/>
            <a:ext cx="4687783" cy="1767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5253" y="477250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460531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(Cont'd)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(2/7)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049014" y="47725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A32F-F1E6-4AF3-8F07-823751116794}"/>
              </a:ext>
            </a:extLst>
          </p:cNvPr>
          <p:cNvSpPr txBox="1"/>
          <p:nvPr/>
        </p:nvSpPr>
        <p:spPr>
          <a:xfrm>
            <a:off x="5872388" y="3628701"/>
            <a:ext cx="848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출금 완료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81AA8-3A53-9A4E-9C02-E89B7B9ECD9C}"/>
              </a:ext>
            </a:extLst>
          </p:cNvPr>
          <p:cNvCxnSpPr>
            <a:cxnSpLocks/>
          </p:cNvCxnSpPr>
          <p:nvPr/>
        </p:nvCxnSpPr>
        <p:spPr>
          <a:xfrm>
            <a:off x="5996228" y="351823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E4F2A65-8A15-AD43-8B53-580F93CF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18" y="3124616"/>
            <a:ext cx="5380053" cy="852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01B6AD0-6C35-8148-81AB-6BF12396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9" y="3140540"/>
            <a:ext cx="5380052" cy="840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(3/7)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A37DF0-4D3D-482A-8B3C-9084F35C8B5C}"/>
              </a:ext>
            </a:extLst>
          </p:cNvPr>
          <p:cNvSpPr/>
          <p:nvPr/>
        </p:nvSpPr>
        <p:spPr>
          <a:xfrm>
            <a:off x="4470400" y="3309972"/>
            <a:ext cx="682698" cy="44799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077B9F-5A1B-D949-B854-D9690B4B77AD}"/>
              </a:ext>
            </a:extLst>
          </p:cNvPr>
          <p:cNvCxnSpPr>
            <a:cxnSpLocks/>
          </p:cNvCxnSpPr>
          <p:nvPr/>
        </p:nvCxnSpPr>
        <p:spPr>
          <a:xfrm>
            <a:off x="5852149" y="3613825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72E02B-3BD2-C94C-8D7E-A5D203D2BF23}"/>
              </a:ext>
            </a:extLst>
          </p:cNvPr>
          <p:cNvSpPr/>
          <p:nvPr/>
        </p:nvSpPr>
        <p:spPr>
          <a:xfrm>
            <a:off x="10756489" y="3296112"/>
            <a:ext cx="668233" cy="44799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3D370BA-1364-4223-9EC8-AC10FE8E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830" y="4174821"/>
            <a:ext cx="10254344" cy="837277"/>
          </a:xfrm>
        </p:spPr>
        <p:txBody>
          <a:bodyPr/>
          <a:lstStyle/>
          <a:p>
            <a:r>
              <a:rPr lang="en-US" altLang="ko-KR" dirty="0"/>
              <a:t>Python, MySQL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A4CA101-B630-8340-A80D-C53DB376F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84" y="1609397"/>
            <a:ext cx="5449197" cy="822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B056C27-DF6D-4745-81B7-0BAD24253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06" y="2236175"/>
            <a:ext cx="26543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7A819EF2-E798-CC4A-A575-3FD71D805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0" y="2324052"/>
            <a:ext cx="5143688" cy="815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D4E483E0-811B-4F42-B32F-D02775CED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6" y="2937823"/>
            <a:ext cx="3012117" cy="194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08003" y="516067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오류 시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(4/7)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6961284" y="5160676"/>
            <a:ext cx="45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비밀번호가 틀리고 이후에 맞았을 경우</a:t>
            </a:r>
            <a:r>
              <a:rPr lang="en-US" altLang="ko-KR" dirty="0"/>
              <a:t>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7A0CF-42C6-DA4E-83B6-DBBC1EC5BA8F}"/>
              </a:ext>
            </a:extLst>
          </p:cNvPr>
          <p:cNvSpPr/>
          <p:nvPr/>
        </p:nvSpPr>
        <p:spPr>
          <a:xfrm>
            <a:off x="5355660" y="2491952"/>
            <a:ext cx="454057" cy="44587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C019B-8423-5E48-A80A-3DBE3FF7854F}"/>
              </a:ext>
            </a:extLst>
          </p:cNvPr>
          <p:cNvSpPr/>
          <p:nvPr/>
        </p:nvSpPr>
        <p:spPr>
          <a:xfrm>
            <a:off x="1348740" y="4252741"/>
            <a:ext cx="1478280" cy="26909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D5CBDF-34EF-EC49-850E-4AAF40E86F4B}"/>
              </a:ext>
            </a:extLst>
          </p:cNvPr>
          <p:cNvSpPr/>
          <p:nvPr/>
        </p:nvSpPr>
        <p:spPr>
          <a:xfrm>
            <a:off x="11321070" y="1761939"/>
            <a:ext cx="506095" cy="4742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CBB66-5ED9-9C49-8848-52E46DEFD2CF}"/>
              </a:ext>
            </a:extLst>
          </p:cNvPr>
          <p:cNvSpPr/>
          <p:nvPr/>
        </p:nvSpPr>
        <p:spPr>
          <a:xfrm>
            <a:off x="9468660" y="4360392"/>
            <a:ext cx="313661" cy="20616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211C7-61CD-D149-906A-FAE75B9B6DF5}"/>
              </a:ext>
            </a:extLst>
          </p:cNvPr>
          <p:cNvSpPr txBox="1"/>
          <p:nvPr/>
        </p:nvSpPr>
        <p:spPr>
          <a:xfrm>
            <a:off x="3988131" y="3908221"/>
            <a:ext cx="1821586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비밀번호가 틀릴 때마다 </a:t>
            </a:r>
            <a:r>
              <a:rPr lang="en-US" altLang="ko-KR" sz="1200" dirty="0"/>
              <a:t>error </a:t>
            </a:r>
            <a:r>
              <a:rPr lang="ko-KR" altLang="en-US" sz="1200" dirty="0"/>
              <a:t>열 </a:t>
            </a:r>
            <a:r>
              <a:rPr lang="en-US" altLang="ko-KR" sz="1200" dirty="0"/>
              <a:t>+1 </a:t>
            </a:r>
            <a:r>
              <a:rPr lang="ko-KR" altLang="en-US" sz="1200" dirty="0"/>
              <a:t>추가</a:t>
            </a:r>
            <a:endParaRPr lang="en-US" altLang="ko-KR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E34F69-8345-7644-8ECF-4DBFDC467508}"/>
              </a:ext>
            </a:extLst>
          </p:cNvPr>
          <p:cNvCxnSpPr>
            <a:cxnSpLocks/>
          </p:cNvCxnSpPr>
          <p:nvPr/>
        </p:nvCxnSpPr>
        <p:spPr>
          <a:xfrm flipV="1">
            <a:off x="2960820" y="2991395"/>
            <a:ext cx="2297096" cy="13958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275E08-092F-BF41-9B2B-5A5208C525FC}"/>
              </a:ext>
            </a:extLst>
          </p:cNvPr>
          <p:cNvSpPr txBox="1"/>
          <p:nvPr/>
        </p:nvSpPr>
        <p:spPr>
          <a:xfrm>
            <a:off x="1557359" y="5573700"/>
            <a:ext cx="2292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→ </a:t>
            </a:r>
            <a:r>
              <a:rPr lang="en-US" altLang="ko-KR" sz="1500" dirty="0"/>
              <a:t>MySQL</a:t>
            </a:r>
            <a:r>
              <a:rPr lang="ko-KR" altLang="en-US" sz="1500" dirty="0"/>
              <a:t> </a:t>
            </a:r>
            <a:r>
              <a:rPr lang="en-US" altLang="ko-KR" sz="1500" dirty="0"/>
              <a:t>error </a:t>
            </a:r>
            <a:r>
              <a:rPr lang="ko-KR" altLang="en-US" sz="1500" dirty="0"/>
              <a:t>열 </a:t>
            </a:r>
            <a:r>
              <a:rPr lang="en-US" altLang="ko-KR" sz="1500" dirty="0"/>
              <a:t>+1 </a:t>
            </a:r>
            <a:r>
              <a:rPr lang="ko-KR" altLang="en-US" sz="1500" dirty="0"/>
              <a:t>추가</a:t>
            </a:r>
            <a:endParaRPr lang="en-US" altLang="ko-KR" sz="15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53824C-2C7E-4C4A-9F61-32C0513726B7}"/>
              </a:ext>
            </a:extLst>
          </p:cNvPr>
          <p:cNvCxnSpPr>
            <a:cxnSpLocks/>
          </p:cNvCxnSpPr>
          <p:nvPr/>
        </p:nvCxnSpPr>
        <p:spPr>
          <a:xfrm flipV="1">
            <a:off x="9881278" y="2371140"/>
            <a:ext cx="1479938" cy="20612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92BCCC-1E2D-4667-ADCA-980242F7E28B}"/>
              </a:ext>
            </a:extLst>
          </p:cNvPr>
          <p:cNvSpPr txBox="1"/>
          <p:nvPr/>
        </p:nvSpPr>
        <p:spPr>
          <a:xfrm>
            <a:off x="10510345" y="3692777"/>
            <a:ext cx="156222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비밀번호가 맞았으므로 </a:t>
            </a:r>
            <a:r>
              <a:rPr lang="en-US" altLang="ko-KR" sz="1050" dirty="0"/>
              <a:t>error = 0</a:t>
            </a:r>
            <a:r>
              <a:rPr lang="ko-KR" altLang="en-US" sz="1050" dirty="0"/>
              <a:t>으로 초기화</a:t>
            </a:r>
            <a:endParaRPr lang="en-US" altLang="ko-KR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A6E1D-6CE0-354C-BB69-C2244D7C25B8}"/>
              </a:ext>
            </a:extLst>
          </p:cNvPr>
          <p:cNvSpPr txBox="1"/>
          <p:nvPr/>
        </p:nvSpPr>
        <p:spPr>
          <a:xfrm>
            <a:off x="7076631" y="5573700"/>
            <a:ext cx="40849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→ 비밀번호가 맞았을 경우  </a:t>
            </a:r>
            <a:r>
              <a:rPr lang="en-US" altLang="ko-KR" sz="1500" dirty="0"/>
              <a:t>error </a:t>
            </a:r>
            <a:r>
              <a:rPr lang="ko-KR" altLang="en-US" sz="1500" dirty="0"/>
              <a:t>열 </a:t>
            </a:r>
            <a:r>
              <a:rPr lang="en-US" altLang="ko-KR" sz="1500" dirty="0"/>
              <a:t>0</a:t>
            </a:r>
            <a:r>
              <a:rPr lang="ko-KR" altLang="en-US" sz="1500" dirty="0"/>
              <a:t>로 초기화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410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C074591-5A4B-454F-94CF-878DF1E27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8" y="2123948"/>
            <a:ext cx="5378527" cy="86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29077" y="537745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625994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r>
              <a:rPr lang="en-US" altLang="ko-KR" dirty="0"/>
              <a:t>(Cont'd)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(5/7)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F3562-A67F-484A-9FF2-2C5CF71F67AE}"/>
              </a:ext>
            </a:extLst>
          </p:cNvPr>
          <p:cNvSpPr txBox="1"/>
          <p:nvPr/>
        </p:nvSpPr>
        <p:spPr>
          <a:xfrm>
            <a:off x="9534525" y="2279806"/>
            <a:ext cx="22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“error” ==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이 되어 계좌 정지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5802361" y="576890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19C8B-1027-49CC-9B96-480AF4473305}"/>
              </a:ext>
            </a:extLst>
          </p:cNvPr>
          <p:cNvSpPr txBox="1"/>
          <p:nvPr/>
        </p:nvSpPr>
        <p:spPr>
          <a:xfrm>
            <a:off x="8614993" y="4060130"/>
            <a:ext cx="22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거래창에서 정지 계좌는 왼쪽과 같은 안내 출력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336DC-4F1A-C840-B0B3-8BE742021D35}"/>
              </a:ext>
            </a:extLst>
          </p:cNvPr>
          <p:cNvSpPr/>
          <p:nvPr/>
        </p:nvSpPr>
        <p:spPr>
          <a:xfrm>
            <a:off x="9030322" y="2285401"/>
            <a:ext cx="504203" cy="47759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0BF4D3-1A46-FE4F-8F68-4521112F6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6" y="2088776"/>
            <a:ext cx="24892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7AF5E22-13BA-484C-9B79-7AC0563B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9" y="3233235"/>
            <a:ext cx="34290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E8C6C-E69E-104B-AE01-B302A3CF2FD6}"/>
              </a:ext>
            </a:extLst>
          </p:cNvPr>
          <p:cNvSpPr txBox="1"/>
          <p:nvPr/>
        </p:nvSpPr>
        <p:spPr>
          <a:xfrm>
            <a:off x="1676494" y="5768305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→ 계좌 정지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740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50D19F-AE7C-2543-927B-700D79D1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19" y="3175819"/>
            <a:ext cx="2743200" cy="1734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52924" y="507261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잔액부족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(6/7)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8033624" y="506626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 부족 안내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F385FD-FB38-415A-BFEB-6136AAC06593}"/>
              </a:ext>
            </a:extLst>
          </p:cNvPr>
          <p:cNvCxnSpPr>
            <a:cxnSpLocks/>
          </p:cNvCxnSpPr>
          <p:nvPr/>
        </p:nvCxnSpPr>
        <p:spPr>
          <a:xfrm>
            <a:off x="7877025" y="4636028"/>
            <a:ext cx="1294068" cy="0"/>
          </a:xfrm>
          <a:prstGeom prst="line">
            <a:avLst/>
          </a:prstGeom>
          <a:ln w="2857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239DF88-8367-944A-A639-BD8D87E9C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2395006"/>
            <a:ext cx="3865347" cy="2166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54D7E6-C81E-8A42-BF7E-AF101D37B088}"/>
              </a:ext>
            </a:extLst>
          </p:cNvPr>
          <p:cNvCxnSpPr>
            <a:cxnSpLocks/>
          </p:cNvCxnSpPr>
          <p:nvPr/>
        </p:nvCxnSpPr>
        <p:spPr>
          <a:xfrm>
            <a:off x="5246613" y="3524484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7DB647D-5D70-E446-B928-F00A57D35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56" y="2142950"/>
            <a:ext cx="5990926" cy="915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9D0CE1-65DA-DA49-9A2D-6FDF834A8714}"/>
              </a:ext>
            </a:extLst>
          </p:cNvPr>
          <p:cNvSpPr/>
          <p:nvPr/>
        </p:nvSpPr>
        <p:spPr>
          <a:xfrm>
            <a:off x="10711358" y="2311400"/>
            <a:ext cx="747217" cy="51766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C44B26-49B8-A843-AFE2-3617DF3B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7" y="212634"/>
            <a:ext cx="2807370" cy="3258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9270EC-E851-2B4A-9DBB-EE3040405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3" y="2238687"/>
            <a:ext cx="3903193" cy="250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082528" y="491659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(7/7)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335928" y="2923238"/>
            <a:ext cx="27431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4B2CB-B0B7-4533-ABE8-877D99BDB5DC}"/>
              </a:ext>
            </a:extLst>
          </p:cNvPr>
          <p:cNvCxnSpPr>
            <a:cxnSpLocks/>
          </p:cNvCxnSpPr>
          <p:nvPr/>
        </p:nvCxnSpPr>
        <p:spPr>
          <a:xfrm>
            <a:off x="7736217" y="3424118"/>
            <a:ext cx="304645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E5C126-FC51-457A-9D40-0FD0198244C2}"/>
              </a:ext>
            </a:extLst>
          </p:cNvPr>
          <p:cNvCxnSpPr>
            <a:cxnSpLocks/>
          </p:cNvCxnSpPr>
          <p:nvPr/>
        </p:nvCxnSpPr>
        <p:spPr>
          <a:xfrm>
            <a:off x="3644541" y="3802028"/>
            <a:ext cx="7355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47271-B36E-420C-ABA2-043BC0A13FA6}"/>
              </a:ext>
            </a:extLst>
          </p:cNvPr>
          <p:cNvSpPr txBox="1"/>
          <p:nvPr/>
        </p:nvSpPr>
        <p:spPr>
          <a:xfrm>
            <a:off x="4454857" y="3562486"/>
            <a:ext cx="128841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16037-3591-054B-8788-E328394418EC}"/>
              </a:ext>
            </a:extLst>
          </p:cNvPr>
          <p:cNvSpPr txBox="1"/>
          <p:nvPr/>
        </p:nvSpPr>
        <p:spPr>
          <a:xfrm>
            <a:off x="950259" y="5354672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→ 안내 메시지 출력 후 초기 화면으로 돌아감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68FA369-59E8-1D4C-973E-17FDF533C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36" y="4026717"/>
            <a:ext cx="2021886" cy="22866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889755-0FE4-B44D-ADEF-DBCF11083174}"/>
              </a:ext>
            </a:extLst>
          </p:cNvPr>
          <p:cNvCxnSpPr>
            <a:cxnSpLocks/>
          </p:cNvCxnSpPr>
          <p:nvPr/>
        </p:nvCxnSpPr>
        <p:spPr>
          <a:xfrm>
            <a:off x="7745979" y="3562486"/>
            <a:ext cx="0" cy="355847"/>
          </a:xfrm>
          <a:prstGeom prst="straightConnector1">
            <a:avLst/>
          </a:prstGeom>
          <a:ln>
            <a:solidFill>
              <a:srgbClr val="96430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D7D22D8-E37E-5740-99E9-6C57D7DC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56" y="3027738"/>
            <a:ext cx="35052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63873" y="52147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363192" y="48040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25330" y="48040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0904AF-26D6-0647-BD86-5C2A558D0EEB}"/>
              </a:ext>
            </a:extLst>
          </p:cNvPr>
          <p:cNvCxnSpPr>
            <a:cxnSpLocks/>
          </p:cNvCxnSpPr>
          <p:nvPr/>
        </p:nvCxnSpPr>
        <p:spPr>
          <a:xfrm>
            <a:off x="3724082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CD3AEC-492C-FD4B-B30E-C8F5F005BEE2}"/>
              </a:ext>
            </a:extLst>
          </p:cNvPr>
          <p:cNvCxnSpPr>
            <a:cxnSpLocks/>
          </p:cNvCxnSpPr>
          <p:nvPr/>
        </p:nvCxnSpPr>
        <p:spPr>
          <a:xfrm>
            <a:off x="7926628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4E5DE13-1A8B-6D4D-9078-735677928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07" y="2774718"/>
            <a:ext cx="3447820" cy="1806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528FCD-76FB-45DE-BCAC-11A6941B3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1" y="2435421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7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77671" y="587006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타 은행 송금 안내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483663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(2/4)</a:t>
            </a:r>
            <a:r>
              <a:rPr lang="en-US" altLang="ko-KR" sz="2000" dirty="0"/>
              <a:t>_</a:t>
            </a:r>
            <a:r>
              <a:rPr lang="ko-KR" altLang="en-US" sz="2000" dirty="0"/>
              <a:t>타 은행 송금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(2/11)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F338F-2644-491F-898B-F8C2D2F90840}"/>
              </a:ext>
            </a:extLst>
          </p:cNvPr>
          <p:cNvSpPr txBox="1"/>
          <p:nvPr/>
        </p:nvSpPr>
        <p:spPr>
          <a:xfrm>
            <a:off x="7697646" y="476198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B58EAA-067B-C746-B492-FA006A3B7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70" y="2099722"/>
            <a:ext cx="3492500" cy="364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17BD50-FF16-3C4C-8174-9C343D0B7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4" y="2755454"/>
            <a:ext cx="4178300" cy="1816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0770F3-4D80-0341-841D-3650A6DC8583}"/>
              </a:ext>
            </a:extLst>
          </p:cNvPr>
          <p:cNvCxnSpPr>
            <a:cxnSpLocks/>
          </p:cNvCxnSpPr>
          <p:nvPr/>
        </p:nvCxnSpPr>
        <p:spPr>
          <a:xfrm>
            <a:off x="5408289" y="3804946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B6A042-CE45-2C4F-B897-C87E853E7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73" y="2061882"/>
            <a:ext cx="3752592" cy="2650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(3/11)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50755" y="434308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수수료 부과 안내 출력</a:t>
            </a:r>
            <a:r>
              <a:rPr lang="en-US" altLang="ko-KR" dirty="0"/>
              <a:t>&gt;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559863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(3/4)</a:t>
            </a:r>
            <a:r>
              <a:rPr lang="en-US" altLang="ko-KR" sz="2000" dirty="0"/>
              <a:t>_</a:t>
            </a:r>
            <a:r>
              <a:rPr lang="ko-KR" altLang="en-US" sz="2000" dirty="0"/>
              <a:t>타 은행 송금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90173-A91A-4FE3-8BB1-EE3931340387}"/>
              </a:ext>
            </a:extLst>
          </p:cNvPr>
          <p:cNvSpPr txBox="1"/>
          <p:nvPr/>
        </p:nvSpPr>
        <p:spPr>
          <a:xfrm>
            <a:off x="8565786" y="491183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8F7B-6F90-43F5-A1D5-58EEF0EDCF9A}"/>
              </a:ext>
            </a:extLst>
          </p:cNvPr>
          <p:cNvSpPr txBox="1"/>
          <p:nvPr/>
        </p:nvSpPr>
        <p:spPr>
          <a:xfrm>
            <a:off x="1950755" y="4762278"/>
            <a:ext cx="2629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타 은행의 경우 수수료 </a:t>
            </a:r>
            <a:r>
              <a:rPr lang="en-US" altLang="ko-KR" sz="1200" dirty="0">
                <a:sym typeface="Wingdings" panose="05000000000000000000" pitchFamily="2" charset="2"/>
              </a:rPr>
              <a:t>500</a:t>
            </a:r>
            <a:r>
              <a:rPr lang="ko-KR" altLang="en-US" sz="1200" dirty="0">
                <a:sym typeface="Wingdings" panose="05000000000000000000" pitchFamily="2" charset="2"/>
              </a:rPr>
              <a:t>원 부과</a:t>
            </a:r>
            <a:endParaRPr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07D43F-39BF-DE4E-BBF6-6ECA7511D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7" y="2893641"/>
            <a:ext cx="3552091" cy="11412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5793C8-37E1-A248-8175-72494BA936BB}"/>
              </a:ext>
            </a:extLst>
          </p:cNvPr>
          <p:cNvCxnSpPr>
            <a:cxnSpLocks/>
          </p:cNvCxnSpPr>
          <p:nvPr/>
        </p:nvCxnSpPr>
        <p:spPr>
          <a:xfrm>
            <a:off x="5991483" y="3446405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E132F49-231E-934C-A205-957FAC174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87" y="1869659"/>
            <a:ext cx="5046552" cy="980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A7FF7119-D7A9-B24A-97AA-2A7FF9E2E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50" y="2968776"/>
            <a:ext cx="3011295" cy="2126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74EB9A5-FDE1-6643-9901-41754584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3" y="3173747"/>
            <a:ext cx="5524133" cy="1052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(4/11)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432902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9FABD6-63BF-0D47-9204-9BA94DD4CDC5}"/>
              </a:ext>
            </a:extLst>
          </p:cNvPr>
          <p:cNvSpPr/>
          <p:nvPr/>
        </p:nvSpPr>
        <p:spPr>
          <a:xfrm>
            <a:off x="4555768" y="3326626"/>
            <a:ext cx="687152" cy="6718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A1E3C-CF77-A54D-A4A9-2D7C8D3A428D}"/>
              </a:ext>
            </a:extLst>
          </p:cNvPr>
          <p:cNvSpPr/>
          <p:nvPr/>
        </p:nvSpPr>
        <p:spPr>
          <a:xfrm>
            <a:off x="10640290" y="2454529"/>
            <a:ext cx="625899" cy="18109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28CF3F-A8E2-104E-A2B8-5B9EFA664F30}"/>
              </a:ext>
            </a:extLst>
          </p:cNvPr>
          <p:cNvCxnSpPr>
            <a:cxnSpLocks/>
          </p:cNvCxnSpPr>
          <p:nvPr/>
        </p:nvCxnSpPr>
        <p:spPr>
          <a:xfrm>
            <a:off x="6096000" y="3755005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5716B5-43F9-1C4C-9590-0A2C8B937CDC}"/>
              </a:ext>
            </a:extLst>
          </p:cNvPr>
          <p:cNvSpPr/>
          <p:nvPr/>
        </p:nvSpPr>
        <p:spPr>
          <a:xfrm>
            <a:off x="9483174" y="3907174"/>
            <a:ext cx="653603" cy="182593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BCA2734-F871-2043-BCCA-EC66DF415A25}"/>
              </a:ext>
            </a:extLst>
          </p:cNvPr>
          <p:cNvCxnSpPr>
            <a:cxnSpLocks/>
          </p:cNvCxnSpPr>
          <p:nvPr/>
        </p:nvCxnSpPr>
        <p:spPr>
          <a:xfrm flipV="1">
            <a:off x="10108361" y="2716126"/>
            <a:ext cx="671605" cy="109190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AD1A9A-D14F-0148-AB8B-5940E36A3B61}"/>
              </a:ext>
            </a:extLst>
          </p:cNvPr>
          <p:cNvCxnSpPr>
            <a:cxnSpLocks/>
          </p:cNvCxnSpPr>
          <p:nvPr/>
        </p:nvCxnSpPr>
        <p:spPr>
          <a:xfrm flipV="1">
            <a:off x="10896036" y="1747520"/>
            <a:ext cx="0" cy="51943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E15E8E-D649-4445-BAA4-98CC4E972023}"/>
              </a:ext>
            </a:extLst>
          </p:cNvPr>
          <p:cNvSpPr txBox="1"/>
          <p:nvPr/>
        </p:nvSpPr>
        <p:spPr>
          <a:xfrm>
            <a:off x="4474744" y="4618659"/>
            <a:ext cx="1821586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잔액 </a:t>
            </a:r>
            <a:r>
              <a:rPr lang="en-US" altLang="ko-KR" sz="1400" dirty="0"/>
              <a:t>30,000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10</a:t>
            </a:r>
            <a:r>
              <a:rPr lang="en-US" altLang="ko-KR" sz="1400" dirty="0"/>
              <a:t>,000</a:t>
            </a:r>
            <a:r>
              <a:rPr lang="ko-KR" altLang="en-US" sz="1400" dirty="0"/>
              <a:t>원 송금</a:t>
            </a:r>
            <a:r>
              <a:rPr lang="en-US" altLang="ko-KR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수수료 </a:t>
            </a:r>
            <a:r>
              <a:rPr lang="en-US" altLang="ko-KR" sz="1400" dirty="0"/>
              <a:t>500</a:t>
            </a:r>
            <a:r>
              <a:rPr lang="ko-KR" altLang="en-US" sz="1400" dirty="0"/>
              <a:t>원 부과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잔액 </a:t>
            </a:r>
            <a:r>
              <a:rPr lang="en-US" altLang="ko-KR" sz="1400" dirty="0"/>
              <a:t>19,500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380DA-853E-CA47-B5ED-FEB370990CA7}"/>
              </a:ext>
            </a:extLst>
          </p:cNvPr>
          <p:cNvSpPr txBox="1"/>
          <p:nvPr/>
        </p:nvSpPr>
        <p:spPr>
          <a:xfrm>
            <a:off x="9709155" y="1425121"/>
            <a:ext cx="2283047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송금 받은 계좌 </a:t>
            </a:r>
            <a:r>
              <a:rPr lang="en-US" altLang="ko-KR" sz="1200" dirty="0"/>
              <a:t>0</a:t>
            </a:r>
            <a:r>
              <a:rPr lang="ko-KR" altLang="en-US" sz="1200" dirty="0"/>
              <a:t>원 </a:t>
            </a:r>
            <a:r>
              <a:rPr lang="en-US" altLang="ko-KR" sz="1200" dirty="0">
                <a:sym typeface="Wingdings" panose="05000000000000000000" pitchFamily="2" charset="2"/>
              </a:rPr>
              <a:t> 10,000</a:t>
            </a:r>
            <a:r>
              <a:rPr lang="ko-KR" altLang="en-US" sz="1200" dirty="0">
                <a:sym typeface="Wingdings" panose="05000000000000000000" pitchFamily="2" charset="2"/>
              </a:rPr>
              <a:t>원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B4165-BA9B-47E2-A5BD-DCCBCF2ECD6C}"/>
              </a:ext>
            </a:extLst>
          </p:cNvPr>
          <p:cNvSpPr txBox="1"/>
          <p:nvPr/>
        </p:nvSpPr>
        <p:spPr>
          <a:xfrm>
            <a:off x="3987554" y="37662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송금인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5720C-DCD4-451B-AD70-CD0076D40B20}"/>
              </a:ext>
            </a:extLst>
          </p:cNvPr>
          <p:cNvSpPr txBox="1"/>
          <p:nvPr/>
        </p:nvSpPr>
        <p:spPr>
          <a:xfrm>
            <a:off x="3987555" y="35464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수취인</a:t>
            </a:r>
          </a:p>
        </p:txBody>
      </p:sp>
    </p:spTree>
    <p:extLst>
      <p:ext uri="{BB962C8B-B14F-4D97-AF65-F5344CB8AC3E}">
        <p14:creationId xmlns:p14="http://schemas.microsoft.com/office/powerpoint/2010/main" val="28895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498311" y="586034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동일 은행 송금 안내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1045639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(4/4)</a:t>
            </a:r>
            <a:r>
              <a:rPr lang="en-US" altLang="ko-KR" sz="2000" dirty="0"/>
              <a:t>_</a:t>
            </a:r>
            <a:r>
              <a:rPr lang="ko-KR" altLang="en-US" sz="2000" dirty="0"/>
              <a:t>동일 은행 송금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(5/11)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F338F-2644-491F-898B-F8C2D2F90840}"/>
              </a:ext>
            </a:extLst>
          </p:cNvPr>
          <p:cNvSpPr txBox="1"/>
          <p:nvPr/>
        </p:nvSpPr>
        <p:spPr>
          <a:xfrm>
            <a:off x="7697646" y="479892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E95782-A803-1A42-8282-17931836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6" y="2154457"/>
            <a:ext cx="3840698" cy="3570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23B956B-3D45-0346-AC46-BBA4D2267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88" y="2794251"/>
            <a:ext cx="4389805" cy="1875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7100EC-9725-9544-96BA-DB5AB96CE60A}"/>
              </a:ext>
            </a:extLst>
          </p:cNvPr>
          <p:cNvCxnSpPr>
            <a:cxnSpLocks/>
          </p:cNvCxnSpPr>
          <p:nvPr/>
        </p:nvCxnSpPr>
        <p:spPr>
          <a:xfrm>
            <a:off x="5394036" y="3884314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E31DDF5-37A9-BD48-A74C-D775C4F073E2}"/>
              </a:ext>
            </a:extLst>
          </p:cNvPr>
          <p:cNvSpPr txBox="1"/>
          <p:nvPr/>
        </p:nvSpPr>
        <p:spPr>
          <a:xfrm>
            <a:off x="9709155" y="1425121"/>
            <a:ext cx="2283047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송금 받은 계좌 </a:t>
            </a:r>
            <a:r>
              <a:rPr lang="en-US" altLang="ko-KR" sz="1200" dirty="0"/>
              <a:t>0</a:t>
            </a:r>
            <a:r>
              <a:rPr lang="ko-KR" altLang="en-US" sz="1200" dirty="0"/>
              <a:t>원 </a:t>
            </a:r>
            <a:r>
              <a:rPr lang="en-US" altLang="ko-KR" sz="1200" dirty="0">
                <a:sym typeface="Wingdings" panose="05000000000000000000" pitchFamily="2" charset="2"/>
              </a:rPr>
              <a:t> 20,000</a:t>
            </a:r>
            <a:r>
              <a:rPr lang="ko-KR" altLang="en-US" sz="1200" dirty="0">
                <a:sym typeface="Wingdings" panose="05000000000000000000" pitchFamily="2" charset="2"/>
              </a:rPr>
              <a:t>원</a:t>
            </a:r>
            <a:endParaRPr lang="en-US" altLang="ko-KR" sz="120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9997823-410E-D349-9FC5-91AB9869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46" y="1867013"/>
            <a:ext cx="5046553" cy="984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ABCA782-843B-6E4B-83D8-DF4F4BA5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51" y="2968776"/>
            <a:ext cx="3020544" cy="213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6863445-B0A2-2049-AA39-AD5B8D13B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3" y="3136944"/>
            <a:ext cx="5524133" cy="1108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22751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(6/11)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432902" y="522751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9FABD6-63BF-0D47-9204-9BA94DD4CDC5}"/>
              </a:ext>
            </a:extLst>
          </p:cNvPr>
          <p:cNvSpPr/>
          <p:nvPr/>
        </p:nvSpPr>
        <p:spPr>
          <a:xfrm>
            <a:off x="4521600" y="3334455"/>
            <a:ext cx="687600" cy="67206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A1E3C-CF77-A54D-A4A9-2D7C8D3A428D}"/>
              </a:ext>
            </a:extLst>
          </p:cNvPr>
          <p:cNvSpPr/>
          <p:nvPr/>
        </p:nvSpPr>
        <p:spPr>
          <a:xfrm>
            <a:off x="10607635" y="2454529"/>
            <a:ext cx="626415" cy="18109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28CF3F-A8E2-104E-A2B8-5B9EFA664F30}"/>
              </a:ext>
            </a:extLst>
          </p:cNvPr>
          <p:cNvCxnSpPr>
            <a:cxnSpLocks/>
          </p:cNvCxnSpPr>
          <p:nvPr/>
        </p:nvCxnSpPr>
        <p:spPr>
          <a:xfrm>
            <a:off x="6096000" y="3755005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5716B5-43F9-1C4C-9590-0A2C8B937CDC}"/>
              </a:ext>
            </a:extLst>
          </p:cNvPr>
          <p:cNvSpPr/>
          <p:nvPr/>
        </p:nvSpPr>
        <p:spPr>
          <a:xfrm>
            <a:off x="9483174" y="3907174"/>
            <a:ext cx="653603" cy="182593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BCA2734-F871-2043-BCCA-EC66DF415A25}"/>
              </a:ext>
            </a:extLst>
          </p:cNvPr>
          <p:cNvCxnSpPr>
            <a:cxnSpLocks/>
          </p:cNvCxnSpPr>
          <p:nvPr/>
        </p:nvCxnSpPr>
        <p:spPr>
          <a:xfrm flipV="1">
            <a:off x="10108361" y="2731490"/>
            <a:ext cx="626415" cy="109282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AD1A9A-D14F-0148-AB8B-5940E36A3B61}"/>
              </a:ext>
            </a:extLst>
          </p:cNvPr>
          <p:cNvCxnSpPr>
            <a:cxnSpLocks/>
          </p:cNvCxnSpPr>
          <p:nvPr/>
        </p:nvCxnSpPr>
        <p:spPr>
          <a:xfrm flipV="1">
            <a:off x="10858713" y="1748511"/>
            <a:ext cx="0" cy="51416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D27166-2546-1F4D-AC46-83D13874B457}"/>
              </a:ext>
            </a:extLst>
          </p:cNvPr>
          <p:cNvSpPr txBox="1"/>
          <p:nvPr/>
        </p:nvSpPr>
        <p:spPr>
          <a:xfrm>
            <a:off x="4474744" y="4642736"/>
            <a:ext cx="1821586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잔액 </a:t>
            </a:r>
            <a:r>
              <a:rPr lang="en-US" altLang="ko-KR" sz="1400" dirty="0"/>
              <a:t>30,000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20</a:t>
            </a:r>
            <a:r>
              <a:rPr lang="en-US" altLang="ko-KR" sz="1400" dirty="0"/>
              <a:t>,000</a:t>
            </a:r>
            <a:r>
              <a:rPr lang="ko-KR" altLang="en-US" sz="1400" dirty="0"/>
              <a:t>원 송금</a:t>
            </a:r>
            <a:r>
              <a:rPr lang="en-US" altLang="ko-KR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수수료 </a:t>
            </a:r>
            <a:r>
              <a:rPr lang="en-US" altLang="ko-KR" sz="1400" dirty="0"/>
              <a:t>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잔액 </a:t>
            </a:r>
            <a:r>
              <a:rPr lang="en-US" altLang="ko-KR" sz="1400" dirty="0"/>
              <a:t>10,000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A12D7-CE5D-411C-871C-AD07A8A9B94E}"/>
              </a:ext>
            </a:extLst>
          </p:cNvPr>
          <p:cNvSpPr txBox="1"/>
          <p:nvPr/>
        </p:nvSpPr>
        <p:spPr>
          <a:xfrm>
            <a:off x="3987554" y="37662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송금인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581CE-2218-47E0-B142-33A3DF934F35}"/>
              </a:ext>
            </a:extLst>
          </p:cNvPr>
          <p:cNvSpPr txBox="1"/>
          <p:nvPr/>
        </p:nvSpPr>
        <p:spPr>
          <a:xfrm>
            <a:off x="3987555" y="35464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수취인</a:t>
            </a:r>
          </a:p>
        </p:txBody>
      </p:sp>
    </p:spTree>
    <p:extLst>
      <p:ext uri="{BB962C8B-B14F-4D97-AF65-F5344CB8AC3E}">
        <p14:creationId xmlns:p14="http://schemas.microsoft.com/office/powerpoint/2010/main" val="36873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3BD6-A98C-465B-B325-07FFE5FD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2F562-B523-41DA-9AE8-91477E38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</a:t>
            </a:r>
            <a:r>
              <a:rPr lang="en-US" altLang="ko-KR" dirty="0"/>
              <a:t>1991</a:t>
            </a:r>
            <a:r>
              <a:rPr lang="ko-KR" altLang="en-US" dirty="0"/>
              <a:t>년에 발표한 프로그래밍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수많은 라이브러리 제공</a:t>
            </a:r>
            <a:endParaRPr lang="en-US" altLang="ko-KR" dirty="0"/>
          </a:p>
          <a:p>
            <a:pPr lvl="1"/>
            <a:r>
              <a:rPr lang="ko-KR" altLang="en-US" dirty="0"/>
              <a:t>라이브러리 </a:t>
            </a:r>
            <a:r>
              <a:rPr lang="en-US" altLang="ko-KR" dirty="0"/>
              <a:t>: </a:t>
            </a:r>
            <a:r>
              <a:rPr lang="ko-KR" altLang="en-US" dirty="0"/>
              <a:t>미리 만들어진 함수나 클래스의 집합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자동 메모리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Script</a:t>
            </a:r>
            <a:r>
              <a:rPr lang="ko-KR" altLang="en-US" dirty="0"/>
              <a:t>형 언어</a:t>
            </a:r>
            <a:endParaRPr lang="en-US" altLang="ko-KR" dirty="0"/>
          </a:p>
          <a:p>
            <a:pPr lvl="1"/>
            <a:r>
              <a:rPr lang="en-US" altLang="ko-KR" dirty="0"/>
              <a:t>Interpreter</a:t>
            </a:r>
            <a:r>
              <a:rPr lang="ko-KR" altLang="en-US" dirty="0"/>
              <a:t>를 이용해 소스 코드를 라인 단위로 해석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높은 확장성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A45BD-5B05-41B3-851E-0FF8702B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62E0FB73-AD7F-406C-BB32-2F3387A3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8" y="5295596"/>
            <a:ext cx="2974731" cy="10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A4CA101-B630-8340-A80D-C53DB376F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84" y="1609397"/>
            <a:ext cx="5449197" cy="822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B056C27-DF6D-4745-81B7-0BAD24253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06" y="2236175"/>
            <a:ext cx="26543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7A819EF2-E798-CC4A-A575-3FD71D805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0" y="2324052"/>
            <a:ext cx="5143688" cy="815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D4E483E0-811B-4F42-B32F-D02775CED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6" y="2937823"/>
            <a:ext cx="3012117" cy="194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08003" y="516067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오류 시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(7/11)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6961284" y="5160676"/>
            <a:ext cx="45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비밀번호가 틀리고 이후에 맞았을 경우</a:t>
            </a:r>
            <a:r>
              <a:rPr lang="en-US" altLang="ko-KR" dirty="0"/>
              <a:t>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7A0CF-42C6-DA4E-83B6-DBBC1EC5BA8F}"/>
              </a:ext>
            </a:extLst>
          </p:cNvPr>
          <p:cNvSpPr/>
          <p:nvPr/>
        </p:nvSpPr>
        <p:spPr>
          <a:xfrm>
            <a:off x="5355660" y="2491952"/>
            <a:ext cx="454057" cy="44587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C019B-8423-5E48-A80A-3DBE3FF7854F}"/>
              </a:ext>
            </a:extLst>
          </p:cNvPr>
          <p:cNvSpPr/>
          <p:nvPr/>
        </p:nvSpPr>
        <p:spPr>
          <a:xfrm>
            <a:off x="1348740" y="4252741"/>
            <a:ext cx="1478280" cy="26909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D5CBDF-34EF-EC49-850E-4AAF40E86F4B}"/>
              </a:ext>
            </a:extLst>
          </p:cNvPr>
          <p:cNvSpPr/>
          <p:nvPr/>
        </p:nvSpPr>
        <p:spPr>
          <a:xfrm>
            <a:off x="11321070" y="1761939"/>
            <a:ext cx="506095" cy="47423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CBB66-5ED9-9C49-8848-52E46DEFD2CF}"/>
              </a:ext>
            </a:extLst>
          </p:cNvPr>
          <p:cNvSpPr/>
          <p:nvPr/>
        </p:nvSpPr>
        <p:spPr>
          <a:xfrm>
            <a:off x="9468660" y="4360392"/>
            <a:ext cx="313661" cy="20616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211C7-61CD-D149-906A-FAE75B9B6DF5}"/>
              </a:ext>
            </a:extLst>
          </p:cNvPr>
          <p:cNvSpPr txBox="1"/>
          <p:nvPr/>
        </p:nvSpPr>
        <p:spPr>
          <a:xfrm>
            <a:off x="3988131" y="3908221"/>
            <a:ext cx="1821586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비밀번호가 틀릴 때마다 </a:t>
            </a:r>
            <a:r>
              <a:rPr lang="en-US" altLang="ko-KR" sz="1200" dirty="0"/>
              <a:t>error </a:t>
            </a:r>
            <a:r>
              <a:rPr lang="ko-KR" altLang="en-US" sz="1200" dirty="0"/>
              <a:t>열 </a:t>
            </a:r>
            <a:r>
              <a:rPr lang="en-US" altLang="ko-KR" sz="1200" dirty="0"/>
              <a:t>+1 </a:t>
            </a:r>
            <a:r>
              <a:rPr lang="ko-KR" altLang="en-US" sz="1200" dirty="0"/>
              <a:t>추가</a:t>
            </a:r>
            <a:endParaRPr lang="en-US" altLang="ko-KR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E34F69-8345-7644-8ECF-4DBFDC467508}"/>
              </a:ext>
            </a:extLst>
          </p:cNvPr>
          <p:cNvCxnSpPr>
            <a:cxnSpLocks/>
          </p:cNvCxnSpPr>
          <p:nvPr/>
        </p:nvCxnSpPr>
        <p:spPr>
          <a:xfrm flipV="1">
            <a:off x="2960820" y="2991395"/>
            <a:ext cx="2297096" cy="13958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275E08-092F-BF41-9B2B-5A5208C525FC}"/>
              </a:ext>
            </a:extLst>
          </p:cNvPr>
          <p:cNvSpPr txBox="1"/>
          <p:nvPr/>
        </p:nvSpPr>
        <p:spPr>
          <a:xfrm>
            <a:off x="1557359" y="5573700"/>
            <a:ext cx="2292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→ </a:t>
            </a:r>
            <a:r>
              <a:rPr lang="en-US" altLang="ko-KR" sz="1500" dirty="0"/>
              <a:t>MySQL</a:t>
            </a:r>
            <a:r>
              <a:rPr lang="ko-KR" altLang="en-US" sz="1500" dirty="0"/>
              <a:t> </a:t>
            </a:r>
            <a:r>
              <a:rPr lang="en-US" altLang="ko-KR" sz="1500" dirty="0"/>
              <a:t>error </a:t>
            </a:r>
            <a:r>
              <a:rPr lang="ko-KR" altLang="en-US" sz="1500" dirty="0"/>
              <a:t>열 </a:t>
            </a:r>
            <a:r>
              <a:rPr lang="en-US" altLang="ko-KR" sz="1500" dirty="0"/>
              <a:t>+1 </a:t>
            </a:r>
            <a:r>
              <a:rPr lang="ko-KR" altLang="en-US" sz="1500" dirty="0"/>
              <a:t>추가</a:t>
            </a:r>
            <a:endParaRPr lang="en-US" altLang="ko-KR" sz="15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53824C-2C7E-4C4A-9F61-32C0513726B7}"/>
              </a:ext>
            </a:extLst>
          </p:cNvPr>
          <p:cNvCxnSpPr>
            <a:cxnSpLocks/>
          </p:cNvCxnSpPr>
          <p:nvPr/>
        </p:nvCxnSpPr>
        <p:spPr>
          <a:xfrm flipV="1">
            <a:off x="9881278" y="2371140"/>
            <a:ext cx="1479938" cy="20612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92BCCC-1E2D-4667-ADCA-980242F7E28B}"/>
              </a:ext>
            </a:extLst>
          </p:cNvPr>
          <p:cNvSpPr txBox="1"/>
          <p:nvPr/>
        </p:nvSpPr>
        <p:spPr>
          <a:xfrm>
            <a:off x="10510345" y="3692777"/>
            <a:ext cx="1562227" cy="430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비밀번호가 맞았으므로 </a:t>
            </a:r>
            <a:r>
              <a:rPr lang="en-US" altLang="ko-KR" sz="1050" dirty="0"/>
              <a:t>error = 0</a:t>
            </a:r>
            <a:r>
              <a:rPr lang="ko-KR" altLang="en-US" sz="1050" dirty="0"/>
              <a:t>으로 초기화</a:t>
            </a:r>
            <a:endParaRPr lang="en-US" altLang="ko-KR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A6E1D-6CE0-354C-BB69-C2244D7C25B8}"/>
              </a:ext>
            </a:extLst>
          </p:cNvPr>
          <p:cNvSpPr txBox="1"/>
          <p:nvPr/>
        </p:nvSpPr>
        <p:spPr>
          <a:xfrm>
            <a:off x="7076631" y="5573700"/>
            <a:ext cx="40849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→ 비밀번호가 맞았을 경우  </a:t>
            </a:r>
            <a:r>
              <a:rPr lang="en-US" altLang="ko-KR" sz="1500" dirty="0"/>
              <a:t>error </a:t>
            </a:r>
            <a:r>
              <a:rPr lang="ko-KR" altLang="en-US" sz="1500" dirty="0"/>
              <a:t>열 </a:t>
            </a:r>
            <a:r>
              <a:rPr lang="en-US" altLang="ko-KR" sz="1500" dirty="0"/>
              <a:t>0</a:t>
            </a:r>
            <a:r>
              <a:rPr lang="ko-KR" altLang="en-US" sz="1500" dirty="0"/>
              <a:t>로 초기화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777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7582CEF-1A1D-8E4C-AE6A-34003268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47" y="3234110"/>
            <a:ext cx="3655384" cy="2361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C074591-5A4B-454F-94CF-878DF1E27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8" y="2123948"/>
            <a:ext cx="5378527" cy="86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29077" y="537745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625994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r>
              <a:rPr lang="en-US" altLang="ko-KR" dirty="0"/>
              <a:t>(Cont'd)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(8/11)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F3562-A67F-484A-9FF2-2C5CF71F67AE}"/>
              </a:ext>
            </a:extLst>
          </p:cNvPr>
          <p:cNvSpPr txBox="1"/>
          <p:nvPr/>
        </p:nvSpPr>
        <p:spPr>
          <a:xfrm>
            <a:off x="9534525" y="2279806"/>
            <a:ext cx="22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“error” ==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이 되어 계좌 정지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5802361" y="576890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336DC-4F1A-C840-B0B3-8BE742021D35}"/>
              </a:ext>
            </a:extLst>
          </p:cNvPr>
          <p:cNvSpPr/>
          <p:nvPr/>
        </p:nvSpPr>
        <p:spPr>
          <a:xfrm>
            <a:off x="9030322" y="2285401"/>
            <a:ext cx="504203" cy="47759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0BF4D3-1A46-FE4F-8F68-4521112F6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6" y="2088776"/>
            <a:ext cx="24892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E8C6C-E69E-104B-AE01-B302A3CF2FD6}"/>
              </a:ext>
            </a:extLst>
          </p:cNvPr>
          <p:cNvSpPr txBox="1"/>
          <p:nvPr/>
        </p:nvSpPr>
        <p:spPr>
          <a:xfrm>
            <a:off x="1676494" y="5768305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→ 계좌 정지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6E501-01A0-5540-BD7F-46F48AFB0FC8}"/>
              </a:ext>
            </a:extLst>
          </p:cNvPr>
          <p:cNvSpPr txBox="1"/>
          <p:nvPr/>
        </p:nvSpPr>
        <p:spPr>
          <a:xfrm>
            <a:off x="8748154" y="4126616"/>
            <a:ext cx="2181416" cy="10156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</a:t>
            </a:r>
            <a:r>
              <a:rPr lang="ko-KR" altLang="en-US" sz="1200" dirty="0" err="1"/>
              <a:t>거래창에서</a:t>
            </a:r>
            <a:r>
              <a:rPr lang="ko-KR" altLang="en-US" sz="1200" dirty="0"/>
              <a:t> 정지 계좌는 왼쪽과 같은 안내 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376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28E0F61-6AD5-5541-8B7D-E0EFE463A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45" y="1684750"/>
            <a:ext cx="5872748" cy="1850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C5D0D2-4B57-CA40-B245-B723D9277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1" y="2587231"/>
            <a:ext cx="3629532" cy="1950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52924" y="507261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입력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잔액부족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(9/11)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8033624" y="506626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 부족 안내</a:t>
            </a:r>
            <a:r>
              <a:rPr lang="en-US" altLang="ko-KR" dirty="0"/>
              <a:t>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BC993-B4A9-47E9-97EE-C416A8841FC7}"/>
              </a:ext>
            </a:extLst>
          </p:cNvPr>
          <p:cNvSpPr/>
          <p:nvPr/>
        </p:nvSpPr>
        <p:spPr>
          <a:xfrm>
            <a:off x="10712863" y="2840573"/>
            <a:ext cx="729767" cy="23605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6F5E59-A104-7B43-987B-0F90F7F13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99" y="3107124"/>
            <a:ext cx="22987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1ED41519-C755-4745-9326-B24328BF3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29956" y="3298296"/>
            <a:ext cx="1231300" cy="813789"/>
          </a:xfrm>
          <a:prstGeom prst="bentConnector3">
            <a:avLst>
              <a:gd name="adj1" fmla="val 729"/>
            </a:avLst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488EF5-E0E0-C24C-9321-2511BE52F90D}"/>
              </a:ext>
            </a:extLst>
          </p:cNvPr>
          <p:cNvCxnSpPr>
            <a:cxnSpLocks/>
          </p:cNvCxnSpPr>
          <p:nvPr/>
        </p:nvCxnSpPr>
        <p:spPr>
          <a:xfrm>
            <a:off x="5107183" y="3622066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7807EDC-C869-3540-9676-AA6B0783D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24" y="1269896"/>
            <a:ext cx="3169483" cy="1978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E5643F8-3860-2849-8839-F84EE343C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8" y="2129360"/>
            <a:ext cx="3744917" cy="2599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044028" y="491659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(10/11)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309552" y="3361400"/>
            <a:ext cx="27431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4B2CB-B0B7-4533-ABE8-877D99BDB5DC}"/>
              </a:ext>
            </a:extLst>
          </p:cNvPr>
          <p:cNvCxnSpPr>
            <a:cxnSpLocks/>
          </p:cNvCxnSpPr>
          <p:nvPr/>
        </p:nvCxnSpPr>
        <p:spPr>
          <a:xfrm>
            <a:off x="8109107" y="2828289"/>
            <a:ext cx="387193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47271-B36E-420C-ABA2-043BC0A13FA6}"/>
              </a:ext>
            </a:extLst>
          </p:cNvPr>
          <p:cNvSpPr txBox="1"/>
          <p:nvPr/>
        </p:nvSpPr>
        <p:spPr>
          <a:xfrm>
            <a:off x="4734552" y="3611572"/>
            <a:ext cx="128841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16037-3591-054B-8788-E328394418EC}"/>
              </a:ext>
            </a:extLst>
          </p:cNvPr>
          <p:cNvSpPr txBox="1"/>
          <p:nvPr/>
        </p:nvSpPr>
        <p:spPr>
          <a:xfrm>
            <a:off x="911759" y="5354672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→ 안내 메시지 출력 후 초기 화면으로 돌아감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68FA369-59E8-1D4C-973E-17FDF533C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36" y="3841972"/>
            <a:ext cx="2021886" cy="22866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889755-0FE4-B44D-ADEF-DBCF11083174}"/>
              </a:ext>
            </a:extLst>
          </p:cNvPr>
          <p:cNvCxnSpPr>
            <a:cxnSpLocks/>
          </p:cNvCxnSpPr>
          <p:nvPr/>
        </p:nvCxnSpPr>
        <p:spPr>
          <a:xfrm>
            <a:off x="7745979" y="3377741"/>
            <a:ext cx="0" cy="355847"/>
          </a:xfrm>
          <a:prstGeom prst="straightConnector1">
            <a:avLst/>
          </a:prstGeom>
          <a:ln>
            <a:solidFill>
              <a:srgbClr val="96430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694745-E62C-DD41-9DAE-97BEEE78FEF0}"/>
              </a:ext>
            </a:extLst>
          </p:cNvPr>
          <p:cNvCxnSpPr>
            <a:cxnSpLocks/>
          </p:cNvCxnSpPr>
          <p:nvPr/>
        </p:nvCxnSpPr>
        <p:spPr>
          <a:xfrm>
            <a:off x="3959622" y="3841972"/>
            <a:ext cx="7355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5D9963-FAB9-5B4B-A61E-6144E9B8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55" y="2019126"/>
            <a:ext cx="3425856" cy="4081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r>
              <a:rPr lang="en-US" altLang="ko-KR" dirty="0"/>
              <a:t> (Cont'd)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(11/11)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71484-0370-458E-848A-5151E2D39CC7}"/>
              </a:ext>
            </a:extLst>
          </p:cNvPr>
          <p:cNvSpPr txBox="1"/>
          <p:nvPr/>
        </p:nvSpPr>
        <p:spPr>
          <a:xfrm>
            <a:off x="4510675" y="34290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→송금</a:t>
            </a:r>
            <a:r>
              <a:rPr lang="ko-KR" altLang="en-US" sz="1400" dirty="0">
                <a:latin typeface="+mn-ea"/>
              </a:rPr>
              <a:t> 받는 계좌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/>
              <a:t>→ </a:t>
            </a:r>
            <a:r>
              <a:rPr lang="en-US" altLang="ko-KR" sz="1400" dirty="0"/>
              <a:t>3</a:t>
            </a:r>
            <a:r>
              <a:rPr lang="ko-KR" altLang="en-US" sz="1400" dirty="0"/>
              <a:t>초 경과 후 초기 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4C143-4169-42DE-A853-9FFF75FB8E27}"/>
              </a:ext>
            </a:extLst>
          </p:cNvPr>
          <p:cNvSpPr/>
          <p:nvPr/>
        </p:nvSpPr>
        <p:spPr>
          <a:xfrm>
            <a:off x="1080994" y="5618767"/>
            <a:ext cx="1783229" cy="20829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E4230B-8466-604E-9144-C6F10C6A57D4}"/>
              </a:ext>
            </a:extLst>
          </p:cNvPr>
          <p:cNvCxnSpPr>
            <a:cxnSpLocks/>
          </p:cNvCxnSpPr>
          <p:nvPr/>
        </p:nvCxnSpPr>
        <p:spPr>
          <a:xfrm>
            <a:off x="4375353" y="5319549"/>
            <a:ext cx="51640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BC1378-05EF-9B41-AED9-FE0E0CD836ED}"/>
              </a:ext>
            </a:extLst>
          </p:cNvPr>
          <p:cNvSpPr txBox="1"/>
          <p:nvPr/>
        </p:nvSpPr>
        <p:spPr>
          <a:xfrm>
            <a:off x="4972496" y="5088716"/>
            <a:ext cx="128841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</p:spTree>
    <p:extLst>
      <p:ext uri="{BB962C8B-B14F-4D97-AF65-F5344CB8AC3E}">
        <p14:creationId xmlns:p14="http://schemas.microsoft.com/office/powerpoint/2010/main" val="37226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(1/3)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FE40-5685-4EC7-A3F2-C73CA6220E7B}"/>
              </a:ext>
            </a:extLst>
          </p:cNvPr>
          <p:cNvSpPr txBox="1"/>
          <p:nvPr/>
        </p:nvSpPr>
        <p:spPr>
          <a:xfrm>
            <a:off x="2509821" y="5013092"/>
            <a:ext cx="13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DABEF0A-ABBD-4793-9A55-04F003AEAF05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D315D-EEA8-4B26-AF0B-A7A623424B69}"/>
              </a:ext>
            </a:extLst>
          </p:cNvPr>
          <p:cNvSpPr txBox="1"/>
          <p:nvPr/>
        </p:nvSpPr>
        <p:spPr>
          <a:xfrm>
            <a:off x="7394337" y="5012362"/>
            <a:ext cx="19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잔액조회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2F6A1D9-3ED0-594C-A179-82C07B52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78" y="2260772"/>
            <a:ext cx="34544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2F70C-B6D3-3D48-B6AB-32410A12C45B}"/>
              </a:ext>
            </a:extLst>
          </p:cNvPr>
          <p:cNvSpPr txBox="1"/>
          <p:nvPr/>
        </p:nvSpPr>
        <p:spPr>
          <a:xfrm>
            <a:off x="9727266" y="3907753"/>
            <a:ext cx="2181416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en-US" altLang="ko-KR" sz="1200" dirty="0"/>
              <a:t>MySQL</a:t>
            </a:r>
            <a:r>
              <a:rPr lang="ko-KR" altLang="en-US" sz="1200" dirty="0"/>
              <a:t>에 저장되어 있는 계좌 정보와 잔액 출력</a:t>
            </a:r>
            <a:endParaRPr lang="en-US" altLang="ko-KR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BDF918-E828-4A4F-90F6-366164B30C26}"/>
              </a:ext>
            </a:extLst>
          </p:cNvPr>
          <p:cNvCxnSpPr>
            <a:cxnSpLocks/>
          </p:cNvCxnSpPr>
          <p:nvPr/>
        </p:nvCxnSpPr>
        <p:spPr>
          <a:xfrm>
            <a:off x="5402458" y="3603016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52BC8AC-25DF-44FC-9E15-DF60977CA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98" y="2229794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6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87812B1-6BD2-0C47-A8D7-A71EE7013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2466764"/>
            <a:ext cx="34544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(2/3)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DABEF0A-ABBD-4793-9A55-04F003AEAF05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722042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 (Cont'd)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D315D-EEA8-4B26-AF0B-A7A623424B69}"/>
              </a:ext>
            </a:extLst>
          </p:cNvPr>
          <p:cNvSpPr txBox="1"/>
          <p:nvPr/>
        </p:nvSpPr>
        <p:spPr>
          <a:xfrm>
            <a:off x="2031762" y="5853779"/>
            <a:ext cx="19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잔액조회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09150-2DF6-4CB1-A1D9-5BA42DC5F0E0}"/>
              </a:ext>
            </a:extLst>
          </p:cNvPr>
          <p:cNvSpPr txBox="1"/>
          <p:nvPr/>
        </p:nvSpPr>
        <p:spPr>
          <a:xfrm>
            <a:off x="8692905" y="2958092"/>
            <a:ext cx="125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거래 종료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AC6BC-8700-450D-B92C-F5ACA6324D5F}"/>
              </a:ext>
            </a:extLst>
          </p:cNvPr>
          <p:cNvSpPr txBox="1"/>
          <p:nvPr/>
        </p:nvSpPr>
        <p:spPr>
          <a:xfrm>
            <a:off x="8107424" y="5816001"/>
            <a:ext cx="1748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아무키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초기 선택 화면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0F782-B567-4C78-83CB-5431DF7A9B02}"/>
              </a:ext>
            </a:extLst>
          </p:cNvPr>
          <p:cNvSpPr/>
          <p:nvPr/>
        </p:nvSpPr>
        <p:spPr>
          <a:xfrm>
            <a:off x="1335891" y="4736828"/>
            <a:ext cx="2315005" cy="264685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C06F01C-D651-A341-8C4C-41A9CA7CA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24" y="1917098"/>
            <a:ext cx="2772828" cy="9422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C868B60-B3D6-9E44-81DC-9D971991BC1D}"/>
              </a:ext>
            </a:extLst>
          </p:cNvPr>
          <p:cNvGrpSpPr/>
          <p:nvPr/>
        </p:nvGrpSpPr>
        <p:grpSpPr>
          <a:xfrm rot="494923">
            <a:off x="5401586" y="2530560"/>
            <a:ext cx="920004" cy="425267"/>
            <a:chOff x="5574642" y="2643307"/>
            <a:chExt cx="942742" cy="428486"/>
          </a:xfrm>
        </p:grpSpPr>
        <p:sp>
          <p:nvSpPr>
            <p:cNvPr id="19" name="화살표: 오른쪽 60">
              <a:extLst>
                <a:ext uri="{FF2B5EF4-FFF2-40B4-BE49-F238E27FC236}">
                  <a16:creationId xmlns:a16="http://schemas.microsoft.com/office/drawing/2014/main" id="{D41A10B1-A08D-514F-945B-0FE560479F0E}"/>
                </a:ext>
              </a:extLst>
            </p:cNvPr>
            <p:cNvSpPr/>
            <p:nvPr/>
          </p:nvSpPr>
          <p:spPr>
            <a:xfrm rot="19473477">
              <a:off x="5622992" y="2643307"/>
              <a:ext cx="846040" cy="42848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781B42-584D-054E-8B76-89C28D62276B}"/>
                </a:ext>
              </a:extLst>
            </p:cNvPr>
            <p:cNvSpPr txBox="1"/>
            <p:nvPr/>
          </p:nvSpPr>
          <p:spPr>
            <a:xfrm rot="19433302">
              <a:off x="5574642" y="2742134"/>
              <a:ext cx="9427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</a:rPr>
                <a:t>번</a:t>
              </a:r>
              <a:r>
                <a:rPr lang="en-US" altLang="ko-KR" sz="900" dirty="0">
                  <a:solidFill>
                    <a:schemeClr val="bg1"/>
                  </a:solidFill>
                </a:rPr>
                <a:t>[</a:t>
              </a:r>
              <a:r>
                <a:rPr lang="ko-KR" altLang="en-US" sz="900" dirty="0">
                  <a:solidFill>
                    <a:schemeClr val="bg1"/>
                  </a:solidFill>
                </a:rPr>
                <a:t>거래종료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1851CD-CF38-684B-923A-B82D1FE1C73A}"/>
              </a:ext>
            </a:extLst>
          </p:cNvPr>
          <p:cNvSpPr txBox="1"/>
          <p:nvPr/>
        </p:nvSpPr>
        <p:spPr>
          <a:xfrm rot="2775066">
            <a:off x="6373609" y="447050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정지 계좌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5E6D0-F7F0-5049-ACC0-EE4D7F04A2FC}"/>
              </a:ext>
            </a:extLst>
          </p:cNvPr>
          <p:cNvGrpSpPr/>
          <p:nvPr/>
        </p:nvGrpSpPr>
        <p:grpSpPr>
          <a:xfrm rot="3822304">
            <a:off x="5398170" y="4102838"/>
            <a:ext cx="1133213" cy="425267"/>
            <a:chOff x="5553652" y="2643307"/>
            <a:chExt cx="1161220" cy="428486"/>
          </a:xfrm>
        </p:grpSpPr>
        <p:sp>
          <p:nvSpPr>
            <p:cNvPr id="24" name="화살표: 오른쪽 60">
              <a:extLst>
                <a:ext uri="{FF2B5EF4-FFF2-40B4-BE49-F238E27FC236}">
                  <a16:creationId xmlns:a16="http://schemas.microsoft.com/office/drawing/2014/main" id="{9D63F9B6-525B-0943-99CC-5324CEFB1CD7}"/>
                </a:ext>
              </a:extLst>
            </p:cNvPr>
            <p:cNvSpPr/>
            <p:nvPr/>
          </p:nvSpPr>
          <p:spPr>
            <a:xfrm rot="19473477">
              <a:off x="5622992" y="2643307"/>
              <a:ext cx="846040" cy="42848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274408-20F0-ED4D-A04D-AE4EC60BFF3D}"/>
                </a:ext>
              </a:extLst>
            </p:cNvPr>
            <p:cNvSpPr txBox="1"/>
            <p:nvPr/>
          </p:nvSpPr>
          <p:spPr>
            <a:xfrm rot="19433302">
              <a:off x="5553652" y="2693461"/>
              <a:ext cx="1161220" cy="201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</a:rPr>
                <a:t>아무키</a:t>
              </a:r>
              <a:r>
                <a:rPr lang="en-US" altLang="ko-KR" sz="700" dirty="0">
                  <a:solidFill>
                    <a:schemeClr val="bg1"/>
                  </a:solidFill>
                </a:rPr>
                <a:t>[</a:t>
              </a:r>
              <a:r>
                <a:rPr lang="ko-KR" altLang="en-US" sz="700" dirty="0">
                  <a:solidFill>
                    <a:schemeClr val="bg1"/>
                  </a:solidFill>
                </a:rPr>
                <a:t>초기화면</a:t>
              </a:r>
              <a:r>
                <a:rPr lang="en-US" altLang="ko-KR" sz="700" dirty="0">
                  <a:solidFill>
                    <a:schemeClr val="bg1"/>
                  </a:solidFill>
                </a:rPr>
                <a:t>]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E4D5F094-FB2B-4022-92FC-BEB2B4E77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84" y="3424866"/>
            <a:ext cx="2635391" cy="2316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5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3E2692A-F057-AD48-9CC9-CC73AEBBC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75" y="2211445"/>
            <a:ext cx="3162300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3D39490-B7FD-1049-B5D1-0AEA11AB8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25" y="2671771"/>
            <a:ext cx="3664832" cy="173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291346" y="46981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 계좌 입력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(3/3)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2387493" y="5119745"/>
            <a:ext cx="1748832" cy="28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올바르지 않은 값 입력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9B64A5-A355-473E-8E2C-6AA6125A0409}"/>
              </a:ext>
            </a:extLst>
          </p:cNvPr>
          <p:cNvCxnSpPr>
            <a:cxnSpLocks/>
          </p:cNvCxnSpPr>
          <p:nvPr/>
        </p:nvCxnSpPr>
        <p:spPr>
          <a:xfrm>
            <a:off x="3306441" y="4317462"/>
            <a:ext cx="584424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4C8A7B-9B53-0446-B734-5CB0B1820955}"/>
              </a:ext>
            </a:extLst>
          </p:cNvPr>
          <p:cNvCxnSpPr>
            <a:cxnSpLocks/>
          </p:cNvCxnSpPr>
          <p:nvPr/>
        </p:nvCxnSpPr>
        <p:spPr>
          <a:xfrm>
            <a:off x="5608299" y="3603016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9">
            <a:extLst>
              <a:ext uri="{FF2B5EF4-FFF2-40B4-BE49-F238E27FC236}">
                <a16:creationId xmlns:a16="http://schemas.microsoft.com/office/drawing/2014/main" id="{F72B64F2-EA58-C04D-9CD6-147B44E42641}"/>
              </a:ext>
            </a:extLst>
          </p:cNvPr>
          <p:cNvCxnSpPr>
            <a:cxnSpLocks/>
          </p:cNvCxnSpPr>
          <p:nvPr/>
        </p:nvCxnSpPr>
        <p:spPr>
          <a:xfrm>
            <a:off x="6631284" y="2523567"/>
            <a:ext cx="2970260" cy="0"/>
          </a:xfrm>
          <a:prstGeom prst="line">
            <a:avLst/>
          </a:prstGeom>
          <a:ln w="2857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3AA32D-BC6D-B044-B217-B511BBA7AE7A}"/>
              </a:ext>
            </a:extLst>
          </p:cNvPr>
          <p:cNvSpPr txBox="1"/>
          <p:nvPr/>
        </p:nvSpPr>
        <p:spPr>
          <a:xfrm>
            <a:off x="8458438" y="3244099"/>
            <a:ext cx="1546332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안내 문구 출력 후 초기 메뉴 재실행</a:t>
            </a:r>
          </a:p>
        </p:txBody>
      </p:sp>
    </p:spTree>
    <p:extLst>
      <p:ext uri="{BB962C8B-B14F-4D97-AF65-F5344CB8AC3E}">
        <p14:creationId xmlns:p14="http://schemas.microsoft.com/office/powerpoint/2010/main" val="24551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84A284D-30A3-2941-8A68-1A53A4221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07" y="2802245"/>
            <a:ext cx="34925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(1/3)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63873" y="52147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34231" y="46932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은행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178573" y="469323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신규 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0904AF-26D6-0647-BD86-5C2A558D0EEB}"/>
              </a:ext>
            </a:extLst>
          </p:cNvPr>
          <p:cNvCxnSpPr>
            <a:cxnSpLocks/>
          </p:cNvCxnSpPr>
          <p:nvPr/>
        </p:nvCxnSpPr>
        <p:spPr>
          <a:xfrm>
            <a:off x="3724082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CD3AEC-492C-FD4B-B30E-C8F5F005BEE2}"/>
              </a:ext>
            </a:extLst>
          </p:cNvPr>
          <p:cNvCxnSpPr>
            <a:cxnSpLocks/>
          </p:cNvCxnSpPr>
          <p:nvPr/>
        </p:nvCxnSpPr>
        <p:spPr>
          <a:xfrm>
            <a:off x="7926628" y="3795321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42DA2B-01EB-5D4A-8E15-5E232582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6" y="3010384"/>
            <a:ext cx="34290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6E2A50-B986-674D-9526-BE36EF158FAC}"/>
              </a:ext>
            </a:extLst>
          </p:cNvPr>
          <p:cNvSpPr txBox="1"/>
          <p:nvPr/>
        </p:nvSpPr>
        <p:spPr>
          <a:xfrm>
            <a:off x="9034838" y="5158339"/>
            <a:ext cx="2708325" cy="83099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계좌번호 </a:t>
            </a:r>
            <a:r>
              <a:rPr lang="en-US" altLang="ko-KR" sz="1200" dirty="0"/>
              <a:t>: 8</a:t>
            </a:r>
            <a:r>
              <a:rPr lang="ko-KR" altLang="en-US" sz="1200" dirty="0"/>
              <a:t>자리 랜덤 생성</a:t>
            </a:r>
            <a:r>
              <a:rPr lang="en-US" altLang="ko-KR" sz="1200" dirty="0"/>
              <a:t>(</a:t>
            </a:r>
            <a:r>
              <a:rPr lang="ko-KR" altLang="en-US" sz="1200" dirty="0"/>
              <a:t>자동 입력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기존 계좌번호와 겹칠 경우 생성 </a:t>
            </a:r>
            <a:r>
              <a:rPr lang="en-US" altLang="ko-KR" sz="1200" dirty="0">
                <a:sym typeface="Wingdings" panose="05000000000000000000" pitchFamily="2" charset="2"/>
              </a:rPr>
              <a:t>X</a:t>
            </a:r>
            <a:endParaRPr lang="en-US" altLang="ko-KR" sz="1200" dirty="0"/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</a:t>
            </a:r>
            <a:endParaRPr lang="en-US" altLang="ko-KR" sz="1200" dirty="0"/>
          </a:p>
          <a:p>
            <a:r>
              <a:rPr lang="ko-KR" altLang="en-US" sz="1200" dirty="0"/>
              <a:t>비밀번호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F94937-ECEA-4FC0-AA2D-884AFE3D0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1" y="2435421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(2/3)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894457" y="478189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016394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(Cont'd)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0414F6-0C68-4B8F-B8BA-5045AA4FEFD1}"/>
              </a:ext>
            </a:extLst>
          </p:cNvPr>
          <p:cNvGrpSpPr/>
          <p:nvPr/>
        </p:nvGrpSpPr>
        <p:grpSpPr>
          <a:xfrm>
            <a:off x="6267029" y="2550347"/>
            <a:ext cx="5664399" cy="1927675"/>
            <a:chOff x="6267030" y="1876738"/>
            <a:chExt cx="5664399" cy="1927675"/>
          </a:xfrm>
        </p:grpSpPr>
        <p:pic>
          <p:nvPicPr>
            <p:cNvPr id="7" name="그림 6" descr="텍스트, 테이블이(가) 표시된 사진&#10;&#10;자동 생성된 설명">
              <a:extLst>
                <a:ext uri="{FF2B5EF4-FFF2-40B4-BE49-F238E27FC236}">
                  <a16:creationId xmlns:a16="http://schemas.microsoft.com/office/drawing/2014/main" id="{585E4F50-576C-394B-9621-126D41BCC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030" y="1876738"/>
              <a:ext cx="5664399" cy="1927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52E5008-66E7-4AD0-89A9-66A29951A326}"/>
                </a:ext>
              </a:extLst>
            </p:cNvPr>
            <p:cNvSpPr/>
            <p:nvPr/>
          </p:nvSpPr>
          <p:spPr>
            <a:xfrm>
              <a:off x="6476593" y="3132161"/>
              <a:ext cx="5454836" cy="23201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AA1D0B-4773-40F1-A652-3BD3D23E442C}"/>
              </a:ext>
            </a:extLst>
          </p:cNvPr>
          <p:cNvSpPr txBox="1"/>
          <p:nvPr/>
        </p:nvSpPr>
        <p:spPr>
          <a:xfrm>
            <a:off x="1661592" y="5217304"/>
            <a:ext cx="270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(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  <a:r>
              <a:rPr lang="ko-KR" altLang="en-US" sz="1200" dirty="0"/>
              <a:t>를 입력할 경우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초기화면으로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1C5DD3-1954-CF41-9E14-1917CDC39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" y="2519754"/>
            <a:ext cx="4777618" cy="19871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038F68-4795-7A4A-AA44-F29930BD8FA4}"/>
              </a:ext>
            </a:extLst>
          </p:cNvPr>
          <p:cNvCxnSpPr>
            <a:cxnSpLocks/>
          </p:cNvCxnSpPr>
          <p:nvPr/>
        </p:nvCxnSpPr>
        <p:spPr>
          <a:xfrm>
            <a:off x="5624958" y="3619269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0A32C-3EA8-446D-8858-7565394E55B2}"/>
              </a:ext>
            </a:extLst>
          </p:cNvPr>
          <p:cNvSpPr txBox="1"/>
          <p:nvPr/>
        </p:nvSpPr>
        <p:spPr>
          <a:xfrm>
            <a:off x="7920646" y="478189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&lt;MySQL </a:t>
            </a:r>
            <a:r>
              <a:rPr lang="ko-KR" altLang="en-US" dirty="0"/>
              <a:t>신규계좌 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5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D4C4-0DE8-415A-82AF-8A98B84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14898-2D0A-49BF-8BD6-972171AC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35101"/>
            <a:ext cx="11399083" cy="4965700"/>
          </a:xfrm>
        </p:spPr>
        <p:txBody>
          <a:bodyPr/>
          <a:lstStyle/>
          <a:p>
            <a:r>
              <a:rPr lang="ko-KR" altLang="en-US" dirty="0"/>
              <a:t>가장 널리 사용되고 있는 관계형 데이터베이스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소스이며</a:t>
            </a:r>
            <a:r>
              <a:rPr lang="en-US" altLang="ko-KR" dirty="0"/>
              <a:t>, </a:t>
            </a:r>
            <a:r>
              <a:rPr lang="ko-KR" altLang="en-US" dirty="0"/>
              <a:t>다중 사용자와 다중 스레드를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C++, Java, PHP </a:t>
            </a:r>
            <a:r>
              <a:rPr lang="ko-KR" altLang="en-US" dirty="0"/>
              <a:t>등 여러 프로그래밍 언어를 위한 다양한 </a:t>
            </a:r>
            <a:r>
              <a:rPr lang="en-US" altLang="ko-KR" dirty="0"/>
              <a:t>API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3F7FC-39D8-417A-822C-7D17C1DD3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2" name="Picture 4" descr="Database 1 - Intro to DB">
            <a:extLst>
              <a:ext uri="{FF2B5EF4-FFF2-40B4-BE49-F238E27FC236}">
                <a16:creationId xmlns:a16="http://schemas.microsoft.com/office/drawing/2014/main" id="{D6B9E12F-F850-44CD-937B-57FEF22A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58" y="4875168"/>
            <a:ext cx="2317750" cy="14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CD3B4C-3A1E-4D49-B63A-A389DEBAF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28" y="2318140"/>
            <a:ext cx="24638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E26467-1ABA-3D44-B30B-16CD95439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21" y="2170439"/>
            <a:ext cx="3161906" cy="3115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6086" y="542454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신규 은행  선택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(3/3)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2212233" y="5846128"/>
            <a:ext cx="1748832" cy="28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올바르지 않은 값 입력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9B64A5-A355-473E-8E2C-6AA6125A0409}"/>
              </a:ext>
            </a:extLst>
          </p:cNvPr>
          <p:cNvCxnSpPr>
            <a:cxnSpLocks/>
          </p:cNvCxnSpPr>
          <p:nvPr/>
        </p:nvCxnSpPr>
        <p:spPr>
          <a:xfrm>
            <a:off x="3311647" y="5231202"/>
            <a:ext cx="436390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432FF-1064-49F4-8B6E-03B291A5917D}"/>
              </a:ext>
            </a:extLst>
          </p:cNvPr>
          <p:cNvCxnSpPr>
            <a:cxnSpLocks/>
          </p:cNvCxnSpPr>
          <p:nvPr/>
        </p:nvCxnSpPr>
        <p:spPr>
          <a:xfrm>
            <a:off x="7222615" y="2560777"/>
            <a:ext cx="1612747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691A6-197E-AB45-9E81-5CCCE85C4ED7}"/>
              </a:ext>
            </a:extLst>
          </p:cNvPr>
          <p:cNvSpPr txBox="1"/>
          <p:nvPr/>
        </p:nvSpPr>
        <p:spPr>
          <a:xfrm>
            <a:off x="8835362" y="3005786"/>
            <a:ext cx="1409568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안내 문구 출력 후 초기 메뉴 재실행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F07F9E-F4FB-664A-A3BC-76F929F6B4B9}"/>
              </a:ext>
            </a:extLst>
          </p:cNvPr>
          <p:cNvCxnSpPr>
            <a:cxnSpLocks/>
          </p:cNvCxnSpPr>
          <p:nvPr/>
        </p:nvCxnSpPr>
        <p:spPr>
          <a:xfrm>
            <a:off x="5704100" y="3618674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791337" y="52147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112188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(1/3)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0904AF-26D6-0647-BD86-5C2A558D0EEB}"/>
              </a:ext>
            </a:extLst>
          </p:cNvPr>
          <p:cNvCxnSpPr>
            <a:cxnSpLocks/>
          </p:cNvCxnSpPr>
          <p:nvPr/>
        </p:nvCxnSpPr>
        <p:spPr>
          <a:xfrm>
            <a:off x="5786340" y="3635908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6B5FD4-CAAF-7D47-A85E-5D9A77F2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71" y="3139483"/>
            <a:ext cx="35814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BD346F-D837-A143-B272-C5D2A5067B48}"/>
              </a:ext>
            </a:extLst>
          </p:cNvPr>
          <p:cNvSpPr txBox="1"/>
          <p:nvPr/>
        </p:nvSpPr>
        <p:spPr>
          <a:xfrm>
            <a:off x="7480127" y="444462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변경할 계좌 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F753F-715B-49E5-B70A-36FFBBC8C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71" y="2405824"/>
            <a:ext cx="3004064" cy="264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2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48904EB-866C-1344-9026-B7E4750FE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99" y="2730009"/>
            <a:ext cx="5227042" cy="177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0AEDC41-F936-6942-B134-133634C2D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2832047"/>
            <a:ext cx="4831498" cy="1635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061312" y="472728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&lt;MySQL </a:t>
            </a:r>
            <a:r>
              <a:rPr lang="ko-KR" altLang="en-US" dirty="0"/>
              <a:t>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8367148" y="469514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&lt;MySQL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72A50-14B7-473B-91D0-C219F10BA7F5}"/>
              </a:ext>
            </a:extLst>
          </p:cNvPr>
          <p:cNvSpPr txBox="1"/>
          <p:nvPr/>
        </p:nvSpPr>
        <p:spPr>
          <a:xfrm>
            <a:off x="2131738" y="5175348"/>
            <a:ext cx="17333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전 비밀번호</a:t>
            </a:r>
            <a:r>
              <a:rPr lang="en-US" altLang="ko-KR" sz="1200" dirty="0"/>
              <a:t> : 123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ED6CB-F399-42DC-8399-2CF1C4838EBE}"/>
              </a:ext>
            </a:extLst>
          </p:cNvPr>
          <p:cNvSpPr txBox="1"/>
          <p:nvPr/>
        </p:nvSpPr>
        <p:spPr>
          <a:xfrm>
            <a:off x="8314093" y="5175349"/>
            <a:ext cx="17495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후 비밀번호</a:t>
            </a:r>
            <a:r>
              <a:rPr lang="en-US" altLang="ko-KR" sz="1200" dirty="0"/>
              <a:t> : 2022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F903FA-D7FB-734A-A18F-AF5D4B042292}"/>
              </a:ext>
            </a:extLst>
          </p:cNvPr>
          <p:cNvSpPr/>
          <p:nvPr/>
        </p:nvSpPr>
        <p:spPr>
          <a:xfrm>
            <a:off x="3524272" y="3366661"/>
            <a:ext cx="310542" cy="171836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287F43-3DE1-8248-9F38-D6F672ABF4BE}"/>
              </a:ext>
            </a:extLst>
          </p:cNvPr>
          <p:cNvSpPr/>
          <p:nvPr/>
        </p:nvSpPr>
        <p:spPr>
          <a:xfrm>
            <a:off x="9781492" y="3319635"/>
            <a:ext cx="377270" cy="186361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4DA0BE-3E5C-3A43-881B-13C3B7268DFB}"/>
              </a:ext>
            </a:extLst>
          </p:cNvPr>
          <p:cNvCxnSpPr>
            <a:cxnSpLocks/>
          </p:cNvCxnSpPr>
          <p:nvPr/>
        </p:nvCxnSpPr>
        <p:spPr>
          <a:xfrm>
            <a:off x="5794999" y="3681628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BF85DC-9BF6-E447-ABF1-F70872FDF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95" y="2360318"/>
            <a:ext cx="3747329" cy="3452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1770992" y="596091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3328B-8198-4890-92E0-8EA5367E17FE}"/>
              </a:ext>
            </a:extLst>
          </p:cNvPr>
          <p:cNvSpPr txBox="1"/>
          <p:nvPr/>
        </p:nvSpPr>
        <p:spPr>
          <a:xfrm>
            <a:off x="6196918" y="1576727"/>
            <a:ext cx="257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비밀번호 입력이 틀렸을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D82C7-1612-471C-A2DD-834138ACB288}"/>
              </a:ext>
            </a:extLst>
          </p:cNvPr>
          <p:cNvSpPr txBox="1"/>
          <p:nvPr/>
        </p:nvSpPr>
        <p:spPr>
          <a:xfrm>
            <a:off x="2462220" y="3490289"/>
            <a:ext cx="924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F989B4-A0F5-439C-A085-A2197883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913" y="5082740"/>
            <a:ext cx="463121" cy="448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F6FC74-D547-4A61-8CC4-954DB7648B18}"/>
              </a:ext>
            </a:extLst>
          </p:cNvPr>
          <p:cNvSpPr txBox="1"/>
          <p:nvPr/>
        </p:nvSpPr>
        <p:spPr>
          <a:xfrm>
            <a:off x="6923327" y="519032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D1B78-B1AF-1544-95C7-A1BFA833A3FA}"/>
              </a:ext>
            </a:extLst>
          </p:cNvPr>
          <p:cNvSpPr txBox="1"/>
          <p:nvPr/>
        </p:nvSpPr>
        <p:spPr>
          <a:xfrm>
            <a:off x="2462220" y="4369520"/>
            <a:ext cx="924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63506-F204-C741-8FEF-916847BB0418}"/>
              </a:ext>
            </a:extLst>
          </p:cNvPr>
          <p:cNvSpPr txBox="1"/>
          <p:nvPr/>
        </p:nvSpPr>
        <p:spPr>
          <a:xfrm>
            <a:off x="2462220" y="5254613"/>
            <a:ext cx="924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6C36F7-882C-254D-878B-E2607914637A}"/>
              </a:ext>
            </a:extLst>
          </p:cNvPr>
          <p:cNvCxnSpPr>
            <a:cxnSpLocks/>
          </p:cNvCxnSpPr>
          <p:nvPr/>
        </p:nvCxnSpPr>
        <p:spPr>
          <a:xfrm>
            <a:off x="5218306" y="4086766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6955FF-3547-C44D-AEFC-7677B3CE0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03" y="3174472"/>
            <a:ext cx="3826840" cy="165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9585D7-0B2E-0440-A88E-16288D975130}"/>
              </a:ext>
            </a:extLst>
          </p:cNvPr>
          <p:cNvSpPr txBox="1"/>
          <p:nvPr/>
        </p:nvSpPr>
        <p:spPr>
          <a:xfrm>
            <a:off x="8725635" y="4034442"/>
            <a:ext cx="2181416" cy="10156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</a:t>
            </a:r>
            <a:r>
              <a:rPr lang="ko-KR" altLang="en-US" sz="1200" dirty="0" err="1"/>
              <a:t>거래창에서</a:t>
            </a:r>
            <a:r>
              <a:rPr lang="ko-KR" altLang="en-US" sz="1200" dirty="0"/>
              <a:t> 정지 계좌는 왼쪽과 같은 안내 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343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0EC2620-6C46-8044-99FA-F9E9B33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79" y="3023806"/>
            <a:ext cx="4183635" cy="92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8FC72D-898C-7843-9B05-72239EEB9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3" y="2931122"/>
            <a:ext cx="4159229" cy="1124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2460195" y="425870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없는 계좌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02BE-B413-45A9-ABC8-7BF7061BA11C}"/>
              </a:ext>
            </a:extLst>
          </p:cNvPr>
          <p:cNvSpPr txBox="1"/>
          <p:nvPr/>
        </p:nvSpPr>
        <p:spPr>
          <a:xfrm>
            <a:off x="2245066" y="4692724"/>
            <a:ext cx="270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초 경과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1C90-2BC3-45EB-839C-ED367ECFF8A3}"/>
              </a:ext>
            </a:extLst>
          </p:cNvPr>
          <p:cNvSpPr txBox="1"/>
          <p:nvPr/>
        </p:nvSpPr>
        <p:spPr>
          <a:xfrm>
            <a:off x="7702755" y="425870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잘못된 계좌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7A4DA-C64F-4A5D-B792-5E896B272577}"/>
              </a:ext>
            </a:extLst>
          </p:cNvPr>
          <p:cNvSpPr txBox="1"/>
          <p:nvPr/>
        </p:nvSpPr>
        <p:spPr>
          <a:xfrm>
            <a:off x="7567138" y="4692724"/>
            <a:ext cx="270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초 경과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F8422C-B3F7-4E72-AF6D-7B974EB6D034}"/>
              </a:ext>
            </a:extLst>
          </p:cNvPr>
          <p:cNvSpPr/>
          <p:nvPr/>
        </p:nvSpPr>
        <p:spPr>
          <a:xfrm>
            <a:off x="4685684" y="2972672"/>
            <a:ext cx="785890" cy="25985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349399-AFB4-49E4-9AFC-CFF392C9333A}"/>
              </a:ext>
            </a:extLst>
          </p:cNvPr>
          <p:cNvSpPr/>
          <p:nvPr/>
        </p:nvSpPr>
        <p:spPr>
          <a:xfrm>
            <a:off x="9997185" y="3059561"/>
            <a:ext cx="791970" cy="25817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8AC9310-C7CA-44A0-B6FF-805DF196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633" y="2331234"/>
            <a:ext cx="2517055" cy="1093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D9D831-FCAD-437B-905D-7DD8DBE9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744" y="3925095"/>
            <a:ext cx="2487882" cy="18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007475" y="504372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초기 메뉴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3854554" y="4462811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관리자 비밀번호 입력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8082011" y="589057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계좌</a:t>
            </a:r>
            <a:r>
              <a:rPr lang="en-US" altLang="ko-KR" sz="1400" dirty="0"/>
              <a:t> </a:t>
            </a:r>
            <a:r>
              <a:rPr lang="ko-KR" altLang="en-US" sz="1400" dirty="0"/>
              <a:t>정보 입력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(1/3)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DC496-43D7-4C70-9EED-233C508E5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529" y="2953884"/>
            <a:ext cx="2405425" cy="1322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569A35-3AD8-4C06-BE3E-3B42E671EF3C}"/>
              </a:ext>
            </a:extLst>
          </p:cNvPr>
          <p:cNvSpPr/>
          <p:nvPr/>
        </p:nvSpPr>
        <p:spPr>
          <a:xfrm>
            <a:off x="7572633" y="5043725"/>
            <a:ext cx="1588952" cy="76227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C5C2A-8B4E-4E8B-A404-44E82432D01F}"/>
              </a:ext>
            </a:extLst>
          </p:cNvPr>
          <p:cNvSpPr txBox="1"/>
          <p:nvPr/>
        </p:nvSpPr>
        <p:spPr>
          <a:xfrm>
            <a:off x="10086737" y="5364925"/>
            <a:ext cx="2026951" cy="47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정지된 계좌인지 확인 후 정지 해제 여부 안내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EDF0-9BE0-4F1B-A049-F5CF3184718F}"/>
              </a:ext>
            </a:extLst>
          </p:cNvPr>
          <p:cNvSpPr txBox="1"/>
          <p:nvPr/>
        </p:nvSpPr>
        <p:spPr>
          <a:xfrm>
            <a:off x="10086737" y="2851784"/>
            <a:ext cx="250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정상 계좌일 경우</a:t>
            </a:r>
            <a:endParaRPr lang="en-US" altLang="ko-KR" sz="1200" dirty="0"/>
          </a:p>
          <a:p>
            <a:r>
              <a:rPr lang="en-US" altLang="ko-KR" sz="1200" dirty="0"/>
              <a:t>error count</a:t>
            </a:r>
            <a:r>
              <a:rPr lang="ko-KR" altLang="en-US" sz="1200" dirty="0"/>
              <a:t> 초기화 여부 안내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827D54-9470-43AB-9E30-9E4B7C247395}"/>
              </a:ext>
            </a:extLst>
          </p:cNvPr>
          <p:cNvSpPr/>
          <p:nvPr/>
        </p:nvSpPr>
        <p:spPr>
          <a:xfrm>
            <a:off x="7572632" y="2662950"/>
            <a:ext cx="2318713" cy="76227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19511C-6960-4715-A226-26ABB757C4B5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계좌정지해제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46FC6E-EE0C-4509-B22F-859C2633B59E}"/>
              </a:ext>
            </a:extLst>
          </p:cNvPr>
          <p:cNvGrpSpPr/>
          <p:nvPr/>
        </p:nvGrpSpPr>
        <p:grpSpPr>
          <a:xfrm rot="322410">
            <a:off x="6363765" y="2868372"/>
            <a:ext cx="847552" cy="428486"/>
            <a:chOff x="6356927" y="2805287"/>
            <a:chExt cx="847552" cy="428486"/>
          </a:xfrm>
        </p:grpSpPr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EDD3DBDA-06D3-4984-AA4A-8669C3C8BC70}"/>
                </a:ext>
              </a:extLst>
            </p:cNvPr>
            <p:cNvSpPr/>
            <p:nvPr/>
          </p:nvSpPr>
          <p:spPr>
            <a:xfrm rot="19473477">
              <a:off x="6358439" y="2805287"/>
              <a:ext cx="846040" cy="42848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209C8-E81B-404D-B865-E5AF6EB8E9B3}"/>
                </a:ext>
              </a:extLst>
            </p:cNvPr>
            <p:cNvSpPr txBox="1"/>
            <p:nvPr/>
          </p:nvSpPr>
          <p:spPr>
            <a:xfrm rot="19433302">
              <a:off x="6356927" y="2930453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정상 계좌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05FFBE-C805-4B39-AD12-56A62E61C9EF}"/>
              </a:ext>
            </a:extLst>
          </p:cNvPr>
          <p:cNvGrpSpPr/>
          <p:nvPr/>
        </p:nvGrpSpPr>
        <p:grpSpPr>
          <a:xfrm rot="21126986">
            <a:off x="6594012" y="4103419"/>
            <a:ext cx="428486" cy="854503"/>
            <a:chOff x="6602114" y="4194789"/>
            <a:chExt cx="428486" cy="854503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6A3748FD-77DF-4CCF-9924-1646BEB118A2}"/>
                </a:ext>
              </a:extLst>
            </p:cNvPr>
            <p:cNvSpPr/>
            <p:nvPr/>
          </p:nvSpPr>
          <p:spPr>
            <a:xfrm rot="2722623">
              <a:off x="6393337" y="4412029"/>
              <a:ext cx="846040" cy="42848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2754F0-4822-466F-8974-80E754E7DA0E}"/>
                </a:ext>
              </a:extLst>
            </p:cNvPr>
            <p:cNvSpPr txBox="1"/>
            <p:nvPr/>
          </p:nvSpPr>
          <p:spPr>
            <a:xfrm rot="2775066">
              <a:off x="6373609" y="4470506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정지 계좌 </a:t>
              </a:r>
            </a:p>
          </p:txBody>
        </p:sp>
      </p:grp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4627FB9F-93D1-4054-92FA-BE4EAA49D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4" y="2853367"/>
            <a:ext cx="2338969" cy="1965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C305C2-50BD-4ECF-9211-99662A9DB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538" y="2939335"/>
            <a:ext cx="2443399" cy="14099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36CC4A-FEA1-43AF-BD74-41B9AA815A6E}"/>
              </a:ext>
            </a:extLst>
          </p:cNvPr>
          <p:cNvCxnSpPr>
            <a:cxnSpLocks/>
          </p:cNvCxnSpPr>
          <p:nvPr/>
        </p:nvCxnSpPr>
        <p:spPr>
          <a:xfrm>
            <a:off x="2873888" y="3787828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5431D87-505C-45D7-82EE-B6EA12A7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29" y="2667985"/>
            <a:ext cx="4812698" cy="1635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91EDA1-8271-4D61-A360-ED9F4CB6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34" y="3178609"/>
            <a:ext cx="5006730" cy="715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007674" y="460755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정지 상태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8285887" y="460755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정지 해제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FFCFA9-A4C5-4135-9E6F-A0A0F3F05726}"/>
              </a:ext>
            </a:extLst>
          </p:cNvPr>
          <p:cNvSpPr/>
          <p:nvPr/>
        </p:nvSpPr>
        <p:spPr>
          <a:xfrm>
            <a:off x="4898231" y="3303848"/>
            <a:ext cx="439233" cy="41399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259D17-8E5A-4C91-B159-7F61A98FAE19}"/>
              </a:ext>
            </a:extLst>
          </p:cNvPr>
          <p:cNvSpPr/>
          <p:nvPr/>
        </p:nvSpPr>
        <p:spPr>
          <a:xfrm>
            <a:off x="11011616" y="2796838"/>
            <a:ext cx="409683" cy="40674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E102-07D8-4A02-ADE9-E2935E91466C}"/>
              </a:ext>
            </a:extLst>
          </p:cNvPr>
          <p:cNvCxnSpPr>
            <a:cxnSpLocks/>
          </p:cNvCxnSpPr>
          <p:nvPr/>
        </p:nvCxnSpPr>
        <p:spPr>
          <a:xfrm flipV="1">
            <a:off x="11207665" y="2201569"/>
            <a:ext cx="0" cy="547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578B0B1-B478-45E3-B0EC-41C5A0ECEAB8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EF07E-E9BA-4D59-9127-06AD12A1CF1D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계좌정지해제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ADD46-975E-4CAB-AD97-1E5A7B5F7A10}"/>
              </a:ext>
            </a:extLst>
          </p:cNvPr>
          <p:cNvSpPr txBox="1"/>
          <p:nvPr/>
        </p:nvSpPr>
        <p:spPr>
          <a:xfrm>
            <a:off x="10327199" y="1862188"/>
            <a:ext cx="1524080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error =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FA65C3-8098-41BF-9AAB-C3C18C71C532}"/>
              </a:ext>
            </a:extLst>
          </p:cNvPr>
          <p:cNvCxnSpPr>
            <a:cxnSpLocks/>
          </p:cNvCxnSpPr>
          <p:nvPr/>
        </p:nvCxnSpPr>
        <p:spPr>
          <a:xfrm>
            <a:off x="5745311" y="3565569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0B51861-4341-4DEA-9CBF-540DCE7F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35" y="2639069"/>
            <a:ext cx="3510708" cy="2025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D908A3-CE01-4922-A08B-BFC6FBBDA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66" y="2455743"/>
            <a:ext cx="2750492" cy="2625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33370" y="530908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 비밀번호 변경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C5C2A-8B4E-4E8B-A404-44E82432D01F}"/>
              </a:ext>
            </a:extLst>
          </p:cNvPr>
          <p:cNvSpPr txBox="1"/>
          <p:nvPr/>
        </p:nvSpPr>
        <p:spPr>
          <a:xfrm>
            <a:off x="4651403" y="5403052"/>
            <a:ext cx="251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기존 관리자 비밀번호 입력 시 오류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34A00-B0C4-4DB1-94A0-F2A9B3229D99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관리자 비밀번호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B821D-7B18-4399-9AEB-5244B2B32AF1}"/>
              </a:ext>
            </a:extLst>
          </p:cNvPr>
          <p:cNvSpPr/>
          <p:nvPr/>
        </p:nvSpPr>
        <p:spPr>
          <a:xfrm>
            <a:off x="559424" y="4439352"/>
            <a:ext cx="2433398" cy="28796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BADA47-7119-4878-A49F-7568ED279C3C}"/>
              </a:ext>
            </a:extLst>
          </p:cNvPr>
          <p:cNvGrpSpPr/>
          <p:nvPr/>
        </p:nvGrpSpPr>
        <p:grpSpPr>
          <a:xfrm>
            <a:off x="4741437" y="2199916"/>
            <a:ext cx="2203618" cy="3040092"/>
            <a:chOff x="4689057" y="2155311"/>
            <a:chExt cx="2203618" cy="30400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13C640-D200-490E-A3E5-125FE88B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057" y="2155311"/>
              <a:ext cx="2203618" cy="3040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6CA03B-D5D9-4BD4-B14E-0D1FDEBD9DC1}"/>
                </a:ext>
              </a:extLst>
            </p:cNvPr>
            <p:cNvSpPr/>
            <p:nvPr/>
          </p:nvSpPr>
          <p:spPr>
            <a:xfrm>
              <a:off x="4689057" y="4317023"/>
              <a:ext cx="1852420" cy="597877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4C52B4-9124-4540-A5E3-58DDBD71C79D}"/>
              </a:ext>
            </a:extLst>
          </p:cNvPr>
          <p:cNvSpPr/>
          <p:nvPr/>
        </p:nvSpPr>
        <p:spPr>
          <a:xfrm>
            <a:off x="8312797" y="2921793"/>
            <a:ext cx="2083741" cy="24941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02068-6E4D-481E-AD06-E335C7A53CA9}"/>
              </a:ext>
            </a:extLst>
          </p:cNvPr>
          <p:cNvSpPr txBox="1"/>
          <p:nvPr/>
        </p:nvSpPr>
        <p:spPr>
          <a:xfrm>
            <a:off x="684305" y="5687788"/>
            <a:ext cx="22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기존 관리자 비밀번호 </a:t>
            </a:r>
            <a:r>
              <a:rPr lang="en-US" altLang="ko-KR" sz="1200" dirty="0"/>
              <a:t>: 1234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변경 후 </a:t>
            </a:r>
            <a:r>
              <a:rPr lang="en-US" altLang="ko-KR" sz="1200" dirty="0">
                <a:sym typeface="Wingdings" panose="05000000000000000000" pitchFamily="2" charset="2"/>
              </a:rPr>
              <a:t>: 2323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4F2A32-60BC-45A5-B5F0-9632DA0235F8}"/>
              </a:ext>
            </a:extLst>
          </p:cNvPr>
          <p:cNvSpPr/>
          <p:nvPr/>
        </p:nvSpPr>
        <p:spPr>
          <a:xfrm>
            <a:off x="560366" y="2455743"/>
            <a:ext cx="1725634" cy="24300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FB6AB-A431-40F8-B645-00B53CB47762}"/>
              </a:ext>
            </a:extLst>
          </p:cNvPr>
          <p:cNvSpPr txBox="1"/>
          <p:nvPr/>
        </p:nvSpPr>
        <p:spPr>
          <a:xfrm>
            <a:off x="8855132" y="5403052"/>
            <a:ext cx="251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된 관리자 비밀번호 입력</a:t>
            </a:r>
            <a:endParaRPr lang="en-US" altLang="ko-KR" sz="1200" dirty="0"/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  </a:t>
            </a:r>
            <a:r>
              <a:rPr lang="ko-KR" altLang="en-US" sz="1200" dirty="0">
                <a:sym typeface="Wingdings" panose="05000000000000000000" pitchFamily="2" charset="2"/>
              </a:rPr>
              <a:t>관리자 메뉴 정상 진입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816D38-E9D0-4489-A5D8-44419F364A47}"/>
              </a:ext>
            </a:extLst>
          </p:cNvPr>
          <p:cNvCxnSpPr>
            <a:cxnSpLocks/>
          </p:cNvCxnSpPr>
          <p:nvPr/>
        </p:nvCxnSpPr>
        <p:spPr>
          <a:xfrm>
            <a:off x="3808606" y="3752148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D345B5-B393-44FF-B6C4-1DBCFAB963DB}"/>
              </a:ext>
            </a:extLst>
          </p:cNvPr>
          <p:cNvCxnSpPr>
            <a:cxnSpLocks/>
          </p:cNvCxnSpPr>
          <p:nvPr/>
        </p:nvCxnSpPr>
        <p:spPr>
          <a:xfrm>
            <a:off x="7361431" y="3752148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099EA27-AA2A-41C2-B535-47FB1BC6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09" y="2060751"/>
            <a:ext cx="2343477" cy="2562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B11B75-AAA9-41BC-9329-462FF802E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4" y="2671588"/>
            <a:ext cx="2834743" cy="1458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1113632" y="4586824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틀린 비밀번호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02BE-B413-45A9-ABC8-7BF7061BA11C}"/>
              </a:ext>
            </a:extLst>
          </p:cNvPr>
          <p:cNvSpPr txBox="1"/>
          <p:nvPr/>
        </p:nvSpPr>
        <p:spPr>
          <a:xfrm>
            <a:off x="1134317" y="5017017"/>
            <a:ext cx="270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비밀번호가 다릅니다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출력 후</a:t>
            </a:r>
            <a:endParaRPr lang="en-US" altLang="ko-KR" sz="1200" dirty="0"/>
          </a:p>
          <a:p>
            <a:r>
              <a:rPr lang="ko-KR" altLang="en-US" sz="1200" dirty="0"/>
              <a:t> 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1C90-2BC3-45EB-839C-ED367ECFF8A3}"/>
              </a:ext>
            </a:extLst>
          </p:cNvPr>
          <p:cNvSpPr txBox="1"/>
          <p:nvPr/>
        </p:nvSpPr>
        <p:spPr>
          <a:xfrm>
            <a:off x="5038202" y="4772010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잘못된 비밀번호 입력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7A4DA-C64F-4A5D-B792-5E896B272577}"/>
              </a:ext>
            </a:extLst>
          </p:cNvPr>
          <p:cNvSpPr txBox="1"/>
          <p:nvPr/>
        </p:nvSpPr>
        <p:spPr>
          <a:xfrm>
            <a:off x="8428817" y="4714860"/>
            <a:ext cx="385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잘못 입력하셨습니다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정확한 값을 입력해주세요</a:t>
            </a:r>
            <a:r>
              <a:rPr lang="en-US" altLang="ko-KR" sz="1200" dirty="0"/>
              <a:t>!”    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출력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F8422C-B3F7-4E72-AF6D-7B974EB6D034}"/>
              </a:ext>
            </a:extLst>
          </p:cNvPr>
          <p:cNvSpPr/>
          <p:nvPr/>
        </p:nvSpPr>
        <p:spPr>
          <a:xfrm>
            <a:off x="2789330" y="2964399"/>
            <a:ext cx="515845" cy="26457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349399-AFB4-49E4-9AFC-CFF392C9333A}"/>
              </a:ext>
            </a:extLst>
          </p:cNvPr>
          <p:cNvSpPr/>
          <p:nvPr/>
        </p:nvSpPr>
        <p:spPr>
          <a:xfrm>
            <a:off x="6570090" y="4366284"/>
            <a:ext cx="484760" cy="23191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1CE8B-CE19-4D66-9793-0A233138B358}"/>
              </a:ext>
            </a:extLst>
          </p:cNvPr>
          <p:cNvSpPr txBox="1">
            <a:spLocks/>
          </p:cNvSpPr>
          <p:nvPr/>
        </p:nvSpPr>
        <p:spPr>
          <a:xfrm>
            <a:off x="830350" y="146042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AAEB-F377-4319-A2BD-7457C7DBCF83}"/>
              </a:ext>
            </a:extLst>
          </p:cNvPr>
          <p:cNvSpPr txBox="1"/>
          <p:nvPr/>
        </p:nvSpPr>
        <p:spPr>
          <a:xfrm>
            <a:off x="2789330" y="3322669"/>
            <a:ext cx="1719070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관리자 비밀번호 </a:t>
            </a:r>
            <a:r>
              <a:rPr lang="en-US" altLang="ko-KR" sz="1200" dirty="0">
                <a:solidFill>
                  <a:schemeClr val="accent1"/>
                </a:solidFill>
              </a:rPr>
              <a:t>: 2323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F4DBB9-6C42-4E14-B0C3-C6E6C5BF4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061" y="1994291"/>
            <a:ext cx="2859286" cy="2611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062512-9C95-487D-B999-54539EA78B5B}"/>
              </a:ext>
            </a:extLst>
          </p:cNvPr>
          <p:cNvCxnSpPr>
            <a:cxnSpLocks/>
          </p:cNvCxnSpPr>
          <p:nvPr/>
        </p:nvCxnSpPr>
        <p:spPr>
          <a:xfrm>
            <a:off x="7864791" y="3330627"/>
            <a:ext cx="48770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E3BA-F26E-4EE6-BD48-57A85AA4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예외처리</a:t>
            </a:r>
            <a:r>
              <a:rPr lang="en-US" altLang="ko-KR" dirty="0">
                <a:latin typeface="+mj-ea"/>
              </a:rPr>
              <a:t>(1/3)</a:t>
            </a:r>
            <a:r>
              <a:rPr lang="ko-KR" altLang="en-US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01863-2548-4C01-8E04-891890D0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29601"/>
            <a:ext cx="9894277" cy="3156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 </a:t>
            </a:r>
            <a:r>
              <a:rPr lang="ko-KR" altLang="en-US" sz="2400" dirty="0"/>
              <a:t>잔액이 </a:t>
            </a:r>
            <a:r>
              <a:rPr lang="en-US" altLang="ko-KR" sz="2400" dirty="0"/>
              <a:t>10,000</a:t>
            </a:r>
            <a:r>
              <a:rPr lang="ko-KR" altLang="en-US" sz="2400" dirty="0"/>
              <a:t>원인 계좌에서 타 은행으로 </a:t>
            </a:r>
            <a:r>
              <a:rPr lang="en-US" altLang="ko-KR" sz="2400" dirty="0"/>
              <a:t>10,000</a:t>
            </a:r>
            <a:r>
              <a:rPr lang="ko-KR" altLang="en-US" sz="2400" dirty="0"/>
              <a:t>원을 이체할 경우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(</a:t>
            </a:r>
            <a:r>
              <a:rPr lang="ko-KR" altLang="en-US" sz="1800" dirty="0"/>
              <a:t>타 은행 송금 시 수수료 </a:t>
            </a:r>
            <a:r>
              <a:rPr lang="en-US" altLang="ko-KR" sz="1800" dirty="0"/>
              <a:t>500</a:t>
            </a:r>
            <a:r>
              <a:rPr lang="ko-KR" altLang="en-US" sz="1800" dirty="0"/>
              <a:t>원 부과</a:t>
            </a:r>
            <a:r>
              <a:rPr lang="en-US" altLang="ko-KR" sz="18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ym typeface="Wingdings" panose="05000000000000000000" pitchFamily="2" charset="2"/>
              </a:rPr>
              <a:t> MySQL balance</a:t>
            </a:r>
            <a:r>
              <a:rPr lang="ko-KR" altLang="en-US" sz="1800" dirty="0">
                <a:sym typeface="Wingdings" panose="05000000000000000000" pitchFamily="2" charset="2"/>
              </a:rPr>
              <a:t> 컬럼에 </a:t>
            </a:r>
            <a:r>
              <a:rPr lang="en-US" altLang="ko-KR" sz="1800" dirty="0">
                <a:sym typeface="Wingdings" panose="05000000000000000000" pitchFamily="2" charset="2"/>
              </a:rPr>
              <a:t>-500</a:t>
            </a:r>
            <a:r>
              <a:rPr lang="ko-KR" altLang="en-US" sz="1800" dirty="0">
                <a:sym typeface="Wingdings" panose="05000000000000000000" pitchFamily="2" charset="2"/>
              </a:rPr>
              <a:t>원이 저장됨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입금</a:t>
            </a:r>
            <a:r>
              <a:rPr lang="en-US" altLang="ko-KR" sz="2400" dirty="0"/>
              <a:t>, </a:t>
            </a:r>
            <a:r>
              <a:rPr lang="ko-KR" altLang="en-US" sz="2400" dirty="0"/>
              <a:t>출금</a:t>
            </a:r>
            <a:r>
              <a:rPr lang="en-US" altLang="ko-KR" sz="2400" dirty="0"/>
              <a:t>, </a:t>
            </a:r>
            <a:r>
              <a:rPr lang="ko-KR" altLang="en-US" sz="2400" dirty="0"/>
              <a:t>송금액 입력을 음수로 받은 경우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CBE01-25FD-411B-B24D-DDF3D310A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EA8D0C-277C-4184-8F45-60BCD6A34069}"/>
              </a:ext>
            </a:extLst>
          </p:cNvPr>
          <p:cNvSpPr txBox="1">
            <a:spLocks/>
          </p:cNvSpPr>
          <p:nvPr/>
        </p:nvSpPr>
        <p:spPr>
          <a:xfrm>
            <a:off x="830350" y="146042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예상하지 못한 예외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AAF0944-06D2-42A4-9C9F-DAF7CD46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2" y="2109981"/>
            <a:ext cx="3743507" cy="3996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BFE3BA-F26E-4EE6-BD48-57A85AA4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예외처리</a:t>
            </a:r>
            <a:r>
              <a:rPr lang="en-US" altLang="ko-KR" dirty="0">
                <a:latin typeface="+mj-ea"/>
              </a:rPr>
              <a:t>(2/3)</a:t>
            </a:r>
            <a:r>
              <a:rPr lang="ko-KR" altLang="en-US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CBE01-25FD-411B-B24D-DDF3D310A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EA8D0C-277C-4184-8F45-60BCD6A34069}"/>
              </a:ext>
            </a:extLst>
          </p:cNvPr>
          <p:cNvSpPr txBox="1">
            <a:spLocks/>
          </p:cNvSpPr>
          <p:nvPr/>
        </p:nvSpPr>
        <p:spPr>
          <a:xfrm>
            <a:off x="830350" y="1460421"/>
            <a:ext cx="12009350" cy="558879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1.   </a:t>
            </a:r>
            <a:r>
              <a:rPr lang="ko-KR" altLang="en-US" sz="2400" dirty="0"/>
              <a:t>잔액이 </a:t>
            </a:r>
            <a:r>
              <a:rPr lang="en-US" altLang="ko-KR" sz="2400" dirty="0"/>
              <a:t>10,000</a:t>
            </a:r>
            <a:r>
              <a:rPr lang="ko-KR" altLang="en-US" sz="2400" dirty="0"/>
              <a:t>원인 계좌에서 타</a:t>
            </a:r>
            <a:r>
              <a:rPr lang="en-US" altLang="ko-KR" sz="2400" dirty="0"/>
              <a:t> </a:t>
            </a:r>
            <a:r>
              <a:rPr lang="ko-KR" altLang="en-US" sz="2400" dirty="0"/>
              <a:t>은행으로 </a:t>
            </a:r>
            <a:r>
              <a:rPr lang="en-US" altLang="ko-KR" sz="2400" dirty="0"/>
              <a:t>10,000</a:t>
            </a:r>
            <a:r>
              <a:rPr lang="ko-KR" altLang="en-US" sz="2400" dirty="0"/>
              <a:t>원을 이체할 경우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3447AA-76CB-4855-B085-25F493C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46" y="2577252"/>
            <a:ext cx="2614780" cy="2291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441BC0-59B3-47C1-877E-271ADBEB9E80}"/>
              </a:ext>
            </a:extLst>
          </p:cNvPr>
          <p:cNvSpPr txBox="1"/>
          <p:nvPr/>
        </p:nvSpPr>
        <p:spPr>
          <a:xfrm>
            <a:off x="4656022" y="5525914"/>
            <a:ext cx="3473936" cy="83099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타 은행 송금</a:t>
            </a:r>
            <a:endParaRPr lang="en-US" altLang="ko-KR" sz="1200" dirty="0"/>
          </a:p>
          <a:p>
            <a:r>
              <a:rPr lang="en-US" altLang="ko-KR" sz="1200" dirty="0"/>
              <a:t>1. commission </a:t>
            </a:r>
            <a:r>
              <a:rPr lang="ko-KR" altLang="en-US" sz="1200" dirty="0"/>
              <a:t>변수에 </a:t>
            </a:r>
            <a:r>
              <a:rPr lang="en-US" altLang="ko-KR" sz="1200" dirty="0"/>
              <a:t>500</a:t>
            </a:r>
            <a:r>
              <a:rPr lang="ko-KR" altLang="en-US" sz="1200" dirty="0"/>
              <a:t> 저장</a:t>
            </a:r>
            <a:endParaRPr lang="en-US" altLang="ko-KR" sz="1200" dirty="0"/>
          </a:p>
          <a:p>
            <a:r>
              <a:rPr lang="en-US" altLang="ko-KR" sz="1200" dirty="0"/>
              <a:t>2. (</a:t>
            </a:r>
            <a:r>
              <a:rPr lang="ko-KR" altLang="en-US" sz="1200" dirty="0"/>
              <a:t>잔액 </a:t>
            </a:r>
            <a:r>
              <a:rPr lang="en-US" altLang="ko-KR" sz="1200" dirty="0"/>
              <a:t>- (</a:t>
            </a:r>
            <a:r>
              <a:rPr lang="ko-KR" altLang="en-US" sz="1200" dirty="0"/>
              <a:t>송금액 </a:t>
            </a:r>
            <a:r>
              <a:rPr lang="en-US" altLang="ko-KR" sz="1200" dirty="0"/>
              <a:t>+ commission))</a:t>
            </a:r>
            <a:r>
              <a:rPr lang="ko-KR" altLang="en-US" sz="1200" dirty="0"/>
              <a:t> </a:t>
            </a:r>
            <a:r>
              <a:rPr lang="en-US" altLang="ko-KR" sz="1200" dirty="0"/>
              <a:t> &lt; 0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잔액부족 메시지 출력 후 초기화면으로 </a:t>
            </a:r>
            <a:r>
              <a:rPr lang="ko-KR" altLang="en-US" sz="1200" dirty="0" err="1"/>
              <a:t>돌아감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F0609D-D1CC-4C0F-8A08-7C0D2EE3CA23}"/>
              </a:ext>
            </a:extLst>
          </p:cNvPr>
          <p:cNvSpPr/>
          <p:nvPr/>
        </p:nvSpPr>
        <p:spPr>
          <a:xfrm>
            <a:off x="1676401" y="3601722"/>
            <a:ext cx="911225" cy="152401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C472D-5D8F-4C34-A0B9-044306E52393}"/>
              </a:ext>
            </a:extLst>
          </p:cNvPr>
          <p:cNvSpPr/>
          <p:nvPr/>
        </p:nvSpPr>
        <p:spPr>
          <a:xfrm>
            <a:off x="1679577" y="4032842"/>
            <a:ext cx="2143734" cy="142283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657C5D-717A-432C-9234-DE51B015EA18}"/>
              </a:ext>
            </a:extLst>
          </p:cNvPr>
          <p:cNvSpPr/>
          <p:nvPr/>
        </p:nvSpPr>
        <p:spPr>
          <a:xfrm>
            <a:off x="7824177" y="3570770"/>
            <a:ext cx="2330938" cy="26267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2EE119-4CA8-49A0-9826-D653EC6B8D8D}"/>
              </a:ext>
            </a:extLst>
          </p:cNvPr>
          <p:cNvGrpSpPr/>
          <p:nvPr/>
        </p:nvGrpSpPr>
        <p:grpSpPr>
          <a:xfrm>
            <a:off x="6357822" y="3735073"/>
            <a:ext cx="492443" cy="334482"/>
            <a:chOff x="6357822" y="3735073"/>
            <a:chExt cx="492443" cy="33448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F1A611-C78C-48A0-9ED5-CFFBCB1F7EA8}"/>
                </a:ext>
              </a:extLst>
            </p:cNvPr>
            <p:cNvCxnSpPr>
              <a:cxnSpLocks/>
            </p:cNvCxnSpPr>
            <p:nvPr/>
          </p:nvCxnSpPr>
          <p:spPr>
            <a:xfrm>
              <a:off x="6361307" y="3735073"/>
              <a:ext cx="48770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1768A9-78F0-40E0-8A75-5076C2B6F5C6}"/>
                </a:ext>
              </a:extLst>
            </p:cNvPr>
            <p:cNvSpPr txBox="1"/>
            <p:nvPr/>
          </p:nvSpPr>
          <p:spPr>
            <a:xfrm>
              <a:off x="6357822" y="379255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해결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41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325EC-C2D2-4DCA-8315-8C60D2F1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19" y="2346480"/>
            <a:ext cx="3920928" cy="3320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6A1FA-56BC-4EE4-B917-EADECEF3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00" y="2906659"/>
            <a:ext cx="3134162" cy="1590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BFE3BA-F26E-4EE6-BD48-57A85AA4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예외처리</a:t>
            </a:r>
            <a:r>
              <a:rPr lang="en-US" altLang="ko-KR" dirty="0">
                <a:latin typeface="+mj-ea"/>
              </a:rPr>
              <a:t>(3/3)</a:t>
            </a:r>
            <a:r>
              <a:rPr lang="ko-KR" altLang="en-US" dirty="0">
                <a:latin typeface="+mj-ea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CBE01-25FD-411B-B24D-DDF3D310A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EA8D0C-277C-4184-8F45-60BCD6A34069}"/>
              </a:ext>
            </a:extLst>
          </p:cNvPr>
          <p:cNvSpPr txBox="1">
            <a:spLocks/>
          </p:cNvSpPr>
          <p:nvPr/>
        </p:nvSpPr>
        <p:spPr>
          <a:xfrm>
            <a:off x="830349" y="1460421"/>
            <a:ext cx="12630673" cy="558879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2.   </a:t>
            </a:r>
            <a:r>
              <a:rPr lang="ko-KR" altLang="en-US" sz="2400" dirty="0"/>
              <a:t>입금</a:t>
            </a:r>
            <a:r>
              <a:rPr lang="en-US" altLang="ko-KR" sz="2400" dirty="0"/>
              <a:t>, </a:t>
            </a:r>
            <a:r>
              <a:rPr lang="ko-KR" altLang="en-US" sz="2400" dirty="0"/>
              <a:t>출금</a:t>
            </a:r>
            <a:r>
              <a:rPr lang="en-US" altLang="ko-KR" sz="2400" dirty="0"/>
              <a:t>, </a:t>
            </a:r>
            <a:r>
              <a:rPr lang="ko-KR" altLang="en-US" sz="2400" dirty="0"/>
              <a:t>송금액 입력을 음수로 받은 경우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41BC0-59B3-47C1-877E-271ADBEB9E80}"/>
              </a:ext>
            </a:extLst>
          </p:cNvPr>
          <p:cNvSpPr txBox="1"/>
          <p:nvPr/>
        </p:nvSpPr>
        <p:spPr>
          <a:xfrm>
            <a:off x="4678101" y="5343455"/>
            <a:ext cx="3108785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if</a:t>
            </a:r>
            <a:r>
              <a:rPr lang="ko-KR" altLang="en-US" sz="1200" dirty="0"/>
              <a:t>문 추가</a:t>
            </a:r>
            <a:endParaRPr lang="en-US" altLang="ko-KR" sz="1200" dirty="0"/>
          </a:p>
          <a:p>
            <a:r>
              <a:rPr lang="en-US" altLang="ko-KR" sz="1200" dirty="0"/>
              <a:t>1. money </a:t>
            </a:r>
            <a:r>
              <a:rPr lang="ko-KR" altLang="en-US" sz="1200" dirty="0"/>
              <a:t>변수에 음수 값 입력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오류 메시지 출력 후 초기화면으로 </a:t>
            </a:r>
            <a:r>
              <a:rPr lang="ko-KR" altLang="en-US" sz="1200" dirty="0" err="1"/>
              <a:t>돌아감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F0609D-D1CC-4C0F-8A08-7C0D2EE3CA23}"/>
              </a:ext>
            </a:extLst>
          </p:cNvPr>
          <p:cNvSpPr/>
          <p:nvPr/>
        </p:nvSpPr>
        <p:spPr>
          <a:xfrm>
            <a:off x="1830752" y="2625725"/>
            <a:ext cx="893398" cy="1651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657C5D-717A-432C-9234-DE51B015EA18}"/>
              </a:ext>
            </a:extLst>
          </p:cNvPr>
          <p:cNvSpPr/>
          <p:nvPr/>
        </p:nvSpPr>
        <p:spPr>
          <a:xfrm>
            <a:off x="7048332" y="3779257"/>
            <a:ext cx="2048408" cy="24029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1998F9-3A2C-4678-9993-8B1140C89E27}"/>
              </a:ext>
            </a:extLst>
          </p:cNvPr>
          <p:cNvGrpSpPr/>
          <p:nvPr/>
        </p:nvGrpSpPr>
        <p:grpSpPr>
          <a:xfrm>
            <a:off x="6080728" y="3726048"/>
            <a:ext cx="492443" cy="334482"/>
            <a:chOff x="6357822" y="3735073"/>
            <a:chExt cx="492443" cy="33448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F1A611-C78C-48A0-9ED5-CFFBCB1F7EA8}"/>
                </a:ext>
              </a:extLst>
            </p:cNvPr>
            <p:cNvCxnSpPr>
              <a:cxnSpLocks/>
            </p:cNvCxnSpPr>
            <p:nvPr/>
          </p:nvCxnSpPr>
          <p:spPr>
            <a:xfrm>
              <a:off x="6361307" y="3735073"/>
              <a:ext cx="48770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1768A9-78F0-40E0-8A75-5076C2B6F5C6}"/>
                </a:ext>
              </a:extLst>
            </p:cNvPr>
            <p:cNvSpPr txBox="1"/>
            <p:nvPr/>
          </p:nvSpPr>
          <p:spPr>
            <a:xfrm>
              <a:off x="6357822" y="379255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해결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70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(1/7)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4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dirty="0"/>
              <a:t> 메뉴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입금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출금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송금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잔액조회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계좌 생성 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비밀번호 변경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메뉴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계좌정지해제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관리자 비밀번호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기본메뉴</a:t>
            </a:r>
            <a:r>
              <a:rPr lang="en-US" altLang="ko-KR" dirty="0">
                <a:latin typeface="+mj-ea"/>
              </a:rPr>
              <a:t>(2/7)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4" y="1435101"/>
            <a:ext cx="5634442" cy="453027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입</a:t>
            </a:r>
            <a:r>
              <a:rPr lang="en-US" altLang="ko-KR" sz="2600" dirty="0">
                <a:latin typeface="+mn-ea"/>
              </a:rPr>
              <a:t>,</a:t>
            </a:r>
            <a:r>
              <a:rPr lang="ko-KR" altLang="en-US" sz="2600" dirty="0">
                <a:latin typeface="+mn-ea"/>
              </a:rPr>
              <a:t>출금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입출금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2AC1FA-7875-4A1A-8CB1-E352AA362268}"/>
              </a:ext>
            </a:extLst>
          </p:cNvPr>
          <p:cNvSpPr txBox="1">
            <a:spLocks/>
          </p:cNvSpPr>
          <p:nvPr/>
        </p:nvSpPr>
        <p:spPr>
          <a:xfrm>
            <a:off x="5781675" y="1435101"/>
            <a:ext cx="7889966" cy="4530270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>
                <a:latin typeface="+mn-ea"/>
              </a:rPr>
              <a:t>송금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은행 선택 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계좌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비밀번호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송금액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받는 사람 은행 선택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받는 사람 계좌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이후 송금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거래명세표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8BE315-8D33-4D38-BB5C-ACC8EB3C4A79}"/>
              </a:ext>
            </a:extLst>
          </p:cNvPr>
          <p:cNvSpPr txBox="1">
            <a:spLocks/>
          </p:cNvSpPr>
          <p:nvPr/>
        </p:nvSpPr>
        <p:spPr>
          <a:xfrm>
            <a:off x="7339741" y="4346583"/>
            <a:ext cx="6479946" cy="463366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0">
              <a:buNone/>
            </a:pP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타 은행은 수수료 </a:t>
            </a:r>
            <a:r>
              <a:rPr lang="en-US" altLang="ko-KR" sz="1800" dirty="0">
                <a:latin typeface="+mn-ea"/>
              </a:rPr>
              <a:t>500</a:t>
            </a:r>
            <a:r>
              <a:rPr lang="ko-KR" altLang="en-US" sz="1800" dirty="0">
                <a:latin typeface="+mn-ea"/>
              </a:rPr>
              <a:t>원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548640" lvl="1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554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93689"/>
            <a:ext cx="10027479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기본메뉴</a:t>
            </a:r>
            <a:r>
              <a:rPr lang="en-US" altLang="ko-KR" dirty="0">
                <a:latin typeface="+mj-ea"/>
              </a:rPr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잔액조회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현재 잔액 띄우기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계좌 생성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계좌번호 랜덤 발생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은행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이름</a:t>
            </a:r>
            <a:r>
              <a:rPr lang="en-US" altLang="ko-KR" sz="2200" dirty="0">
                <a:latin typeface="+mn-ea"/>
              </a:rPr>
              <a:t>,</a:t>
            </a:r>
            <a:r>
              <a:rPr lang="ko-KR" altLang="en-US" sz="2200" dirty="0">
                <a:latin typeface="+mn-ea"/>
              </a:rPr>
              <a:t> 비밀번호 직접 입력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변경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66436</TotalTime>
  <Words>2133</Words>
  <Application>Microsoft Macintosh PowerPoint</Application>
  <PresentationFormat>와이드스크린</PresentationFormat>
  <Paragraphs>578</Paragraphs>
  <Slides>62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HY헤드라인M</vt:lpstr>
      <vt:lpstr>맑은 고딕</vt:lpstr>
      <vt:lpstr>Arial</vt:lpstr>
      <vt:lpstr>Calibri</vt:lpstr>
      <vt:lpstr>Wingdings</vt:lpstr>
      <vt:lpstr>PIN Lab. Template 2017</vt:lpstr>
      <vt:lpstr>ATM 프로그램(Python, MySQL)</vt:lpstr>
      <vt:lpstr>목차</vt:lpstr>
      <vt:lpstr>Overview</vt:lpstr>
      <vt:lpstr>Python</vt:lpstr>
      <vt:lpstr>MySQL</vt:lpstr>
      <vt:lpstr>프로그램 설명</vt:lpstr>
      <vt:lpstr>프로그램 설명(1/7)</vt:lpstr>
      <vt:lpstr>프로그램 설명_기본메뉴(2/7)</vt:lpstr>
      <vt:lpstr>프로그램 설명_기본메뉴(3/7)</vt:lpstr>
      <vt:lpstr>PowerPoint 프레젠테이션</vt:lpstr>
      <vt:lpstr>PowerPoint 프레젠테이션</vt:lpstr>
      <vt:lpstr>PowerPoint 프레젠테이션</vt:lpstr>
      <vt:lpstr>PowerPoint 프레젠테이션</vt:lpstr>
      <vt:lpstr>입금(Flowchart) </vt:lpstr>
      <vt:lpstr>출금(Flowchart) </vt:lpstr>
      <vt:lpstr>송금(Flowchart) </vt:lpstr>
      <vt:lpstr>잔액조회(Flowchart) </vt:lpstr>
      <vt:lpstr>계좌 생성(Flowchart) </vt:lpstr>
      <vt:lpstr>비밀번호 변경(Flowchart) </vt:lpstr>
      <vt:lpstr>계좌정지해제(Flowchart) </vt:lpstr>
      <vt:lpstr>관리자 비밀번호 변경(Flowchart) </vt:lpstr>
      <vt:lpstr>프로그램 실행</vt:lpstr>
      <vt:lpstr>입금(1/4) </vt:lpstr>
      <vt:lpstr>PowerPoint 프레젠테이션</vt:lpstr>
      <vt:lpstr>PowerPoint 프레젠테이션</vt:lpstr>
      <vt:lpstr>PowerPoint 프레젠테이션</vt:lpstr>
      <vt:lpstr>출금(1/7)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송금(1/11) </vt:lpstr>
      <vt:lpstr>PowerPoint 프레젠테이션</vt:lpstr>
      <vt:lpstr>송금(3/11)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계좌 생성(1/3) </vt:lpstr>
      <vt:lpstr>계좌 생성(2/3) </vt:lpstr>
      <vt:lpstr>PowerPoint 프레젠테이션</vt:lpstr>
      <vt:lpstr>비밀번호 변경(1/4) </vt:lpstr>
      <vt:lpstr>비밀번호 변경(2/4) </vt:lpstr>
      <vt:lpstr>비밀번호 변경(3/4) </vt:lpstr>
      <vt:lpstr>비밀번호 변경(4/4) </vt:lpstr>
      <vt:lpstr>관리자(1/4) </vt:lpstr>
      <vt:lpstr>관리자(2/4) </vt:lpstr>
      <vt:lpstr>관리자(3/4) </vt:lpstr>
      <vt:lpstr>관리자(4/4) </vt:lpstr>
      <vt:lpstr>예외처리(1/3) </vt:lpstr>
      <vt:lpstr>예외처리(2/3) </vt:lpstr>
      <vt:lpstr>예외처리(3/3)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임록희</cp:lastModifiedBy>
  <cp:revision>935</cp:revision>
  <dcterms:created xsi:type="dcterms:W3CDTF">2014-09-12T18:39:10Z</dcterms:created>
  <dcterms:modified xsi:type="dcterms:W3CDTF">2022-04-11T18:19:54Z</dcterms:modified>
</cp:coreProperties>
</file>