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8BA6-FBA0-4A14-AF11-668B6D0B8181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AD4E-2F99-42E2-AAAC-4B3CC3696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85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8BA6-FBA0-4A14-AF11-668B6D0B8181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AD4E-2F99-42E2-AAAC-4B3CC3696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53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8BA6-FBA0-4A14-AF11-668B6D0B8181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AD4E-2F99-42E2-AAAC-4B3CC3696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985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8BA6-FBA0-4A14-AF11-668B6D0B8181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AD4E-2F99-42E2-AAAC-4B3CC3696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23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8BA6-FBA0-4A14-AF11-668B6D0B8181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AD4E-2F99-42E2-AAAC-4B3CC3696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2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8BA6-FBA0-4A14-AF11-668B6D0B8181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AD4E-2F99-42E2-AAAC-4B3CC3696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88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8BA6-FBA0-4A14-AF11-668B6D0B8181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AD4E-2F99-42E2-AAAC-4B3CC3696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50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8BA6-FBA0-4A14-AF11-668B6D0B8181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AD4E-2F99-42E2-AAAC-4B3CC3696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18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8BA6-FBA0-4A14-AF11-668B6D0B8181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AD4E-2F99-42E2-AAAC-4B3CC3696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09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8BA6-FBA0-4A14-AF11-668B6D0B8181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AD4E-2F99-42E2-AAAC-4B3CC3696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54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8BA6-FBA0-4A14-AF11-668B6D0B8181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AD4E-2F99-42E2-AAAC-4B3CC3696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15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F8BA6-FBA0-4A14-AF11-668B6D0B8181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7AD4E-2F99-42E2-AAAC-4B3CC3696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40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Play with Unity/C#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2018. 8. 21</a:t>
            </a:r>
          </a:p>
          <a:p>
            <a:r>
              <a:rPr lang="en-US" altLang="ko-KR" dirty="0" smtClean="0"/>
              <a:t>Doug Young Suh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0891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8 Assignment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무대를 </a:t>
            </a:r>
            <a:r>
              <a:rPr lang="en-US" altLang="ko-KR" dirty="0"/>
              <a:t>3X4</a:t>
            </a:r>
            <a:r>
              <a:rPr lang="ko-KR" altLang="en-US" dirty="0"/>
              <a:t>로 바꾸어라</a:t>
            </a:r>
            <a:r>
              <a:rPr lang="en-US" altLang="ko-KR" dirty="0"/>
              <a:t>.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3X3)</a:t>
            </a:r>
            <a:endParaRPr lang="ko-KR" altLang="en-US" dirty="0"/>
          </a:p>
          <a:p>
            <a:pPr fontAlgn="base"/>
            <a:r>
              <a:rPr lang="ko-KR" altLang="en-US" dirty="0"/>
              <a:t>효과음을 직접 녹음한 음으로 바꾸어라</a:t>
            </a:r>
            <a:r>
              <a:rPr lang="en-US" altLang="ko-KR" dirty="0" smtClean="0"/>
              <a:t>.</a:t>
            </a:r>
          </a:p>
          <a:p>
            <a:pPr lvl="1" fontAlgn="base"/>
            <a:r>
              <a:rPr lang="ko-KR" altLang="en-US" dirty="0" err="1" smtClean="0"/>
              <a:t>스마트폰에서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녹음가능함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 fontAlgn="base"/>
            <a:r>
              <a:rPr lang="ko-KR" altLang="en-US" dirty="0"/>
              <a:t>결과는 </a:t>
            </a:r>
            <a:r>
              <a:rPr lang="en-US" altLang="ko-KR" dirty="0"/>
              <a:t>PPT </a:t>
            </a:r>
            <a:r>
              <a:rPr lang="ko-KR" altLang="en-US" dirty="0" smtClean="0"/>
              <a:t>보고서로 </a:t>
            </a:r>
            <a:r>
              <a:rPr lang="ko-KR" altLang="en-US" dirty="0"/>
              <a:t>제출한다</a:t>
            </a:r>
            <a:r>
              <a:rPr lang="en-US" altLang="ko-KR" dirty="0" smtClean="0"/>
              <a:t>.</a:t>
            </a:r>
          </a:p>
          <a:p>
            <a:pPr lvl="1" fontAlgn="base"/>
            <a:r>
              <a:rPr lang="ko-KR" altLang="en-US" dirty="0" smtClean="0"/>
              <a:t>프로그램 </a:t>
            </a:r>
            <a:r>
              <a:rPr lang="ko-KR" altLang="en-US" dirty="0"/>
              <a:t>소스를 제출하지 않아도 된다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보고서에 포함될 사항 </a:t>
            </a:r>
          </a:p>
          <a:p>
            <a:pPr lvl="1" fontAlgn="base"/>
            <a:r>
              <a:rPr lang="ko-KR" altLang="en-US" dirty="0"/>
              <a:t>기획서 및 </a:t>
            </a:r>
            <a:r>
              <a:rPr lang="en-US" altLang="ko-KR" dirty="0"/>
              <a:t>5</a:t>
            </a:r>
            <a:r>
              <a:rPr lang="ko-KR" altLang="en-US" dirty="0"/>
              <a:t>단계 계획서 </a:t>
            </a:r>
          </a:p>
          <a:p>
            <a:pPr lvl="1" fontAlgn="base"/>
            <a:r>
              <a:rPr lang="ko-KR" altLang="en-US" dirty="0" smtClean="0"/>
              <a:t>기존 </a:t>
            </a:r>
            <a:r>
              <a:rPr lang="ko-KR" altLang="en-US" dirty="0"/>
              <a:t>프로그램에서 중요하게 바뀐 사항</a:t>
            </a:r>
            <a:r>
              <a:rPr lang="en-US" altLang="ko-KR" dirty="0"/>
              <a:t>(</a:t>
            </a:r>
            <a:r>
              <a:rPr lang="ko-KR" altLang="en-US" dirty="0"/>
              <a:t>프로그램 라인 </a:t>
            </a:r>
            <a:r>
              <a:rPr lang="ko-KR" altLang="en-US" dirty="0" err="1"/>
              <a:t>포함해도됨</a:t>
            </a:r>
            <a:r>
              <a:rPr lang="en-US" altLang="ko-KR" dirty="0"/>
              <a:t>) 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결과 </a:t>
            </a:r>
            <a:r>
              <a:rPr lang="ko-KR" altLang="en-US" dirty="0"/>
              <a:t>녹화한 영상 </a:t>
            </a:r>
            <a:r>
              <a:rPr lang="en-US" altLang="ko-KR" dirty="0"/>
              <a:t>(PPT</a:t>
            </a:r>
            <a:r>
              <a:rPr lang="ko-KR" altLang="en-US" dirty="0"/>
              <a:t>에 포함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399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</a:t>
            </a:r>
            <a:r>
              <a:rPr lang="ko-KR" altLang="en-US" dirty="0" smtClean="0"/>
              <a:t> </a:t>
            </a:r>
            <a:r>
              <a:rPr lang="en-US" altLang="ko-KR" dirty="0" smtClean="0"/>
              <a:t>3 Assignment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cameraControl.cs</a:t>
            </a:r>
            <a:r>
              <a:rPr lang="ko-KR" altLang="en-US" dirty="0" smtClean="0"/>
              <a:t>를 만들고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RouletteController.cs</a:t>
            </a:r>
            <a:r>
              <a:rPr lang="ko-KR" altLang="en-US" dirty="0" smtClean="0"/>
              <a:t>의 프로그램 내용을 그대로 </a:t>
            </a:r>
            <a:r>
              <a:rPr lang="en-US" altLang="ko-KR" dirty="0" smtClean="0"/>
              <a:t>copy</a:t>
            </a:r>
            <a:r>
              <a:rPr lang="ko-KR" altLang="en-US" dirty="0" smtClean="0"/>
              <a:t>하라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cameraControl.cs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mainCamera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drag/drop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>, Play.</a:t>
            </a:r>
          </a:p>
          <a:p>
            <a:pPr lvl="1"/>
            <a:r>
              <a:rPr lang="ko-KR" altLang="en-US" dirty="0" err="1" smtClean="0"/>
              <a:t>룰렛판이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돌지 않고 </a:t>
            </a:r>
            <a:r>
              <a:rPr lang="en-US" altLang="ko-KR" dirty="0" smtClean="0"/>
              <a:t>needle</a:t>
            </a:r>
            <a:r>
              <a:rPr lang="ko-KR" altLang="en-US" dirty="0" smtClean="0"/>
              <a:t>이 도는 이유를 설명하라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MainCamera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Inspector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Transform/position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(3, 0, -30)</a:t>
            </a:r>
            <a:r>
              <a:rPr lang="ko-KR" altLang="en-US" dirty="0" smtClean="0"/>
              <a:t>으로 바꾸고</a:t>
            </a:r>
            <a:r>
              <a:rPr lang="en-US" altLang="ko-KR" dirty="0" smtClean="0"/>
              <a:t>, play.</a:t>
            </a:r>
          </a:p>
          <a:p>
            <a:pPr lvl="1"/>
            <a:r>
              <a:rPr lang="ko-KR" altLang="en-US" dirty="0" err="1" smtClean="0"/>
              <a:t>룰렛판이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움직이는 이유를 설명하라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룰렛판</a:t>
            </a:r>
            <a:r>
              <a:rPr lang="ko-KR" altLang="en-US" dirty="0" err="1"/>
              <a:t>이</a:t>
            </a:r>
            <a:r>
              <a:rPr lang="ko-KR" altLang="en-US" dirty="0" smtClean="0"/>
              <a:t> 돌도록 프로그램을 수정하라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수정한 방법을 설명하라</a:t>
            </a:r>
            <a:r>
              <a:rPr lang="en-US" altLang="ko-KR" dirty="0" smtClean="0"/>
              <a:t>.	</a:t>
            </a:r>
          </a:p>
          <a:p>
            <a:r>
              <a:rPr lang="ko-KR" altLang="en-US" dirty="0" smtClean="0"/>
              <a:t>위의 답을 </a:t>
            </a:r>
            <a:r>
              <a:rPr lang="en-US" altLang="ko-KR" dirty="0" err="1" smtClean="0"/>
              <a:t>klas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과제에 파일로 올리라</a:t>
            </a:r>
            <a:r>
              <a:rPr lang="en-US" altLang="ko-KR" dirty="0" smtClean="0"/>
              <a:t>.(</a:t>
            </a:r>
            <a:r>
              <a:rPr lang="ko-KR" altLang="en-US" dirty="0" smtClean="0"/>
              <a:t>프로그램은 </a:t>
            </a:r>
            <a:r>
              <a:rPr lang="ko-KR" altLang="en-US" dirty="0" err="1" smtClean="0"/>
              <a:t>올리지마라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056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GameObject</a:t>
            </a:r>
            <a:r>
              <a:rPr lang="en-US" altLang="ko-KR" dirty="0" smtClean="0"/>
              <a:t>/UI/</a:t>
            </a:r>
            <a:r>
              <a:rPr lang="en-US" altLang="ko-KR" dirty="0" err="1" smtClean="0"/>
              <a:t>InputField</a:t>
            </a:r>
            <a:r>
              <a:rPr lang="en-US" altLang="ko-KR" dirty="0" smtClean="0"/>
              <a:t>  </a:t>
            </a:r>
            <a:r>
              <a:rPr lang="en-US" altLang="ko-KR" dirty="0" smtClean="0">
                <a:sym typeface="Wingdings" panose="05000000000000000000" pitchFamily="2" charset="2"/>
              </a:rPr>
              <a:t> “speed”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이름을 </a:t>
            </a:r>
            <a:r>
              <a:rPr lang="en-US" altLang="ko-KR" dirty="0" smtClean="0"/>
              <a:t>speed</a:t>
            </a:r>
            <a:r>
              <a:rPr lang="ko-KR" altLang="en-US" dirty="0" smtClean="0"/>
              <a:t>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좌표를</a:t>
            </a:r>
            <a:r>
              <a:rPr lang="en-US" altLang="ko-KR" dirty="0" smtClean="0"/>
              <a:t> (-283, 0, 0)</a:t>
            </a:r>
            <a:r>
              <a:rPr lang="ko-KR" altLang="en-US" dirty="0" smtClean="0"/>
              <a:t>으로</a:t>
            </a:r>
            <a:endParaRPr lang="en-US" altLang="ko-KR" dirty="0" smtClean="0"/>
          </a:p>
          <a:p>
            <a:r>
              <a:rPr lang="en-US" altLang="ko-KR" dirty="0" smtClean="0"/>
              <a:t>In </a:t>
            </a:r>
            <a:r>
              <a:rPr lang="en-US" altLang="ko-KR" dirty="0" err="1" smtClean="0"/>
              <a:t>gameDirector.cs</a:t>
            </a:r>
            <a:endParaRPr lang="ko-KR" altLang="en-US" dirty="0"/>
          </a:p>
          <a:p>
            <a:pPr lvl="1"/>
            <a:r>
              <a:rPr lang="en-US" altLang="ko-KR" dirty="0" smtClean="0"/>
              <a:t>Line 11: </a:t>
            </a:r>
            <a:r>
              <a:rPr lang="en-US" altLang="ko-KR" dirty="0" err="1"/>
              <a:t>GameObject</a:t>
            </a:r>
            <a:r>
              <a:rPr lang="en-US" altLang="ko-KR" dirty="0"/>
              <a:t> speed;    // for input </a:t>
            </a:r>
            <a:r>
              <a:rPr lang="en-US" altLang="ko-KR" dirty="0" smtClean="0"/>
              <a:t>field</a:t>
            </a:r>
            <a:endParaRPr lang="ko-KR" altLang="en-US" dirty="0"/>
          </a:p>
          <a:p>
            <a:pPr lvl="1"/>
            <a:r>
              <a:rPr lang="en-US" altLang="ko-KR" dirty="0" smtClean="0"/>
              <a:t>Line 18: </a:t>
            </a:r>
            <a:r>
              <a:rPr lang="en-US" altLang="ko-KR" dirty="0" err="1" smtClean="0"/>
              <a:t>this.speed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GameObject.Find</a:t>
            </a:r>
            <a:r>
              <a:rPr lang="en-US" altLang="ko-KR" dirty="0"/>
              <a:t>("speed");  // for input </a:t>
            </a:r>
            <a:r>
              <a:rPr lang="en-US" altLang="ko-KR" dirty="0" smtClean="0"/>
              <a:t>field</a:t>
            </a:r>
          </a:p>
          <a:p>
            <a:pPr lvl="1"/>
            <a:r>
              <a:rPr lang="en-US" altLang="ko-KR" dirty="0" smtClean="0"/>
              <a:t>New method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572" y="4414266"/>
            <a:ext cx="61722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6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 the scene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입력값으로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새로운 시도를 해보라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854" y="144982"/>
            <a:ext cx="8448370" cy="4142378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742650" y="4287360"/>
            <a:ext cx="6224778" cy="1056609"/>
            <a:chOff x="4437126" y="929813"/>
            <a:chExt cx="6224778" cy="105660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3729" y="1072022"/>
              <a:ext cx="4448175" cy="914400"/>
            </a:xfrm>
            <a:prstGeom prst="rect">
              <a:avLst/>
            </a:prstGeom>
          </p:spPr>
        </p:pic>
        <p:cxnSp>
          <p:nvCxnSpPr>
            <p:cNvPr id="8" name="직선 화살표 연결선 7"/>
            <p:cNvCxnSpPr/>
            <p:nvPr/>
          </p:nvCxnSpPr>
          <p:spPr>
            <a:xfrm>
              <a:off x="5543550" y="1364566"/>
              <a:ext cx="877824" cy="29584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37126" y="929813"/>
              <a:ext cx="13174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rgbClr val="FF0000"/>
                  </a:solidFill>
                </a:rPr>
                <a:t>From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hierarchy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8942832" y="3557016"/>
            <a:ext cx="768096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65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4 Assignment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64105"/>
            <a:ext cx="10515600" cy="461285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마우스 </a:t>
            </a:r>
            <a:r>
              <a:rPr lang="en-US" altLang="ko-KR" dirty="0" smtClean="0"/>
              <a:t>down </a:t>
            </a:r>
            <a:r>
              <a:rPr lang="ko-KR" altLang="en-US" dirty="0" smtClean="0"/>
              <a:t>되는 위치와 </a:t>
            </a:r>
            <a:r>
              <a:rPr lang="en-US" altLang="ko-KR" dirty="0" smtClean="0"/>
              <a:t>up</a:t>
            </a:r>
            <a:r>
              <a:rPr lang="ko-KR" altLang="en-US" dirty="0" smtClean="0"/>
              <a:t>되는 위치의 </a:t>
            </a:r>
            <a:r>
              <a:rPr lang="en-US" altLang="ko-KR" dirty="0" smtClean="0"/>
              <a:t>x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, y</a:t>
            </a:r>
            <a:r>
              <a:rPr lang="ko-KR" altLang="en-US" dirty="0" smtClean="0"/>
              <a:t>좌표 차이를 이용하여 차량의 수평 및 수직 속도를 정하라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수평 수직 속도가 입력되면 이에 따라 움직이게 하라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lvl="1"/>
            <a:r>
              <a:rPr lang="ko-KR" altLang="en-US" dirty="0" smtClean="0"/>
              <a:t>매 프레임마다 속도는 </a:t>
            </a:r>
            <a:r>
              <a:rPr lang="en-US" altLang="ko-KR" dirty="0" smtClean="0"/>
              <a:t>0.98</a:t>
            </a:r>
            <a:r>
              <a:rPr lang="ko-KR" altLang="en-US" dirty="0" smtClean="0"/>
              <a:t>을 곱해서 감소하도록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플래그의 </a:t>
            </a:r>
            <a:r>
              <a:rPr lang="en-US" altLang="ko-KR" dirty="0" smtClean="0"/>
              <a:t>Inspector</a:t>
            </a:r>
            <a:r>
              <a:rPr lang="ko-KR" altLang="en-US" dirty="0" smtClean="0"/>
              <a:t>를 사용하여 플래그를 임의의 자리에 놓고</a:t>
            </a:r>
            <a:r>
              <a:rPr lang="en-US" altLang="ko-KR" dirty="0" smtClean="0"/>
              <a:t>,  </a:t>
            </a:r>
            <a:r>
              <a:rPr lang="ko-KR" altLang="en-US" dirty="0" smtClean="0"/>
              <a:t>플래그로부터 반경 </a:t>
            </a:r>
            <a:r>
              <a:rPr lang="en-US" altLang="ko-KR" dirty="0" smtClean="0"/>
              <a:t>1m</a:t>
            </a:r>
            <a:r>
              <a:rPr lang="ko-KR" altLang="en-US" dirty="0" smtClean="0"/>
              <a:t>이내에 들어오면 수평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수직 좌표에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도착</a:t>
            </a:r>
            <a:r>
              <a:rPr lang="en-US" altLang="ko-KR" dirty="0" smtClean="0"/>
              <a:t>＂</a:t>
            </a:r>
            <a:r>
              <a:rPr lang="ko-KR" altLang="en-US" dirty="0" smtClean="0"/>
              <a:t>이라고 쓰이도록 하고 차를 원래 위치에 놓아라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위 내용 수행과정을 파일로 작성하여 </a:t>
            </a:r>
            <a:r>
              <a:rPr lang="en-US" altLang="ko-KR" dirty="0" err="1" smtClean="0"/>
              <a:t>klas</a:t>
            </a:r>
            <a:r>
              <a:rPr lang="ko-KR" altLang="en-US" dirty="0" smtClean="0"/>
              <a:t>에 올려라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1"/>
            <a:r>
              <a:rPr lang="ko-KR" altLang="en-US" dirty="0" smtClean="0"/>
              <a:t>파일에 화면을 </a:t>
            </a:r>
            <a:r>
              <a:rPr lang="ko-KR" altLang="en-US" dirty="0" err="1" smtClean="0"/>
              <a:t>캡쳐한</a:t>
            </a:r>
            <a:r>
              <a:rPr lang="ko-KR" altLang="en-US" dirty="0" smtClean="0"/>
              <a:t> 것을 </a:t>
            </a:r>
            <a:r>
              <a:rPr lang="en-US" altLang="ko-KR" dirty="0" smtClean="0"/>
              <a:t>2~3</a:t>
            </a:r>
            <a:r>
              <a:rPr lang="ko-KR" altLang="en-US" dirty="0" smtClean="0"/>
              <a:t>장 올리라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소스는 올리지 않는다</a:t>
            </a:r>
            <a:r>
              <a:rPr lang="en-US" altLang="ko-KR" dirty="0" smtClean="0"/>
              <a:t>. (2~3</a:t>
            </a:r>
            <a:r>
              <a:rPr lang="ko-KR" altLang="en-US" dirty="0" smtClean="0"/>
              <a:t>줄 핵심 라인 포함해도 됨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5426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01701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Chapter</a:t>
            </a:r>
            <a:r>
              <a:rPr lang="ko-KR" altLang="en-US" dirty="0" smtClean="0"/>
              <a:t> </a:t>
            </a:r>
            <a:r>
              <a:rPr lang="en-US" altLang="ko-KR" dirty="0" smtClean="0"/>
              <a:t>5 Assignment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131296" cy="4351338"/>
          </a:xfrm>
        </p:spPr>
        <p:txBody>
          <a:bodyPr/>
          <a:lstStyle/>
          <a:p>
            <a:r>
              <a:rPr lang="ko-KR" altLang="en-US" dirty="0" smtClean="0"/>
              <a:t>옆에서 화살이 날아오는 것을 포함하고 점프로 피하도록 하라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너무 </a:t>
            </a:r>
            <a:r>
              <a:rPr lang="ko-KR" altLang="en-US" dirty="0" err="1" smtClean="0"/>
              <a:t>어렵다ㅠㅠ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096256" y="2946404"/>
            <a:ext cx="4403428" cy="3230559"/>
            <a:chOff x="6506968" y="2290749"/>
            <a:chExt cx="5462528" cy="4466667"/>
          </a:xfrm>
        </p:grpSpPr>
        <p:grpSp>
          <p:nvGrpSpPr>
            <p:cNvPr id="9" name="그룹 8"/>
            <p:cNvGrpSpPr/>
            <p:nvPr/>
          </p:nvGrpSpPr>
          <p:grpSpPr>
            <a:xfrm>
              <a:off x="6506968" y="2290749"/>
              <a:ext cx="5462528" cy="4466667"/>
              <a:chOff x="4839712" y="2391333"/>
              <a:chExt cx="5462528" cy="4466667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39712" y="2391333"/>
                <a:ext cx="5462528" cy="4466667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5871571" y="5667258"/>
                <a:ext cx="419048" cy="523810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19691" y="4880162"/>
                <a:ext cx="904762" cy="828571"/>
              </a:xfrm>
              <a:prstGeom prst="rect">
                <a:avLst/>
              </a:prstGeom>
              <a:effectLst>
                <a:softEdge rad="127000"/>
              </a:effectLst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51560" y="5401554"/>
                <a:ext cx="895238" cy="800000"/>
              </a:xfrm>
              <a:prstGeom prst="rect">
                <a:avLst/>
              </a:prstGeom>
            </p:spPr>
          </p:pic>
        </p:grp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6518230" y="5290645"/>
              <a:ext cx="619048" cy="533371"/>
            </a:xfrm>
            <a:prstGeom prst="rect">
              <a:avLst/>
            </a:prstGeom>
            <a:effectLst>
              <a:softEdge rad="63500"/>
            </a:effectLst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11176540" y="5252369"/>
              <a:ext cx="619048" cy="533371"/>
            </a:xfrm>
            <a:prstGeom prst="rect">
              <a:avLst/>
            </a:prstGeom>
            <a:effectLst>
              <a:softEdge rad="63500"/>
            </a:effectLst>
          </p:spPr>
        </p:pic>
      </p:grpSp>
    </p:spTree>
    <p:extLst>
      <p:ext uri="{BB962C8B-B14F-4D97-AF65-F5344CB8AC3E}">
        <p14:creationId xmlns:p14="http://schemas.microsoft.com/office/powerpoint/2010/main" val="3585341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</a:t>
            </a:r>
            <a:r>
              <a:rPr lang="ko-KR" altLang="en-US" dirty="0"/>
              <a:t> </a:t>
            </a:r>
            <a:r>
              <a:rPr lang="en-US" altLang="ko-KR" dirty="0"/>
              <a:t>5 Assignment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dirty="0"/>
              <a:t>기존의 </a:t>
            </a:r>
            <a:r>
              <a:rPr lang="ko-KR" altLang="en-US" dirty="0" err="1"/>
              <a:t>앱을</a:t>
            </a:r>
            <a:r>
              <a:rPr lang="ko-KR" altLang="en-US" dirty="0"/>
              <a:t> </a:t>
            </a:r>
            <a:r>
              <a:rPr lang="en-US" altLang="ko-KR" dirty="0"/>
              <a:t>90</a:t>
            </a:r>
            <a:r>
              <a:rPr lang="ko-KR" altLang="en-US" dirty="0"/>
              <a:t>도 회전하여 옆에서 화살이 날아오고 아래위로 플레이어가 움직이는 게임으로 바꾸어라</a:t>
            </a:r>
            <a:r>
              <a:rPr lang="en-US" altLang="ko-KR" dirty="0"/>
              <a:t>. (</a:t>
            </a:r>
            <a:r>
              <a:rPr lang="ko-KR" altLang="en-US" dirty="0"/>
              <a:t>첨부한 </a:t>
            </a:r>
            <a:r>
              <a:rPr lang="en-US" altLang="ko-KR" dirty="0"/>
              <a:t>zip</a:t>
            </a:r>
            <a:r>
              <a:rPr lang="ko-KR" altLang="en-US" dirty="0"/>
              <a:t>파일에서 그림들을 이용하라</a:t>
            </a:r>
            <a:r>
              <a:rPr lang="en-US" altLang="ko-KR" dirty="0"/>
              <a:t>.) </a:t>
            </a:r>
            <a:r>
              <a:rPr lang="ko-KR" altLang="en-US" dirty="0"/>
              <a:t>결과는 보고서만 제출한다</a:t>
            </a:r>
            <a:r>
              <a:rPr lang="en-US" altLang="ko-KR" dirty="0"/>
              <a:t>.(</a:t>
            </a:r>
            <a:r>
              <a:rPr lang="ko-KR" altLang="en-US" dirty="0"/>
              <a:t>프로그램 소스를 제출하지 않아도 된다</a:t>
            </a:r>
            <a:r>
              <a:rPr lang="en-US" altLang="ko-KR" dirty="0"/>
              <a:t>.) </a:t>
            </a:r>
            <a:endParaRPr lang="ko-KR" altLang="en-US" dirty="0"/>
          </a:p>
          <a:p>
            <a:pPr fontAlgn="base">
              <a:lnSpc>
                <a:spcPct val="150000"/>
              </a:lnSpc>
            </a:pPr>
            <a:r>
              <a:rPr lang="ko-KR" altLang="en-US" dirty="0"/>
              <a:t>보고서에 포함될 사항 </a:t>
            </a:r>
          </a:p>
          <a:p>
            <a:pPr lvl="1" fontAlgn="base">
              <a:lnSpc>
                <a:spcPct val="150000"/>
              </a:lnSpc>
            </a:pPr>
            <a:r>
              <a:rPr lang="ko-KR" altLang="en-US" dirty="0" smtClean="0"/>
              <a:t>기획서 및 </a:t>
            </a:r>
            <a:r>
              <a:rPr lang="en-US" altLang="ko-KR" dirty="0" smtClean="0"/>
              <a:t>5</a:t>
            </a:r>
            <a:r>
              <a:rPr lang="ko-KR" altLang="en-US" dirty="0" smtClean="0"/>
              <a:t>단계 </a:t>
            </a:r>
            <a:r>
              <a:rPr lang="ko-KR" altLang="en-US" dirty="0"/>
              <a:t>계획서 </a:t>
            </a:r>
          </a:p>
          <a:p>
            <a:pPr lvl="1" fontAlgn="base">
              <a:lnSpc>
                <a:spcPct val="150000"/>
              </a:lnSpc>
            </a:pPr>
            <a:r>
              <a:rPr lang="ko-KR" altLang="en-US" dirty="0" smtClean="0"/>
              <a:t>기존 </a:t>
            </a:r>
            <a:r>
              <a:rPr lang="ko-KR" altLang="en-US" dirty="0"/>
              <a:t>프로그램에서 중요하게 바뀐 사항</a:t>
            </a:r>
            <a:r>
              <a:rPr lang="en-US" altLang="ko-KR" dirty="0"/>
              <a:t>(</a:t>
            </a:r>
            <a:r>
              <a:rPr lang="ko-KR" altLang="en-US" dirty="0"/>
              <a:t>프로그램 라인 </a:t>
            </a:r>
            <a:r>
              <a:rPr lang="ko-KR" altLang="en-US" dirty="0" err="1"/>
              <a:t>포함해도됨</a:t>
            </a:r>
            <a:r>
              <a:rPr lang="en-US" altLang="ko-KR" dirty="0"/>
              <a:t>) </a:t>
            </a:r>
            <a:endParaRPr lang="ko-KR" altLang="en-US" dirty="0"/>
          </a:p>
          <a:p>
            <a:pPr lvl="1" fontAlgn="base">
              <a:lnSpc>
                <a:spcPct val="150000"/>
              </a:lnSpc>
            </a:pPr>
            <a:r>
              <a:rPr lang="ko-KR" altLang="en-US" dirty="0" smtClean="0"/>
              <a:t>결과 </a:t>
            </a:r>
            <a:r>
              <a:rPr lang="ko-KR" altLang="en-US" dirty="0" err="1"/>
              <a:t>캡쳐한</a:t>
            </a:r>
            <a:r>
              <a:rPr lang="ko-KR" altLang="en-US" dirty="0"/>
              <a:t> 그림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4868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6 Assignment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 dirty="0"/>
              <a:t>현재 </a:t>
            </a:r>
            <a:r>
              <a:rPr lang="ko-KR" altLang="en-US" dirty="0" err="1"/>
              <a:t>씬이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개이다</a:t>
            </a:r>
            <a:r>
              <a:rPr lang="en-US" altLang="ko-KR" dirty="0"/>
              <a:t>. </a:t>
            </a:r>
            <a:r>
              <a:rPr lang="ko-KR" altLang="en-US" dirty="0" err="1"/>
              <a:t>씬을</a:t>
            </a:r>
            <a:r>
              <a:rPr lang="ko-KR" altLang="en-US" dirty="0"/>
              <a:t> </a:t>
            </a:r>
            <a:r>
              <a:rPr lang="ko-KR" altLang="en-US" dirty="0" err="1"/>
              <a:t>하나더</a:t>
            </a:r>
            <a:r>
              <a:rPr lang="ko-KR" altLang="en-US" dirty="0"/>
              <a:t> 만들어라</a:t>
            </a:r>
            <a:r>
              <a:rPr lang="en-US" altLang="ko-KR" dirty="0"/>
              <a:t>. (</a:t>
            </a:r>
            <a:r>
              <a:rPr lang="ko-KR" altLang="en-US" dirty="0"/>
              <a:t>씬</a:t>
            </a:r>
            <a:r>
              <a:rPr lang="en-US" altLang="ko-KR" dirty="0"/>
              <a:t>1 --&gt; </a:t>
            </a:r>
            <a:r>
              <a:rPr lang="ko-KR" altLang="en-US" dirty="0"/>
              <a:t>씬</a:t>
            </a:r>
            <a:r>
              <a:rPr lang="en-US" altLang="ko-KR" dirty="0"/>
              <a:t>2 --&gt; </a:t>
            </a:r>
            <a:r>
              <a:rPr lang="ko-KR" altLang="en-US" dirty="0" err="1"/>
              <a:t>클리어</a:t>
            </a:r>
            <a:r>
              <a:rPr lang="en-US" altLang="ko-KR" dirty="0"/>
              <a:t>) </a:t>
            </a:r>
            <a:endParaRPr lang="ko-KR" altLang="en-US" dirty="0"/>
          </a:p>
          <a:p>
            <a:pPr lvl="1" fontAlgn="base"/>
            <a:r>
              <a:rPr lang="ko-KR" altLang="en-US" dirty="0"/>
              <a:t>씬</a:t>
            </a:r>
            <a:r>
              <a:rPr lang="en-US" altLang="ko-KR" dirty="0"/>
              <a:t>1: </a:t>
            </a:r>
            <a:r>
              <a:rPr lang="ko-KR" altLang="en-US" dirty="0"/>
              <a:t>구름이 </a:t>
            </a:r>
            <a:r>
              <a:rPr lang="en-US" altLang="ko-KR" dirty="0"/>
              <a:t>4</a:t>
            </a:r>
            <a:r>
              <a:rPr lang="ko-KR" altLang="en-US" dirty="0"/>
              <a:t>개 </a:t>
            </a:r>
          </a:p>
          <a:p>
            <a:pPr lvl="1" fontAlgn="base"/>
            <a:r>
              <a:rPr lang="ko-KR" altLang="en-US" dirty="0"/>
              <a:t>씬</a:t>
            </a:r>
            <a:r>
              <a:rPr lang="en-US" altLang="ko-KR" dirty="0"/>
              <a:t>2: </a:t>
            </a:r>
            <a:r>
              <a:rPr lang="ko-KR" altLang="en-US" dirty="0"/>
              <a:t>구름이 </a:t>
            </a:r>
            <a:r>
              <a:rPr lang="en-US" altLang="ko-KR" dirty="0"/>
              <a:t>6</a:t>
            </a:r>
            <a:r>
              <a:rPr lang="ko-KR" altLang="en-US" dirty="0"/>
              <a:t>개 </a:t>
            </a:r>
          </a:p>
          <a:p>
            <a:pPr lvl="1" fontAlgn="base"/>
            <a:r>
              <a:rPr lang="ko-KR" altLang="en-US" dirty="0"/>
              <a:t>씬</a:t>
            </a:r>
            <a:r>
              <a:rPr lang="en-US" altLang="ko-KR" dirty="0"/>
              <a:t>3: </a:t>
            </a:r>
            <a:r>
              <a:rPr lang="ko-KR" altLang="en-US" dirty="0" err="1"/>
              <a:t>클리어</a:t>
            </a:r>
            <a:r>
              <a:rPr lang="ko-KR" altLang="en-US" dirty="0"/>
              <a:t> </a:t>
            </a:r>
          </a:p>
          <a:p>
            <a:pPr fontAlgn="base"/>
            <a:r>
              <a:rPr lang="ko-KR" altLang="en-US" dirty="0"/>
              <a:t>결과는 보고서만 제출한다</a:t>
            </a:r>
            <a:r>
              <a:rPr lang="en-US" altLang="ko-KR" dirty="0"/>
              <a:t>.(</a:t>
            </a:r>
            <a:r>
              <a:rPr lang="ko-KR" altLang="en-US" dirty="0"/>
              <a:t>프로그램 소스를 제출하지 않아도 된다</a:t>
            </a:r>
            <a:r>
              <a:rPr lang="en-US" altLang="ko-KR" dirty="0"/>
              <a:t>.) </a:t>
            </a:r>
            <a:endParaRPr lang="ko-KR" altLang="en-US" dirty="0"/>
          </a:p>
          <a:p>
            <a:pPr fontAlgn="base"/>
            <a:r>
              <a:rPr lang="ko-KR" altLang="en-US" dirty="0"/>
              <a:t>보고서에 포함될 사항 </a:t>
            </a:r>
          </a:p>
          <a:p>
            <a:pPr lvl="1" fontAlgn="base"/>
            <a:r>
              <a:rPr lang="ko-KR" altLang="en-US" dirty="0" smtClean="0"/>
              <a:t>기획서 및 </a:t>
            </a:r>
            <a:r>
              <a:rPr lang="en-US" altLang="ko-KR" dirty="0" smtClean="0"/>
              <a:t>5</a:t>
            </a:r>
            <a:r>
              <a:rPr lang="ko-KR" altLang="en-US" dirty="0" smtClean="0"/>
              <a:t>단계 </a:t>
            </a:r>
            <a:r>
              <a:rPr lang="ko-KR" altLang="en-US" dirty="0"/>
              <a:t>계획서 </a:t>
            </a:r>
          </a:p>
          <a:p>
            <a:pPr lvl="1" fontAlgn="base"/>
            <a:r>
              <a:rPr lang="ko-KR" altLang="en-US" dirty="0" smtClean="0"/>
              <a:t>기존 </a:t>
            </a:r>
            <a:r>
              <a:rPr lang="ko-KR" altLang="en-US" dirty="0"/>
              <a:t>프로그램에서 중요하게 바뀐 사항</a:t>
            </a:r>
            <a:r>
              <a:rPr lang="en-US" altLang="ko-KR" dirty="0"/>
              <a:t>(</a:t>
            </a:r>
            <a:r>
              <a:rPr lang="ko-KR" altLang="en-US" dirty="0"/>
              <a:t>프로그램 라인 </a:t>
            </a:r>
            <a:r>
              <a:rPr lang="ko-KR" altLang="en-US" dirty="0" err="1"/>
              <a:t>포함해도됨</a:t>
            </a:r>
            <a:r>
              <a:rPr lang="en-US" altLang="ko-KR" dirty="0"/>
              <a:t>) 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결과 </a:t>
            </a:r>
            <a:r>
              <a:rPr lang="ko-KR" altLang="en-US" dirty="0" err="1"/>
              <a:t>캡쳐한</a:t>
            </a:r>
            <a:r>
              <a:rPr lang="ko-KR" altLang="en-US" dirty="0"/>
              <a:t> 그림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5347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7 Assignment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6821"/>
            <a:ext cx="10515600" cy="4340142"/>
          </a:xfrm>
        </p:spPr>
        <p:txBody>
          <a:bodyPr>
            <a:normAutofit fontScale="85000" lnSpcReduction="20000"/>
          </a:bodyPr>
          <a:lstStyle/>
          <a:p>
            <a:pPr fontAlgn="base">
              <a:lnSpc>
                <a:spcPct val="130000"/>
              </a:lnSpc>
            </a:pPr>
            <a:r>
              <a:rPr lang="ko-KR" altLang="en-US" dirty="0"/>
              <a:t>밤송이 하나를 쏠 때마다 점수를 </a:t>
            </a:r>
            <a:r>
              <a:rPr lang="ko-KR" altLang="en-US" dirty="0" err="1"/>
              <a:t>기록판에</a:t>
            </a:r>
            <a:r>
              <a:rPr lang="ko-KR" altLang="en-US" dirty="0"/>
              <a:t> 기록하시오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>
              <a:lnSpc>
                <a:spcPct val="130000"/>
              </a:lnSpc>
            </a:pPr>
            <a:r>
              <a:rPr lang="ko-KR" altLang="en-US" dirty="0" err="1"/>
              <a:t>기록판은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(Text Output UI) </a:t>
            </a:r>
            <a:endParaRPr lang="ko-KR" altLang="en-US" dirty="0"/>
          </a:p>
          <a:p>
            <a:pPr lvl="1" fontAlgn="base">
              <a:lnSpc>
                <a:spcPct val="130000"/>
              </a:lnSpc>
            </a:pPr>
            <a:r>
              <a:rPr lang="ko-KR" altLang="en-US" dirty="0" smtClean="0"/>
              <a:t>이번 </a:t>
            </a:r>
            <a:r>
              <a:rPr lang="ko-KR" altLang="en-US" dirty="0"/>
              <a:t>밤송이 점수 </a:t>
            </a:r>
            <a:r>
              <a:rPr lang="ko-KR" altLang="en-US" dirty="0" err="1"/>
              <a:t>기록판</a:t>
            </a:r>
            <a:r>
              <a:rPr lang="ko-KR" altLang="en-US" dirty="0"/>
              <a:t> </a:t>
            </a:r>
          </a:p>
          <a:p>
            <a:pPr lvl="1" fontAlgn="base">
              <a:lnSpc>
                <a:spcPct val="130000"/>
              </a:lnSpc>
            </a:pPr>
            <a:r>
              <a:rPr lang="ko-KR" altLang="en-US" dirty="0" smtClean="0"/>
              <a:t>지금까지 </a:t>
            </a:r>
            <a:r>
              <a:rPr lang="ko-KR" altLang="en-US" dirty="0"/>
              <a:t>점수를 합산한 </a:t>
            </a:r>
            <a:r>
              <a:rPr lang="ko-KR" altLang="en-US" dirty="0" err="1"/>
              <a:t>기록판</a:t>
            </a:r>
            <a:r>
              <a:rPr lang="ko-KR" altLang="en-US" dirty="0"/>
              <a:t> </a:t>
            </a:r>
          </a:p>
          <a:p>
            <a:pPr fontAlgn="base">
              <a:lnSpc>
                <a:spcPct val="130000"/>
              </a:lnSpc>
            </a:pPr>
            <a:r>
              <a:rPr lang="ko-KR" altLang="en-US" dirty="0"/>
              <a:t>결과는 보고서만 제출한다</a:t>
            </a:r>
            <a:r>
              <a:rPr lang="en-US" altLang="ko-KR" dirty="0"/>
              <a:t>.(</a:t>
            </a:r>
            <a:r>
              <a:rPr lang="ko-KR" altLang="en-US" dirty="0"/>
              <a:t>프로그램 소스를 제출하지 않아도 된다</a:t>
            </a:r>
            <a:r>
              <a:rPr lang="en-US" altLang="ko-KR" dirty="0"/>
              <a:t>.) </a:t>
            </a:r>
            <a:endParaRPr lang="ko-KR" altLang="en-US" dirty="0"/>
          </a:p>
          <a:p>
            <a:pPr fontAlgn="base">
              <a:lnSpc>
                <a:spcPct val="130000"/>
              </a:lnSpc>
            </a:pPr>
            <a:r>
              <a:rPr lang="ko-KR" altLang="en-US" dirty="0"/>
              <a:t>보고서에 포함될 사항 </a:t>
            </a:r>
          </a:p>
          <a:p>
            <a:pPr lvl="1" fontAlgn="base">
              <a:lnSpc>
                <a:spcPct val="130000"/>
              </a:lnSpc>
            </a:pPr>
            <a:r>
              <a:rPr lang="ko-KR" altLang="en-US" dirty="0"/>
              <a:t>기획서 및 </a:t>
            </a:r>
            <a:r>
              <a:rPr lang="en-US" altLang="ko-KR" dirty="0"/>
              <a:t>5</a:t>
            </a:r>
            <a:r>
              <a:rPr lang="ko-KR" altLang="en-US" dirty="0"/>
              <a:t>단계 계획서 </a:t>
            </a:r>
          </a:p>
          <a:p>
            <a:pPr lvl="1" fontAlgn="base">
              <a:lnSpc>
                <a:spcPct val="130000"/>
              </a:lnSpc>
            </a:pPr>
            <a:r>
              <a:rPr lang="ko-KR" altLang="en-US" dirty="0" smtClean="0"/>
              <a:t>기존 </a:t>
            </a:r>
            <a:r>
              <a:rPr lang="ko-KR" altLang="en-US" dirty="0"/>
              <a:t>프로그램에서 중요하게 바뀐 사항</a:t>
            </a:r>
            <a:r>
              <a:rPr lang="en-US" altLang="ko-KR" dirty="0"/>
              <a:t>(</a:t>
            </a:r>
            <a:r>
              <a:rPr lang="ko-KR" altLang="en-US" dirty="0"/>
              <a:t>프로그램 라인 </a:t>
            </a:r>
            <a:r>
              <a:rPr lang="ko-KR" altLang="en-US" dirty="0" err="1"/>
              <a:t>포함해도됨</a:t>
            </a:r>
            <a:r>
              <a:rPr lang="en-US" altLang="ko-KR" dirty="0"/>
              <a:t>) </a:t>
            </a:r>
            <a:endParaRPr lang="ko-KR" altLang="en-US" dirty="0"/>
          </a:p>
          <a:p>
            <a:pPr lvl="1" fontAlgn="base">
              <a:lnSpc>
                <a:spcPct val="130000"/>
              </a:lnSpc>
            </a:pPr>
            <a:r>
              <a:rPr lang="ko-KR" altLang="en-US" dirty="0" smtClean="0"/>
              <a:t>결과 </a:t>
            </a:r>
            <a:r>
              <a:rPr lang="ko-KR" altLang="en-US" dirty="0" err="1"/>
              <a:t>캡쳐한</a:t>
            </a:r>
            <a:r>
              <a:rPr lang="ko-KR" altLang="en-US" dirty="0"/>
              <a:t> 그림</a:t>
            </a:r>
          </a:p>
          <a:p>
            <a:pPr>
              <a:lnSpc>
                <a:spcPct val="13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4395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489</Words>
  <Application>Microsoft Office PowerPoint</Application>
  <PresentationFormat>와이드스크린</PresentationFormat>
  <Paragraphs>75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Play with Unity/C#</vt:lpstr>
      <vt:lpstr>Chapter 3 Assignment</vt:lpstr>
      <vt:lpstr>Chapter 4</vt:lpstr>
      <vt:lpstr>Chapter 4</vt:lpstr>
      <vt:lpstr>Chapter 4 Assignment</vt:lpstr>
      <vt:lpstr>Chapter 5 Assignment</vt:lpstr>
      <vt:lpstr>Chapter 5 Assignment</vt:lpstr>
      <vt:lpstr>Chapter 6 Assignment</vt:lpstr>
      <vt:lpstr>Chapter 7 Assignment</vt:lpstr>
      <vt:lpstr>Chapter 8 Assignment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 with Unity/C#</dc:title>
  <dc:creator>suh</dc:creator>
  <cp:lastModifiedBy>suh</cp:lastModifiedBy>
  <cp:revision>20</cp:revision>
  <dcterms:created xsi:type="dcterms:W3CDTF">2018-08-21T04:54:15Z</dcterms:created>
  <dcterms:modified xsi:type="dcterms:W3CDTF">2019-01-07T01:54:22Z</dcterms:modified>
</cp:coreProperties>
</file>