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3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B27B-44B7-44CB-9981-1A22F4BBDA0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93DC-C2A6-4A70-A160-CC4BEAFF7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865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2018. 12. 22</a:t>
            </a:r>
          </a:p>
          <a:p>
            <a:r>
              <a:rPr lang="ko-KR" altLang="en-US" dirty="0" smtClean="0"/>
              <a:t>교수 서덕영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824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C#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0" y="1825625"/>
            <a:ext cx="4286250" cy="3419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270" y="1772093"/>
            <a:ext cx="4212930" cy="359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smtClean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22" y="227021"/>
            <a:ext cx="4943690" cy="6616682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9227333" y="637954"/>
            <a:ext cx="2575546" cy="3505200"/>
            <a:chOff x="9498418" y="666307"/>
            <a:chExt cx="2575546" cy="3505200"/>
          </a:xfrm>
        </p:grpSpPr>
        <p:sp>
          <p:nvSpPr>
            <p:cNvPr id="8" name="직사각형 7"/>
            <p:cNvSpPr/>
            <p:nvPr/>
          </p:nvSpPr>
          <p:spPr>
            <a:xfrm>
              <a:off x="9498419" y="666307"/>
              <a:ext cx="2509283" cy="602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rgbClr val="002060"/>
                  </a:solidFill>
                </a:rPr>
                <a:t>MonoBehaviour</a:t>
              </a:r>
              <a:endParaRPr lang="ko-KR" altLang="en-US" sz="24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추출 8"/>
            <p:cNvSpPr/>
            <p:nvPr/>
          </p:nvSpPr>
          <p:spPr>
            <a:xfrm>
              <a:off x="10576844" y="1268819"/>
              <a:ext cx="338255" cy="219740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smtClean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498418" y="2013208"/>
              <a:ext cx="2509283" cy="602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002060"/>
                  </a:solidFill>
                </a:rPr>
                <a:t>Test</a:t>
              </a:r>
              <a:endParaRPr lang="ko-KR" altLang="en-US" sz="2400" dirty="0" smtClean="0">
                <a:solidFill>
                  <a:srgbClr val="002060"/>
                </a:solidFill>
              </a:endParaRPr>
            </a:p>
          </p:txBody>
        </p:sp>
        <p:cxnSp>
          <p:nvCxnSpPr>
            <p:cNvPr id="14" name="직선 연결선 13"/>
            <p:cNvCxnSpPr>
              <a:stCxn id="9" idx="2"/>
              <a:endCxn id="12" idx="0"/>
            </p:cNvCxnSpPr>
            <p:nvPr/>
          </p:nvCxnSpPr>
          <p:spPr>
            <a:xfrm>
              <a:off x="10745972" y="1488559"/>
              <a:ext cx="7088" cy="52464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판단 20"/>
            <p:cNvSpPr/>
            <p:nvPr/>
          </p:nvSpPr>
          <p:spPr>
            <a:xfrm>
              <a:off x="10668496" y="2647988"/>
              <a:ext cx="169127" cy="4678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smtClean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15518" y="3568995"/>
              <a:ext cx="1878418" cy="602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002060"/>
                  </a:solidFill>
                </a:rPr>
                <a:t>Player</a:t>
              </a:r>
              <a:endParaRPr lang="ko-KR" altLang="en-US" sz="2400" dirty="0" smtClean="0">
                <a:solidFill>
                  <a:srgbClr val="002060"/>
                </a:solidFill>
              </a:endParaRPr>
            </a:p>
          </p:txBody>
        </p:sp>
        <p:cxnSp>
          <p:nvCxnSpPr>
            <p:cNvPr id="24" name="직선 연결선 23"/>
            <p:cNvCxnSpPr>
              <a:stCxn id="21" idx="2"/>
              <a:endCxn id="22" idx="0"/>
            </p:cNvCxnSpPr>
            <p:nvPr/>
          </p:nvCxnSpPr>
          <p:spPr>
            <a:xfrm>
              <a:off x="10753060" y="3115820"/>
              <a:ext cx="1667" cy="45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915099" y="1278052"/>
              <a:ext cx="10839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상속</a:t>
              </a:r>
              <a:r>
                <a:rPr lang="en-US" altLang="ko-KR" sz="1400" dirty="0" smtClean="0"/>
                <a:t> </a:t>
              </a:r>
            </a:p>
            <a:p>
              <a:r>
                <a:rPr lang="en-US" altLang="ko-KR" sz="1400" dirty="0"/>
                <a:t>i</a:t>
              </a:r>
              <a:r>
                <a:rPr lang="en-US" altLang="ko-KR" sz="1400" dirty="0" smtClean="0"/>
                <a:t>nheritance</a:t>
              </a:r>
            </a:p>
            <a:p>
              <a:r>
                <a:rPr lang="en-US" altLang="ko-KR" sz="1400" dirty="0" err="1" smtClean="0"/>
                <a:t>isA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893833" y="2642388"/>
              <a:ext cx="11801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포함</a:t>
              </a:r>
              <a:r>
                <a:rPr lang="en-US" altLang="ko-KR" sz="1400" dirty="0" smtClean="0"/>
                <a:t>  </a:t>
              </a:r>
            </a:p>
            <a:p>
              <a:r>
                <a:rPr lang="en-US" altLang="ko-KR" sz="1400" dirty="0"/>
                <a:t>c</a:t>
              </a:r>
              <a:r>
                <a:rPr lang="en-US" altLang="ko-KR" sz="1400" dirty="0" smtClean="0"/>
                <a:t>omponent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r>
                <a:rPr lang="en-US" altLang="ko-KR" sz="1400" dirty="0" err="1" smtClean="0"/>
                <a:t>hasA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in </a:t>
            </a:r>
            <a:r>
              <a:rPr lang="en-US" altLang="ko-KR" sz="3600" dirty="0" smtClean="0">
                <a:solidFill>
                  <a:srgbClr val="00B0F0"/>
                </a:solidFill>
              </a:rPr>
              <a:t>github.com/</a:t>
            </a:r>
            <a:r>
              <a:rPr lang="en-US" altLang="ko-KR" sz="3600" dirty="0" err="1" smtClean="0">
                <a:solidFill>
                  <a:srgbClr val="00B0F0"/>
                </a:solidFill>
              </a:rPr>
              <a:t>gilbutITbook</a:t>
            </a:r>
            <a:r>
              <a:rPr lang="en-US" altLang="ko-KR" sz="3600" dirty="0" smtClean="0">
                <a:solidFill>
                  <a:srgbClr val="00B0F0"/>
                </a:solidFill>
              </a:rPr>
              <a:t>/006008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830"/>
            <a:ext cx="9562214" cy="46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 engine</a:t>
            </a:r>
          </a:p>
          <a:p>
            <a:pPr lvl="1"/>
            <a:r>
              <a:rPr lang="en-US" altLang="ko-KR" strike="sngStrike" dirty="0" smtClean="0"/>
              <a:t>3DCG, </a:t>
            </a:r>
            <a:r>
              <a:rPr lang="ko-KR" altLang="en-US" strike="sngStrike" dirty="0" smtClean="0"/>
              <a:t>효과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수학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리소스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Multi-platform: Windows,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</a:t>
            </a:r>
            <a:r>
              <a:rPr lang="en-US" altLang="ko-KR" dirty="0" smtClean="0"/>
              <a:t>, VR,,,</a:t>
            </a:r>
          </a:p>
          <a:p>
            <a:pPr lvl="1"/>
            <a:r>
              <a:rPr lang="en-US" altLang="ko-KR" dirty="0" smtClean="0"/>
              <a:t>Asset store: 2D/3D model, effects, sound, script, plug-in</a:t>
            </a:r>
          </a:p>
          <a:p>
            <a:pPr lvl="1"/>
            <a:r>
              <a:rPr lang="ko-KR" altLang="en-US" dirty="0" smtClean="0"/>
              <a:t>무료 </a:t>
            </a:r>
            <a:r>
              <a:rPr lang="en-US" altLang="ko-KR" dirty="0" smtClean="0"/>
              <a:t>~100,000US$</a:t>
            </a:r>
            <a:endParaRPr lang="ko-KR" altLang="en-US" dirty="0"/>
          </a:p>
        </p:txBody>
      </p:sp>
      <p:pic>
        <p:nvPicPr>
          <p:cNvPr id="1026" name="Picture 2" descr="unreal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38" y="3773337"/>
            <a:ext cx="2552183" cy="26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Request: Unity Editor  Issue #598  snwh/paper-icon-them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2" y="3908315"/>
            <a:ext cx="2516740" cy="25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 editor window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unity editor interfac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59" y="1690688"/>
            <a:ext cx="7812937" cy="48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1" y="1620062"/>
            <a:ext cx="8504939" cy="48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an object </a:t>
            </a:r>
            <a:r>
              <a:rPr lang="en-US" altLang="ko-KR" dirty="0" smtClean="0">
                <a:sym typeface="Wingdings" panose="05000000000000000000" pitchFamily="2" charset="2"/>
              </a:rPr>
              <a:t>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unity gameobject ad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8344"/>
            <a:ext cx="74295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615" y="4109840"/>
            <a:ext cx="1085850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535" y="2619588"/>
            <a:ext cx="1164930" cy="28037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10476614" y="3033823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Toolbar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unity toolba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6" y="3738906"/>
            <a:ext cx="7939346" cy="15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779351" y="2643781"/>
            <a:ext cx="1681519" cy="758456"/>
          </a:xfrm>
          <a:prstGeom prst="wedgeRoundRectCallout">
            <a:avLst>
              <a:gd name="adj1" fmla="val -8424"/>
              <a:gd name="adj2" fmla="val 1326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마우스로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잡고 이동</a:t>
            </a:r>
            <a:endParaRPr lang="ko-KR" altLang="en-US" sz="20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8091" y="2671121"/>
            <a:ext cx="1365907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회전</a:t>
            </a:r>
            <a:endParaRPr lang="ko-KR" altLang="en-US" sz="2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47778" y="2685297"/>
            <a:ext cx="1365907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이동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065129" y="2667577"/>
            <a:ext cx="1441455" cy="758456"/>
          </a:xfrm>
          <a:prstGeom prst="wedgeRoundRectCallout">
            <a:avLst>
              <a:gd name="adj1" fmla="val -12482"/>
              <a:gd name="adj2" fmla="val 1280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</a:rPr>
              <a:t>확대</a:t>
            </a:r>
            <a:r>
              <a:rPr lang="en-US" altLang="ko-KR" sz="2000" dirty="0" smtClean="0">
                <a:solidFill>
                  <a:srgbClr val="002060"/>
                </a:solidFill>
              </a:rPr>
              <a:t>/</a:t>
            </a:r>
            <a:r>
              <a:rPr lang="ko-KR" altLang="en-US" sz="2000" dirty="0" smtClean="0">
                <a:solidFill>
                  <a:srgbClr val="002060"/>
                </a:solidFill>
              </a:rPr>
              <a:t>축소</a:t>
            </a:r>
            <a:endParaRPr lang="ko-KR" altLang="en-US" sz="2000" dirty="0"/>
          </a:p>
        </p:txBody>
      </p:sp>
      <p:pic>
        <p:nvPicPr>
          <p:cNvPr id="3076" name="Picture 4" descr="unity gizm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33" y="857694"/>
            <a:ext cx="4340384" cy="41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86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2018. 12. 22</a:t>
            </a:r>
          </a:p>
          <a:p>
            <a:r>
              <a:rPr lang="ko-KR" altLang="en-US" dirty="0" smtClean="0"/>
              <a:t>교수 서덕영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a script </a:t>
            </a:r>
            <a:r>
              <a:rPr lang="en-US" altLang="ko-KR" dirty="0" smtClean="0">
                <a:sym typeface="Wingdings" panose="05000000000000000000" pitchFamily="2" charset="2"/>
              </a:rPr>
              <a:t> edit in Visual 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unity create 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0" y="2413516"/>
            <a:ext cx="5210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896380" y="3154326"/>
            <a:ext cx="440625" cy="31188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90" y="1377870"/>
            <a:ext cx="4261146" cy="54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ctr">
          <a:defRPr sz="2400" smtClean="0">
            <a:solidFill>
              <a:srgbClr val="00206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107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1장</vt:lpstr>
      <vt:lpstr>Codes in github.com/gilbutITbook/006008 </vt:lpstr>
      <vt:lpstr>Unity</vt:lpstr>
      <vt:lpstr>Unity editor window</vt:lpstr>
      <vt:lpstr>New project</vt:lpstr>
      <vt:lpstr>Create an object  play</vt:lpstr>
      <vt:lpstr>Toolbar </vt:lpstr>
      <vt:lpstr>2장</vt:lpstr>
      <vt:lpstr>Create a script  edit in Visual Studio</vt:lpstr>
      <vt:lpstr>C#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</dc:title>
  <dc:creator>Suh Doug young</dc:creator>
  <cp:lastModifiedBy>Suh Doug young</cp:lastModifiedBy>
  <cp:revision>9</cp:revision>
  <dcterms:created xsi:type="dcterms:W3CDTF">2018-12-22T01:15:06Z</dcterms:created>
  <dcterms:modified xsi:type="dcterms:W3CDTF">2018-12-22T02:30:23Z</dcterms:modified>
</cp:coreProperties>
</file>