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7" r:id="rId10"/>
    <p:sldId id="257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3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6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B27B-44B7-44CB-9981-1A22F4BBDA0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2865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2018. 12. 22</a:t>
            </a:r>
          </a:p>
          <a:p>
            <a:r>
              <a:rPr lang="ko-KR" altLang="en-US" dirty="0" smtClean="0"/>
              <a:t>교수 서덕영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1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in </a:t>
            </a:r>
            <a:r>
              <a:rPr lang="en-US" altLang="ko-KR" sz="3600" dirty="0" smtClean="0">
                <a:solidFill>
                  <a:srgbClr val="00B0F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github.com/</a:t>
            </a:r>
            <a:r>
              <a:rPr lang="en-US" altLang="ko-KR" sz="3600" dirty="0" err="1" smtClean="0">
                <a:solidFill>
                  <a:srgbClr val="00B0F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gilbutITbook</a:t>
            </a:r>
            <a:r>
              <a:rPr lang="en-US" altLang="ko-KR" sz="3600" dirty="0" smtClean="0">
                <a:solidFill>
                  <a:srgbClr val="00B0F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/006008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1830"/>
            <a:ext cx="9562214" cy="46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Runtime debug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1862"/>
          </a:xfrm>
        </p:spPr>
        <p:txBody>
          <a:bodyPr/>
          <a:lstStyle/>
          <a:p>
            <a:r>
              <a:rPr lang="en-US" altLang="ko-KR" dirty="0" err="1" smtClean="0"/>
              <a:t>Debug.Log</a:t>
            </a:r>
            <a:r>
              <a:rPr lang="en-US" altLang="ko-KR" dirty="0" smtClean="0"/>
              <a:t>(“Hello World!!”);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9" y="3886531"/>
            <a:ext cx="4467225" cy="1438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123121" cy="15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 engine</a:t>
            </a:r>
          </a:p>
          <a:p>
            <a:pPr lvl="1"/>
            <a:r>
              <a:rPr lang="en-US" altLang="ko-KR" strike="sngStrike" dirty="0" smtClean="0"/>
              <a:t>3DCG, </a:t>
            </a:r>
            <a:r>
              <a:rPr lang="ko-KR" altLang="en-US" strike="sngStrike" dirty="0" smtClean="0"/>
              <a:t>효과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수학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리소스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사운드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게임기획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Multi-platform: Windows,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게임기</a:t>
            </a:r>
            <a:r>
              <a:rPr lang="en-US" altLang="ko-KR" dirty="0" smtClean="0"/>
              <a:t>, VR,,,</a:t>
            </a:r>
          </a:p>
          <a:p>
            <a:pPr lvl="1"/>
            <a:r>
              <a:rPr lang="en-US" altLang="ko-KR" dirty="0" smtClean="0"/>
              <a:t>Asset store: 2D/3D model, effects, sound, script, plug-in</a:t>
            </a:r>
          </a:p>
          <a:p>
            <a:pPr lvl="1"/>
            <a:r>
              <a:rPr lang="ko-KR" altLang="en-US" dirty="0" smtClean="0"/>
              <a:t>무료 </a:t>
            </a:r>
            <a:r>
              <a:rPr lang="en-US" altLang="ko-KR" dirty="0" smtClean="0"/>
              <a:t>~100,000US$</a:t>
            </a:r>
            <a:endParaRPr lang="ko-KR" altLang="en-US" dirty="0"/>
          </a:p>
        </p:txBody>
      </p:sp>
      <p:pic>
        <p:nvPicPr>
          <p:cNvPr id="1026" name="Picture 2" descr="unreal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38" y="3773337"/>
            <a:ext cx="2552183" cy="26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Request: Unity Editor  Issue #598  snwh/paper-icon-them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2" y="3908315"/>
            <a:ext cx="2516740" cy="251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 editor window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unity editor interfac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59" y="1690688"/>
            <a:ext cx="7812937" cy="48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project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1" y="1620062"/>
            <a:ext cx="8504939" cy="48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an object </a:t>
            </a:r>
            <a:r>
              <a:rPr lang="en-US" altLang="ko-KR" dirty="0" smtClean="0">
                <a:sym typeface="Wingdings" panose="05000000000000000000" pitchFamily="2" charset="2"/>
              </a:rPr>
              <a:t> 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unity gameobject ad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8344"/>
            <a:ext cx="74295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615" y="4109840"/>
            <a:ext cx="1085850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535" y="2619588"/>
            <a:ext cx="1164930" cy="28037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10476614" y="3033823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Toolbar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unity toolba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6" y="3738906"/>
            <a:ext cx="7939346" cy="15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779351" y="2643781"/>
            <a:ext cx="1681519" cy="758456"/>
          </a:xfrm>
          <a:prstGeom prst="wedgeRoundRectCallout">
            <a:avLst>
              <a:gd name="adj1" fmla="val -8424"/>
              <a:gd name="adj2" fmla="val 13267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마우스로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잡고 이동</a:t>
            </a:r>
            <a:endParaRPr lang="ko-KR" altLang="en-US" sz="20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358091" y="2671121"/>
            <a:ext cx="1365907" cy="758456"/>
          </a:xfrm>
          <a:prstGeom prst="wedgeRoundRectCallout">
            <a:avLst>
              <a:gd name="adj1" fmla="val -12482"/>
              <a:gd name="adj2" fmla="val 1280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회전</a:t>
            </a:r>
            <a:endParaRPr lang="ko-KR" altLang="en-US" sz="20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47778" y="2685297"/>
            <a:ext cx="1365907" cy="758456"/>
          </a:xfrm>
          <a:prstGeom prst="wedgeRoundRectCallout">
            <a:avLst>
              <a:gd name="adj1" fmla="val -12482"/>
              <a:gd name="adj2" fmla="val 1280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이동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065129" y="2667577"/>
            <a:ext cx="1441455" cy="758456"/>
          </a:xfrm>
          <a:prstGeom prst="wedgeRoundRectCallout">
            <a:avLst>
              <a:gd name="adj1" fmla="val -12482"/>
              <a:gd name="adj2" fmla="val 1280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확대</a:t>
            </a:r>
            <a:r>
              <a:rPr lang="en-US" altLang="ko-KR" sz="2000" dirty="0" smtClean="0">
                <a:solidFill>
                  <a:srgbClr val="002060"/>
                </a:solidFill>
              </a:rPr>
              <a:t>/</a:t>
            </a:r>
            <a:r>
              <a:rPr lang="ko-KR" altLang="en-US" sz="2000" dirty="0" smtClean="0">
                <a:solidFill>
                  <a:srgbClr val="002060"/>
                </a:solidFill>
              </a:rPr>
              <a:t>축소</a:t>
            </a:r>
            <a:endParaRPr lang="ko-KR" altLang="en-US" sz="2000" dirty="0"/>
          </a:p>
        </p:txBody>
      </p:sp>
      <p:pic>
        <p:nvPicPr>
          <p:cNvPr id="3076" name="Picture 4" descr="unity gizm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33" y="857694"/>
            <a:ext cx="4340384" cy="41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4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2865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2018. 12. </a:t>
            </a:r>
            <a:r>
              <a:rPr lang="en-US" altLang="ko-KR" smtClean="0"/>
              <a:t>26</a:t>
            </a:r>
            <a:endParaRPr lang="en-US" altLang="ko-KR" dirty="0" smtClean="0"/>
          </a:p>
          <a:p>
            <a:r>
              <a:rPr lang="ko-KR" altLang="en-US" dirty="0" smtClean="0"/>
              <a:t>교수 서덕영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a script </a:t>
            </a:r>
            <a:r>
              <a:rPr lang="en-US" altLang="ko-KR" dirty="0" smtClean="0">
                <a:sym typeface="Wingdings" panose="05000000000000000000" pitchFamily="2" charset="2"/>
              </a:rPr>
              <a:t> edit in Visual 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unity create scrip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0" y="2413516"/>
            <a:ext cx="5210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896380" y="3154326"/>
            <a:ext cx="440625" cy="31188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90" y="1377870"/>
            <a:ext cx="4261146" cy="54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Attach C#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92" y="163254"/>
            <a:ext cx="6337004" cy="4497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04" y="2758804"/>
            <a:ext cx="7149982" cy="37695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5805" y="4125431"/>
            <a:ext cx="652130" cy="184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95376" y="5787655"/>
            <a:ext cx="712381" cy="74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73525" y="4586175"/>
            <a:ext cx="3133061" cy="48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rgbClr val="00206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573079" y="4727944"/>
            <a:ext cx="1800447" cy="1169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484242" y="2154865"/>
            <a:ext cx="974651" cy="196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30367" y="979305"/>
            <a:ext cx="815162" cy="16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6000" y="2589793"/>
            <a:ext cx="956930" cy="16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rgbClr val="00206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261191" y="2679405"/>
            <a:ext cx="3834809" cy="3108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rgbClr val="00206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106</Words>
  <Application>Microsoft Office PowerPoint</Application>
  <PresentationFormat>와이드스크린</PresentationFormat>
  <Paragraphs>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Adobe Ming Std L</vt:lpstr>
      <vt:lpstr>맑은 고딕</vt:lpstr>
      <vt:lpstr>Arial</vt:lpstr>
      <vt:lpstr>Wingdings</vt:lpstr>
      <vt:lpstr>Office 테마</vt:lpstr>
      <vt:lpstr>1장</vt:lpstr>
      <vt:lpstr>Unity</vt:lpstr>
      <vt:lpstr>Unity editor window</vt:lpstr>
      <vt:lpstr>New project</vt:lpstr>
      <vt:lpstr>Create an object  play</vt:lpstr>
      <vt:lpstr>Toolbar </vt:lpstr>
      <vt:lpstr>2장</vt:lpstr>
      <vt:lpstr>Create a script  edit in Visual Studio</vt:lpstr>
      <vt:lpstr>Attach C# script</vt:lpstr>
      <vt:lpstr>Codes in github.com/gilbutITbook/006008 </vt:lpstr>
      <vt:lpstr>Runtime debug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</dc:title>
  <dc:creator>Suh Doug young</dc:creator>
  <cp:lastModifiedBy>Suh Doug young</cp:lastModifiedBy>
  <cp:revision>17</cp:revision>
  <dcterms:created xsi:type="dcterms:W3CDTF">2018-12-22T01:15:06Z</dcterms:created>
  <dcterms:modified xsi:type="dcterms:W3CDTF">2018-12-28T05:49:20Z</dcterms:modified>
</cp:coreProperties>
</file>