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62" r:id="rId6"/>
    <p:sldId id="258" r:id="rId7"/>
    <p:sldId id="259" r:id="rId8"/>
    <p:sldId id="261" r:id="rId9"/>
    <p:sldId id="263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5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61E2-DF27-47D8-AB48-BF3CF31D6589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C447-0518-4DB6-BC2C-E9C981DC3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1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2018. 12. 24</a:t>
            </a:r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1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Canvas/slider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41112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5" y="1669367"/>
            <a:ext cx="4378451" cy="4486828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077434" y="1885507"/>
            <a:ext cx="205561" cy="2027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09060" y="4001294"/>
            <a:ext cx="2863703" cy="1173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865658" y="2115398"/>
            <a:ext cx="2390775" cy="2962275"/>
            <a:chOff x="5952487" y="2314723"/>
            <a:chExt cx="2390775" cy="296227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2487" y="2314723"/>
              <a:ext cx="2390775" cy="2962275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6190727" y="3912781"/>
              <a:ext cx="2067226" cy="1364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631610" y="590251"/>
            <a:ext cx="2758236" cy="4463902"/>
            <a:chOff x="9292917" y="2006007"/>
            <a:chExt cx="2758236" cy="446390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2918" y="2006007"/>
              <a:ext cx="2758235" cy="4463902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9292917" y="5628167"/>
              <a:ext cx="2758235" cy="841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547" y="5276998"/>
            <a:ext cx="5305425" cy="1028700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8496193" y="4633282"/>
            <a:ext cx="1379116" cy="980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875310" y="5564375"/>
            <a:ext cx="44536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99650" y="527699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0~100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875309" y="3423684"/>
            <a:ext cx="445361" cy="289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0214345" y="3713456"/>
            <a:ext cx="106325" cy="1624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726" y="953405"/>
            <a:ext cx="3009900" cy="7143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969219" y="930497"/>
            <a:ext cx="9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Handle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2223" y="1449978"/>
            <a:ext cx="481675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0937" y="1461738"/>
            <a:ext cx="1467566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background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Slider + C#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638727" y="1149298"/>
            <a:ext cx="4715073" cy="5379168"/>
            <a:chOff x="6638727" y="1149298"/>
            <a:chExt cx="4715073" cy="53791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8727" y="1149298"/>
              <a:ext cx="4715073" cy="5379168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V="1">
              <a:off x="9243237" y="5295014"/>
              <a:ext cx="886047" cy="18429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 flipV="1">
              <a:off x="9246781" y="5319822"/>
              <a:ext cx="886047" cy="18429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2" y="4633462"/>
            <a:ext cx="5755093" cy="1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Slider/background </a:t>
            </a:r>
            <a:r>
              <a:rPr lang="en-US" altLang="ko-KR" dirty="0">
                <a:sym typeface="Wingdings" panose="05000000000000000000" pitchFamily="2" charset="2"/>
              </a:rPr>
              <a:t> sprite  </a:t>
            </a:r>
            <a:r>
              <a:rPr lang="en-US" altLang="ko-KR" dirty="0" smtClean="0">
                <a:sym typeface="Wingdings" panose="05000000000000000000" pitchFamily="2" charset="2"/>
              </a:rPr>
              <a:t>image</a:t>
            </a:r>
          </a:p>
          <a:p>
            <a:pPr lvl="1"/>
            <a:r>
              <a:rPr lang="en-US" altLang="ko-KR" dirty="0" smtClean="0"/>
              <a:t>2D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sprite(</a:t>
            </a:r>
            <a:r>
              <a:rPr lang="ko-KR" altLang="en-US" dirty="0" smtClean="0"/>
              <a:t>요정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22" y="2747817"/>
            <a:ext cx="7803412" cy="3890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4551" y="2899140"/>
            <a:ext cx="687572" cy="14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932967" y="3742660"/>
            <a:ext cx="3749749" cy="2434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5845" y="4501994"/>
            <a:ext cx="16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drag&amp;drop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7" y="2075416"/>
            <a:ext cx="4287796" cy="4050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0" y="2324894"/>
            <a:ext cx="2550717" cy="355127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258374" y="1580153"/>
            <a:ext cx="4154502" cy="3472084"/>
            <a:chOff x="7959583" y="2076896"/>
            <a:chExt cx="4154502" cy="34720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9583" y="2076896"/>
              <a:ext cx="4154502" cy="34720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513135" y="2324894"/>
              <a:ext cx="666307" cy="3332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 flipV="1">
              <a:off x="8856250" y="2560677"/>
              <a:ext cx="323193" cy="1358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57822" y="2547266"/>
              <a:ext cx="2778642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자동으로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생성되는 이름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29774" y="5063719"/>
            <a:ext cx="457200" cy="18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404" y="4330871"/>
            <a:ext cx="3755287" cy="160761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611017" y="3522921"/>
            <a:ext cx="507867" cy="18429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921844" y="3430772"/>
            <a:ext cx="507867" cy="18429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3786991">
            <a:off x="9556100" y="4103784"/>
            <a:ext cx="507867" cy="18429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2146"/>
          </a:xfrm>
        </p:spPr>
        <p:txBody>
          <a:bodyPr/>
          <a:lstStyle/>
          <a:p>
            <a:r>
              <a:rPr lang="en-US" altLang="ko-KR" dirty="0" smtClean="0"/>
              <a:t>Image(*.jpg, *.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etc.) </a:t>
            </a:r>
            <a:r>
              <a:rPr lang="en-US" altLang="ko-KR" dirty="0" smtClean="0">
                <a:sym typeface="Wingdings" panose="05000000000000000000" pitchFamily="2" charset="2"/>
              </a:rPr>
              <a:t> sprite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7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34" y="485845"/>
            <a:ext cx="9534548" cy="6173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3404" y="1690688"/>
            <a:ext cx="185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Text-out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515" y="6050290"/>
            <a:ext cx="185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Slider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5162" y="5915353"/>
            <a:ext cx="185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</a:rPr>
              <a:t>Button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ko-KR" dirty="0" err="1" smtClean="0"/>
              <a:t>xInMeter</a:t>
            </a:r>
            <a:r>
              <a:rPr lang="ko-KR" altLang="en-US" dirty="0" smtClean="0"/>
              <a:t>의 </a:t>
            </a:r>
            <a:r>
              <a:rPr lang="en-US" altLang="ko-KR" dirty="0"/>
              <a:t>Text </a:t>
            </a:r>
            <a:r>
              <a:rPr lang="ko-KR" altLang="en-US" dirty="0"/>
              <a:t>입력에 숫자를 입력하면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그 </a:t>
            </a:r>
            <a:r>
              <a:rPr lang="ko-KR" altLang="en-US" dirty="0"/>
              <a:t>숫자가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위치 값이 </a:t>
            </a:r>
            <a:r>
              <a:rPr lang="ko-KR" altLang="en-US" dirty="0"/>
              <a:t>되어</a:t>
            </a:r>
            <a:r>
              <a:rPr lang="en-US" altLang="ko-KR" dirty="0"/>
              <a:t>, </a:t>
            </a:r>
            <a:r>
              <a:rPr lang="en-US" altLang="ko-KR" dirty="0" smtClean="0"/>
              <a:t>cm </a:t>
            </a:r>
            <a:r>
              <a:rPr lang="ko-KR" altLang="en-US" dirty="0" smtClean="0"/>
              <a:t>단위로 </a:t>
            </a:r>
            <a:r>
              <a:rPr lang="ko-KR" altLang="en-US" dirty="0"/>
              <a:t>계산하여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곱한 값을 출력에 써주고</a:t>
            </a:r>
            <a:r>
              <a:rPr lang="en-US" altLang="ko-KR" dirty="0"/>
              <a:t>, </a:t>
            </a:r>
            <a:r>
              <a:rPr lang="en-US" altLang="ko-KR" dirty="0" err="1"/>
              <a:t>myCube</a:t>
            </a:r>
            <a:r>
              <a:rPr lang="ko-KR" altLang="en-US" dirty="0"/>
              <a:t>는 그만큼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myCube.cs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 </a:t>
            </a:r>
            <a:r>
              <a:rPr lang="ko-KR" altLang="en-US" dirty="0"/>
              <a:t>입력이 끝났을 때</a:t>
            </a:r>
            <a:r>
              <a:rPr lang="en-US" altLang="ko-KR" dirty="0"/>
              <a:t>, </a:t>
            </a:r>
            <a:r>
              <a:rPr lang="en-US" altLang="ko-KR" dirty="0" smtClean="0"/>
              <a:t>trigger</a:t>
            </a:r>
            <a:r>
              <a:rPr lang="ko-KR" altLang="en-US" dirty="0" smtClean="0"/>
              <a:t>되는 </a:t>
            </a:r>
            <a:r>
              <a:rPr lang="ko-KR" altLang="en-US" dirty="0"/>
              <a:t>함수를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>
              <a:lnSpc>
                <a:spcPct val="150000"/>
              </a:lnSpc>
            </a:pPr>
            <a:r>
              <a:rPr lang="en-US" altLang="ko-KR" dirty="0" smtClean="0"/>
              <a:t>X </a:t>
            </a:r>
            <a:r>
              <a:rPr lang="ko-KR" altLang="en-US" dirty="0" smtClean="0"/>
              <a:t>위치 </a:t>
            </a:r>
            <a:r>
              <a:rPr lang="ko-KR" altLang="en-US" dirty="0"/>
              <a:t>값을 </a:t>
            </a:r>
            <a:r>
              <a:rPr lang="ko-KR" altLang="en-US" dirty="0" smtClean="0"/>
              <a:t>수정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>
              <a:lnSpc>
                <a:spcPct val="150000"/>
              </a:lnSpc>
            </a:pPr>
            <a:r>
              <a:rPr lang="en-US" altLang="ko-KR" dirty="0" err="1"/>
              <a:t>myCube</a:t>
            </a:r>
            <a:r>
              <a:rPr lang="ko-KR" altLang="en-US" dirty="0"/>
              <a:t>는 그만큼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Canvas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41112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79" y="189282"/>
            <a:ext cx="6467475" cy="618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35" y="3141257"/>
            <a:ext cx="5048250" cy="35242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826642" y="503274"/>
            <a:ext cx="269358" cy="2558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500037" y="3280144"/>
            <a:ext cx="3289005" cy="2511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GameObjects</a:t>
            </a:r>
            <a:r>
              <a:rPr lang="en-US" altLang="ko-KR" dirty="0" smtClean="0"/>
              <a:t> and the Canvas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00" y="1617426"/>
            <a:ext cx="4578424" cy="482457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194698" y="6018028"/>
            <a:ext cx="297712" cy="333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36112" y="1311349"/>
            <a:ext cx="4458586" cy="47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text-out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6912"/>
            <a:ext cx="10515600" cy="4660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……</a:t>
            </a:r>
          </a:p>
          <a:p>
            <a:pPr marL="0" indent="0">
              <a:buNone/>
            </a:pPr>
            <a:r>
              <a:rPr lang="en-US" altLang="ko-KR" sz="2000" dirty="0" smtClean="0"/>
              <a:t>using </a:t>
            </a:r>
            <a:r>
              <a:rPr lang="en-US" altLang="ko-KR" sz="2000" dirty="0" err="1" smtClean="0"/>
              <a:t>UnityEngine.UI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Public class  </a:t>
            </a:r>
            <a:r>
              <a:rPr lang="en-US" altLang="ko-KR" sz="2000" dirty="0" err="1" smtClean="0"/>
              <a:t>myCube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MonoBehavior</a:t>
            </a:r>
            <a:r>
              <a:rPr lang="en-US" altLang="ko-KR" sz="2000" dirty="0" smtClean="0"/>
              <a:t> {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GameObject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myX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void Start( ){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this.myX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GameObject.Find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myxloc</a:t>
            </a:r>
            <a:r>
              <a:rPr lang="en-US" altLang="ko-KR" sz="2000" dirty="0" smtClean="0"/>
              <a:t>”);</a:t>
            </a:r>
          </a:p>
          <a:p>
            <a:pPr marL="0" indent="0">
              <a:buNone/>
            </a:pPr>
            <a:r>
              <a:rPr lang="en-US" altLang="ko-KR" sz="2000" dirty="0" smtClean="0"/>
              <a:t>	}</a:t>
            </a:r>
          </a:p>
          <a:p>
            <a:pPr marL="0" indent="0">
              <a:buNone/>
            </a:pPr>
            <a:r>
              <a:rPr lang="en-US" altLang="ko-KR" sz="2000" dirty="0" smtClean="0"/>
              <a:t>	public void </a:t>
            </a:r>
            <a:r>
              <a:rPr lang="en-US" altLang="ko-KR" sz="2000" dirty="0" err="1" smtClean="0"/>
              <a:t>showMyX</a:t>
            </a:r>
            <a:r>
              <a:rPr lang="en-US" altLang="ko-KR" sz="2000" dirty="0" smtClean="0"/>
              <a:t>(float x){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this.myX.GetComponent</a:t>
            </a:r>
            <a:r>
              <a:rPr lang="en-US" altLang="ko-KR" sz="2000" dirty="0" smtClean="0"/>
              <a:t>&lt;Text&gt;().text = “Located x = “+</a:t>
            </a:r>
            <a:r>
              <a:rPr lang="en-US" altLang="ko-KR" sz="2000" dirty="0" err="1" smtClean="0"/>
              <a:t>x+”cm</a:t>
            </a:r>
            <a:r>
              <a:rPr lang="en-US" altLang="ko-KR" sz="2000" dirty="0" smtClean="0"/>
              <a:t>.”;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686493" y="4678326"/>
            <a:ext cx="7492409" cy="51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text-in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……</a:t>
            </a:r>
          </a:p>
          <a:p>
            <a:pPr marL="0" indent="0">
              <a:buNone/>
            </a:pPr>
            <a:r>
              <a:rPr lang="en-US" altLang="ko-KR" sz="1800" dirty="0" smtClean="0"/>
              <a:t>using </a:t>
            </a:r>
            <a:r>
              <a:rPr lang="en-US" altLang="ko-KR" sz="1800" dirty="0" err="1" smtClean="0"/>
              <a:t>UnityEngine.UI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Public class  </a:t>
            </a:r>
            <a:r>
              <a:rPr lang="en-US" altLang="ko-KR" sz="1800" dirty="0" err="1" smtClean="0"/>
              <a:t>myCube</a:t>
            </a:r>
            <a:r>
              <a:rPr lang="en-US" altLang="ko-KR" sz="1800" dirty="0" smtClean="0"/>
              <a:t> : </a:t>
            </a:r>
            <a:r>
              <a:rPr lang="en-US" altLang="ko-KR" sz="1800" dirty="0" err="1" smtClean="0"/>
              <a:t>MonoBehavior</a:t>
            </a:r>
            <a:r>
              <a:rPr lang="en-US" altLang="ko-KR" sz="1800" dirty="0" smtClean="0"/>
              <a:t> {</a:t>
            </a:r>
          </a:p>
          <a:p>
            <a:pPr marL="0" indent="0">
              <a:buNone/>
            </a:pPr>
            <a:r>
              <a:rPr lang="en-US" altLang="ko-KR" sz="1800" dirty="0" smtClean="0"/>
              <a:t>	float </a:t>
            </a:r>
            <a:r>
              <a:rPr lang="en-US" altLang="ko-KR" sz="1800" dirty="0" err="1" smtClean="0"/>
              <a:t>yscale</a:t>
            </a:r>
            <a:r>
              <a:rPr lang="en-US" altLang="ko-KR" sz="1800" dirty="0" smtClean="0"/>
              <a:t> = 1.0;</a:t>
            </a:r>
          </a:p>
          <a:p>
            <a:pPr marL="0" indent="0">
              <a:buNone/>
            </a:pPr>
            <a:r>
              <a:rPr lang="en-US" altLang="ko-KR" sz="1800" dirty="0" smtClean="0"/>
              <a:t>	…………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public </a:t>
            </a:r>
            <a:r>
              <a:rPr lang="en-US" altLang="ko-KR" sz="1800" dirty="0"/>
              <a:t>void </a:t>
            </a:r>
            <a:r>
              <a:rPr lang="en-US" altLang="ko-KR" sz="1800" dirty="0" err="1"/>
              <a:t>OnInput</a:t>
            </a:r>
            <a:r>
              <a:rPr lang="en-US" altLang="ko-KR" sz="1800" dirty="0" smtClean="0"/>
              <a:t>( )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ko-KR" altLang="en-US" sz="1800" dirty="0" smtClean="0"/>
              <a:t>    </a:t>
            </a:r>
            <a:r>
              <a:rPr lang="en-US" altLang="ko-KR" sz="1800" dirty="0" smtClean="0"/>
              <a:t>	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p;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 smtClean="0"/>
              <a:t>	   </a:t>
            </a:r>
            <a:r>
              <a:rPr lang="en-US" altLang="ko-KR" sz="1800" dirty="0" err="1"/>
              <a:t>int.TryParse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GameObject.Find</a:t>
            </a:r>
            <a:r>
              <a:rPr lang="en-US" altLang="ko-KR" sz="1800" dirty="0" smtClean="0"/>
              <a:t>(“</a:t>
            </a:r>
            <a:r>
              <a:rPr lang="en-US" altLang="ko-KR" sz="1800" dirty="0" err="1" smtClean="0"/>
              <a:t>xInMeter</a:t>
            </a:r>
            <a:r>
              <a:rPr lang="en-US" altLang="ko-KR" sz="1800" dirty="0" smtClean="0"/>
              <a:t>").</a:t>
            </a:r>
            <a:r>
              <a:rPr lang="en-US" altLang="ko-KR" sz="1800" dirty="0" err="1"/>
              <a:t>GetComponent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InputField</a:t>
            </a:r>
            <a:r>
              <a:rPr lang="en-US" altLang="ko-KR" sz="1800" dirty="0"/>
              <a:t>&gt;().text, out p</a:t>
            </a:r>
            <a:r>
              <a:rPr lang="en-US" altLang="ko-KR" sz="1800" dirty="0" smtClean="0"/>
              <a:t>);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</a:t>
            </a:r>
            <a:r>
              <a:rPr lang="en-US" altLang="ko-KR" sz="1800" dirty="0" err="1" smtClean="0"/>
              <a:t>showMyX</a:t>
            </a:r>
            <a:r>
              <a:rPr lang="en-US" altLang="ko-KR" sz="1800" dirty="0" smtClean="0"/>
              <a:t>(10.f*(float)p);        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}     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7651" y="4635798"/>
            <a:ext cx="8286307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Input </a:t>
            </a:r>
            <a:r>
              <a:rPr lang="en-US" altLang="ko-KR" dirty="0" smtClean="0">
                <a:sym typeface="Wingdings" panose="05000000000000000000" pitchFamily="2" charset="2"/>
              </a:rPr>
              <a:t>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47437" cy="3731659"/>
          </a:xfrm>
        </p:spPr>
        <p:txBody>
          <a:bodyPr/>
          <a:lstStyle/>
          <a:p>
            <a:r>
              <a:rPr lang="en-US" altLang="ko-KR" dirty="0" smtClean="0"/>
              <a:t>Inspector of the </a:t>
            </a:r>
            <a:r>
              <a:rPr lang="en-US" altLang="ko-KR" dirty="0" smtClean="0">
                <a:solidFill>
                  <a:srgbClr val="C00000"/>
                </a:solidFill>
              </a:rPr>
              <a:t>input-UI</a:t>
            </a:r>
            <a:r>
              <a:rPr lang="en-US" altLang="ko-KR" dirty="0" smtClean="0"/>
              <a:t> has an interface slot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Drag</a:t>
            </a:r>
            <a:r>
              <a:rPr lang="en-US" altLang="ko-KR" dirty="0" smtClean="0"/>
              <a:t> the object containing the script of the input method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37" y="1134140"/>
            <a:ext cx="6201832" cy="572386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4876801" y="2126512"/>
            <a:ext cx="985284" cy="241004"/>
          </a:xfrm>
          <a:custGeom>
            <a:avLst/>
            <a:gdLst>
              <a:gd name="connsiteX0" fmla="*/ 17644 w 754835"/>
              <a:gd name="connsiteY0" fmla="*/ 0 h 545804"/>
              <a:gd name="connsiteX1" fmla="*/ 95616 w 754835"/>
              <a:gd name="connsiteY1" fmla="*/ 283535 h 545804"/>
              <a:gd name="connsiteX2" fmla="*/ 754835 w 754835"/>
              <a:gd name="connsiteY2" fmla="*/ 545804 h 54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835" h="545804">
                <a:moveTo>
                  <a:pt x="17644" y="0"/>
                </a:moveTo>
                <a:cubicBezTo>
                  <a:pt x="-4803" y="96284"/>
                  <a:pt x="-27249" y="192568"/>
                  <a:pt x="95616" y="283535"/>
                </a:cubicBezTo>
                <a:cubicBezTo>
                  <a:pt x="218481" y="374502"/>
                  <a:pt x="486658" y="460153"/>
                  <a:pt x="754835" y="54580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81" y="4510973"/>
            <a:ext cx="2886075" cy="18764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4508205" y="4805916"/>
            <a:ext cx="2431311" cy="1842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ko-KR" dirty="0" smtClean="0"/>
              <a:t>Slider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사이의 값을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 smtClean="0"/>
              <a:t>그 </a:t>
            </a:r>
            <a:r>
              <a:rPr lang="ko-KR" altLang="en-US" dirty="0"/>
              <a:t>숫자가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단위 </a:t>
            </a:r>
            <a:r>
              <a:rPr lang="en-US" altLang="ko-KR" dirty="0"/>
              <a:t>z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값이 </a:t>
            </a:r>
            <a:r>
              <a:rPr lang="ko-KR" altLang="en-US" dirty="0"/>
              <a:t>되어</a:t>
            </a:r>
            <a:r>
              <a:rPr lang="en-US" altLang="ko-KR" dirty="0"/>
              <a:t>, </a:t>
            </a:r>
            <a:r>
              <a:rPr lang="en-US" altLang="ko-KR" dirty="0" smtClean="0"/>
              <a:t>cm </a:t>
            </a:r>
            <a:r>
              <a:rPr lang="ko-KR" altLang="en-US" dirty="0" smtClean="0"/>
              <a:t>단위로 </a:t>
            </a:r>
            <a:r>
              <a:rPr lang="ko-KR" altLang="en-US" dirty="0"/>
              <a:t>계산하여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dirty="0" smtClean="0"/>
              <a:t>z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곱한 값을 출력에 써주고</a:t>
            </a:r>
            <a:r>
              <a:rPr lang="en-US" altLang="ko-KR" dirty="0"/>
              <a:t>, </a:t>
            </a:r>
            <a:r>
              <a:rPr lang="en-US" altLang="ko-KR" dirty="0" err="1"/>
              <a:t>myCube</a:t>
            </a:r>
            <a:r>
              <a:rPr lang="ko-KR" altLang="en-US" dirty="0"/>
              <a:t>는 그만큼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myCube.cs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 </a:t>
            </a:r>
            <a:r>
              <a:rPr lang="ko-KR" altLang="en-US" dirty="0"/>
              <a:t>입력이 끝났을 때</a:t>
            </a:r>
            <a:r>
              <a:rPr lang="en-US" altLang="ko-KR" dirty="0"/>
              <a:t>, </a:t>
            </a:r>
            <a:r>
              <a:rPr lang="en-US" altLang="ko-KR" dirty="0" smtClean="0"/>
              <a:t>trigger</a:t>
            </a:r>
            <a:r>
              <a:rPr lang="ko-KR" altLang="en-US" dirty="0" smtClean="0"/>
              <a:t>되는 </a:t>
            </a:r>
            <a:r>
              <a:rPr lang="ko-KR" altLang="en-US" dirty="0"/>
              <a:t>함수를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>
              <a:lnSpc>
                <a:spcPct val="150000"/>
              </a:lnSpc>
            </a:pPr>
            <a:r>
              <a:rPr lang="en-US" altLang="ko-KR" dirty="0" smtClean="0"/>
              <a:t>z </a:t>
            </a:r>
            <a:r>
              <a:rPr lang="ko-KR" altLang="en-US" dirty="0" smtClean="0"/>
              <a:t>위치 </a:t>
            </a:r>
            <a:r>
              <a:rPr lang="ko-KR" altLang="en-US" dirty="0"/>
              <a:t>값을 </a:t>
            </a:r>
            <a:r>
              <a:rPr lang="ko-KR" altLang="en-US" dirty="0" smtClean="0"/>
              <a:t>수정 출력한다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>
              <a:lnSpc>
                <a:spcPct val="150000"/>
              </a:lnSpc>
            </a:pPr>
            <a:r>
              <a:rPr lang="en-US" altLang="ko-KR" dirty="0" err="1"/>
              <a:t>myCube</a:t>
            </a:r>
            <a:r>
              <a:rPr lang="ko-KR" altLang="en-US" dirty="0"/>
              <a:t>는 그만큼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216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UI</vt:lpstr>
      <vt:lpstr>PowerPoint 프레젠테이션</vt:lpstr>
      <vt:lpstr>기획서 </vt:lpstr>
      <vt:lpstr>Canvas</vt:lpstr>
      <vt:lpstr>GameObjects and the Canvas</vt:lpstr>
      <vt:lpstr>UI text-out</vt:lpstr>
      <vt:lpstr>UI text-in</vt:lpstr>
      <vt:lpstr>UI Input  Object</vt:lpstr>
      <vt:lpstr>기획서 </vt:lpstr>
      <vt:lpstr>Canvas/slider </vt:lpstr>
      <vt:lpstr>Slider + C#</vt:lpstr>
      <vt:lpstr>Decoration</vt:lpstr>
      <vt:lpstr>Image(*.jpg, *.png etc.)  sprite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test</dc:title>
  <dc:creator>Suh Doug young</dc:creator>
  <cp:lastModifiedBy>Suh Doug young</cp:lastModifiedBy>
  <cp:revision>14</cp:revision>
  <dcterms:created xsi:type="dcterms:W3CDTF">2018-12-24T08:33:37Z</dcterms:created>
  <dcterms:modified xsi:type="dcterms:W3CDTF">2018-12-25T08:45:03Z</dcterms:modified>
</cp:coreProperties>
</file>