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8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8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9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8BA6-FBA0-4A14-AF11-668B6D0B8181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AD4E-2F99-42E2-AAAC-4B3CC3696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Play with Unity/C#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2018. 8. 21</a:t>
            </a:r>
          </a:p>
          <a:p>
            <a:r>
              <a:rPr lang="en-US" altLang="ko-KR" dirty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3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cameraControl.cs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en-US" altLang="ko-KR" dirty="0" err="1"/>
              <a:t>RouletteController.cs</a:t>
            </a:r>
            <a:r>
              <a:rPr lang="ko-KR" altLang="en-US" dirty="0"/>
              <a:t>의 프로그램 내용을 그대로 </a:t>
            </a:r>
            <a:r>
              <a:rPr lang="en-US" altLang="ko-KR" dirty="0"/>
              <a:t>copy</a:t>
            </a:r>
            <a:r>
              <a:rPr lang="ko-KR" altLang="en-US" dirty="0"/>
              <a:t>하라</a:t>
            </a:r>
            <a:r>
              <a:rPr lang="en-US" altLang="ko-KR" dirty="0"/>
              <a:t>. </a:t>
            </a:r>
            <a:r>
              <a:rPr lang="en-US" altLang="ko-KR" dirty="0" err="1"/>
              <a:t>cameraControl.cs</a:t>
            </a:r>
            <a:r>
              <a:rPr lang="ko-KR" altLang="en-US" dirty="0"/>
              <a:t>는 </a:t>
            </a:r>
            <a:r>
              <a:rPr lang="en-US" altLang="ko-KR" dirty="0" err="1"/>
              <a:t>mainCamera</a:t>
            </a:r>
            <a:r>
              <a:rPr lang="ko-KR" altLang="en-US" dirty="0"/>
              <a:t>에 </a:t>
            </a:r>
            <a:r>
              <a:rPr lang="en-US" altLang="ko-KR" dirty="0"/>
              <a:t>drag/drop</a:t>
            </a:r>
            <a:r>
              <a:rPr lang="ko-KR" altLang="en-US" dirty="0"/>
              <a:t>하고</a:t>
            </a:r>
            <a:r>
              <a:rPr lang="en-US" altLang="ko-KR" dirty="0"/>
              <a:t>, Play.</a:t>
            </a:r>
          </a:p>
          <a:p>
            <a:pPr lvl="1"/>
            <a:r>
              <a:rPr lang="ko-KR" altLang="en-US" dirty="0" err="1"/>
              <a:t>룰렛판이</a:t>
            </a:r>
            <a:r>
              <a:rPr lang="en-US" altLang="ko-KR" dirty="0"/>
              <a:t> </a:t>
            </a:r>
            <a:r>
              <a:rPr lang="ko-KR" altLang="en-US" dirty="0"/>
              <a:t>돌지 않고 </a:t>
            </a:r>
            <a:r>
              <a:rPr lang="en-US" altLang="ko-KR" dirty="0"/>
              <a:t>needle</a:t>
            </a:r>
            <a:r>
              <a:rPr lang="ko-KR" altLang="en-US" dirty="0"/>
              <a:t>이 도는 이유를 설명하라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카메라와 </a:t>
            </a:r>
            <a:r>
              <a:rPr lang="ko-KR" altLang="en-US" dirty="0" err="1"/>
              <a:t>룰렛판의</a:t>
            </a:r>
            <a:r>
              <a:rPr lang="ko-KR" altLang="en-US" dirty="0"/>
              <a:t> 중심축 </a:t>
            </a:r>
            <a:r>
              <a:rPr lang="en-US" altLang="ko-KR" dirty="0" err="1"/>
              <a:t>xy</a:t>
            </a:r>
            <a:r>
              <a:rPr lang="ko-KR" altLang="en-US" dirty="0"/>
              <a:t>좌표가 </a:t>
            </a:r>
            <a:r>
              <a:rPr lang="en-US" altLang="ko-KR" dirty="0"/>
              <a:t>(0,0)</a:t>
            </a:r>
            <a:r>
              <a:rPr lang="ko-KR" altLang="en-US" dirty="0"/>
              <a:t>으로 동일하므로 카메라가 </a:t>
            </a:r>
            <a:r>
              <a:rPr lang="en-US" altLang="ko-KR" dirty="0"/>
              <a:t>z</a:t>
            </a:r>
            <a:r>
              <a:rPr lang="ko-KR" altLang="en-US" dirty="0"/>
              <a:t>축으로 회전해도 </a:t>
            </a:r>
            <a:r>
              <a:rPr lang="ko-KR" altLang="en-US" dirty="0" err="1"/>
              <a:t>룰렛판의</a:t>
            </a:r>
            <a:r>
              <a:rPr lang="ko-KR" altLang="en-US" dirty="0"/>
              <a:t> 위치는 변하지 않는다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needle</a:t>
            </a:r>
            <a:r>
              <a:rPr lang="ko-KR" altLang="en-US" dirty="0"/>
              <a:t>의 중심축 </a:t>
            </a:r>
            <a:r>
              <a:rPr lang="en-US" altLang="ko-KR" dirty="0" err="1"/>
              <a:t>xy</a:t>
            </a:r>
            <a:r>
              <a:rPr lang="ko-KR" altLang="en-US" dirty="0"/>
              <a:t>좌표는 카메라와 떨어진 </a:t>
            </a:r>
            <a:r>
              <a:rPr lang="en-US" altLang="ko-KR" dirty="0"/>
              <a:t>(0,3)</a:t>
            </a:r>
            <a:r>
              <a:rPr lang="ko-KR" altLang="en-US" dirty="0"/>
              <a:t>이기 때문에 </a:t>
            </a:r>
            <a:r>
              <a:rPr lang="en-US" altLang="ko-KR" dirty="0"/>
              <a:t>(0,0)</a:t>
            </a:r>
            <a:r>
              <a:rPr lang="ko-KR" altLang="en-US" dirty="0"/>
              <a:t>을 중점으로 반지름이 </a:t>
            </a:r>
            <a:r>
              <a:rPr lang="en-US" altLang="ko-KR" dirty="0"/>
              <a:t>3</a:t>
            </a:r>
            <a:r>
              <a:rPr lang="ko-KR" altLang="en-US" dirty="0"/>
              <a:t>인 원운동을 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45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3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 err="1"/>
              <a:t>MainCamera</a:t>
            </a:r>
            <a:r>
              <a:rPr lang="ko-KR" altLang="en-US" dirty="0"/>
              <a:t>의 </a:t>
            </a:r>
            <a:r>
              <a:rPr lang="en-US" altLang="ko-KR" dirty="0"/>
              <a:t>Inspector</a:t>
            </a:r>
            <a:r>
              <a:rPr lang="ko-KR" altLang="en-US" dirty="0"/>
              <a:t>에서 </a:t>
            </a:r>
            <a:r>
              <a:rPr lang="en-US" altLang="ko-KR" dirty="0"/>
              <a:t>Transform/position</a:t>
            </a:r>
            <a:r>
              <a:rPr lang="ko-KR" altLang="en-US" dirty="0"/>
              <a:t>을 </a:t>
            </a:r>
            <a:r>
              <a:rPr lang="en-US" altLang="ko-KR" dirty="0"/>
              <a:t>(3, 0, -30)</a:t>
            </a:r>
            <a:r>
              <a:rPr lang="ko-KR" altLang="en-US" dirty="0"/>
              <a:t>으로 바꾸고</a:t>
            </a:r>
            <a:r>
              <a:rPr lang="en-US" altLang="ko-KR" dirty="0"/>
              <a:t>, play.</a:t>
            </a:r>
          </a:p>
          <a:p>
            <a:pPr lvl="1"/>
            <a:r>
              <a:rPr lang="ko-KR" altLang="en-US" dirty="0" err="1"/>
              <a:t>룰렛판이</a:t>
            </a:r>
            <a:r>
              <a:rPr lang="en-US" altLang="ko-KR" dirty="0"/>
              <a:t> </a:t>
            </a:r>
            <a:r>
              <a:rPr lang="ko-KR" altLang="en-US" dirty="0"/>
              <a:t>움직이는 이유를 설명하라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MainCamera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xy</a:t>
            </a:r>
            <a:r>
              <a:rPr lang="ko-KR" altLang="en-US" dirty="0"/>
              <a:t>좌표 </a:t>
            </a:r>
            <a:r>
              <a:rPr lang="en-US" altLang="ko-KR" dirty="0"/>
              <a:t>(3,0)</a:t>
            </a:r>
            <a:r>
              <a:rPr lang="ko-KR" altLang="en-US" dirty="0"/>
              <a:t>을 중심으로 </a:t>
            </a:r>
            <a:r>
              <a:rPr lang="en-US" altLang="ko-KR" dirty="0"/>
              <a:t>z</a:t>
            </a:r>
            <a:r>
              <a:rPr lang="ko-KR" altLang="en-US" dirty="0"/>
              <a:t>축 회전하기 때문에</a:t>
            </a:r>
            <a:r>
              <a:rPr lang="en-US" altLang="ko-KR" dirty="0"/>
              <a:t>, </a:t>
            </a:r>
            <a:r>
              <a:rPr lang="en-US" altLang="ko-KR" dirty="0" err="1"/>
              <a:t>xy</a:t>
            </a:r>
            <a:r>
              <a:rPr lang="ko-KR" altLang="en-US" dirty="0"/>
              <a:t>좌표가 </a:t>
            </a:r>
            <a:r>
              <a:rPr lang="en-US" altLang="ko-KR" dirty="0"/>
              <a:t>(0,0)</a:t>
            </a:r>
            <a:r>
              <a:rPr lang="ko-KR" altLang="en-US" dirty="0"/>
              <a:t>에 위치한 </a:t>
            </a:r>
            <a:r>
              <a:rPr lang="ko-KR" altLang="en-US" dirty="0" err="1"/>
              <a:t>룰렛판은</a:t>
            </a:r>
            <a:r>
              <a:rPr lang="ko-KR" altLang="en-US" dirty="0"/>
              <a:t> </a:t>
            </a:r>
            <a:r>
              <a:rPr lang="en-US" altLang="ko-KR" dirty="0"/>
              <a:t>(3,0)</a:t>
            </a:r>
            <a:r>
              <a:rPr lang="ko-KR" altLang="en-US" dirty="0"/>
              <a:t>을 중점으로 반지름이 </a:t>
            </a:r>
            <a:r>
              <a:rPr lang="en-US" altLang="ko-KR" dirty="0"/>
              <a:t>3</a:t>
            </a:r>
            <a:r>
              <a:rPr lang="ko-KR" altLang="en-US" dirty="0"/>
              <a:t>인 원운동을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56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3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ko-KR" altLang="en-US" dirty="0" err="1"/>
              <a:t>룰렛판이</a:t>
            </a:r>
            <a:r>
              <a:rPr lang="ko-KR" altLang="en-US" dirty="0"/>
              <a:t> 돌도록 프로그램을 수정하라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수정한 방법을 설명하라</a:t>
            </a:r>
            <a:r>
              <a:rPr lang="en-US" altLang="ko-KR" dirty="0"/>
              <a:t>.	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en-US" altLang="ko-KR" dirty="0" err="1"/>
              <a:t>MainCamera</a:t>
            </a:r>
            <a:r>
              <a:rPr lang="ko-KR" altLang="en-US" dirty="0"/>
              <a:t>에서 </a:t>
            </a:r>
            <a:r>
              <a:rPr lang="en-US" altLang="ko-KR" dirty="0" err="1"/>
              <a:t>cameraControl</a:t>
            </a:r>
            <a:r>
              <a:rPr lang="ko-KR" altLang="en-US" dirty="0"/>
              <a:t> 컴포넌트를 제거하여 카메라가 회전하지 않도록 했다</a:t>
            </a:r>
            <a:r>
              <a:rPr lang="en-US" altLang="ko-KR" dirty="0"/>
              <a:t>. </a:t>
            </a:r>
            <a:r>
              <a:rPr lang="en-US" altLang="ko-KR" dirty="0" err="1"/>
              <a:t>RouletteController.cs</a:t>
            </a:r>
            <a:r>
              <a:rPr lang="ko-KR" altLang="en-US" dirty="0"/>
              <a:t>에 제자리에서 회전하는 코드를 작성하고 이를 </a:t>
            </a:r>
            <a:r>
              <a:rPr lang="en-US" altLang="ko-KR" dirty="0"/>
              <a:t>roulette </a:t>
            </a:r>
            <a:r>
              <a:rPr lang="ko-KR" altLang="en-US" dirty="0"/>
              <a:t>오브젝트에 추가하였다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7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</a:t>
            </a:r>
            <a:r>
              <a:rPr lang="ko-KR" altLang="en-US" dirty="0"/>
              <a:t> </a:t>
            </a:r>
            <a:r>
              <a:rPr lang="en-US" altLang="ko-KR" dirty="0"/>
              <a:t>3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위의 답을 </a:t>
            </a:r>
            <a:r>
              <a:rPr lang="en-US" altLang="ko-KR" dirty="0" err="1"/>
              <a:t>klas</a:t>
            </a:r>
            <a:r>
              <a:rPr lang="en-US" altLang="ko-KR" dirty="0"/>
              <a:t> </a:t>
            </a:r>
            <a:r>
              <a:rPr lang="ko-KR" altLang="en-US" dirty="0"/>
              <a:t>과제에 파일로 올리라</a:t>
            </a:r>
            <a:r>
              <a:rPr lang="en-US" altLang="ko-KR" dirty="0"/>
              <a:t>.(</a:t>
            </a:r>
            <a:r>
              <a:rPr lang="ko-KR" altLang="en-US" dirty="0"/>
              <a:t>프로그램은 </a:t>
            </a:r>
            <a:r>
              <a:rPr lang="ko-KR" altLang="en-US" dirty="0" err="1"/>
              <a:t>올리지마라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7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r>
              <a:rPr lang="en-US" altLang="ko-KR" dirty="0"/>
              <a:t>/UI/</a:t>
            </a:r>
            <a:r>
              <a:rPr lang="en-US" altLang="ko-KR" dirty="0" err="1"/>
              <a:t>InputField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“speed”</a:t>
            </a:r>
            <a:endParaRPr lang="en-US" altLang="ko-KR" dirty="0"/>
          </a:p>
          <a:p>
            <a:pPr lvl="1"/>
            <a:r>
              <a:rPr lang="ko-KR" altLang="en-US" dirty="0"/>
              <a:t>이름을 </a:t>
            </a:r>
            <a:r>
              <a:rPr lang="en-US" altLang="ko-KR" dirty="0"/>
              <a:t>speed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r>
              <a:rPr lang="ko-KR" altLang="en-US" dirty="0"/>
              <a:t> 좌표를</a:t>
            </a:r>
            <a:r>
              <a:rPr lang="en-US" altLang="ko-KR" dirty="0"/>
              <a:t> (-283, 0, 0)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In </a:t>
            </a:r>
            <a:r>
              <a:rPr lang="en-US" altLang="ko-KR" dirty="0" err="1"/>
              <a:t>gameDirector.cs</a:t>
            </a:r>
            <a:endParaRPr lang="ko-KR" altLang="en-US" dirty="0"/>
          </a:p>
          <a:p>
            <a:pPr lvl="1"/>
            <a:r>
              <a:rPr lang="en-US" altLang="ko-KR" dirty="0"/>
              <a:t>Line 11: </a:t>
            </a:r>
            <a:r>
              <a:rPr lang="en-US" altLang="ko-KR" dirty="0" err="1"/>
              <a:t>GameObject</a:t>
            </a:r>
            <a:r>
              <a:rPr lang="en-US" altLang="ko-KR" dirty="0"/>
              <a:t> speed;    // for input field</a:t>
            </a:r>
            <a:endParaRPr lang="ko-KR" altLang="en-US" dirty="0"/>
          </a:p>
          <a:p>
            <a:pPr lvl="1"/>
            <a:r>
              <a:rPr lang="en-US" altLang="ko-KR" dirty="0"/>
              <a:t>Line 18: </a:t>
            </a:r>
            <a:r>
              <a:rPr lang="en-US" altLang="ko-KR" dirty="0" err="1"/>
              <a:t>this.speed</a:t>
            </a:r>
            <a:r>
              <a:rPr lang="en-US" altLang="ko-KR" dirty="0"/>
              <a:t> = </a:t>
            </a:r>
            <a:r>
              <a:rPr lang="en-US" altLang="ko-KR" dirty="0" err="1"/>
              <a:t>GameObject.Find</a:t>
            </a:r>
            <a:r>
              <a:rPr lang="en-US" altLang="ko-KR" dirty="0"/>
              <a:t>("speed");  // for input field</a:t>
            </a:r>
          </a:p>
          <a:p>
            <a:pPr lvl="1"/>
            <a:r>
              <a:rPr lang="en-US" altLang="ko-KR" dirty="0"/>
              <a:t>New method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72" y="4414266"/>
            <a:ext cx="6172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the scene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입력값으로</a:t>
            </a:r>
            <a:r>
              <a:rPr lang="en-US" altLang="ko-KR" dirty="0"/>
              <a:t> </a:t>
            </a:r>
            <a:r>
              <a:rPr lang="ko-KR" altLang="en-US" dirty="0"/>
              <a:t>새로운 시도를 해보라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54" y="144982"/>
            <a:ext cx="8448370" cy="414237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742650" y="4287360"/>
            <a:ext cx="6224778" cy="1056609"/>
            <a:chOff x="4437126" y="929813"/>
            <a:chExt cx="6224778" cy="105660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729" y="1072022"/>
              <a:ext cx="4448175" cy="91440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5543550" y="1364566"/>
              <a:ext cx="877824" cy="2958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37126" y="929813"/>
              <a:ext cx="1317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FF0000"/>
                  </a:solidFill>
                </a:rPr>
                <a:t>From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</a:rPr>
                <a:t>hierarchy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8942832" y="3557016"/>
            <a:ext cx="768096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5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4105"/>
            <a:ext cx="10515600" cy="4612858"/>
          </a:xfrm>
        </p:spPr>
        <p:txBody>
          <a:bodyPr>
            <a:normAutofit/>
          </a:bodyPr>
          <a:lstStyle/>
          <a:p>
            <a:r>
              <a:rPr lang="ko-KR" altLang="en-US" dirty="0"/>
              <a:t>마우스 </a:t>
            </a:r>
            <a:r>
              <a:rPr lang="en-US" altLang="ko-KR" dirty="0"/>
              <a:t>down </a:t>
            </a:r>
            <a:r>
              <a:rPr lang="ko-KR" altLang="en-US" dirty="0"/>
              <a:t>되는 위치와 </a:t>
            </a:r>
            <a:r>
              <a:rPr lang="en-US" altLang="ko-KR" dirty="0"/>
              <a:t>up</a:t>
            </a:r>
            <a:r>
              <a:rPr lang="ko-KR" altLang="en-US" dirty="0"/>
              <a:t>되는 위치의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 차이를 이용하여 차량의 수평 및 수직 속도를 정하라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수평 수직 속도가 입력되면 이에 따라 움직이게 하라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매 프레임마다 속도는 </a:t>
            </a:r>
            <a:r>
              <a:rPr lang="en-US" altLang="ko-KR" dirty="0"/>
              <a:t>0.98</a:t>
            </a:r>
            <a:r>
              <a:rPr lang="ko-KR" altLang="en-US" dirty="0"/>
              <a:t>을 곱해서 감소하도록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플래그의 </a:t>
            </a:r>
            <a:r>
              <a:rPr lang="en-US" altLang="ko-KR" dirty="0"/>
              <a:t>Inspector</a:t>
            </a:r>
            <a:r>
              <a:rPr lang="ko-KR" altLang="en-US" dirty="0"/>
              <a:t>를 사용하여 플래그를 임의의 자리에 놓고</a:t>
            </a:r>
            <a:r>
              <a:rPr lang="en-US" altLang="ko-KR" dirty="0"/>
              <a:t>,  </a:t>
            </a:r>
            <a:r>
              <a:rPr lang="ko-KR" altLang="en-US" dirty="0"/>
              <a:t>플래그로부터 반경 </a:t>
            </a:r>
            <a:r>
              <a:rPr lang="en-US" altLang="ko-KR" dirty="0"/>
              <a:t>1m</a:t>
            </a:r>
            <a:r>
              <a:rPr lang="ko-KR" altLang="en-US" dirty="0"/>
              <a:t>이내에 들어오면 수평</a:t>
            </a:r>
            <a:r>
              <a:rPr lang="en-US" altLang="ko-KR" dirty="0"/>
              <a:t>, </a:t>
            </a:r>
            <a:r>
              <a:rPr lang="ko-KR" altLang="en-US" dirty="0"/>
              <a:t>수직 좌표에 </a:t>
            </a:r>
            <a:r>
              <a:rPr lang="en-US" altLang="ko-KR" dirty="0"/>
              <a:t>“</a:t>
            </a:r>
            <a:r>
              <a:rPr lang="ko-KR" altLang="en-US" dirty="0"/>
              <a:t>도착</a:t>
            </a:r>
            <a:r>
              <a:rPr lang="en-US" altLang="ko-KR" dirty="0"/>
              <a:t>＂</a:t>
            </a:r>
            <a:r>
              <a:rPr lang="ko-KR" altLang="en-US" dirty="0"/>
              <a:t>이라고 쓰이도록 하고 차를 원래 위치에 놓아라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위 내용 수행과정을 파일로 작성하여 </a:t>
            </a:r>
            <a:r>
              <a:rPr lang="en-US" altLang="ko-KR" dirty="0" err="1"/>
              <a:t>klas</a:t>
            </a:r>
            <a:r>
              <a:rPr lang="ko-KR" altLang="en-US" dirty="0"/>
              <a:t>에 올려라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파일에 화면을 </a:t>
            </a:r>
            <a:r>
              <a:rPr lang="ko-KR" altLang="en-US" dirty="0" err="1"/>
              <a:t>캡쳐한</a:t>
            </a:r>
            <a:r>
              <a:rPr lang="ko-KR" altLang="en-US" dirty="0"/>
              <a:t> 것을 </a:t>
            </a:r>
            <a:r>
              <a:rPr lang="en-US" altLang="ko-KR" dirty="0"/>
              <a:t>2~3</a:t>
            </a:r>
            <a:r>
              <a:rPr lang="ko-KR" altLang="en-US" dirty="0"/>
              <a:t>장 올리라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프로그램 소스는 올리지 않는다</a:t>
            </a:r>
            <a:r>
              <a:rPr lang="en-US" altLang="ko-KR" dirty="0"/>
              <a:t>. (2~3</a:t>
            </a:r>
            <a:r>
              <a:rPr lang="ko-KR" altLang="en-US" dirty="0"/>
              <a:t>줄 핵심 라인 포함해도 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42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069C87-8026-79F9-C356-A69607DD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3" y="1658002"/>
            <a:ext cx="4686587" cy="2855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D0AA8-D731-B4E4-DD68-0ECC7152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11" y="1658002"/>
            <a:ext cx="4686587" cy="2855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070D6D-264A-B24A-7533-D1DF8F724A5B}"/>
              </a:ext>
            </a:extLst>
          </p:cNvPr>
          <p:cNvSpPr txBox="1"/>
          <p:nvPr/>
        </p:nvSpPr>
        <p:spPr>
          <a:xfrm>
            <a:off x="847287" y="4924338"/>
            <a:ext cx="406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마우스로 </a:t>
            </a:r>
            <a:r>
              <a:rPr lang="ko-KR" altLang="en-US"/>
              <a:t>입력한 방향을 따라서 </a:t>
            </a:r>
            <a:r>
              <a:rPr lang="ko-KR" altLang="en-US" dirty="0"/>
              <a:t>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9CD97-6676-AE72-B3F3-6375BBBC1D72}"/>
              </a:ext>
            </a:extLst>
          </p:cNvPr>
          <p:cNvSpPr txBox="1"/>
          <p:nvPr/>
        </p:nvSpPr>
        <p:spPr>
          <a:xfrm>
            <a:off x="6582011" y="4876832"/>
            <a:ext cx="431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Flag</a:t>
            </a:r>
            <a:r>
              <a:rPr lang="ko-KR" altLang="en-US" dirty="0"/>
              <a:t>에 도착 후 도착 텍스트를 출력하고</a:t>
            </a:r>
            <a:r>
              <a:rPr lang="en-US" altLang="ko-KR" dirty="0"/>
              <a:t>, </a:t>
            </a:r>
            <a:r>
              <a:rPr lang="ko-KR" altLang="en-US" dirty="0"/>
              <a:t>출발위치로 복귀</a:t>
            </a:r>
          </a:p>
        </p:txBody>
      </p:sp>
    </p:spTree>
    <p:extLst>
      <p:ext uri="{BB962C8B-B14F-4D97-AF65-F5344CB8AC3E}">
        <p14:creationId xmlns:p14="http://schemas.microsoft.com/office/powerpoint/2010/main" val="13458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398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Play with Unity/C#</vt:lpstr>
      <vt:lpstr>Chapter 3 Assignment</vt:lpstr>
      <vt:lpstr>Chapter 3 Assignment</vt:lpstr>
      <vt:lpstr>Chapter 3 Assignment</vt:lpstr>
      <vt:lpstr>Chapter 3 Assignment</vt:lpstr>
      <vt:lpstr>Chapter 4</vt:lpstr>
      <vt:lpstr>Chapter 4</vt:lpstr>
      <vt:lpstr>Chapter 4 Assignment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with Unity/C#</dc:title>
  <dc:creator>suh</dc:creator>
  <cp:lastModifiedBy>신찬웅</cp:lastModifiedBy>
  <cp:revision>26</cp:revision>
  <dcterms:created xsi:type="dcterms:W3CDTF">2018-08-21T04:54:15Z</dcterms:created>
  <dcterms:modified xsi:type="dcterms:W3CDTF">2022-09-06T12:54:02Z</dcterms:modified>
</cp:coreProperties>
</file>