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sldIdLst>
    <p:sldId id="259" r:id="rId3"/>
    <p:sldId id="261" r:id="rId4"/>
    <p:sldId id="262" r:id="rId5"/>
    <p:sldId id="263" r:id="rId6"/>
    <p:sldId id="264" r:id="rId7"/>
    <p:sldId id="266" r:id="rId8"/>
    <p:sldId id="271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92832F5-EA01-48E5-B403-87E193F50680}">
          <p14:sldIdLst>
            <p14:sldId id="259"/>
          </p14:sldIdLst>
        </p14:section>
        <p14:section name="Información general del proyecto" id="{087866C3-7028-482C-8D34-6BF5363FBD75}">
          <p14:sldIdLst>
            <p14:sldId id="261"/>
          </p14:sldIdLst>
        </p14:section>
        <p14:section name="Actualización de estado" id="{521DEF98-8796-4632-831A-16252E9A6054}">
          <p14:sldIdLst>
            <p14:sldId id="262"/>
            <p14:sldId id="263"/>
          </p14:sldIdLst>
        </p14:section>
        <p14:section name="Escala de tiempo" id="{CF24EBA6-C924-424D-AC31-A4B9992A87E0}">
          <p14:sldIdLst>
            <p14:sldId id="264"/>
            <p14:sldId id="266"/>
            <p14:sldId id="271"/>
          </p14:sldIdLst>
        </p14:section>
        <p14:section name="Siguientes pasos y elementos de acción" id="{C24C98EC-938D-4034-8DB8-5E8DBF16E3CB}">
          <p14:sldIdLst>
            <p14:sldId id="267"/>
            <p14:sldId id="268"/>
          </p14:sldIdLst>
        </p14:section>
        <p14:section name="Apéndice" id="{E35CCD6A-2288-476E-BC93-C75323AE1F32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D4061"/>
    <a:srgbClr val="94D3F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7376" autoAdjust="0"/>
  </p:normalViewPr>
  <p:slideViewPr>
    <p:cSldViewPr>
      <p:cViewPr varScale="1">
        <p:scale>
          <a:sx n="81" d="100"/>
          <a:sy n="81" d="100"/>
        </p:scale>
        <p:origin x="-1524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accent5_2" csCatId="accent5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s-ES" sz="2000" dirty="0" smtClean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Hito </a:t>
          </a:r>
          <a:r>
            <a:rPr lang="es-ES" sz="20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1</a:t>
          </a:r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s-E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s-E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s-ES" sz="20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Hito 2</a:t>
          </a:r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s-E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s-E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s-ES" sz="20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Hito 3</a:t>
          </a:r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s-E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s-E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s-ES" sz="20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Fecha 1</a:t>
          </a:r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s-E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s-E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s-ES" sz="20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Fecha 2</a:t>
          </a:r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s-E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s-E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s-ES" sz="20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Hito 4</a:t>
          </a:r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s-E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s-E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s-ES" sz="20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Fecha 4</a:t>
          </a:r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s-E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s-E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s-ES" sz="20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Fecha 3</a:t>
          </a:r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s-E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s-E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2583541F-F162-483D-B9B2-385C14B7D6E2}" type="presOf" srcId="{9898FE38-DE6C-46BA-8D32-D767674AD978}" destId="{5E71A06C-9747-4CAE-BA21-E9C2A4D6678D}" srcOrd="0" destOrd="1" presId="urn:microsoft.com/office/officeart/2005/8/layout/arrow2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6686FD9E-DB1E-41A9-BB5F-188F3F8748F3}" type="presOf" srcId="{A39C9339-F7BC-4A9F-AF8A-3B9741B27413}" destId="{48F9B62B-8095-40B1-882D-7B164B0C8B69}" srcOrd="0" destOrd="1" presId="urn:microsoft.com/office/officeart/2005/8/layout/arrow2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FDF899A6-3BC3-4400-9E4F-5AFB1A844A3B}" type="presOf" srcId="{BAD6DE81-DE4F-40EF-8526-A8F127A4BE33}" destId="{DB2CD8C7-A5B3-49A1-81CC-0EEDDDF3DB4E}" srcOrd="0" destOrd="1" presId="urn:microsoft.com/office/officeart/2005/8/layout/arrow2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F0DD8F9B-E674-4A01-8891-20D1632F36B0}" type="presOf" srcId="{5175B6B0-3CA6-4535-A09B-108E0999A356}" destId="{389CF004-91C6-4868-93F7-537D5C97980B}" srcOrd="0" destOrd="1" presId="urn:microsoft.com/office/officeart/2005/8/layout/arrow2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BF07599-40A3-43F8-B74C-B9C9D197B9C8}">
      <dgm:prSet phldrT="[Text]" custT="1"/>
      <dgm:spPr>
        <a:solidFill>
          <a:srgbClr val="94D3F5"/>
        </a:solidFill>
      </dgm:spPr>
      <dgm:t>
        <a:bodyPr/>
        <a:lstStyle/>
        <a:p>
          <a:r>
            <a:rPr lang="es-ES" sz="2000" dirty="0">
              <a:latin typeface="Arial" pitchFamily="34" charset="0"/>
              <a:cs typeface="Arial" pitchFamily="34" charset="0"/>
            </a:rPr>
            <a:t>Fecha 1</a:t>
          </a: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s-E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s-E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s-ES" sz="2000" dirty="0">
              <a:latin typeface="Arial" pitchFamily="34" charset="0"/>
              <a:cs typeface="Arial" pitchFamily="34" charset="0"/>
            </a:rPr>
            <a:t>Fecha 2</a:t>
          </a: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s-E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s-ES" sz="2800"/>
        </a:p>
      </dgm:t>
    </dgm:pt>
    <dgm:pt modelId="{25761703-EE26-4CA8-B049-3F157889CE06}">
      <dgm:prSet phldrT="[Text]" custT="1"/>
      <dgm:spPr>
        <a:solidFill>
          <a:srgbClr val="3D4061"/>
        </a:solidFill>
      </dgm:spPr>
      <dgm:t>
        <a:bodyPr/>
        <a:lstStyle/>
        <a:p>
          <a:r>
            <a:rPr lang="es-ES" sz="2000" dirty="0">
              <a:latin typeface="Arial" pitchFamily="34" charset="0"/>
              <a:cs typeface="Arial" pitchFamily="34" charset="0"/>
            </a:rPr>
            <a:t>Fecha 3</a:t>
          </a: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s-E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s-ES" sz="2800"/>
        </a:p>
      </dgm:t>
    </dgm:pt>
    <dgm:pt modelId="{E731978B-F94B-47D7-AFDE-5668EE8523C9}">
      <dgm:prSet custT="1"/>
      <dgm:spPr/>
      <dgm:t>
        <a:bodyPr/>
        <a:lstStyle/>
        <a:p>
          <a:r>
            <a:rPr lang="es-ES" sz="2000" dirty="0">
              <a:latin typeface="Arial" pitchFamily="34" charset="0"/>
              <a:cs typeface="Arial" pitchFamily="34" charset="0"/>
            </a:rPr>
            <a:t>Fecha 4</a:t>
          </a: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s-ES" sz="2800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s-ES" sz="2800"/>
        </a:p>
      </dgm:t>
    </dgm:pt>
    <dgm:pt modelId="{83BF0D0E-CEE2-4D71-A59A-24428141268C}" type="pres">
      <dgm:prSet presAssocID="{8BBD982B-F274-4BA3-8F19-028AA15117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2AB35D-7F85-4F08-9397-AA61FB00442A}" type="pres">
      <dgm:prSet presAssocID="{7BF07599-40A3-43F8-B74C-B9C9D197B9C8}" presName="parTxOnly" presStyleLbl="node1" presStyleIdx="0" presStyleCnt="4" custLinFactNeighborX="-217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777585-BE73-4FF0-B2F3-AF881F23F55D}" type="pres">
      <dgm:prSet presAssocID="{347A4B58-92E3-49B2-BBF5-15BF5A0F478B}" presName="parTxOnlySpace" presStyleCnt="0"/>
      <dgm:spPr/>
      <dgm:t>
        <a:bodyPr/>
        <a:lstStyle/>
        <a:p>
          <a:endParaRPr lang="es-ES"/>
        </a:p>
      </dgm:t>
    </dgm:pt>
    <dgm:pt modelId="{43FF70E3-3B35-4DF9-A907-606680DFC178}" type="pres">
      <dgm:prSet presAssocID="{964A18CD-1B5D-4A7E-B182-2927E17348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80ACDF-AC15-4B39-99F9-7A6A02E1B5CD}" type="pres">
      <dgm:prSet presAssocID="{63F601AF-EA35-4E0A-A9D9-C60ACFB6BC55}" presName="parTxOnlySpace" presStyleCnt="0"/>
      <dgm:spPr/>
      <dgm:t>
        <a:bodyPr/>
        <a:lstStyle/>
        <a:p>
          <a:endParaRPr lang="es-ES"/>
        </a:p>
      </dgm:t>
    </dgm:pt>
    <dgm:pt modelId="{40E75915-E9B1-4ABD-839B-3CFD5E25D23D}" type="pres">
      <dgm:prSet presAssocID="{25761703-EE26-4CA8-B049-3F157889CE0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D7AFE4-5A8A-4232-8024-F2443FC198F5}" type="pres">
      <dgm:prSet presAssocID="{B74F6A51-714F-4AA7-B42B-E7F20847B954}" presName="parTxOnlySpace" presStyleCnt="0"/>
      <dgm:spPr/>
      <dgm:t>
        <a:bodyPr/>
        <a:lstStyle/>
        <a:p>
          <a:endParaRPr lang="es-ES"/>
        </a:p>
      </dgm:t>
    </dgm:pt>
    <dgm:pt modelId="{D3FAEA15-74EA-44F0-B324-8062485B62BB}" type="pres">
      <dgm:prSet presAssocID="{E731978B-F94B-47D7-AFDE-5668EE8523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A14256C-D0C1-4AE8-86E1-FCDD98CAED57}" type="presOf" srcId="{7BF07599-40A3-43F8-B74C-B9C9D197B9C8}" destId="{372AB35D-7F85-4F08-9397-AA61FB00442A}" srcOrd="0" destOrd="0" presId="urn:microsoft.com/office/officeart/2005/8/layout/chevron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DC056326-DA74-4287-8DA6-B9ACBF790071}" type="presOf" srcId="{E731978B-F94B-47D7-AFDE-5668EE8523C9}" destId="{D3FAEA15-74EA-44F0-B324-8062485B62BB}" srcOrd="0" destOrd="0" presId="urn:microsoft.com/office/officeart/2005/8/layout/chevron1"/>
    <dgm:cxn modelId="{61E93191-42D8-4310-AABD-F14895C93665}" type="presOf" srcId="{25761703-EE26-4CA8-B049-3F157889CE06}" destId="{40E75915-E9B1-4ABD-839B-3CFD5E25D23D}" srcOrd="0" destOrd="0" presId="urn:microsoft.com/office/officeart/2005/8/layout/chevron1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5BD3BC0C-F340-45F1-84AE-4BCFD4CE153D}" type="presOf" srcId="{964A18CD-1B5D-4A7E-B182-2927E17348E0}" destId="{43FF70E3-3B35-4DF9-A907-606680DFC178}" srcOrd="0" destOrd="0" presId="urn:microsoft.com/office/officeart/2005/8/layout/chevron1"/>
    <dgm:cxn modelId="{682E7548-4AF8-4921-B629-7B3FC43AEF53}" type="presOf" srcId="{8BBD982B-F274-4BA3-8F19-028AA15117A4}" destId="{83BF0D0E-CEE2-4D71-A59A-24428141268C}" srcOrd="0" destOrd="0" presId="urn:microsoft.com/office/officeart/2005/8/layout/chevron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80D22C6-B6D2-4FD3-9121-2EFE14CE7E5B}" type="presParOf" srcId="{83BF0D0E-CEE2-4D71-A59A-24428141268C}" destId="{372AB35D-7F85-4F08-9397-AA61FB00442A}" srcOrd="0" destOrd="0" presId="urn:microsoft.com/office/officeart/2005/8/layout/chevron1"/>
    <dgm:cxn modelId="{83DC8695-2CAB-4356-AF12-3890FCC37D91}" type="presParOf" srcId="{83BF0D0E-CEE2-4D71-A59A-24428141268C}" destId="{1F777585-BE73-4FF0-B2F3-AF881F23F55D}" srcOrd="1" destOrd="0" presId="urn:microsoft.com/office/officeart/2005/8/layout/chevron1"/>
    <dgm:cxn modelId="{E1FB86A3-FC17-4D1C-A8E8-927A844C29BA}" type="presParOf" srcId="{83BF0D0E-CEE2-4D71-A59A-24428141268C}" destId="{43FF70E3-3B35-4DF9-A907-606680DFC178}" srcOrd="2" destOrd="0" presId="urn:microsoft.com/office/officeart/2005/8/layout/chevron1"/>
    <dgm:cxn modelId="{F99CD650-CFFC-4CDB-996A-F855E8179997}" type="presParOf" srcId="{83BF0D0E-CEE2-4D71-A59A-24428141268C}" destId="{9A80ACDF-AC15-4B39-99F9-7A6A02E1B5CD}" srcOrd="3" destOrd="0" presId="urn:microsoft.com/office/officeart/2005/8/layout/chevron1"/>
    <dgm:cxn modelId="{C6FA9EBA-14A9-48E5-B9BB-DA02EF6648A3}" type="presParOf" srcId="{83BF0D0E-CEE2-4D71-A59A-24428141268C}" destId="{40E75915-E9B1-4ABD-839B-3CFD5E25D23D}" srcOrd="4" destOrd="0" presId="urn:microsoft.com/office/officeart/2005/8/layout/chevron1"/>
    <dgm:cxn modelId="{AE8E3189-1669-4505-AC2F-437FB7BD0243}" type="presParOf" srcId="{83BF0D0E-CEE2-4D71-A59A-24428141268C}" destId="{3AD7AFE4-5A8A-4232-8024-F2443FC198F5}" srcOrd="5" destOrd="0" presId="urn:microsoft.com/office/officeart/2005/8/layout/chevron1"/>
    <dgm:cxn modelId="{0FAD4CD9-20C3-45A0-9911-6E5A4EDE3749}" type="presParOf" srcId="{83BF0D0E-CEE2-4D71-A59A-24428141268C}" destId="{D3FAEA15-74EA-44F0-B324-8062485B62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s-E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rPr>
            <a:t>Fecha 1</a:t>
          </a:r>
          <a:endParaRPr lang="es-ES" sz="1800" dirty="0">
            <a:solidFill>
              <a:schemeClr val="tx1">
                <a:lumMod val="50000"/>
                <a:lumOff val="50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s-E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s-E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s-E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rPr>
            <a:t>Fecha 2</a:t>
          </a:r>
          <a:endParaRPr lang="es-ES" sz="1800" dirty="0">
            <a:solidFill>
              <a:schemeClr val="tx1">
                <a:lumMod val="50000"/>
                <a:lumOff val="50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s-E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s-ES" sz="2800"/>
        </a:p>
      </dgm:t>
    </dgm:pt>
    <dgm:pt modelId="{25761703-EE26-4CA8-B049-3F157889CE06}">
      <dgm:prSet phldrT="[Text]" custT="1"/>
      <dgm:spPr/>
      <dgm:t>
        <a:bodyPr/>
        <a:lstStyle/>
        <a:p>
          <a:r>
            <a:rPr lang="es-E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rPr>
            <a:t>Fecha 3</a:t>
          </a:r>
          <a:endParaRPr lang="es-ES" sz="1800" dirty="0">
            <a:solidFill>
              <a:schemeClr val="tx1">
                <a:lumMod val="50000"/>
                <a:lumOff val="50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s-E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s-ES" sz="2800"/>
        </a:p>
      </dgm:t>
    </dgm:pt>
    <dgm:pt modelId="{E731978B-F94B-47D7-AFDE-5668EE8523C9}">
      <dgm:prSet custT="1"/>
      <dgm:spPr/>
      <dgm:t>
        <a:bodyPr/>
        <a:lstStyle/>
        <a:p>
          <a:r>
            <a:rPr lang="es-E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rPr>
            <a:t>Fecha 4</a:t>
          </a:r>
          <a:endParaRPr lang="es-ES" sz="1800" dirty="0">
            <a:solidFill>
              <a:schemeClr val="tx1">
                <a:lumMod val="50000"/>
                <a:lumOff val="50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s-ES" sz="2800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s-ES" sz="2800"/>
        </a:p>
      </dgm:t>
    </dgm:pt>
    <dgm:pt modelId="{EEF78DF5-8555-476E-9DA5-D85EF5BED6E8}" type="pres">
      <dgm:prSet presAssocID="{8BBD982B-F274-4BA3-8F19-028AA15117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26FE858-264F-439B-A7F3-F2D942865AB2}" type="pres">
      <dgm:prSet presAssocID="{8BBD982B-F274-4BA3-8F19-028AA15117A4}" presName="arrow" presStyleLbl="bgShp" presStyleIdx="0" presStyleCnt="1"/>
      <dgm:spPr/>
      <dgm:t>
        <a:bodyPr/>
        <a:lstStyle/>
        <a:p>
          <a:endParaRPr lang="es-ES"/>
        </a:p>
      </dgm:t>
    </dgm:pt>
    <dgm:pt modelId="{87E660A6-41AE-47B5-B5DB-2BCA0E69D34C}" type="pres">
      <dgm:prSet presAssocID="{8BBD982B-F274-4BA3-8F19-028AA15117A4}" presName="points" presStyleCnt="0"/>
      <dgm:spPr/>
      <dgm:t>
        <a:bodyPr/>
        <a:lstStyle/>
        <a:p>
          <a:endParaRPr lang="es-ES"/>
        </a:p>
      </dgm:t>
    </dgm:pt>
    <dgm:pt modelId="{37CB465F-30A1-4518-9EE2-375040D01803}" type="pres">
      <dgm:prSet presAssocID="{7BF07599-40A3-43F8-B74C-B9C9D197B9C8}" presName="compositeA" presStyleCnt="0"/>
      <dgm:spPr/>
      <dgm:t>
        <a:bodyPr/>
        <a:lstStyle/>
        <a:p>
          <a:endParaRPr lang="es-ES"/>
        </a:p>
      </dgm:t>
    </dgm:pt>
    <dgm:pt modelId="{AA799FD6-0207-48F1-ADAD-3355FC46945A}" type="pres">
      <dgm:prSet presAssocID="{7BF07599-40A3-43F8-B74C-B9C9D197B9C8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36B13-5617-411F-BE63-A67F88290066}" type="pres">
      <dgm:prSet presAssocID="{7BF07599-40A3-43F8-B74C-B9C9D197B9C8}" presName="circleA" presStyleLbl="node1" presStyleIdx="0" presStyleCnt="4"/>
      <dgm:spPr/>
      <dgm:t>
        <a:bodyPr/>
        <a:lstStyle/>
        <a:p>
          <a:endParaRPr lang="es-ES"/>
        </a:p>
      </dgm:t>
    </dgm:pt>
    <dgm:pt modelId="{0CC89B04-9CEF-4869-B0CA-58C2AD8B8485}" type="pres">
      <dgm:prSet presAssocID="{7BF07599-40A3-43F8-B74C-B9C9D197B9C8}" presName="spaceA" presStyleCnt="0"/>
      <dgm:spPr/>
      <dgm:t>
        <a:bodyPr/>
        <a:lstStyle/>
        <a:p>
          <a:endParaRPr lang="es-ES"/>
        </a:p>
      </dgm:t>
    </dgm:pt>
    <dgm:pt modelId="{D085B67C-45D3-460A-9664-56A29A600847}" type="pres">
      <dgm:prSet presAssocID="{347A4B58-92E3-49B2-BBF5-15BF5A0F478B}" presName="space" presStyleCnt="0"/>
      <dgm:spPr/>
      <dgm:t>
        <a:bodyPr/>
        <a:lstStyle/>
        <a:p>
          <a:endParaRPr lang="es-ES"/>
        </a:p>
      </dgm:t>
    </dgm:pt>
    <dgm:pt modelId="{09DFFEDB-7062-4AE6-A12C-C10D24F8F5AA}" type="pres">
      <dgm:prSet presAssocID="{964A18CD-1B5D-4A7E-B182-2927E17348E0}" presName="compositeB" presStyleCnt="0"/>
      <dgm:spPr/>
      <dgm:t>
        <a:bodyPr/>
        <a:lstStyle/>
        <a:p>
          <a:endParaRPr lang="es-ES"/>
        </a:p>
      </dgm:t>
    </dgm:pt>
    <dgm:pt modelId="{6C4584D8-4BEC-45D8-BF53-95F5FB761D06}" type="pres">
      <dgm:prSet presAssocID="{964A18CD-1B5D-4A7E-B182-2927E17348E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72D6EF-B61D-42B7-AE89-70B64669FED2}" type="pres">
      <dgm:prSet presAssocID="{964A18CD-1B5D-4A7E-B182-2927E17348E0}" presName="circleB" presStyleLbl="node1" presStyleIdx="1" presStyleCnt="4"/>
      <dgm:spPr/>
      <dgm:t>
        <a:bodyPr/>
        <a:lstStyle/>
        <a:p>
          <a:endParaRPr lang="es-ES"/>
        </a:p>
      </dgm:t>
    </dgm:pt>
    <dgm:pt modelId="{B28D9186-FA55-40ED-80AF-72E3004B87AE}" type="pres">
      <dgm:prSet presAssocID="{964A18CD-1B5D-4A7E-B182-2927E17348E0}" presName="spaceB" presStyleCnt="0"/>
      <dgm:spPr/>
      <dgm:t>
        <a:bodyPr/>
        <a:lstStyle/>
        <a:p>
          <a:endParaRPr lang="es-ES"/>
        </a:p>
      </dgm:t>
    </dgm:pt>
    <dgm:pt modelId="{50243AC6-D906-4840-AD97-5C1D75B769B9}" type="pres">
      <dgm:prSet presAssocID="{63F601AF-EA35-4E0A-A9D9-C60ACFB6BC55}" presName="space" presStyleCnt="0"/>
      <dgm:spPr/>
      <dgm:t>
        <a:bodyPr/>
        <a:lstStyle/>
        <a:p>
          <a:endParaRPr lang="es-ES"/>
        </a:p>
      </dgm:t>
    </dgm:pt>
    <dgm:pt modelId="{35371866-428A-4E11-B6FC-0182E3D73103}" type="pres">
      <dgm:prSet presAssocID="{25761703-EE26-4CA8-B049-3F157889CE06}" presName="compositeA" presStyleCnt="0"/>
      <dgm:spPr/>
      <dgm:t>
        <a:bodyPr/>
        <a:lstStyle/>
        <a:p>
          <a:endParaRPr lang="es-ES"/>
        </a:p>
      </dgm:t>
    </dgm:pt>
    <dgm:pt modelId="{5E3B8E9D-BC81-4E4F-9ACC-A20F37470DE3}" type="pres">
      <dgm:prSet presAssocID="{25761703-EE26-4CA8-B049-3F157889CE06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134D718-41DE-4EC6-89B3-1BC0F2118D8D}" type="pres">
      <dgm:prSet presAssocID="{25761703-EE26-4CA8-B049-3F157889CE06}" presName="circleA" presStyleLbl="node1" presStyleIdx="2" presStyleCnt="4"/>
      <dgm:spPr/>
      <dgm:t>
        <a:bodyPr/>
        <a:lstStyle/>
        <a:p>
          <a:endParaRPr lang="es-ES"/>
        </a:p>
      </dgm:t>
    </dgm:pt>
    <dgm:pt modelId="{C092028C-1B4F-45E2-AB17-28912BEB14C5}" type="pres">
      <dgm:prSet presAssocID="{25761703-EE26-4CA8-B049-3F157889CE06}" presName="spaceA" presStyleCnt="0"/>
      <dgm:spPr/>
      <dgm:t>
        <a:bodyPr/>
        <a:lstStyle/>
        <a:p>
          <a:endParaRPr lang="es-ES"/>
        </a:p>
      </dgm:t>
    </dgm:pt>
    <dgm:pt modelId="{1E2E6F51-926B-4F03-9367-6D351E425C88}" type="pres">
      <dgm:prSet presAssocID="{B74F6A51-714F-4AA7-B42B-E7F20847B954}" presName="space" presStyleCnt="0"/>
      <dgm:spPr/>
      <dgm:t>
        <a:bodyPr/>
        <a:lstStyle/>
        <a:p>
          <a:endParaRPr lang="es-ES"/>
        </a:p>
      </dgm:t>
    </dgm:pt>
    <dgm:pt modelId="{CD509ED5-03A1-4B9C-B534-6F814AA44F4D}" type="pres">
      <dgm:prSet presAssocID="{E731978B-F94B-47D7-AFDE-5668EE8523C9}" presName="compositeB" presStyleCnt="0"/>
      <dgm:spPr/>
      <dgm:t>
        <a:bodyPr/>
        <a:lstStyle/>
        <a:p>
          <a:endParaRPr lang="es-ES"/>
        </a:p>
      </dgm:t>
    </dgm:pt>
    <dgm:pt modelId="{CC9E38FE-BB68-46C2-BB82-E10F260603D4}" type="pres">
      <dgm:prSet presAssocID="{E731978B-F94B-47D7-AFDE-5668EE8523C9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7EB6B7-19A7-4A3E-B4B9-2E001F38EFC6}" type="pres">
      <dgm:prSet presAssocID="{E731978B-F94B-47D7-AFDE-5668EE8523C9}" presName="circleB" presStyleLbl="node1" presStyleIdx="3" presStyleCnt="4"/>
      <dgm:spPr/>
      <dgm:t>
        <a:bodyPr/>
        <a:lstStyle/>
        <a:p>
          <a:endParaRPr lang="es-ES"/>
        </a:p>
      </dgm:t>
    </dgm:pt>
    <dgm:pt modelId="{75FA7B76-ECBC-491B-BF17-1B5DC3384E4E}" type="pres">
      <dgm:prSet presAssocID="{E731978B-F94B-47D7-AFDE-5668EE8523C9}" presName="spaceB" presStyleCnt="0"/>
      <dgm:spPr/>
      <dgm:t>
        <a:bodyPr/>
        <a:lstStyle/>
        <a:p>
          <a:endParaRPr lang="es-ES"/>
        </a:p>
      </dgm:t>
    </dgm:pt>
  </dgm:ptLst>
  <dgm:cxnLst>
    <dgm:cxn modelId="{C3671019-4C51-478E-97FD-AA82732B6E21}" type="presOf" srcId="{8BBD982B-F274-4BA3-8F19-028AA15117A4}" destId="{EEF78DF5-8555-476E-9DA5-D85EF5BED6E8}" srcOrd="0" destOrd="0" presId="urn:microsoft.com/office/officeart/2005/8/layout/hProcess1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30F2B205-4630-411F-AED5-DA0A0AAA52C0}" type="presOf" srcId="{7BF07599-40A3-43F8-B74C-B9C9D197B9C8}" destId="{AA799FD6-0207-48F1-ADAD-3355FC46945A}" srcOrd="0" destOrd="0" presId="urn:microsoft.com/office/officeart/2005/8/layout/hProcess11"/>
    <dgm:cxn modelId="{93769B07-ABFE-4B45-833E-5B1A02189767}" type="presOf" srcId="{964A18CD-1B5D-4A7E-B182-2927E17348E0}" destId="{6C4584D8-4BEC-45D8-BF53-95F5FB761D06}" srcOrd="0" destOrd="0" presId="urn:microsoft.com/office/officeart/2005/8/layout/hProcess11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05A762CA-2338-49E7-9143-C61E7B8538EC}" type="presOf" srcId="{25761703-EE26-4CA8-B049-3F157889CE06}" destId="{5E3B8E9D-BC81-4E4F-9ACC-A20F37470DE3}" srcOrd="0" destOrd="0" presId="urn:microsoft.com/office/officeart/2005/8/layout/hProcess11"/>
    <dgm:cxn modelId="{8836F067-7F89-4643-B69E-B88FECB7DB20}" type="presOf" srcId="{E731978B-F94B-47D7-AFDE-5668EE8523C9}" destId="{CC9E38FE-BB68-46C2-BB82-E10F260603D4}" srcOrd="0" destOrd="0" presId="urn:microsoft.com/office/officeart/2005/8/layout/hProcess1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5119A4D-832A-44E0-8F7F-63F8A237346C}" type="presParOf" srcId="{EEF78DF5-8555-476E-9DA5-D85EF5BED6E8}" destId="{026FE858-264F-439B-A7F3-F2D942865AB2}" srcOrd="0" destOrd="0" presId="urn:microsoft.com/office/officeart/2005/8/layout/hProcess11"/>
    <dgm:cxn modelId="{C592AFA0-ACF9-4382-92B7-04D89830BAB0}" type="presParOf" srcId="{EEF78DF5-8555-476E-9DA5-D85EF5BED6E8}" destId="{87E660A6-41AE-47B5-B5DB-2BCA0E69D34C}" srcOrd="1" destOrd="0" presId="urn:microsoft.com/office/officeart/2005/8/layout/hProcess11"/>
    <dgm:cxn modelId="{804E761A-27A1-4A4D-B9E0-F94C6DA5CB2F}" type="presParOf" srcId="{87E660A6-41AE-47B5-B5DB-2BCA0E69D34C}" destId="{37CB465F-30A1-4518-9EE2-375040D01803}" srcOrd="0" destOrd="0" presId="urn:microsoft.com/office/officeart/2005/8/layout/hProcess11"/>
    <dgm:cxn modelId="{585B43CD-A0FE-485F-9B0B-3112F334F9B0}" type="presParOf" srcId="{37CB465F-30A1-4518-9EE2-375040D01803}" destId="{AA799FD6-0207-48F1-ADAD-3355FC46945A}" srcOrd="0" destOrd="0" presId="urn:microsoft.com/office/officeart/2005/8/layout/hProcess11"/>
    <dgm:cxn modelId="{FEADDDA5-62D2-4FD0-B7E7-C11EEADFC767}" type="presParOf" srcId="{37CB465F-30A1-4518-9EE2-375040D01803}" destId="{40536B13-5617-411F-BE63-A67F88290066}" srcOrd="1" destOrd="0" presId="urn:microsoft.com/office/officeart/2005/8/layout/hProcess11"/>
    <dgm:cxn modelId="{CE37593A-E6DE-4796-BA43-97FA9E8F2490}" type="presParOf" srcId="{37CB465F-30A1-4518-9EE2-375040D01803}" destId="{0CC89B04-9CEF-4869-B0CA-58C2AD8B8485}" srcOrd="2" destOrd="0" presId="urn:microsoft.com/office/officeart/2005/8/layout/hProcess11"/>
    <dgm:cxn modelId="{FF311577-A7C5-4444-AE0F-48FC5283D372}" type="presParOf" srcId="{87E660A6-41AE-47B5-B5DB-2BCA0E69D34C}" destId="{D085B67C-45D3-460A-9664-56A29A600847}" srcOrd="1" destOrd="0" presId="urn:microsoft.com/office/officeart/2005/8/layout/hProcess11"/>
    <dgm:cxn modelId="{6333B0E4-D904-4F38-A5D5-EB844285436D}" type="presParOf" srcId="{87E660A6-41AE-47B5-B5DB-2BCA0E69D34C}" destId="{09DFFEDB-7062-4AE6-A12C-C10D24F8F5AA}" srcOrd="2" destOrd="0" presId="urn:microsoft.com/office/officeart/2005/8/layout/hProcess11"/>
    <dgm:cxn modelId="{DE8BE047-E6D2-4D38-8C33-A2631C3F4087}" type="presParOf" srcId="{09DFFEDB-7062-4AE6-A12C-C10D24F8F5AA}" destId="{6C4584D8-4BEC-45D8-BF53-95F5FB761D06}" srcOrd="0" destOrd="0" presId="urn:microsoft.com/office/officeart/2005/8/layout/hProcess11"/>
    <dgm:cxn modelId="{72F7FA7B-45DB-4F34-9E61-1E0106CA60EC}" type="presParOf" srcId="{09DFFEDB-7062-4AE6-A12C-C10D24F8F5AA}" destId="{C572D6EF-B61D-42B7-AE89-70B64669FED2}" srcOrd="1" destOrd="0" presId="urn:microsoft.com/office/officeart/2005/8/layout/hProcess11"/>
    <dgm:cxn modelId="{279358C8-8951-49A5-9888-2ABDA5A40DB3}" type="presParOf" srcId="{09DFFEDB-7062-4AE6-A12C-C10D24F8F5AA}" destId="{B28D9186-FA55-40ED-80AF-72E3004B87AE}" srcOrd="2" destOrd="0" presId="urn:microsoft.com/office/officeart/2005/8/layout/hProcess11"/>
    <dgm:cxn modelId="{3A80A7FA-C3A3-4FC7-97E6-CB78CB6C1FF2}" type="presParOf" srcId="{87E660A6-41AE-47B5-B5DB-2BCA0E69D34C}" destId="{50243AC6-D906-4840-AD97-5C1D75B769B9}" srcOrd="3" destOrd="0" presId="urn:microsoft.com/office/officeart/2005/8/layout/hProcess11"/>
    <dgm:cxn modelId="{9F96AE71-6BFD-49DC-A18D-6A10151D3E37}" type="presParOf" srcId="{87E660A6-41AE-47B5-B5DB-2BCA0E69D34C}" destId="{35371866-428A-4E11-B6FC-0182E3D73103}" srcOrd="4" destOrd="0" presId="urn:microsoft.com/office/officeart/2005/8/layout/hProcess11"/>
    <dgm:cxn modelId="{7FA4BDD9-4448-4BBC-91E7-09C8293F840C}" type="presParOf" srcId="{35371866-428A-4E11-B6FC-0182E3D73103}" destId="{5E3B8E9D-BC81-4E4F-9ACC-A20F37470DE3}" srcOrd="0" destOrd="0" presId="urn:microsoft.com/office/officeart/2005/8/layout/hProcess11"/>
    <dgm:cxn modelId="{C67350BB-976E-430B-B875-7A3EF61317F2}" type="presParOf" srcId="{35371866-428A-4E11-B6FC-0182E3D73103}" destId="{F134D718-41DE-4EC6-89B3-1BC0F2118D8D}" srcOrd="1" destOrd="0" presId="urn:microsoft.com/office/officeart/2005/8/layout/hProcess11"/>
    <dgm:cxn modelId="{FD9DE702-1D52-4A5C-89C3-4EE988E0EC3C}" type="presParOf" srcId="{35371866-428A-4E11-B6FC-0182E3D73103}" destId="{C092028C-1B4F-45E2-AB17-28912BEB14C5}" srcOrd="2" destOrd="0" presId="urn:microsoft.com/office/officeart/2005/8/layout/hProcess11"/>
    <dgm:cxn modelId="{820FE157-2C7F-42B5-89ED-69AF90021AB0}" type="presParOf" srcId="{87E660A6-41AE-47B5-B5DB-2BCA0E69D34C}" destId="{1E2E6F51-926B-4F03-9367-6D351E425C88}" srcOrd="5" destOrd="0" presId="urn:microsoft.com/office/officeart/2005/8/layout/hProcess11"/>
    <dgm:cxn modelId="{3F6F1EFD-2B3D-4D7B-84F9-F29DDE84D33A}" type="presParOf" srcId="{87E660A6-41AE-47B5-B5DB-2BCA0E69D34C}" destId="{CD509ED5-03A1-4B9C-B534-6F814AA44F4D}" srcOrd="6" destOrd="0" presId="urn:microsoft.com/office/officeart/2005/8/layout/hProcess11"/>
    <dgm:cxn modelId="{8B6DCE31-0A98-4657-A2D8-89485859B36C}" type="presParOf" srcId="{CD509ED5-03A1-4B9C-B534-6F814AA44F4D}" destId="{CC9E38FE-BB68-46C2-BB82-E10F260603D4}" srcOrd="0" destOrd="0" presId="urn:microsoft.com/office/officeart/2005/8/layout/hProcess11"/>
    <dgm:cxn modelId="{D2F72C4A-9983-41B7-9DBC-BB3A890BCC50}" type="presParOf" srcId="{CD509ED5-03A1-4B9C-B534-6F814AA44F4D}" destId="{0E7EB6B7-19A7-4A3E-B4B9-2E001F38EFC6}" srcOrd="1" destOrd="0" presId="urn:microsoft.com/office/officeart/2005/8/layout/hProcess11"/>
    <dgm:cxn modelId="{8A476076-4D73-4457-BBD8-601726E147DF}" type="presParOf" srcId="{CD509ED5-03A1-4B9C-B534-6F814AA44F4D}" destId="{75FA7B76-ECBC-491B-BF17-1B5DC3384E4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1" loCatId="relationship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s-ES" sz="1700" b="1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Proyecto</a:t>
          </a:r>
          <a:endParaRPr lang="es-ES" sz="1700" b="1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s-E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s-E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s-ES" sz="1200" b="1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Proveedores </a:t>
          </a:r>
          <a:endParaRPr lang="es-ES" sz="1000" b="1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s-E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s-E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s-ES" sz="1100" b="1" spc="-10" baseline="0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Fabricación </a:t>
          </a:r>
          <a:endParaRPr lang="es-ES" sz="1300" b="1" spc="-10" baseline="0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s-E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s-E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s-ES" sz="1600" b="1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Ventas</a:t>
          </a:r>
          <a:endParaRPr lang="es-ES" sz="1100" b="1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s-E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s-E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s-ES" sz="1400" b="1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Ingeniería</a:t>
          </a:r>
          <a:endParaRPr lang="es-ES" sz="1400" b="1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s-E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s-E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s-ES" sz="1600" b="1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Equipos remotos</a:t>
          </a:r>
          <a:endParaRPr lang="es-ES" sz="1200" b="1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s-E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s-ES"/>
        </a:p>
      </dgm:t>
    </dgm:pt>
    <dgm:pt modelId="{1DC87EA4-2460-4723-8E5C-5A52086502E9}" type="pres">
      <dgm:prSet presAssocID="{19675BB5-4BE3-4E06-B2B3-AAA3D107C1A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105BC3A-064B-402B-9AD5-28109E5200B3}" type="pres">
      <dgm:prSet presAssocID="{D3864EA6-13E7-440F-948B-8118F5878A44}" presName="centerShape" presStyleLbl="node0" presStyleIdx="0" presStyleCnt="1"/>
      <dgm:spPr/>
      <dgm:t>
        <a:bodyPr/>
        <a:lstStyle/>
        <a:p>
          <a:endParaRPr lang="es-ES"/>
        </a:p>
      </dgm:t>
    </dgm:pt>
    <dgm:pt modelId="{2B2F61C0-B5B7-4AD8-B8A7-5B8885ABBEB9}" type="pres">
      <dgm:prSet presAssocID="{ED3CCD02-8D75-4A08-AD85-C5F828B29313}" presName="Name9" presStyleLbl="parChTrans1D2" presStyleIdx="0" presStyleCnt="5"/>
      <dgm:spPr/>
      <dgm:t>
        <a:bodyPr/>
        <a:lstStyle/>
        <a:p>
          <a:endParaRPr lang="es-ES"/>
        </a:p>
      </dgm:t>
    </dgm:pt>
    <dgm:pt modelId="{3DFE4B83-5642-4663-B0D3-21D1D0A62CD7}" type="pres">
      <dgm:prSet presAssocID="{ED3CCD02-8D75-4A08-AD85-C5F828B29313}" presName="connTx" presStyleLbl="parChTrans1D2" presStyleIdx="0" presStyleCnt="5"/>
      <dgm:spPr/>
      <dgm:t>
        <a:bodyPr/>
        <a:lstStyle/>
        <a:p>
          <a:endParaRPr lang="es-ES"/>
        </a:p>
      </dgm:t>
    </dgm:pt>
    <dgm:pt modelId="{E47020F1-428F-4AD1-9632-7360DAB9BC5A}" type="pres">
      <dgm:prSet presAssocID="{813DB034-1CFA-4CE1-8536-6BC25619222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FFC86E-A232-4CD0-BBF3-8DA927EB6EAF}" type="pres">
      <dgm:prSet presAssocID="{5418FCE5-0AC2-479F-8F47-D35F7A60BD8D}" presName="Name9" presStyleLbl="parChTrans1D2" presStyleIdx="1" presStyleCnt="5"/>
      <dgm:spPr/>
      <dgm:t>
        <a:bodyPr/>
        <a:lstStyle/>
        <a:p>
          <a:endParaRPr lang="es-ES"/>
        </a:p>
      </dgm:t>
    </dgm:pt>
    <dgm:pt modelId="{165F37B9-CB7F-44C6-A134-7359460A0FC2}" type="pres">
      <dgm:prSet presAssocID="{5418FCE5-0AC2-479F-8F47-D35F7A60BD8D}" presName="connTx" presStyleLbl="parChTrans1D2" presStyleIdx="1" presStyleCnt="5"/>
      <dgm:spPr/>
      <dgm:t>
        <a:bodyPr/>
        <a:lstStyle/>
        <a:p>
          <a:endParaRPr lang="es-ES"/>
        </a:p>
      </dgm:t>
    </dgm:pt>
    <dgm:pt modelId="{871CB42C-F27A-4F55-96B9-84B577B2A18D}" type="pres">
      <dgm:prSet presAssocID="{6461E40C-FAF1-4C11-9CA4-01B7756558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887D6F-2FA7-40E3-9F08-BB293053E4C6}" type="pres">
      <dgm:prSet presAssocID="{CFE62A0D-AFCB-42FF-A2F7-4127DE6E4A06}" presName="Name9" presStyleLbl="parChTrans1D2" presStyleIdx="2" presStyleCnt="5"/>
      <dgm:spPr/>
      <dgm:t>
        <a:bodyPr/>
        <a:lstStyle/>
        <a:p>
          <a:endParaRPr lang="es-ES"/>
        </a:p>
      </dgm:t>
    </dgm:pt>
    <dgm:pt modelId="{509DEA38-B017-4313-AB01-429797244451}" type="pres">
      <dgm:prSet presAssocID="{CFE62A0D-AFCB-42FF-A2F7-4127DE6E4A06}" presName="connTx" presStyleLbl="parChTrans1D2" presStyleIdx="2" presStyleCnt="5"/>
      <dgm:spPr/>
      <dgm:t>
        <a:bodyPr/>
        <a:lstStyle/>
        <a:p>
          <a:endParaRPr lang="es-ES"/>
        </a:p>
      </dgm:t>
    </dgm:pt>
    <dgm:pt modelId="{D2894341-25F5-4516-AF06-D9A8BD3C8B8D}" type="pres">
      <dgm:prSet presAssocID="{14E5A95F-9DC9-4E33-B709-14C57323AC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6960B8-49F7-4553-92CA-72132883310B}" type="pres">
      <dgm:prSet presAssocID="{E1D6882F-7F41-4B9B-8326-079D0B7775D3}" presName="Name9" presStyleLbl="parChTrans1D2" presStyleIdx="3" presStyleCnt="5"/>
      <dgm:spPr/>
      <dgm:t>
        <a:bodyPr/>
        <a:lstStyle/>
        <a:p>
          <a:endParaRPr lang="es-ES"/>
        </a:p>
      </dgm:t>
    </dgm:pt>
    <dgm:pt modelId="{1E6FC3F8-F8D6-401D-8825-F9C404E65B5B}" type="pres">
      <dgm:prSet presAssocID="{E1D6882F-7F41-4B9B-8326-079D0B7775D3}" presName="connTx" presStyleLbl="parChTrans1D2" presStyleIdx="3" presStyleCnt="5"/>
      <dgm:spPr/>
      <dgm:t>
        <a:bodyPr/>
        <a:lstStyle/>
        <a:p>
          <a:endParaRPr lang="es-ES"/>
        </a:p>
      </dgm:t>
    </dgm:pt>
    <dgm:pt modelId="{0C0AE704-59FD-4F9B-9775-DE0841999C06}" type="pres">
      <dgm:prSet presAssocID="{9A038BAD-1DAA-4E08-AF5C-7A535C3A31A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A4741C-BBB1-4696-B0C3-CE4C6EFB83CF}" type="pres">
      <dgm:prSet presAssocID="{8F21B166-5620-46A8-A5DD-72EAE361E61D}" presName="Name9" presStyleLbl="parChTrans1D2" presStyleIdx="4" presStyleCnt="5"/>
      <dgm:spPr/>
      <dgm:t>
        <a:bodyPr/>
        <a:lstStyle/>
        <a:p>
          <a:endParaRPr lang="es-ES"/>
        </a:p>
      </dgm:t>
    </dgm:pt>
    <dgm:pt modelId="{C5D7F65D-8A2A-43D6-BBF9-C561B30B7E94}" type="pres">
      <dgm:prSet presAssocID="{8F21B166-5620-46A8-A5DD-72EAE361E61D}" presName="connTx" presStyleLbl="parChTrans1D2" presStyleIdx="4" presStyleCnt="5"/>
      <dgm:spPr/>
      <dgm:t>
        <a:bodyPr/>
        <a:lstStyle/>
        <a:p>
          <a:endParaRPr lang="es-ES"/>
        </a:p>
      </dgm:t>
    </dgm:pt>
    <dgm:pt modelId="{AE787CDF-1296-42E2-91A7-4BABB97EAAED}" type="pres">
      <dgm:prSet presAssocID="{C2B16F5E-4FD9-4E6C-984C-5FB34252F78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54ECE2-E0CB-41DF-93BA-70C698F6A44F}" type="presOf" srcId="{8F21B166-5620-46A8-A5DD-72EAE361E61D}" destId="{C5D7F65D-8A2A-43D6-BBF9-C561B30B7E94}" srcOrd="1" destOrd="0" presId="urn:microsoft.com/office/officeart/2005/8/layout/radial1"/>
    <dgm:cxn modelId="{43AE1D40-F954-4A6B-B50B-A3EE6807CEC6}" type="presOf" srcId="{9A038BAD-1DAA-4E08-AF5C-7A535C3A31A3}" destId="{0C0AE704-59FD-4F9B-9775-DE0841999C06}" srcOrd="0" destOrd="0" presId="urn:microsoft.com/office/officeart/2005/8/layout/radial1"/>
    <dgm:cxn modelId="{61DAED54-AC62-4432-8712-09B516F97E80}" type="presOf" srcId="{8F21B166-5620-46A8-A5DD-72EAE361E61D}" destId="{59A4741C-BBB1-4696-B0C3-CE4C6EFB83CF}" srcOrd="0" destOrd="0" presId="urn:microsoft.com/office/officeart/2005/8/layout/radial1"/>
    <dgm:cxn modelId="{4296F613-0042-42D1-9ED2-2B3FA04E1EAF}" type="presOf" srcId="{ED3CCD02-8D75-4A08-AD85-C5F828B29313}" destId="{2B2F61C0-B5B7-4AD8-B8A7-5B8885ABBEB9}" srcOrd="0" destOrd="0" presId="urn:microsoft.com/office/officeart/2005/8/layout/radial1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C6CE8727-E304-4D00-A5AF-10178BE746FA}" type="presOf" srcId="{C2B16F5E-4FD9-4E6C-984C-5FB34252F788}" destId="{AE787CDF-1296-42E2-91A7-4BABB97EAAED}" srcOrd="0" destOrd="0" presId="urn:microsoft.com/office/officeart/2005/8/layout/radial1"/>
    <dgm:cxn modelId="{F2AB189A-9768-4347-AA7E-7D75DD959B83}" type="presOf" srcId="{D3864EA6-13E7-440F-948B-8118F5878A44}" destId="{1105BC3A-064B-402B-9AD5-28109E5200B3}" srcOrd="0" destOrd="0" presId="urn:microsoft.com/office/officeart/2005/8/layout/radial1"/>
    <dgm:cxn modelId="{00CC1B7D-4821-4DAA-B0C0-E2FCDFCB1640}" type="presOf" srcId="{E1D6882F-7F41-4B9B-8326-079D0B7775D3}" destId="{1E6FC3F8-F8D6-401D-8825-F9C404E65B5B}" srcOrd="1" destOrd="0" presId="urn:microsoft.com/office/officeart/2005/8/layout/radial1"/>
    <dgm:cxn modelId="{CADBA049-01E2-40A9-928E-BC95E066F501}" type="presOf" srcId="{6461E40C-FAF1-4C11-9CA4-01B7756558A8}" destId="{871CB42C-F27A-4F55-96B9-84B577B2A18D}" srcOrd="0" destOrd="0" presId="urn:microsoft.com/office/officeart/2005/8/layout/radial1"/>
    <dgm:cxn modelId="{FBD1E9D9-F6E6-4BCA-8362-35A04EA30C53}" type="presOf" srcId="{E1D6882F-7F41-4B9B-8326-079D0B7775D3}" destId="{256960B8-49F7-4553-92CA-72132883310B}" srcOrd="0" destOrd="0" presId="urn:microsoft.com/office/officeart/2005/8/layout/radial1"/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C1F5B9CC-537C-47C9-9B4A-76C37D99FD33}" type="presOf" srcId="{14E5A95F-9DC9-4E33-B709-14C57323ACAA}" destId="{D2894341-25F5-4516-AF06-D9A8BD3C8B8D}" srcOrd="0" destOrd="0" presId="urn:microsoft.com/office/officeart/2005/8/layout/radial1"/>
    <dgm:cxn modelId="{FB1C7C0C-8564-45D9-AF15-C5DDC507AE2D}" type="presOf" srcId="{CFE62A0D-AFCB-42FF-A2F7-4127DE6E4A06}" destId="{5E887D6F-2FA7-40E3-9F08-BB293053E4C6}" srcOrd="0" destOrd="0" presId="urn:microsoft.com/office/officeart/2005/8/layout/radial1"/>
    <dgm:cxn modelId="{60AD246D-6857-4D86-BD79-268199A3FEBC}" type="presOf" srcId="{ED3CCD02-8D75-4A08-AD85-C5F828B29313}" destId="{3DFE4B83-5642-4663-B0D3-21D1D0A62CD7}" srcOrd="1" destOrd="0" presId="urn:microsoft.com/office/officeart/2005/8/layout/radial1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0FB3AB1E-5125-495B-903F-5C6476B65FE9}" type="presOf" srcId="{CFE62A0D-AFCB-42FF-A2F7-4127DE6E4A06}" destId="{509DEA38-B017-4313-AB01-429797244451}" srcOrd="1" destOrd="0" presId="urn:microsoft.com/office/officeart/2005/8/layout/radial1"/>
    <dgm:cxn modelId="{5C93724F-98D2-4DC8-92FC-CF09F41ACD19}" type="presOf" srcId="{5418FCE5-0AC2-479F-8F47-D35F7A60BD8D}" destId="{165F37B9-CB7F-44C6-A134-7359460A0FC2}" srcOrd="1" destOrd="0" presId="urn:microsoft.com/office/officeart/2005/8/layout/radial1"/>
    <dgm:cxn modelId="{6DACD951-84C1-4200-B5C8-176683C31EF3}" type="presOf" srcId="{19675BB5-4BE3-4E06-B2B3-AAA3D107C1A8}" destId="{1DC87EA4-2460-4723-8E5C-5A52086502E9}" srcOrd="0" destOrd="0" presId="urn:microsoft.com/office/officeart/2005/8/layout/radial1"/>
    <dgm:cxn modelId="{4F2B5CB4-5083-4001-AB20-551F785359A9}" type="presOf" srcId="{813DB034-1CFA-4CE1-8536-6BC256192226}" destId="{E47020F1-428F-4AD1-9632-7360DAB9BC5A}" srcOrd="0" destOrd="0" presId="urn:microsoft.com/office/officeart/2005/8/layout/radial1"/>
    <dgm:cxn modelId="{236D0AD0-52CE-4413-8EAC-EE22DD99497D}" type="presOf" srcId="{5418FCE5-0AC2-479F-8F47-D35F7A60BD8D}" destId="{0BFFC86E-A232-4CD0-BBF3-8DA927EB6EAF}" srcOrd="0" destOrd="0" presId="urn:microsoft.com/office/officeart/2005/8/layout/radial1"/>
    <dgm:cxn modelId="{116DCBB2-2520-49E9-978C-260CDF0AF556}" type="presParOf" srcId="{1DC87EA4-2460-4723-8E5C-5A52086502E9}" destId="{1105BC3A-064B-402B-9AD5-28109E5200B3}" srcOrd="0" destOrd="0" presId="urn:microsoft.com/office/officeart/2005/8/layout/radial1"/>
    <dgm:cxn modelId="{FE8AF586-FB3B-4CC6-8DB6-B5A3BD712C9D}" type="presParOf" srcId="{1DC87EA4-2460-4723-8E5C-5A52086502E9}" destId="{2B2F61C0-B5B7-4AD8-B8A7-5B8885ABBEB9}" srcOrd="1" destOrd="0" presId="urn:microsoft.com/office/officeart/2005/8/layout/radial1"/>
    <dgm:cxn modelId="{74EC0CD3-7D5E-4FFB-8BB2-310DDAE46EF8}" type="presParOf" srcId="{2B2F61C0-B5B7-4AD8-B8A7-5B8885ABBEB9}" destId="{3DFE4B83-5642-4663-B0D3-21D1D0A62CD7}" srcOrd="0" destOrd="0" presId="urn:microsoft.com/office/officeart/2005/8/layout/radial1"/>
    <dgm:cxn modelId="{54B64911-7F8A-425B-8767-ED3E1EB131EC}" type="presParOf" srcId="{1DC87EA4-2460-4723-8E5C-5A52086502E9}" destId="{E47020F1-428F-4AD1-9632-7360DAB9BC5A}" srcOrd="2" destOrd="0" presId="urn:microsoft.com/office/officeart/2005/8/layout/radial1"/>
    <dgm:cxn modelId="{1C70EC46-DDB3-4982-A9BF-D1F1A7E740FC}" type="presParOf" srcId="{1DC87EA4-2460-4723-8E5C-5A52086502E9}" destId="{0BFFC86E-A232-4CD0-BBF3-8DA927EB6EAF}" srcOrd="3" destOrd="0" presId="urn:microsoft.com/office/officeart/2005/8/layout/radial1"/>
    <dgm:cxn modelId="{9C962901-6B78-469F-85FF-D11F1C3E73BD}" type="presParOf" srcId="{0BFFC86E-A232-4CD0-BBF3-8DA927EB6EAF}" destId="{165F37B9-CB7F-44C6-A134-7359460A0FC2}" srcOrd="0" destOrd="0" presId="urn:microsoft.com/office/officeart/2005/8/layout/radial1"/>
    <dgm:cxn modelId="{235E9ADA-B36E-419B-99FC-CD3C5F2D8704}" type="presParOf" srcId="{1DC87EA4-2460-4723-8E5C-5A52086502E9}" destId="{871CB42C-F27A-4F55-96B9-84B577B2A18D}" srcOrd="4" destOrd="0" presId="urn:microsoft.com/office/officeart/2005/8/layout/radial1"/>
    <dgm:cxn modelId="{437C102D-2ABB-47E7-805F-C720DF1569F8}" type="presParOf" srcId="{1DC87EA4-2460-4723-8E5C-5A52086502E9}" destId="{5E887D6F-2FA7-40E3-9F08-BB293053E4C6}" srcOrd="5" destOrd="0" presId="urn:microsoft.com/office/officeart/2005/8/layout/radial1"/>
    <dgm:cxn modelId="{80E894CC-FCA8-4B94-94E6-D8659CA4C8E7}" type="presParOf" srcId="{5E887D6F-2FA7-40E3-9F08-BB293053E4C6}" destId="{509DEA38-B017-4313-AB01-429797244451}" srcOrd="0" destOrd="0" presId="urn:microsoft.com/office/officeart/2005/8/layout/radial1"/>
    <dgm:cxn modelId="{6F5186C4-0278-4C07-9365-B79E7FDFBD68}" type="presParOf" srcId="{1DC87EA4-2460-4723-8E5C-5A52086502E9}" destId="{D2894341-25F5-4516-AF06-D9A8BD3C8B8D}" srcOrd="6" destOrd="0" presId="urn:microsoft.com/office/officeart/2005/8/layout/radial1"/>
    <dgm:cxn modelId="{81F613BE-1053-43FA-8A86-AF2C1D20C985}" type="presParOf" srcId="{1DC87EA4-2460-4723-8E5C-5A52086502E9}" destId="{256960B8-49F7-4553-92CA-72132883310B}" srcOrd="7" destOrd="0" presId="urn:microsoft.com/office/officeart/2005/8/layout/radial1"/>
    <dgm:cxn modelId="{590CC7B5-EB6A-403F-B45D-00F6D6B155BD}" type="presParOf" srcId="{256960B8-49F7-4553-92CA-72132883310B}" destId="{1E6FC3F8-F8D6-401D-8825-F9C404E65B5B}" srcOrd="0" destOrd="0" presId="urn:microsoft.com/office/officeart/2005/8/layout/radial1"/>
    <dgm:cxn modelId="{6C8D70C6-CA40-461C-A794-C1B0720FB63E}" type="presParOf" srcId="{1DC87EA4-2460-4723-8E5C-5A52086502E9}" destId="{0C0AE704-59FD-4F9B-9775-DE0841999C06}" srcOrd="8" destOrd="0" presId="urn:microsoft.com/office/officeart/2005/8/layout/radial1"/>
    <dgm:cxn modelId="{3E1F1A2A-3282-4C0F-B178-E0BDF32B2F07}" type="presParOf" srcId="{1DC87EA4-2460-4723-8E5C-5A52086502E9}" destId="{59A4741C-BBB1-4696-B0C3-CE4C6EFB83CF}" srcOrd="9" destOrd="0" presId="urn:microsoft.com/office/officeart/2005/8/layout/radial1"/>
    <dgm:cxn modelId="{C86A4ED7-8265-4503-8942-59D8F1448DDE}" type="presParOf" srcId="{59A4741C-BBB1-4696-B0C3-CE4C6EFB83CF}" destId="{C5D7F65D-8A2A-43D6-BBF9-C561B30B7E94}" srcOrd="0" destOrd="0" presId="urn:microsoft.com/office/officeart/2005/8/layout/radial1"/>
    <dgm:cxn modelId="{A31C073E-9C20-4723-B7C1-3A5967FB2873}" type="presParOf" srcId="{1DC87EA4-2460-4723-8E5C-5A52086502E9}" destId="{AE787CDF-1296-42E2-91A7-4BABB97EAAE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Hito </a:t>
          </a:r>
          <a:r>
            <a:rPr lang="es-ES" sz="2000" kern="12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Fecha 1</a:t>
          </a:r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Hito 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Fecha 2</a:t>
          </a:r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Hito 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Fecha 3</a:t>
          </a:r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Hito 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>
              <a:solidFill>
                <a:srgbClr val="3D4061"/>
              </a:solidFill>
              <a:latin typeface="Arial" pitchFamily="34" charset="0"/>
              <a:cs typeface="Arial" pitchFamily="34" charset="0"/>
            </a:rPr>
            <a:t>Fecha 4</a:t>
          </a:r>
        </a:p>
      </dsp:txBody>
      <dsp:txXfrm>
        <a:off x="6811524" y="2724620"/>
        <a:ext cx="2166067" cy="2983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AB35D-7F85-4F08-9397-AA61FB00442A}">
      <dsp:nvSpPr>
        <dsp:cNvPr id="0" name=""/>
        <dsp:cNvSpPr/>
      </dsp:nvSpPr>
      <dsp:spPr>
        <a:xfrm>
          <a:off x="0" y="1827680"/>
          <a:ext cx="2291595" cy="916638"/>
        </a:xfrm>
        <a:prstGeom prst="chevron">
          <a:avLst/>
        </a:prstGeom>
        <a:solidFill>
          <a:srgbClr val="94D3F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latin typeface="Arial" pitchFamily="34" charset="0"/>
              <a:cs typeface="Arial" pitchFamily="34" charset="0"/>
            </a:rPr>
            <a:t>Fecha 1</a:t>
          </a:r>
        </a:p>
      </dsp:txBody>
      <dsp:txXfrm>
        <a:off x="458319" y="1827680"/>
        <a:ext cx="1374957" cy="916638"/>
      </dsp:txXfrm>
    </dsp:sp>
    <dsp:sp modelId="{43FF70E3-3B35-4DF9-A907-606680DFC178}">
      <dsp:nvSpPr>
        <dsp:cNvPr id="0" name=""/>
        <dsp:cNvSpPr/>
      </dsp:nvSpPr>
      <dsp:spPr>
        <a:xfrm>
          <a:off x="2066372" y="1827680"/>
          <a:ext cx="2291595" cy="916638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latin typeface="Arial" pitchFamily="34" charset="0"/>
              <a:cs typeface="Arial" pitchFamily="34" charset="0"/>
            </a:rPr>
            <a:t>Fecha 2</a:t>
          </a:r>
        </a:p>
      </dsp:txBody>
      <dsp:txXfrm>
        <a:off x="2524691" y="1827680"/>
        <a:ext cx="1374957" cy="916638"/>
      </dsp:txXfrm>
    </dsp:sp>
    <dsp:sp modelId="{40E75915-E9B1-4ABD-839B-3CFD5E25D23D}">
      <dsp:nvSpPr>
        <dsp:cNvPr id="0" name=""/>
        <dsp:cNvSpPr/>
      </dsp:nvSpPr>
      <dsp:spPr>
        <a:xfrm>
          <a:off x="4128808" y="1827680"/>
          <a:ext cx="2291595" cy="916638"/>
        </a:xfrm>
        <a:prstGeom prst="chevron">
          <a:avLst/>
        </a:prstGeom>
        <a:solidFill>
          <a:srgbClr val="3D406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latin typeface="Arial" pitchFamily="34" charset="0"/>
              <a:cs typeface="Arial" pitchFamily="34" charset="0"/>
            </a:rPr>
            <a:t>Fecha 3</a:t>
          </a:r>
        </a:p>
      </dsp:txBody>
      <dsp:txXfrm>
        <a:off x="4587127" y="1827680"/>
        <a:ext cx="1374957" cy="916638"/>
      </dsp:txXfrm>
    </dsp:sp>
    <dsp:sp modelId="{D3FAEA15-74EA-44F0-B324-8062485B62BB}">
      <dsp:nvSpPr>
        <dsp:cNvPr id="0" name=""/>
        <dsp:cNvSpPr/>
      </dsp:nvSpPr>
      <dsp:spPr>
        <a:xfrm>
          <a:off x="6191243" y="1827680"/>
          <a:ext cx="2291595" cy="916638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latin typeface="Arial" pitchFamily="34" charset="0"/>
              <a:cs typeface="Arial" pitchFamily="34" charset="0"/>
            </a:rPr>
            <a:t>Fecha 4</a:t>
          </a:r>
        </a:p>
      </dsp:txBody>
      <dsp:txXfrm>
        <a:off x="6649562" y="1827680"/>
        <a:ext cx="1374957" cy="916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FE858-264F-439B-A7F3-F2D942865AB2}">
      <dsp:nvSpPr>
        <dsp:cNvPr id="0" name=""/>
        <dsp:cNvSpPr/>
      </dsp:nvSpPr>
      <dsp:spPr>
        <a:xfrm>
          <a:off x="0" y="1394460"/>
          <a:ext cx="8628222" cy="185928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99FD6-0207-48F1-ADAD-3355FC46945A}">
      <dsp:nvSpPr>
        <dsp:cNvPr id="0" name=""/>
        <dsp:cNvSpPr/>
      </dsp:nvSpPr>
      <dsp:spPr>
        <a:xfrm>
          <a:off x="3886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rPr>
            <a:t>Fecha 1</a:t>
          </a:r>
          <a:endParaRPr lang="es-ES" sz="1800" kern="1200" dirty="0">
            <a:solidFill>
              <a:schemeClr val="tx1">
                <a:lumMod val="50000"/>
                <a:lumOff val="50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3886" y="0"/>
        <a:ext cx="1869307" cy="1859280"/>
      </dsp:txXfrm>
    </dsp:sp>
    <dsp:sp modelId="{40536B13-5617-411F-BE63-A67F88290066}">
      <dsp:nvSpPr>
        <dsp:cNvPr id="0" name=""/>
        <dsp:cNvSpPr/>
      </dsp:nvSpPr>
      <dsp:spPr>
        <a:xfrm>
          <a:off x="706130" y="2091690"/>
          <a:ext cx="464820" cy="4648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584D8-4BEC-45D8-BF53-95F5FB761D06}">
      <dsp:nvSpPr>
        <dsp:cNvPr id="0" name=""/>
        <dsp:cNvSpPr/>
      </dsp:nvSpPr>
      <dsp:spPr>
        <a:xfrm>
          <a:off x="1966659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rPr>
            <a:t>Fecha 2</a:t>
          </a:r>
          <a:endParaRPr lang="es-ES" sz="1800" kern="1200" dirty="0">
            <a:solidFill>
              <a:schemeClr val="tx1">
                <a:lumMod val="50000"/>
                <a:lumOff val="50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1966659" y="2788920"/>
        <a:ext cx="1869307" cy="1859280"/>
      </dsp:txXfrm>
    </dsp:sp>
    <dsp:sp modelId="{C572D6EF-B61D-42B7-AE89-70B64669FED2}">
      <dsp:nvSpPr>
        <dsp:cNvPr id="0" name=""/>
        <dsp:cNvSpPr/>
      </dsp:nvSpPr>
      <dsp:spPr>
        <a:xfrm>
          <a:off x="2668903" y="2091690"/>
          <a:ext cx="464820" cy="464820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B8E9D-BC81-4E4F-9ACC-A20F37470DE3}">
      <dsp:nvSpPr>
        <dsp:cNvPr id="0" name=""/>
        <dsp:cNvSpPr/>
      </dsp:nvSpPr>
      <dsp:spPr>
        <a:xfrm>
          <a:off x="3929432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rPr>
            <a:t>Fecha 3</a:t>
          </a:r>
          <a:endParaRPr lang="es-ES" sz="1800" kern="1200" dirty="0">
            <a:solidFill>
              <a:schemeClr val="tx1">
                <a:lumMod val="50000"/>
                <a:lumOff val="50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3929432" y="0"/>
        <a:ext cx="1869307" cy="1859280"/>
      </dsp:txXfrm>
    </dsp:sp>
    <dsp:sp modelId="{F134D718-41DE-4EC6-89B3-1BC0F2118D8D}">
      <dsp:nvSpPr>
        <dsp:cNvPr id="0" name=""/>
        <dsp:cNvSpPr/>
      </dsp:nvSpPr>
      <dsp:spPr>
        <a:xfrm>
          <a:off x="4631676" y="2091690"/>
          <a:ext cx="464820" cy="464820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E38FE-BB68-46C2-BB82-E10F260603D4}">
      <dsp:nvSpPr>
        <dsp:cNvPr id="0" name=""/>
        <dsp:cNvSpPr/>
      </dsp:nvSpPr>
      <dsp:spPr>
        <a:xfrm>
          <a:off x="5892205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rPr>
            <a:t>Fecha 4</a:t>
          </a:r>
          <a:endParaRPr lang="es-ES" sz="1800" kern="1200" dirty="0">
            <a:solidFill>
              <a:schemeClr val="tx1">
                <a:lumMod val="50000"/>
                <a:lumOff val="50000"/>
              </a:schemeClr>
            </a:solidFill>
            <a:latin typeface="Arial" pitchFamily="34" charset="0"/>
            <a:cs typeface="Arial" pitchFamily="34" charset="0"/>
          </a:endParaRPr>
        </a:p>
      </dsp:txBody>
      <dsp:txXfrm>
        <a:off x="5892205" y="2788920"/>
        <a:ext cx="1869307" cy="1859280"/>
      </dsp:txXfrm>
    </dsp:sp>
    <dsp:sp modelId="{0E7EB6B7-19A7-4A3E-B4B9-2E001F38EFC6}">
      <dsp:nvSpPr>
        <dsp:cNvPr id="0" name=""/>
        <dsp:cNvSpPr/>
      </dsp:nvSpPr>
      <dsp:spPr>
        <a:xfrm>
          <a:off x="6594449" y="2091690"/>
          <a:ext cx="464820" cy="46482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5BC3A-064B-402B-9AD5-28109E5200B3}">
      <dsp:nvSpPr>
        <dsp:cNvPr id="0" name=""/>
        <dsp:cNvSpPr/>
      </dsp:nvSpPr>
      <dsp:spPr>
        <a:xfrm>
          <a:off x="3481378" y="1798757"/>
          <a:ext cx="1381143" cy="13811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Proyecto</a:t>
          </a:r>
          <a:endParaRPr lang="es-ES" sz="1700" b="1" kern="1200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683642" y="2001021"/>
        <a:ext cx="976615" cy="976615"/>
      </dsp:txXfrm>
    </dsp:sp>
    <dsp:sp modelId="{2B2F61C0-B5B7-4AD8-B8A7-5B8885ABBEB9}">
      <dsp:nvSpPr>
        <dsp:cNvPr id="0" name=""/>
        <dsp:cNvSpPr/>
      </dsp:nvSpPr>
      <dsp:spPr>
        <a:xfrm rot="16200000">
          <a:off x="3964119" y="1576029"/>
          <a:ext cx="415660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415660" y="14897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161558" y="1580535"/>
        <a:ext cx="20783" cy="20783"/>
      </dsp:txXfrm>
    </dsp:sp>
    <dsp:sp modelId="{E47020F1-428F-4AD1-9632-7360DAB9BC5A}">
      <dsp:nvSpPr>
        <dsp:cNvPr id="0" name=""/>
        <dsp:cNvSpPr/>
      </dsp:nvSpPr>
      <dsp:spPr>
        <a:xfrm>
          <a:off x="3481378" y="1953"/>
          <a:ext cx="1381143" cy="13811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1" kern="1200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Proveedores </a:t>
          </a:r>
          <a:endParaRPr lang="es-ES" sz="1000" b="1" kern="1200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683642" y="204217"/>
        <a:ext cx="976615" cy="976615"/>
      </dsp:txXfrm>
    </dsp:sp>
    <dsp:sp modelId="{0BFFC86E-A232-4CD0-BBF3-8DA927EB6EAF}">
      <dsp:nvSpPr>
        <dsp:cNvPr id="0" name=""/>
        <dsp:cNvSpPr/>
      </dsp:nvSpPr>
      <dsp:spPr>
        <a:xfrm rot="20520000">
          <a:off x="4818550" y="2196810"/>
          <a:ext cx="415660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415660" y="14897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015989" y="2201316"/>
        <a:ext cx="20783" cy="20783"/>
      </dsp:txXfrm>
    </dsp:sp>
    <dsp:sp modelId="{871CB42C-F27A-4F55-96B9-84B577B2A18D}">
      <dsp:nvSpPr>
        <dsp:cNvPr id="0" name=""/>
        <dsp:cNvSpPr/>
      </dsp:nvSpPr>
      <dsp:spPr>
        <a:xfrm>
          <a:off x="5190240" y="1243514"/>
          <a:ext cx="1381143" cy="13811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spc="-10" baseline="0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Fabricación </a:t>
          </a:r>
          <a:endParaRPr lang="es-ES" sz="1300" b="1" kern="1200" spc="-10" baseline="0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5392504" y="1445778"/>
        <a:ext cx="976615" cy="976615"/>
      </dsp:txXfrm>
    </dsp:sp>
    <dsp:sp modelId="{5E887D6F-2FA7-40E3-9F08-BB293053E4C6}">
      <dsp:nvSpPr>
        <dsp:cNvPr id="0" name=""/>
        <dsp:cNvSpPr/>
      </dsp:nvSpPr>
      <dsp:spPr>
        <a:xfrm rot="3240000">
          <a:off x="4492187" y="3201254"/>
          <a:ext cx="415660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415660" y="14897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689626" y="3205760"/>
        <a:ext cx="20783" cy="20783"/>
      </dsp:txXfrm>
    </dsp:sp>
    <dsp:sp modelId="{D2894341-25F5-4516-AF06-D9A8BD3C8B8D}">
      <dsp:nvSpPr>
        <dsp:cNvPr id="0" name=""/>
        <dsp:cNvSpPr/>
      </dsp:nvSpPr>
      <dsp:spPr>
        <a:xfrm>
          <a:off x="4537513" y="3252402"/>
          <a:ext cx="1381143" cy="13811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Ventas</a:t>
          </a:r>
          <a:endParaRPr lang="es-ES" sz="1100" b="1" kern="1200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4739777" y="3454666"/>
        <a:ext cx="976615" cy="976615"/>
      </dsp:txXfrm>
    </dsp:sp>
    <dsp:sp modelId="{256960B8-49F7-4553-92CA-72132883310B}">
      <dsp:nvSpPr>
        <dsp:cNvPr id="0" name=""/>
        <dsp:cNvSpPr/>
      </dsp:nvSpPr>
      <dsp:spPr>
        <a:xfrm rot="7560000">
          <a:off x="3436052" y="3201254"/>
          <a:ext cx="415660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415660" y="14897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3633490" y="3205760"/>
        <a:ext cx="20783" cy="20783"/>
      </dsp:txXfrm>
    </dsp:sp>
    <dsp:sp modelId="{0C0AE704-59FD-4F9B-9775-DE0841999C06}">
      <dsp:nvSpPr>
        <dsp:cNvPr id="0" name=""/>
        <dsp:cNvSpPr/>
      </dsp:nvSpPr>
      <dsp:spPr>
        <a:xfrm>
          <a:off x="2425243" y="3252402"/>
          <a:ext cx="1381143" cy="13811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Ingeniería</a:t>
          </a:r>
          <a:endParaRPr lang="es-ES" sz="1400" b="1" kern="1200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2627507" y="3454666"/>
        <a:ext cx="976615" cy="976615"/>
      </dsp:txXfrm>
    </dsp:sp>
    <dsp:sp modelId="{59A4741C-BBB1-4696-B0C3-CE4C6EFB83CF}">
      <dsp:nvSpPr>
        <dsp:cNvPr id="0" name=""/>
        <dsp:cNvSpPr/>
      </dsp:nvSpPr>
      <dsp:spPr>
        <a:xfrm rot="11880000">
          <a:off x="3109688" y="2196810"/>
          <a:ext cx="415660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415660" y="14897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0800000">
        <a:off x="3307127" y="2201316"/>
        <a:ext cx="20783" cy="20783"/>
      </dsp:txXfrm>
    </dsp:sp>
    <dsp:sp modelId="{AE787CDF-1296-42E2-91A7-4BABB97EAAED}">
      <dsp:nvSpPr>
        <dsp:cNvPr id="0" name=""/>
        <dsp:cNvSpPr/>
      </dsp:nvSpPr>
      <dsp:spPr>
        <a:xfrm>
          <a:off x="1772515" y="1243514"/>
          <a:ext cx="1381143" cy="13811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rgbClr val="3D4061"/>
              </a:solidFill>
              <a:effectLst/>
              <a:latin typeface="Arial" pitchFamily="34" charset="0"/>
              <a:cs typeface="Arial" pitchFamily="34" charset="0"/>
            </a:rPr>
            <a:t>Equipos remotos</a:t>
          </a:r>
          <a:endParaRPr lang="es-ES" sz="1200" b="1" kern="1200" dirty="0">
            <a:solidFill>
              <a:srgbClr val="3D406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1974779" y="1445778"/>
        <a:ext cx="976615" cy="976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724506C0-3FFE-45A5-803D-9F4FC5464A70}" type="datetimeFigureOut"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F8646707-6BBD-41A9-B4DF-0C76A73A2D2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54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proporcionar actualizaciones de los hitos</a:t>
            </a:r>
            <a:r>
              <a:rPr lang="es-ES" baseline="0" dirty="0" smtClean="0"/>
              <a:t> del proyecto.</a:t>
            </a:r>
            <a:endParaRPr lang="es-ES" dirty="0" smtClean="0"/>
          </a:p>
          <a:p>
            <a:endParaRPr lang="es-ES" baseline="0" dirty="0" smtClean="0"/>
          </a:p>
          <a:p>
            <a:pPr lvl="0"/>
            <a:r>
              <a:rPr lang="es-ES" sz="1000" b="1" dirty="0" smtClean="0"/>
              <a:t>Secciones</a:t>
            </a:r>
            <a:endParaRPr lang="es-ES" sz="1000" b="0" dirty="0" smtClean="0"/>
          </a:p>
          <a:p>
            <a:pPr lvl="0"/>
            <a:r>
              <a:rPr lang="es-ES" sz="1000" b="0" dirty="0" smtClean="0"/>
              <a:t>Para agregar secciones, haga clic con el botón secundario del mouse en una diapositiva.</a:t>
            </a:r>
            <a:r>
              <a:rPr lang="es-ES" sz="1000" b="0" baseline="0" dirty="0" smtClean="0"/>
              <a:t> Las secciones pueden ayudarle a organizar las diapositivas o a facilitar la colaboración entre varios autores.</a:t>
            </a:r>
            <a:endParaRPr lang="es-ES" sz="1000" b="0" dirty="0" smtClean="0"/>
          </a:p>
          <a:p>
            <a:pPr lvl="0"/>
            <a:endParaRPr lang="es-ES" sz="1000" b="1" dirty="0" smtClean="0"/>
          </a:p>
          <a:p>
            <a:pPr lvl="0"/>
            <a:r>
              <a:rPr lang="es-ES" sz="1000" b="1" dirty="0" smtClean="0"/>
              <a:t>Notas</a:t>
            </a:r>
          </a:p>
          <a:p>
            <a:pPr lvl="0"/>
            <a:r>
              <a:rPr lang="es-ES" sz="1000" dirty="0" smtClean="0"/>
              <a:t>Use la sección Notas para las notas de entrega o para proporcionar detalles adicionales al público.</a:t>
            </a:r>
            <a:r>
              <a:rPr lang="es-ES" sz="10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0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000" dirty="0" smtClean="0"/>
          </a:p>
          <a:p>
            <a:pPr lvl="0">
              <a:buFontTx/>
              <a:buNone/>
            </a:pPr>
            <a:r>
              <a:rPr lang="es-ES" sz="10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000" dirty="0" smtClean="0"/>
              <a:t>Preste especial atención a los gráficos, diagramas y cuadros de texto.</a:t>
            </a:r>
            <a:r>
              <a:rPr lang="es-ES" sz="1000" baseline="0" dirty="0" smtClean="0"/>
              <a:t> </a:t>
            </a:r>
            <a:endParaRPr lang="es-ES" sz="1000" dirty="0" smtClean="0"/>
          </a:p>
          <a:p>
            <a:pPr lvl="0"/>
            <a:r>
              <a:rPr lang="es-ES" sz="1000" dirty="0" smtClean="0"/>
              <a:t>Tenga en cuenta que los asistentes imprimirán en blanco y negro o </a:t>
            </a:r>
            <a:r>
              <a:rPr lang="es-ES" sz="1000" dirty="0" err="1" smtClean="0"/>
              <a:t>escala de grises</a:t>
            </a:r>
            <a:r>
              <a:rPr lang="es-ES" sz="1000" dirty="0" smtClean="0"/>
              <a:t>. Ejecute una prueba de impresión para asegurarse de que los colores son los correctos cuando se imprime en blanco y negro puros y </a:t>
            </a:r>
            <a:r>
              <a:rPr lang="es-ES" sz="1000" dirty="0" err="1" smtClean="0"/>
              <a:t>escala de grises</a:t>
            </a:r>
            <a:r>
              <a:rPr lang="es-ES" sz="1000" dirty="0" smtClean="0"/>
              <a:t>.</a:t>
            </a:r>
          </a:p>
          <a:p>
            <a:pPr lvl="0">
              <a:buFontTx/>
              <a:buNone/>
            </a:pPr>
            <a:endParaRPr lang="es-ES" sz="1000" dirty="0" smtClean="0"/>
          </a:p>
          <a:p>
            <a:pPr lvl="0">
              <a:buFontTx/>
              <a:buNone/>
            </a:pPr>
            <a:r>
              <a:rPr lang="es-ES" sz="1000" b="1" dirty="0" smtClean="0"/>
              <a:t>Gráficos y tablas</a:t>
            </a:r>
          </a:p>
          <a:p>
            <a:pPr lvl="0"/>
            <a:r>
              <a:rPr lang="es-ES" sz="1000" dirty="0" smtClean="0"/>
              <a:t>En breve: si es posible, use colores y estilos uniformes y que no distraigan.</a:t>
            </a:r>
          </a:p>
          <a:p>
            <a:pPr lvl="0"/>
            <a:r>
              <a:rPr lang="es-ES" sz="10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¿Sobre qué es el proyecto</a:t>
            </a:r>
            <a:r>
              <a:rPr lang="es-ES" baseline="0" dirty="0" smtClean="0"/>
              <a:t> ?</a:t>
            </a:r>
          </a:p>
          <a:p>
            <a:r>
              <a:rPr lang="es-ES" dirty="0" smtClean="0"/>
              <a:t>Defina</a:t>
            </a:r>
            <a:r>
              <a:rPr lang="es-ES" baseline="0" dirty="0" smtClean="0"/>
              <a:t> el objetivo del proyecto</a:t>
            </a:r>
          </a:p>
          <a:p>
            <a:pPr lvl="1"/>
            <a:r>
              <a:rPr lang="es-ES" dirty="0" smtClean="0"/>
              <a:t>¿Es similar a otros proyectos anteriores o es nuevo?</a:t>
            </a:r>
          </a:p>
          <a:p>
            <a:r>
              <a:rPr lang="es-ES" baseline="0" dirty="0" smtClean="0"/>
              <a:t>Defina el ámbito del proyecto</a:t>
            </a:r>
          </a:p>
          <a:p>
            <a:pPr lvl="1"/>
            <a:r>
              <a:rPr lang="es-ES" baseline="0" dirty="0" smtClean="0"/>
              <a:t>¿Es un proyecto independiente o está relacionado con otros proyectos?</a:t>
            </a:r>
          </a:p>
          <a:p>
            <a:pPr lvl="0"/>
            <a:endParaRPr lang="es-ES" baseline="0" dirty="0" smtClean="0"/>
          </a:p>
          <a:p>
            <a:pPr lvl="0"/>
            <a:r>
              <a:rPr lang="es-ES" baseline="0" dirty="0" smtClean="0"/>
              <a:t>* Tenga en cuenta que no se necesita esta diapositiva para las reuniones semanales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s-ES" dirty="0" smtClean="0"/>
              <a:t>* Si alguno de</a:t>
            </a:r>
            <a:r>
              <a:rPr lang="es-ES" baseline="0" dirty="0" smtClean="0"/>
              <a:t> estos problema causaron una demora en el programa o se deben analizar en profundidad, coloque los detalles en la siguiente diapositiva.</a:t>
            </a:r>
          </a:p>
          <a:p>
            <a:pPr>
              <a:buFont typeface="Arial" charset="0"/>
              <a:buNone/>
            </a:pP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Si hay más de un problema, duplique esta diapositiva tantas veces como sea necesario.</a:t>
            </a:r>
          </a:p>
          <a:p>
            <a:r>
              <a:rPr lang="es-ES" dirty="0" smtClean="0"/>
              <a:t>Ésta y las diapositivas relacionadas</a:t>
            </a:r>
            <a:r>
              <a:rPr lang="es-ES" baseline="0" dirty="0" smtClean="0"/>
              <a:t> se pueden colocar en el apéndice u ocultarlas si fuera necesario.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siguientes diapositivas</a:t>
            </a:r>
            <a:r>
              <a:rPr lang="es-ES" baseline="0" dirty="0" smtClean="0"/>
              <a:t> muestran distintos ejemplos de escalas de tiempo con elementos gráficos SmartArt.</a:t>
            </a:r>
            <a:endParaRPr lang="es-ES" dirty="0" smtClean="0"/>
          </a:p>
          <a:p>
            <a:r>
              <a:rPr lang="es-ES" dirty="0" smtClean="0"/>
              <a:t>Incluya una escala de tiempo del proyecto, donde se indiquen claramente los hitos y</a:t>
            </a:r>
            <a:r>
              <a:rPr lang="es-ES" baseline="0" dirty="0" smtClean="0"/>
              <a:t> fechas importantes, </a:t>
            </a:r>
            <a:r>
              <a:rPr lang="es-ES" dirty="0" smtClean="0"/>
              <a:t>y resalte dónde se encuentra el proyecto en este momento.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sz="120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sz="120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¿Cuáles son las dependencias</a:t>
            </a:r>
            <a:r>
              <a:rPr lang="es-ES" baseline="0" dirty="0" smtClean="0"/>
              <a:t> que afectan a la escala de tiempo, costo y resultado de este </a:t>
            </a:r>
            <a:r>
              <a:rPr lang="es-ES" baseline="0" smtClean="0"/>
              <a:t>proyecto?</a:t>
            </a:r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Prepare las diapositivas para el apéndice por</a:t>
            </a:r>
            <a:r>
              <a:rPr lang="es-ES" baseline="0" dirty="0" smtClean="0"/>
              <a:t> si se necesitan más detalles o diapositivas complementarias. Además, el apéndice resulta útil si la presentación se distribuye más adelante.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es-ES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s-ES"/>
              <a:t>Haga clic para editar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es-ES" sz="3600" b="0" cap="none">
                <a:latin typeface="Georgia" pitchFamily="18" charset="0"/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es-ES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es-ES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es-ES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es-ES" sz="1800">
                <a:latin typeface="Georgia" pitchFamily="18" charset="0"/>
              </a:defRPr>
            </a:lvl2pPr>
            <a:lvl3pPr eaLnBrk="1" latinLnBrk="0" hangingPunct="1">
              <a:defRPr kumimoji="0" lang="es-ES" sz="2000">
                <a:latin typeface="Georgia" pitchFamily="18" charset="0"/>
              </a:defRPr>
            </a:lvl3pPr>
            <a:lvl4pPr eaLnBrk="1" latinLnBrk="0" hangingPunct="1">
              <a:defRPr kumimoji="0" lang="es-ES" sz="2000">
                <a:latin typeface="Georgia" pitchFamily="18" charset="0"/>
              </a:defRPr>
            </a:lvl4pPr>
            <a:lvl5pPr eaLnBrk="1" latinLnBrk="0" hangingPunct="1">
              <a:defRPr kumimoji="0" lang="es-ES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es-ES" sz="2800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‹Nº›</a:t>
            </a:fld>
            <a:endParaRPr kumimoji="0"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tags" Target="../tags/tag14.xml"/><Relationship Id="rId7" Type="http://schemas.openxmlformats.org/officeDocument/2006/relationships/diagramData" Target="../diagrams/data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11" Type="http://schemas.microsoft.com/office/2007/relationships/diagramDrawing" Target="../diagrams/drawing4.xml"/><Relationship Id="rId5" Type="http://schemas.openxmlformats.org/officeDocument/2006/relationships/notesSlide" Target="../notesSlides/notesSlide8.xml"/><Relationship Id="rId10" Type="http://schemas.openxmlformats.org/officeDocument/2006/relationships/diagramColors" Target="../diagrams/colors4.xml"/><Relationship Id="rId4" Type="http://schemas.openxmlformats.org/officeDocument/2006/relationships/slideLayout" Target="../slideLayouts/slideLayout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512" cy="688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Informe de estado del proyecto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s-ES" b="1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Nombre del moderador</a:t>
            </a:r>
          </a:p>
          <a:p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Fecha de presentación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02"/>
            <a:ext cx="9154362" cy="686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700808"/>
            <a:ext cx="5105400" cy="1143001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Apéndice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Apéndice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Presupuesto</a:t>
            </a:r>
          </a:p>
          <a:p>
            <a:pPr>
              <a:lnSpc>
                <a:spcPct val="150000"/>
              </a:lnSpc>
            </a:pPr>
            <a:r>
              <a:rPr lang="es-ES" sz="1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Documentos de diseño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Plan de marketing</a:t>
            </a:r>
            <a:endParaRPr lang="es-ES" sz="1800" baseline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Documentos complementarios</a:t>
            </a:r>
            <a:endParaRPr lang="es-ES" sz="1800" baseline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Información de contacto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4D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Información general del proyecto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¿Sobre qué es el proyecto?</a:t>
            </a:r>
          </a:p>
          <a:p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Defina el objetivo de este proyecto</a:t>
            </a:r>
          </a:p>
          <a:p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Defina el ámbito del proyecto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4D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8920"/>
            <a:ext cx="2362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Estado actual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¿En qué se progresó desde el hito anterior?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¿Qué tareas se completaron?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¿Qué problemas se resolvieron?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¿Cuáles son los nuevos problemas que se presentaron? 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*</a:t>
            </a:r>
            <a:b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¿Está actualmente el proyecto anticipado, encaminado o retrasado?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 está retrasado, ¿cuál es el plan de minimización?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4D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Problemas y resoluciones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Descripción del problema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¿Cómo se resolvió?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¿Qué y cómo impactó en el proyecto?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Tiempo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Costo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Otro</a:t>
            </a:r>
          </a:p>
          <a:p>
            <a:pPr>
              <a:lnSpc>
                <a:spcPct val="150000"/>
              </a:lnSpc>
            </a:pP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4D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9541836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sz="24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Escala de tiempo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4D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74561531"/>
              </p:ext>
            </p:extLst>
          </p:nvPr>
        </p:nvGraphicFramePr>
        <p:xfrm>
          <a:off x="328612" y="1143000"/>
          <a:ext cx="848677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Escala de tiempo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4D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" dur="1000" spd="-100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9" dur="1000" spd="-100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7" dur="1000" spd="-100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3" grpI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016013"/>
              </p:ext>
            </p:extLst>
          </p:nvPr>
        </p:nvGraphicFramePr>
        <p:xfrm>
          <a:off x="187166" y="1143000"/>
          <a:ext cx="8628222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Escala de tiempo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4D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Mirar hacia adelante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¿Cuál es el siguiente hito?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¿Cuáles son las entregas esperadas?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Problemas y riesgos conocidos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¿Cuál es la escala de tiempo de la investigación de dichos problemas?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¿Cuáles son los siguientes pasos inmediatos?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4D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" y="0"/>
            <a:ext cx="914209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rgbClr val="3D4061"/>
                </a:solidFill>
                <a:latin typeface="Arial" pitchFamily="34" charset="0"/>
                <a:cs typeface="Arial" pitchFamily="34" charset="0"/>
              </a:rPr>
              <a:t>Dependencias y recursos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8101643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6 Rectángulo"/>
          <p:cNvSpPr/>
          <p:nvPr/>
        </p:nvSpPr>
        <p:spPr>
          <a:xfrm>
            <a:off x="0" y="0"/>
            <a:ext cx="692696" cy="692696"/>
          </a:xfrm>
          <a:prstGeom prst="rect">
            <a:avLst/>
          </a:prstGeom>
          <a:solidFill>
            <a:srgbClr val="3D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F5C20E-6C32-490B-8255-50925A758F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607</Words>
  <Application>Microsoft Office PowerPoint</Application>
  <PresentationFormat>Presentación en pantalla (4:3)</PresentationFormat>
  <Paragraphs>101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Project Status Report</vt:lpstr>
      <vt:lpstr>Informe de estado del proyecto</vt:lpstr>
      <vt:lpstr>Información general del proyecto</vt:lpstr>
      <vt:lpstr>Estado actual</vt:lpstr>
      <vt:lpstr>Problemas y resoluciones</vt:lpstr>
      <vt:lpstr>Escala de tiempo</vt:lpstr>
      <vt:lpstr>Escala de tiempo</vt:lpstr>
      <vt:lpstr>Escala de tiempo</vt:lpstr>
      <vt:lpstr>Mirar hacia adelante</vt:lpstr>
      <vt:lpstr>Dependencias y recursos</vt:lpstr>
      <vt:lpstr>Apéndice</vt:lpstr>
      <vt:lpstr>Apéndice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2015-06-09T16:35:11Z</dcterms:created>
  <dcterms:modified xsi:type="dcterms:W3CDTF">2015-08-04T22:25:13Z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