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s-E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s-E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s-E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DF795C31-29DB-48E9-B988-D9151B0DB86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52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s-E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s-E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s-E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5FCC222D-7401-4CF2-8930-C6C085AB411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763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F92E9-55D4-43F6-BCF5-945D1527E63E}" type="slidenum">
              <a:rPr lang="es-ES"/>
              <a:pPr/>
              <a:t>12</a:t>
            </a:fld>
            <a:endParaRPr lang="es-E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s-E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s-E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ED6C5223-6955-45EE-80BB-DBAEDA61B6E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C3B4-3852-4D33-BD37-84F85E66E19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5DF06-5BF0-423C-A5E5-3A3F3DAD0FF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57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D6C5223-6955-45EE-80BB-DBAEDA61B6E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FBB105-09BB-4755-9F6F-606539B2AF2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C2515B82-3F5D-4E2B-9809-51210B4D92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0A6003-8DB9-49A7-BE21-7AAFD276722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81C79-8D54-4CE8-A31D-1944F3EF044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C23AF-0EB9-4286-B64A-834DF18A264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8E195-E0D4-4257-BAF5-19E7AFEC65F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28B76F-BAC6-4C62-B683-314BFA1A39F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BB105-09BB-4755-9F6F-606539B2AF2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14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2799B-A18B-4801-8A9C-0E670C537F7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2C3B4-3852-4D33-BD37-84F85E66E19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05DF06-5BF0-423C-A5E5-3A3F3DAD0FF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15B82-3F5D-4E2B-9809-51210B4D922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95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A6003-8DB9-49A7-BE21-7AAFD276722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63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81C79-8D54-4CE8-A31D-1944F3EF044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1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C23AF-0EB9-4286-B64A-834DF18A264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8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8E195-E0D4-4257-BAF5-19E7AFEC65F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87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8B76F-BAC6-4C62-B683-314BFA1A39F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3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2799B-A18B-4801-8A9C-0E670C537F7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87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25000"/>
              </a:schemeClr>
            </a:gs>
            <a:gs pos="40000">
              <a:schemeClr val="accent4">
                <a:lumMod val="50000"/>
              </a:schemeClr>
            </a:gs>
            <a:gs pos="100000">
              <a:srgbClr val="00000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05B6DF33-E029-490F-BCB6-546A789F04E5}" type="slidenum">
              <a:rPr lang="es-ES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B6DF33-E029-490F-BCB6-546A789F04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rgbClr val="00B0F0"/>
                </a:solidFill>
              </a:rPr>
              <a:t>Plan de negocio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Nombre de la organización</a:t>
            </a:r>
          </a:p>
        </p:txBody>
      </p:sp>
      <p:pic>
        <p:nvPicPr>
          <p:cNvPr id="16391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1141612" cy="57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avordigital\Desktop\logotipo zavor\Centro de Recursos Empresariales\Productos\plan_negoci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4" b="17533"/>
          <a:stretch/>
        </p:blipFill>
        <p:spPr bwMode="auto">
          <a:xfrm>
            <a:off x="539552" y="4149080"/>
            <a:ext cx="3527070" cy="24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Enumere las necesidades de los siguientes recursos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Personal</a:t>
            </a:r>
          </a:p>
          <a:p>
            <a:pPr lvl="1"/>
            <a:r>
              <a:rPr lang="es-ES" dirty="0"/>
              <a:t>Tecnología</a:t>
            </a:r>
          </a:p>
          <a:p>
            <a:pPr lvl="1"/>
            <a:r>
              <a:rPr lang="es-ES" dirty="0"/>
              <a:t>Finanzas</a:t>
            </a:r>
          </a:p>
          <a:p>
            <a:pPr lvl="1"/>
            <a:r>
              <a:rPr lang="es-ES" dirty="0"/>
              <a:t>Distribución</a:t>
            </a:r>
          </a:p>
          <a:p>
            <a:pPr lvl="1"/>
            <a:r>
              <a:rPr lang="es-ES" dirty="0"/>
              <a:t>Promoción</a:t>
            </a:r>
          </a:p>
          <a:p>
            <a:pPr lvl="1"/>
            <a:r>
              <a:rPr lang="es-ES" dirty="0"/>
              <a:t>Productos</a:t>
            </a:r>
          </a:p>
          <a:p>
            <a:pPr lvl="1"/>
            <a:r>
              <a:rPr lang="es-ES" dirty="0"/>
              <a:t>Servicios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Necesidades de recursos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Resuma los riesgos del proyecto propuesto y cómo se afrontarán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Incluya una estimación de las compensaciones esperadas, concretamente si busca financiación.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Riesgos y compensaciones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corto </a:t>
            </a:r>
            <a:r>
              <a:rPr lang="es-ES" dirty="0" smtClean="0"/>
              <a:t>plazo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Identifique las decisiones clave y los problemas que requieren resolución inmediata o a corto plazo.</a:t>
            </a:r>
          </a:p>
          <a:p>
            <a:pPr lvl="1"/>
            <a:r>
              <a:rPr lang="es-ES" dirty="0"/>
              <a:t>Describa las consecuencias de posponer las decisiones</a:t>
            </a:r>
            <a:r>
              <a:rPr lang="es-ES" dirty="0" smtClean="0"/>
              <a:t>.</a:t>
            </a:r>
          </a:p>
          <a:p>
            <a:pPr marL="228600" lvl="1" indent="0">
              <a:buNone/>
            </a:pPr>
            <a:endParaRPr lang="es-ES" dirty="0"/>
          </a:p>
          <a:p>
            <a:r>
              <a:rPr lang="es-ES" dirty="0"/>
              <a:t>A largo plazo</a:t>
            </a:r>
          </a:p>
          <a:p>
            <a:pPr lvl="1"/>
            <a:r>
              <a:rPr lang="es-ES" dirty="0"/>
              <a:t>Identifique los problemas que requieren resolución a largo plazo.</a:t>
            </a:r>
          </a:p>
          <a:p>
            <a:pPr lvl="1"/>
            <a:r>
              <a:rPr lang="es-ES" dirty="0"/>
              <a:t>Describa las consecuencias de posponer las decisiones</a:t>
            </a:r>
            <a:r>
              <a:rPr lang="es-ES" dirty="0" smtClean="0"/>
              <a:t>.</a:t>
            </a:r>
          </a:p>
          <a:p>
            <a:pPr marL="228600" lvl="1" indent="0">
              <a:buNone/>
            </a:pPr>
            <a:endParaRPr lang="es-ES" dirty="0"/>
          </a:p>
          <a:p>
            <a:r>
              <a:rPr lang="es-ES" dirty="0"/>
              <a:t>Si busca recibir financiación, reseñe concretamente los problemas que requieren recursos financieros para su resolución.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Problemas principales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Especifique claramente la misión a largo plazo de su organización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Intente usar palabras que le ayuden a dirigir el crecimiento de la organización, pero sea lo más conciso posible.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Misión</a:t>
            </a:r>
          </a:p>
        </p:txBody>
      </p:sp>
      <p:pic>
        <p:nvPicPr>
          <p:cNvPr id="6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Incluya los nombres del presidente y de los principales directivos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Especifique los logros anteriores para demostrar que son personas con una trayectoria de éxito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Resuma los años de experiencia que disfrutan en este campo.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Equipo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Resuma la situación del mercado en el pasado, la actualidad y el futuro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Revise los cambios experimentados por la cuota de mercado, liderazgo, principales competidores, cambios de tendencia del mercado, costos, precios o competencia que constituyan la oportunidad para el éxito de la organización.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Resumen del mercado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Identifique los posibles problemas y oportunidades que pueden aparecer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Enumere los problemas de los consumidores y defina la naturaleza de las oportunidades de productos o servicios que plantean dichos problemas.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Oportunidades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Resuma la tecnología, concepto o estrategia principales en los que se basa su negocio.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Concepto de negocio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Resuma la situación de la competencia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Describa la ventaja competitiva de su organización.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Competencia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Enumere los objetivos a cinco años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Especifique objetivos concretos y cuantificables que se proponga conseguir en un plazo de cinco años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Enumere los objetivos de cuota de mercado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/>
              <a:t>Incluya una lista de los objetivos de ingresos y rentabilidad.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Objetivos y metas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Prepare un boceto a grandes rasgos del plan financiero que define su modelo de financiación y proyecciones de precios.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Este plan debe incluir las ventas y beneficios previstos durante los tres próximos años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/>
              <a:t>Utilice varias diapositivas para explicar adecuadamente este material.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Plan financiero</a:t>
            </a:r>
          </a:p>
        </p:txBody>
      </p:sp>
      <p:pic>
        <p:nvPicPr>
          <p:cNvPr id="4" name="Picture 7" descr="template_logo_ZA06399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73316"/>
            <a:ext cx="781572" cy="3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de plan empresarial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405</Words>
  <Application>Microsoft Office PowerPoint</Application>
  <PresentationFormat>Presentación en pantalla 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Presentación de plan empresarial</vt:lpstr>
      <vt:lpstr>Compuesto</vt:lpstr>
      <vt:lpstr>Nombre de la organización</vt:lpstr>
      <vt:lpstr>Misión</vt:lpstr>
      <vt:lpstr>Equipo</vt:lpstr>
      <vt:lpstr>Resumen del mercado</vt:lpstr>
      <vt:lpstr>Oportunidades</vt:lpstr>
      <vt:lpstr>Concepto de negocio</vt:lpstr>
      <vt:lpstr>Competencia</vt:lpstr>
      <vt:lpstr>Objetivos y metas</vt:lpstr>
      <vt:lpstr>Plan financiero</vt:lpstr>
      <vt:lpstr>Necesidades de recursos</vt:lpstr>
      <vt:lpstr>Riesgos y compensaciones</vt:lpstr>
      <vt:lpstr>Problemas principales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 la organización</dc:title>
  <dc:creator>zavordigital</dc:creator>
  <cp:lastModifiedBy>zavordigital</cp:lastModifiedBy>
  <cp:revision>6</cp:revision>
  <dcterms:created xsi:type="dcterms:W3CDTF">2015-06-09T16:32:43Z</dcterms:created>
  <dcterms:modified xsi:type="dcterms:W3CDTF">2015-08-18T22:50:22Z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TC010175103082</vt:lpwstr>
  </property>
</Properties>
</file>