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94660"/>
  </p:normalViewPr>
  <p:slideViewPr>
    <p:cSldViewPr>
      <p:cViewPr varScale="1">
        <p:scale>
          <a:sx n="88" d="100"/>
          <a:sy n="88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3F2B3-DDBF-458A-8A04-E03DB11A1DAB}" type="doc">
      <dgm:prSet loTypeId="urn:microsoft.com/office/officeart/2005/8/layout/vList4#1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AD0B8FBE-E7FF-4184-8596-0F09DBE58181}">
      <dgm:prSet custT="1"/>
      <dgm:spPr/>
      <dgm:t>
        <a:bodyPr/>
        <a:lstStyle/>
        <a:p>
          <a:r>
            <a:rPr lang="es-ES" sz="2400" b="1" dirty="0" smtClean="0">
              <a:ea typeface="+mn-ea"/>
              <a:cs typeface="+mn-cs"/>
            </a:rPr>
            <a:t>[Breve resumen de la historia y de la actividad de la empresa]</a:t>
          </a:r>
          <a:endParaRPr lang="es-ES" sz="2400" b="1" dirty="0"/>
        </a:p>
      </dgm:t>
    </dgm:pt>
    <dgm:pt modelId="{FFD74D1B-23BB-4834-A84B-C49E145324AD}" type="parTrans" cxnId="{E6E1A354-7674-42B2-B77B-C33E759E94BA}">
      <dgm:prSet/>
      <dgm:spPr/>
      <dgm:t>
        <a:bodyPr/>
        <a:lstStyle/>
        <a:p>
          <a:endParaRPr lang="es-ES"/>
        </a:p>
      </dgm:t>
    </dgm:pt>
    <dgm:pt modelId="{67AF5F1C-0DE7-456B-9A9A-BD710475F1AF}" type="sibTrans" cxnId="{E6E1A354-7674-42B2-B77B-C33E759E94BA}">
      <dgm:prSet/>
      <dgm:spPr/>
      <dgm:t>
        <a:bodyPr/>
        <a:lstStyle/>
        <a:p>
          <a:endParaRPr lang="es-ES"/>
        </a:p>
      </dgm:t>
    </dgm:pt>
    <dgm:pt modelId="{46885C59-FB05-4477-861E-A389E3E059C0}" type="pres">
      <dgm:prSet presAssocID="{5A63F2B3-DDBF-458A-8A04-E03DB11A1DA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7E366FA-30E7-4E15-AE66-AAC6BC9D6225}" type="pres">
      <dgm:prSet presAssocID="{AD0B8FBE-E7FF-4184-8596-0F09DBE58181}" presName="comp" presStyleCnt="0"/>
      <dgm:spPr/>
      <dgm:t>
        <a:bodyPr/>
        <a:lstStyle/>
        <a:p>
          <a:endParaRPr lang="es-ES"/>
        </a:p>
      </dgm:t>
    </dgm:pt>
    <dgm:pt modelId="{1012085F-C72C-4A92-BB18-07B5B23C80BE}" type="pres">
      <dgm:prSet presAssocID="{AD0B8FBE-E7FF-4184-8596-0F09DBE58181}" presName="box" presStyleLbl="node1" presStyleIdx="0" presStyleCnt="1" custLinFactNeighborX="-395" custLinFactNeighborY="-3383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D47535CB-0E37-48DE-AFAD-35208491B56E}" type="pres">
      <dgm:prSet presAssocID="{AD0B8FBE-E7FF-4184-8596-0F09DBE58181}" presName="img" presStyleLbl="fgImgPlace1" presStyleIdx="0" presStyleCnt="1" custScaleX="10541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88EA19B-94EE-4BE2-A1D2-DD21CFE30F38}" type="pres">
      <dgm:prSet presAssocID="{AD0B8FBE-E7FF-4184-8596-0F09DBE58181}" presName="text" presStyleLbl="node1" presStyleIdx="0" presStyleCnt="1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s-ES"/>
        </a:p>
      </dgm:t>
    </dgm:pt>
  </dgm:ptLst>
  <dgm:cxnLst>
    <dgm:cxn modelId="{713D598A-932F-4CC6-B08B-CDEFD3E2159A}" type="presOf" srcId="{AD0B8FBE-E7FF-4184-8596-0F09DBE58181}" destId="{1012085F-C72C-4A92-BB18-07B5B23C80BE}" srcOrd="0" destOrd="0" presId="urn:microsoft.com/office/officeart/2005/8/layout/vList4#1"/>
    <dgm:cxn modelId="{E6E1A354-7674-42B2-B77B-C33E759E94BA}" srcId="{5A63F2B3-DDBF-458A-8A04-E03DB11A1DAB}" destId="{AD0B8FBE-E7FF-4184-8596-0F09DBE58181}" srcOrd="0" destOrd="0" parTransId="{FFD74D1B-23BB-4834-A84B-C49E145324AD}" sibTransId="{67AF5F1C-0DE7-456B-9A9A-BD710475F1AF}"/>
    <dgm:cxn modelId="{A6B8C933-ABC0-4AC3-9CB0-EF073CE50F17}" type="presOf" srcId="{5A63F2B3-DDBF-458A-8A04-E03DB11A1DAB}" destId="{46885C59-FB05-4477-861E-A389E3E059C0}" srcOrd="0" destOrd="0" presId="urn:microsoft.com/office/officeart/2005/8/layout/vList4#1"/>
    <dgm:cxn modelId="{41BCCCA7-9A32-42DA-93DC-20C3AAD1442B}" type="presOf" srcId="{AD0B8FBE-E7FF-4184-8596-0F09DBE58181}" destId="{088EA19B-94EE-4BE2-A1D2-DD21CFE30F38}" srcOrd="1" destOrd="0" presId="urn:microsoft.com/office/officeart/2005/8/layout/vList4#1"/>
    <dgm:cxn modelId="{7AB6C528-B5B9-4220-BC8A-957FA9EF941E}" type="presParOf" srcId="{46885C59-FB05-4477-861E-A389E3E059C0}" destId="{E7E366FA-30E7-4E15-AE66-AAC6BC9D6225}" srcOrd="0" destOrd="0" presId="urn:microsoft.com/office/officeart/2005/8/layout/vList4#1"/>
    <dgm:cxn modelId="{8CD54D58-1524-4806-9401-64B733449F40}" type="presParOf" srcId="{E7E366FA-30E7-4E15-AE66-AAC6BC9D6225}" destId="{1012085F-C72C-4A92-BB18-07B5B23C80BE}" srcOrd="0" destOrd="0" presId="urn:microsoft.com/office/officeart/2005/8/layout/vList4#1"/>
    <dgm:cxn modelId="{75CBF080-0BB5-42BB-A7EE-D891A11C4BF3}" type="presParOf" srcId="{E7E366FA-30E7-4E15-AE66-AAC6BC9D6225}" destId="{D47535CB-0E37-48DE-AFAD-35208491B56E}" srcOrd="1" destOrd="0" presId="urn:microsoft.com/office/officeart/2005/8/layout/vList4#1"/>
    <dgm:cxn modelId="{A1F832C9-ABC2-4BCA-88D3-724465E054BD}" type="presParOf" srcId="{E7E366FA-30E7-4E15-AE66-AAC6BC9D6225}" destId="{088EA19B-94EE-4BE2-A1D2-DD21CFE30F38}" srcOrd="2" destOrd="0" presId="urn:microsoft.com/office/officeart/2005/8/layout/vList4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B49F-29F9-4664-AAE7-7717FD36B90C}" type="doc">
      <dgm:prSet loTypeId="urn:microsoft.com/office/officeart/2005/8/layout/vList4#5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79FA17F-F7B4-4FB5-8B8D-AC2923D122B5}">
      <dgm:prSet custT="1"/>
      <dgm:spPr/>
      <dgm:t>
        <a:bodyPr/>
        <a:lstStyle/>
        <a:p>
          <a:r>
            <a:rPr lang="es-ES" sz="2300" b="1" dirty="0" smtClean="0">
              <a:solidFill>
                <a:schemeClr val="accent6"/>
              </a:solidFill>
              <a:ea typeface="+mn-ea"/>
              <a:cs typeface="+mn-cs"/>
            </a:rPr>
            <a:t>Equipo 1</a:t>
          </a:r>
          <a:endParaRPr lang="es-ES" sz="2300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321AC441-56E6-4CED-9DE4-34853820EF92}" type="parTrans" cxnId="{ACDB8B85-9E4A-4825-B0B4-5B65E167D9D5}">
      <dgm:prSet/>
      <dgm:spPr/>
      <dgm:t>
        <a:bodyPr/>
        <a:lstStyle/>
        <a:p>
          <a:endParaRPr lang="es-ES"/>
        </a:p>
      </dgm:t>
    </dgm:pt>
    <dgm:pt modelId="{A9A2ECDE-CC65-4AFE-A951-268CB363697A}" type="sibTrans" cxnId="{ACDB8B85-9E4A-4825-B0B4-5B65E167D9D5}">
      <dgm:prSet/>
      <dgm:spPr/>
      <dgm:t>
        <a:bodyPr/>
        <a:lstStyle/>
        <a:p>
          <a:endParaRPr lang="es-ES"/>
        </a:p>
      </dgm:t>
    </dgm:pt>
    <dgm:pt modelId="{A42E415B-A56F-4875-A2D3-F4EF4C2E326A}">
      <dgm:prSet custT="1"/>
      <dgm:spPr/>
      <dgm:t>
        <a:bodyPr/>
        <a:lstStyle/>
        <a:p>
          <a:r>
            <a:rPr lang="es-ES" sz="1600" dirty="0" smtClean="0">
              <a:ea typeface="+mn-ea"/>
              <a:cs typeface="+mn-cs"/>
            </a:rPr>
            <a:t>[Descripción del perfil y de la actividad que realizan]</a:t>
          </a:r>
          <a:endParaRPr lang="es-ES" sz="1600" dirty="0"/>
        </a:p>
      </dgm:t>
    </dgm:pt>
    <dgm:pt modelId="{5B9D2845-D53D-461C-AB20-8EC86DDCB24A}" type="parTrans" cxnId="{3AE6DAAE-A7E2-4152-A423-E7E0A932CFA0}">
      <dgm:prSet/>
      <dgm:spPr/>
      <dgm:t>
        <a:bodyPr/>
        <a:lstStyle/>
        <a:p>
          <a:endParaRPr lang="es-ES"/>
        </a:p>
      </dgm:t>
    </dgm:pt>
    <dgm:pt modelId="{DAF83F50-54C5-4160-81C7-8C1E5F208DCF}" type="sibTrans" cxnId="{3AE6DAAE-A7E2-4152-A423-E7E0A932CFA0}">
      <dgm:prSet/>
      <dgm:spPr/>
      <dgm:t>
        <a:bodyPr/>
        <a:lstStyle/>
        <a:p>
          <a:endParaRPr lang="es-ES"/>
        </a:p>
      </dgm:t>
    </dgm:pt>
    <dgm:pt modelId="{E074698C-511C-42B9-93BA-A16D2E7B0D47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Equipo 2</a:t>
          </a:r>
          <a:endParaRPr lang="es-ES" b="1" dirty="0">
            <a:solidFill>
              <a:schemeClr val="accent6"/>
            </a:solidFill>
          </a:endParaRPr>
        </a:p>
      </dgm:t>
    </dgm:pt>
    <dgm:pt modelId="{C908CE40-A90A-4E1E-98E6-1AD6ABEFDC12}" type="parTrans" cxnId="{D75272DB-ABFE-4171-AB4C-7F6022B2F883}">
      <dgm:prSet/>
      <dgm:spPr/>
      <dgm:t>
        <a:bodyPr/>
        <a:lstStyle/>
        <a:p>
          <a:endParaRPr lang="es-ES"/>
        </a:p>
      </dgm:t>
    </dgm:pt>
    <dgm:pt modelId="{6CBC4485-934F-4AEA-9C69-10AD62FDD5E2}" type="sibTrans" cxnId="{D75272DB-ABFE-4171-AB4C-7F6022B2F883}">
      <dgm:prSet/>
      <dgm:spPr/>
      <dgm:t>
        <a:bodyPr/>
        <a:lstStyle/>
        <a:p>
          <a:endParaRPr lang="es-ES"/>
        </a:p>
      </dgm:t>
    </dgm:pt>
    <dgm:pt modelId="{F4C3CB45-4F8B-4021-A797-F9DE074D56CA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perfil y de la actividad que realizan]</a:t>
          </a:r>
          <a:endParaRPr lang="es-ES" dirty="0"/>
        </a:p>
      </dgm:t>
    </dgm:pt>
    <dgm:pt modelId="{77DFF9D5-5F60-4626-B47E-591798ED9107}" type="parTrans" cxnId="{BE3195EA-C0D4-4615-9696-8311D2B0DC08}">
      <dgm:prSet/>
      <dgm:spPr/>
      <dgm:t>
        <a:bodyPr/>
        <a:lstStyle/>
        <a:p>
          <a:endParaRPr lang="es-ES"/>
        </a:p>
      </dgm:t>
    </dgm:pt>
    <dgm:pt modelId="{0259C48B-B7D1-4EC2-92CF-1E78DF9AAAB2}" type="sibTrans" cxnId="{BE3195EA-C0D4-4615-9696-8311D2B0DC08}">
      <dgm:prSet/>
      <dgm:spPr/>
      <dgm:t>
        <a:bodyPr/>
        <a:lstStyle/>
        <a:p>
          <a:endParaRPr lang="es-ES"/>
        </a:p>
      </dgm:t>
    </dgm:pt>
    <dgm:pt modelId="{EABC6308-AE87-4E65-B064-E3B8F2D9FA04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Equipo 3</a:t>
          </a:r>
          <a:endParaRPr lang="es-ES" b="1" dirty="0">
            <a:solidFill>
              <a:schemeClr val="accent6"/>
            </a:solidFill>
          </a:endParaRPr>
        </a:p>
      </dgm:t>
    </dgm:pt>
    <dgm:pt modelId="{4571A873-8329-4B52-AFC8-ECEAE9D6D085}" type="parTrans" cxnId="{828DF120-F4D4-4245-8D5E-DC0C171F8E11}">
      <dgm:prSet/>
      <dgm:spPr/>
      <dgm:t>
        <a:bodyPr/>
        <a:lstStyle/>
        <a:p>
          <a:endParaRPr lang="es-ES"/>
        </a:p>
      </dgm:t>
    </dgm:pt>
    <dgm:pt modelId="{307EA561-CB43-4651-A33F-4776AE4EADD2}" type="sibTrans" cxnId="{828DF120-F4D4-4245-8D5E-DC0C171F8E11}">
      <dgm:prSet/>
      <dgm:spPr/>
      <dgm:t>
        <a:bodyPr/>
        <a:lstStyle/>
        <a:p>
          <a:endParaRPr lang="es-ES"/>
        </a:p>
      </dgm:t>
    </dgm:pt>
    <dgm:pt modelId="{4E7D7AFD-620A-43B8-9121-682BEDE54F55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perfil y de la actividad que realizan]</a:t>
          </a:r>
          <a:endParaRPr lang="es-ES" dirty="0"/>
        </a:p>
      </dgm:t>
    </dgm:pt>
    <dgm:pt modelId="{30E44264-8971-4C19-BA38-8B02D3C2436D}" type="parTrans" cxnId="{E3467B94-FABB-4DF6-B19A-CEDA8CECB6DB}">
      <dgm:prSet/>
      <dgm:spPr/>
      <dgm:t>
        <a:bodyPr/>
        <a:lstStyle/>
        <a:p>
          <a:endParaRPr lang="es-ES"/>
        </a:p>
      </dgm:t>
    </dgm:pt>
    <dgm:pt modelId="{78E483CC-1DBD-4F76-AABF-267C342D474B}" type="sibTrans" cxnId="{E3467B94-FABB-4DF6-B19A-CEDA8CECB6DB}">
      <dgm:prSet/>
      <dgm:spPr/>
      <dgm:t>
        <a:bodyPr/>
        <a:lstStyle/>
        <a:p>
          <a:endParaRPr lang="es-ES"/>
        </a:p>
      </dgm:t>
    </dgm:pt>
    <dgm:pt modelId="{40F0F9E3-B850-41EB-ACCD-E4C44593B68F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Equipo 4</a:t>
          </a:r>
          <a:endParaRPr lang="es-ES" b="1" dirty="0">
            <a:solidFill>
              <a:schemeClr val="accent6"/>
            </a:solidFill>
          </a:endParaRPr>
        </a:p>
      </dgm:t>
    </dgm:pt>
    <dgm:pt modelId="{6E0AAF4D-4B25-4D1D-9752-6AA6E29A0728}" type="parTrans" cxnId="{4F1B8956-2798-486A-B266-2CB301C8FE95}">
      <dgm:prSet/>
      <dgm:spPr/>
      <dgm:t>
        <a:bodyPr/>
        <a:lstStyle/>
        <a:p>
          <a:endParaRPr lang="es-ES"/>
        </a:p>
      </dgm:t>
    </dgm:pt>
    <dgm:pt modelId="{77A61AB7-1E9F-4C3B-A98B-6B3C11C9D411}" type="sibTrans" cxnId="{4F1B8956-2798-486A-B266-2CB301C8FE95}">
      <dgm:prSet/>
      <dgm:spPr/>
      <dgm:t>
        <a:bodyPr/>
        <a:lstStyle/>
        <a:p>
          <a:endParaRPr lang="es-ES"/>
        </a:p>
      </dgm:t>
    </dgm:pt>
    <dgm:pt modelId="{43778D42-1C8A-49D0-849D-39DD8DDA3AEA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perfil y de la actividad que realizan]</a:t>
          </a:r>
          <a:endParaRPr lang="es-ES" dirty="0"/>
        </a:p>
      </dgm:t>
    </dgm:pt>
    <dgm:pt modelId="{E50D6359-9AF2-4365-A264-7C942E984F83}" type="parTrans" cxnId="{8B180C2C-65F2-4C69-8972-C261A3E57852}">
      <dgm:prSet/>
      <dgm:spPr/>
      <dgm:t>
        <a:bodyPr/>
        <a:lstStyle/>
        <a:p>
          <a:endParaRPr lang="es-ES"/>
        </a:p>
      </dgm:t>
    </dgm:pt>
    <dgm:pt modelId="{DA81220B-050C-4563-AA16-B61683E21A79}" type="sibTrans" cxnId="{8B180C2C-65F2-4C69-8972-C261A3E57852}">
      <dgm:prSet/>
      <dgm:spPr/>
      <dgm:t>
        <a:bodyPr/>
        <a:lstStyle/>
        <a:p>
          <a:endParaRPr lang="es-ES"/>
        </a:p>
      </dgm:t>
    </dgm:pt>
    <dgm:pt modelId="{E7D0DF4F-0AC1-4BB0-AA95-4788EB4D4F8F}" type="pres">
      <dgm:prSet presAssocID="{409BB49F-29F9-4664-AAE7-7717FD36B90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694B49C-8FC9-44B7-94F8-DA36A586666B}" type="pres">
      <dgm:prSet presAssocID="{879FA17F-F7B4-4FB5-8B8D-AC2923D122B5}" presName="comp" presStyleCnt="0"/>
      <dgm:spPr/>
      <dgm:t>
        <a:bodyPr/>
        <a:lstStyle/>
        <a:p>
          <a:endParaRPr lang="es-ES"/>
        </a:p>
      </dgm:t>
    </dgm:pt>
    <dgm:pt modelId="{EC72A6E9-F08C-487B-8AC8-6B249FB87187}" type="pres">
      <dgm:prSet presAssocID="{879FA17F-F7B4-4FB5-8B8D-AC2923D122B5}" presName="box" presStyleLbl="node1" presStyleIdx="0" presStyleCnt="4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34B48710-8909-4C9C-B58A-7A1FB7995F96}" type="pres">
      <dgm:prSet presAssocID="{879FA17F-F7B4-4FB5-8B8D-AC2923D122B5}" presName="img" presStyleLbl="fgImgPlace1" presStyleIdx="0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B20DB25-0194-4E12-A30D-3403FFC48C2B}" type="pres">
      <dgm:prSet presAssocID="{879FA17F-F7B4-4FB5-8B8D-AC2923D122B5}" presName="text" presStyleLbl="node1" presStyleIdx="0" presStyleCnt="4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8565450A-5B47-4888-9C15-118C7FF9C66F}" type="pres">
      <dgm:prSet presAssocID="{A9A2ECDE-CC65-4AFE-A951-268CB363697A}" presName="spacer" presStyleCnt="0"/>
      <dgm:spPr/>
      <dgm:t>
        <a:bodyPr/>
        <a:lstStyle/>
        <a:p>
          <a:endParaRPr lang="es-ES"/>
        </a:p>
      </dgm:t>
    </dgm:pt>
    <dgm:pt modelId="{6B4F00C6-CC0B-4AEC-8ADE-0F1CAB3A53DF}" type="pres">
      <dgm:prSet presAssocID="{E074698C-511C-42B9-93BA-A16D2E7B0D47}" presName="comp" presStyleCnt="0"/>
      <dgm:spPr/>
      <dgm:t>
        <a:bodyPr/>
        <a:lstStyle/>
        <a:p>
          <a:endParaRPr lang="es-ES"/>
        </a:p>
      </dgm:t>
    </dgm:pt>
    <dgm:pt modelId="{89F7AF24-A644-4BE9-84F9-DF1716781167}" type="pres">
      <dgm:prSet presAssocID="{E074698C-511C-42B9-93BA-A16D2E7B0D47}" presName="box" presStyleLbl="nod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21F222E6-AFC8-428E-8FB7-9D3DE5D5F3C9}" type="pres">
      <dgm:prSet presAssocID="{E074698C-511C-42B9-93BA-A16D2E7B0D47}" presName="img" presStyleLbl="fgImgPlac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D1544F2C-93CB-4B4B-8777-D4CE53156894}" type="pres">
      <dgm:prSet presAssocID="{E074698C-511C-42B9-93BA-A16D2E7B0D4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B7CB29-2C62-4B4F-9A65-4E543A390F4D}" type="pres">
      <dgm:prSet presAssocID="{6CBC4485-934F-4AEA-9C69-10AD62FDD5E2}" presName="spacer" presStyleCnt="0"/>
      <dgm:spPr/>
      <dgm:t>
        <a:bodyPr/>
        <a:lstStyle/>
        <a:p>
          <a:endParaRPr lang="es-ES"/>
        </a:p>
      </dgm:t>
    </dgm:pt>
    <dgm:pt modelId="{756B29F8-260A-4152-87F8-D0C78ED19E02}" type="pres">
      <dgm:prSet presAssocID="{EABC6308-AE87-4E65-B064-E3B8F2D9FA04}" presName="comp" presStyleCnt="0"/>
      <dgm:spPr/>
      <dgm:t>
        <a:bodyPr/>
        <a:lstStyle/>
        <a:p>
          <a:endParaRPr lang="es-ES"/>
        </a:p>
      </dgm:t>
    </dgm:pt>
    <dgm:pt modelId="{4F6C1D87-62B7-45D7-B67C-09BC0FBFF219}" type="pres">
      <dgm:prSet presAssocID="{EABC6308-AE87-4E65-B064-E3B8F2D9FA04}" presName="box" presStyleLbl="nod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4ECA3967-8D8D-4B63-8BB9-9162C58B746A}" type="pres">
      <dgm:prSet presAssocID="{EABC6308-AE87-4E65-B064-E3B8F2D9FA04}" presName="img" presStyleLbl="fgImgPlac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B9365CF-6D89-47FB-97B5-193339896360}" type="pres">
      <dgm:prSet presAssocID="{EABC6308-AE87-4E65-B064-E3B8F2D9FA04}" presName="text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C21A8A6-E0C7-44C0-9DFA-D7C269DC1E9A}" type="pres">
      <dgm:prSet presAssocID="{307EA561-CB43-4651-A33F-4776AE4EADD2}" presName="spacer" presStyleCnt="0"/>
      <dgm:spPr/>
      <dgm:t>
        <a:bodyPr/>
        <a:lstStyle/>
        <a:p>
          <a:endParaRPr lang="es-ES"/>
        </a:p>
      </dgm:t>
    </dgm:pt>
    <dgm:pt modelId="{B2D19306-141B-4545-8243-C9CB91AF6027}" type="pres">
      <dgm:prSet presAssocID="{40F0F9E3-B850-41EB-ACCD-E4C44593B68F}" presName="comp" presStyleCnt="0"/>
      <dgm:spPr/>
      <dgm:t>
        <a:bodyPr/>
        <a:lstStyle/>
        <a:p>
          <a:endParaRPr lang="es-ES"/>
        </a:p>
      </dgm:t>
    </dgm:pt>
    <dgm:pt modelId="{503D7108-976A-4F42-8367-FCE4A93B40C1}" type="pres">
      <dgm:prSet presAssocID="{40F0F9E3-B850-41EB-ACCD-E4C44593B68F}" presName="box" presStyleLbl="nod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3F81D08D-7C7D-44E2-975F-B0C8590EB543}" type="pres">
      <dgm:prSet presAssocID="{40F0F9E3-B850-41EB-ACCD-E4C44593B68F}" presName="img" presStyleLbl="fgImgPlac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E518099-91F9-4C15-9717-FCD1605FE865}" type="pres">
      <dgm:prSet presAssocID="{40F0F9E3-B850-41EB-ACCD-E4C44593B68F}" presName="text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ACDB8B85-9E4A-4825-B0B4-5B65E167D9D5}" srcId="{409BB49F-29F9-4664-AAE7-7717FD36B90C}" destId="{879FA17F-F7B4-4FB5-8B8D-AC2923D122B5}" srcOrd="0" destOrd="0" parTransId="{321AC441-56E6-4CED-9DE4-34853820EF92}" sibTransId="{A9A2ECDE-CC65-4AFE-A951-268CB363697A}"/>
    <dgm:cxn modelId="{E3467B94-FABB-4DF6-B19A-CEDA8CECB6DB}" srcId="{EABC6308-AE87-4E65-B064-E3B8F2D9FA04}" destId="{4E7D7AFD-620A-43B8-9121-682BEDE54F55}" srcOrd="0" destOrd="0" parTransId="{30E44264-8971-4C19-BA38-8B02D3C2436D}" sibTransId="{78E483CC-1DBD-4F76-AABF-267C342D474B}"/>
    <dgm:cxn modelId="{1FD1F64C-6E37-4264-88BE-23FC9FD7B1AF}" type="presOf" srcId="{A42E415B-A56F-4875-A2D3-F4EF4C2E326A}" destId="{EC72A6E9-F08C-487B-8AC8-6B249FB87187}" srcOrd="0" destOrd="1" presId="urn:microsoft.com/office/officeart/2005/8/layout/vList4#5"/>
    <dgm:cxn modelId="{4B4E9C5A-3949-46C6-854E-9D1721BF3BA6}" type="presOf" srcId="{879FA17F-F7B4-4FB5-8B8D-AC2923D122B5}" destId="{6B20DB25-0194-4E12-A30D-3403FFC48C2B}" srcOrd="1" destOrd="0" presId="urn:microsoft.com/office/officeart/2005/8/layout/vList4#5"/>
    <dgm:cxn modelId="{AAC61107-F8E5-43D9-BD9C-EB7A1E905C8A}" type="presOf" srcId="{F4C3CB45-4F8B-4021-A797-F9DE074D56CA}" destId="{89F7AF24-A644-4BE9-84F9-DF1716781167}" srcOrd="0" destOrd="1" presId="urn:microsoft.com/office/officeart/2005/8/layout/vList4#5"/>
    <dgm:cxn modelId="{11B3B7E2-0C42-454D-AEFA-87D1FD27A260}" type="presOf" srcId="{4E7D7AFD-620A-43B8-9121-682BEDE54F55}" destId="{5B9365CF-6D89-47FB-97B5-193339896360}" srcOrd="1" destOrd="1" presId="urn:microsoft.com/office/officeart/2005/8/layout/vList4#5"/>
    <dgm:cxn modelId="{C1CA2259-C4ED-42D3-8EC3-6A6738FC5011}" type="presOf" srcId="{4E7D7AFD-620A-43B8-9121-682BEDE54F55}" destId="{4F6C1D87-62B7-45D7-B67C-09BC0FBFF219}" srcOrd="0" destOrd="1" presId="urn:microsoft.com/office/officeart/2005/8/layout/vList4#5"/>
    <dgm:cxn modelId="{011A3DAB-906A-473B-B4C7-50790C978516}" type="presOf" srcId="{E074698C-511C-42B9-93BA-A16D2E7B0D47}" destId="{D1544F2C-93CB-4B4B-8777-D4CE53156894}" srcOrd="1" destOrd="0" presId="urn:microsoft.com/office/officeart/2005/8/layout/vList4#5"/>
    <dgm:cxn modelId="{D75272DB-ABFE-4171-AB4C-7F6022B2F883}" srcId="{409BB49F-29F9-4664-AAE7-7717FD36B90C}" destId="{E074698C-511C-42B9-93BA-A16D2E7B0D47}" srcOrd="1" destOrd="0" parTransId="{C908CE40-A90A-4E1E-98E6-1AD6ABEFDC12}" sibTransId="{6CBC4485-934F-4AEA-9C69-10AD62FDD5E2}"/>
    <dgm:cxn modelId="{4F1B8956-2798-486A-B266-2CB301C8FE95}" srcId="{409BB49F-29F9-4664-AAE7-7717FD36B90C}" destId="{40F0F9E3-B850-41EB-ACCD-E4C44593B68F}" srcOrd="3" destOrd="0" parTransId="{6E0AAF4D-4B25-4D1D-9752-6AA6E29A0728}" sibTransId="{77A61AB7-1E9F-4C3B-A98B-6B3C11C9D411}"/>
    <dgm:cxn modelId="{C1609F24-E63E-46DD-B241-49FB57F9E3A6}" type="presOf" srcId="{F4C3CB45-4F8B-4021-A797-F9DE074D56CA}" destId="{D1544F2C-93CB-4B4B-8777-D4CE53156894}" srcOrd="1" destOrd="1" presId="urn:microsoft.com/office/officeart/2005/8/layout/vList4#5"/>
    <dgm:cxn modelId="{828DF120-F4D4-4245-8D5E-DC0C171F8E11}" srcId="{409BB49F-29F9-4664-AAE7-7717FD36B90C}" destId="{EABC6308-AE87-4E65-B064-E3B8F2D9FA04}" srcOrd="2" destOrd="0" parTransId="{4571A873-8329-4B52-AFC8-ECEAE9D6D085}" sibTransId="{307EA561-CB43-4651-A33F-4776AE4EADD2}"/>
    <dgm:cxn modelId="{3AE6DAAE-A7E2-4152-A423-E7E0A932CFA0}" srcId="{879FA17F-F7B4-4FB5-8B8D-AC2923D122B5}" destId="{A42E415B-A56F-4875-A2D3-F4EF4C2E326A}" srcOrd="0" destOrd="0" parTransId="{5B9D2845-D53D-461C-AB20-8EC86DDCB24A}" sibTransId="{DAF83F50-54C5-4160-81C7-8C1E5F208DCF}"/>
    <dgm:cxn modelId="{C06EC6E3-64BC-459D-BEE1-773BB3280664}" type="presOf" srcId="{43778D42-1C8A-49D0-849D-39DD8DDA3AEA}" destId="{0E518099-91F9-4C15-9717-FCD1605FE865}" srcOrd="1" destOrd="1" presId="urn:microsoft.com/office/officeart/2005/8/layout/vList4#5"/>
    <dgm:cxn modelId="{252160A7-8895-401D-8FC4-B1C5B873411D}" type="presOf" srcId="{40F0F9E3-B850-41EB-ACCD-E4C44593B68F}" destId="{0E518099-91F9-4C15-9717-FCD1605FE865}" srcOrd="1" destOrd="0" presId="urn:microsoft.com/office/officeart/2005/8/layout/vList4#5"/>
    <dgm:cxn modelId="{BE3195EA-C0D4-4615-9696-8311D2B0DC08}" srcId="{E074698C-511C-42B9-93BA-A16D2E7B0D47}" destId="{F4C3CB45-4F8B-4021-A797-F9DE074D56CA}" srcOrd="0" destOrd="0" parTransId="{77DFF9D5-5F60-4626-B47E-591798ED9107}" sibTransId="{0259C48B-B7D1-4EC2-92CF-1E78DF9AAAB2}"/>
    <dgm:cxn modelId="{2E9AD67E-83B7-4BF6-ABEE-82FBB3B003FF}" type="presOf" srcId="{A42E415B-A56F-4875-A2D3-F4EF4C2E326A}" destId="{6B20DB25-0194-4E12-A30D-3403FFC48C2B}" srcOrd="1" destOrd="1" presId="urn:microsoft.com/office/officeart/2005/8/layout/vList4#5"/>
    <dgm:cxn modelId="{7AF2F25F-1FA3-4311-9521-ED77C1F63B16}" type="presOf" srcId="{43778D42-1C8A-49D0-849D-39DD8DDA3AEA}" destId="{503D7108-976A-4F42-8367-FCE4A93B40C1}" srcOrd="0" destOrd="1" presId="urn:microsoft.com/office/officeart/2005/8/layout/vList4#5"/>
    <dgm:cxn modelId="{E68C3C11-5DF9-417D-BC80-416ECB03AB79}" type="presOf" srcId="{EABC6308-AE87-4E65-B064-E3B8F2D9FA04}" destId="{5B9365CF-6D89-47FB-97B5-193339896360}" srcOrd="1" destOrd="0" presId="urn:microsoft.com/office/officeart/2005/8/layout/vList4#5"/>
    <dgm:cxn modelId="{8B180C2C-65F2-4C69-8972-C261A3E57852}" srcId="{40F0F9E3-B850-41EB-ACCD-E4C44593B68F}" destId="{43778D42-1C8A-49D0-849D-39DD8DDA3AEA}" srcOrd="0" destOrd="0" parTransId="{E50D6359-9AF2-4365-A264-7C942E984F83}" sibTransId="{DA81220B-050C-4563-AA16-B61683E21A79}"/>
    <dgm:cxn modelId="{8C886A33-A2B0-4F05-A2FF-0080891843F8}" type="presOf" srcId="{409BB49F-29F9-4664-AAE7-7717FD36B90C}" destId="{E7D0DF4F-0AC1-4BB0-AA95-4788EB4D4F8F}" srcOrd="0" destOrd="0" presId="urn:microsoft.com/office/officeart/2005/8/layout/vList4#5"/>
    <dgm:cxn modelId="{AB47CAC3-5A39-400B-B339-E5AD3D9B37A0}" type="presOf" srcId="{E074698C-511C-42B9-93BA-A16D2E7B0D47}" destId="{89F7AF24-A644-4BE9-84F9-DF1716781167}" srcOrd="0" destOrd="0" presId="urn:microsoft.com/office/officeart/2005/8/layout/vList4#5"/>
    <dgm:cxn modelId="{604A9E0B-4859-40A0-8F07-44565C68BD63}" type="presOf" srcId="{EABC6308-AE87-4E65-B064-E3B8F2D9FA04}" destId="{4F6C1D87-62B7-45D7-B67C-09BC0FBFF219}" srcOrd="0" destOrd="0" presId="urn:microsoft.com/office/officeart/2005/8/layout/vList4#5"/>
    <dgm:cxn modelId="{71C8AFED-E28A-4FDC-845A-59C2AD2825A7}" type="presOf" srcId="{40F0F9E3-B850-41EB-ACCD-E4C44593B68F}" destId="{503D7108-976A-4F42-8367-FCE4A93B40C1}" srcOrd="0" destOrd="0" presId="urn:microsoft.com/office/officeart/2005/8/layout/vList4#5"/>
    <dgm:cxn modelId="{969AF6AB-5110-4B2F-BAC1-6469F42442E2}" type="presOf" srcId="{879FA17F-F7B4-4FB5-8B8D-AC2923D122B5}" destId="{EC72A6E9-F08C-487B-8AC8-6B249FB87187}" srcOrd="0" destOrd="0" presId="urn:microsoft.com/office/officeart/2005/8/layout/vList4#5"/>
    <dgm:cxn modelId="{9643294B-4F1B-430B-930C-65BAD6CBDE1C}" type="presParOf" srcId="{E7D0DF4F-0AC1-4BB0-AA95-4788EB4D4F8F}" destId="{6694B49C-8FC9-44B7-94F8-DA36A586666B}" srcOrd="0" destOrd="0" presId="urn:microsoft.com/office/officeart/2005/8/layout/vList4#5"/>
    <dgm:cxn modelId="{31A55978-7774-4299-8EE0-E31FC6BB9B04}" type="presParOf" srcId="{6694B49C-8FC9-44B7-94F8-DA36A586666B}" destId="{EC72A6E9-F08C-487B-8AC8-6B249FB87187}" srcOrd="0" destOrd="0" presId="urn:microsoft.com/office/officeart/2005/8/layout/vList4#5"/>
    <dgm:cxn modelId="{5A9414D5-F8B8-48E1-98AA-CA5ABE3423A8}" type="presParOf" srcId="{6694B49C-8FC9-44B7-94F8-DA36A586666B}" destId="{34B48710-8909-4C9C-B58A-7A1FB7995F96}" srcOrd="1" destOrd="0" presId="urn:microsoft.com/office/officeart/2005/8/layout/vList4#5"/>
    <dgm:cxn modelId="{FFE3E70C-015C-4720-ADE2-C0FEC37315FD}" type="presParOf" srcId="{6694B49C-8FC9-44B7-94F8-DA36A586666B}" destId="{6B20DB25-0194-4E12-A30D-3403FFC48C2B}" srcOrd="2" destOrd="0" presId="urn:microsoft.com/office/officeart/2005/8/layout/vList4#5"/>
    <dgm:cxn modelId="{32AAD471-ADB2-4E4F-AEFF-592225534A89}" type="presParOf" srcId="{E7D0DF4F-0AC1-4BB0-AA95-4788EB4D4F8F}" destId="{8565450A-5B47-4888-9C15-118C7FF9C66F}" srcOrd="1" destOrd="0" presId="urn:microsoft.com/office/officeart/2005/8/layout/vList4#5"/>
    <dgm:cxn modelId="{F108BDD6-8020-4E51-B72B-5464BA5C65A0}" type="presParOf" srcId="{E7D0DF4F-0AC1-4BB0-AA95-4788EB4D4F8F}" destId="{6B4F00C6-CC0B-4AEC-8ADE-0F1CAB3A53DF}" srcOrd="2" destOrd="0" presId="urn:microsoft.com/office/officeart/2005/8/layout/vList4#5"/>
    <dgm:cxn modelId="{3D5473D9-F79E-4E44-842F-D59011FDC1FC}" type="presParOf" srcId="{6B4F00C6-CC0B-4AEC-8ADE-0F1CAB3A53DF}" destId="{89F7AF24-A644-4BE9-84F9-DF1716781167}" srcOrd="0" destOrd="0" presId="urn:microsoft.com/office/officeart/2005/8/layout/vList4#5"/>
    <dgm:cxn modelId="{C4A00B84-C80B-4845-AF79-5C0728E7E4EE}" type="presParOf" srcId="{6B4F00C6-CC0B-4AEC-8ADE-0F1CAB3A53DF}" destId="{21F222E6-AFC8-428E-8FB7-9D3DE5D5F3C9}" srcOrd="1" destOrd="0" presId="urn:microsoft.com/office/officeart/2005/8/layout/vList4#5"/>
    <dgm:cxn modelId="{D06D4112-3546-4E53-911F-D94747C6BCF2}" type="presParOf" srcId="{6B4F00C6-CC0B-4AEC-8ADE-0F1CAB3A53DF}" destId="{D1544F2C-93CB-4B4B-8777-D4CE53156894}" srcOrd="2" destOrd="0" presId="urn:microsoft.com/office/officeart/2005/8/layout/vList4#5"/>
    <dgm:cxn modelId="{705E4843-B889-47D5-B859-B4C7F2187F1E}" type="presParOf" srcId="{E7D0DF4F-0AC1-4BB0-AA95-4788EB4D4F8F}" destId="{1DB7CB29-2C62-4B4F-9A65-4E543A390F4D}" srcOrd="3" destOrd="0" presId="urn:microsoft.com/office/officeart/2005/8/layout/vList4#5"/>
    <dgm:cxn modelId="{075C7CF8-9DFF-4F3C-BAAC-D4A4B32B4DF2}" type="presParOf" srcId="{E7D0DF4F-0AC1-4BB0-AA95-4788EB4D4F8F}" destId="{756B29F8-260A-4152-87F8-D0C78ED19E02}" srcOrd="4" destOrd="0" presId="urn:microsoft.com/office/officeart/2005/8/layout/vList4#5"/>
    <dgm:cxn modelId="{B3C00388-6188-4017-8DE6-14ABF3997707}" type="presParOf" srcId="{756B29F8-260A-4152-87F8-D0C78ED19E02}" destId="{4F6C1D87-62B7-45D7-B67C-09BC0FBFF219}" srcOrd="0" destOrd="0" presId="urn:microsoft.com/office/officeart/2005/8/layout/vList4#5"/>
    <dgm:cxn modelId="{AD7EC41C-6718-4459-88F9-3BE995D5D2D3}" type="presParOf" srcId="{756B29F8-260A-4152-87F8-D0C78ED19E02}" destId="{4ECA3967-8D8D-4B63-8BB9-9162C58B746A}" srcOrd="1" destOrd="0" presId="urn:microsoft.com/office/officeart/2005/8/layout/vList4#5"/>
    <dgm:cxn modelId="{4F55ABF5-60F0-4A8A-89D7-EAD5DF20C5BB}" type="presParOf" srcId="{756B29F8-260A-4152-87F8-D0C78ED19E02}" destId="{5B9365CF-6D89-47FB-97B5-193339896360}" srcOrd="2" destOrd="0" presId="urn:microsoft.com/office/officeart/2005/8/layout/vList4#5"/>
    <dgm:cxn modelId="{21631AAB-4BA6-417D-A620-9EE81252220A}" type="presParOf" srcId="{E7D0DF4F-0AC1-4BB0-AA95-4788EB4D4F8F}" destId="{8C21A8A6-E0C7-44C0-9DFA-D7C269DC1E9A}" srcOrd="5" destOrd="0" presId="urn:microsoft.com/office/officeart/2005/8/layout/vList4#5"/>
    <dgm:cxn modelId="{5ED5D18E-EE42-4D96-A264-80E0E2C058FA}" type="presParOf" srcId="{E7D0DF4F-0AC1-4BB0-AA95-4788EB4D4F8F}" destId="{B2D19306-141B-4545-8243-C9CB91AF6027}" srcOrd="6" destOrd="0" presId="urn:microsoft.com/office/officeart/2005/8/layout/vList4#5"/>
    <dgm:cxn modelId="{1B7B4AA9-CDF2-490E-8638-A9A1CEC66686}" type="presParOf" srcId="{B2D19306-141B-4545-8243-C9CB91AF6027}" destId="{503D7108-976A-4F42-8367-FCE4A93B40C1}" srcOrd="0" destOrd="0" presId="urn:microsoft.com/office/officeart/2005/8/layout/vList4#5"/>
    <dgm:cxn modelId="{9D44BE8C-9FE0-45B4-BB33-C5E4E6FDF20F}" type="presParOf" srcId="{B2D19306-141B-4545-8243-C9CB91AF6027}" destId="{3F81D08D-7C7D-44E2-975F-B0C8590EB543}" srcOrd="1" destOrd="0" presId="urn:microsoft.com/office/officeart/2005/8/layout/vList4#5"/>
    <dgm:cxn modelId="{1984FEC8-45BD-4E0C-A72B-1450815C40C8}" type="presParOf" srcId="{B2D19306-141B-4545-8243-C9CB91AF6027}" destId="{0E518099-91F9-4C15-9717-FCD1605FE865}" srcOrd="2" destOrd="0" presId="urn:microsoft.com/office/officeart/2005/8/layout/vList4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E442DE-D326-44FF-9FD5-C634E98FBBDF}" type="doc">
      <dgm:prSet loTypeId="urn:microsoft.com/office/officeart/2005/8/layout/vList4#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9017E5BB-22B4-41C9-8462-5E457449DD38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[Visión]</a:t>
          </a:r>
          <a:endParaRPr lang="es-ES" b="1" dirty="0">
            <a:solidFill>
              <a:schemeClr val="accent6"/>
            </a:solidFill>
          </a:endParaRPr>
        </a:p>
      </dgm:t>
    </dgm:pt>
    <dgm:pt modelId="{01F5C56F-C0B3-4A37-8748-8C81078F9322}" type="parTrans" cxnId="{6157EB82-3017-43E5-A124-76779DEC51D3}">
      <dgm:prSet/>
      <dgm:spPr/>
      <dgm:t>
        <a:bodyPr/>
        <a:lstStyle/>
        <a:p>
          <a:endParaRPr lang="es-ES"/>
        </a:p>
      </dgm:t>
    </dgm:pt>
    <dgm:pt modelId="{73DD7AE1-09E7-4774-8671-70943D96ED5A}" type="sibTrans" cxnId="{6157EB82-3017-43E5-A124-76779DEC51D3}">
      <dgm:prSet/>
      <dgm:spPr/>
      <dgm:t>
        <a:bodyPr/>
        <a:lstStyle/>
        <a:p>
          <a:endParaRPr lang="es-ES"/>
        </a:p>
      </dgm:t>
    </dgm:pt>
    <dgm:pt modelId="{DD75B0F8-0172-4A4E-A646-D3838F107313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[Misión]</a:t>
          </a:r>
          <a:endParaRPr lang="es-ES" b="1" dirty="0">
            <a:solidFill>
              <a:schemeClr val="accent6"/>
            </a:solidFill>
          </a:endParaRPr>
        </a:p>
      </dgm:t>
    </dgm:pt>
    <dgm:pt modelId="{F4263841-C638-4D5F-8BF4-CB77B0BA95B9}" type="parTrans" cxnId="{15E78BFB-1F75-4A37-853D-4BE56E013FC4}">
      <dgm:prSet/>
      <dgm:spPr/>
      <dgm:t>
        <a:bodyPr/>
        <a:lstStyle/>
        <a:p>
          <a:endParaRPr lang="es-ES"/>
        </a:p>
      </dgm:t>
    </dgm:pt>
    <dgm:pt modelId="{630F2F41-5A1B-421C-BFFF-FFC6698D8FEA}" type="sibTrans" cxnId="{15E78BFB-1F75-4A37-853D-4BE56E013FC4}">
      <dgm:prSet/>
      <dgm:spPr/>
      <dgm:t>
        <a:bodyPr/>
        <a:lstStyle/>
        <a:p>
          <a:endParaRPr lang="es-ES"/>
        </a:p>
      </dgm:t>
    </dgm:pt>
    <dgm:pt modelId="{8DD57864-E175-4E60-9C28-E91BC0757898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</a:rPr>
            <a:t>Nuestros valores</a:t>
          </a:r>
          <a:endParaRPr lang="es-ES" b="1" dirty="0">
            <a:solidFill>
              <a:schemeClr val="accent6"/>
            </a:solidFill>
          </a:endParaRPr>
        </a:p>
      </dgm:t>
    </dgm:pt>
    <dgm:pt modelId="{E1341343-4853-485C-B859-75A4997A0401}" type="parTrans" cxnId="{DC4D0FF0-9B54-447B-AD8A-9A3BE3606577}">
      <dgm:prSet/>
      <dgm:spPr/>
      <dgm:t>
        <a:bodyPr/>
        <a:lstStyle/>
        <a:p>
          <a:endParaRPr lang="es-ES"/>
        </a:p>
      </dgm:t>
    </dgm:pt>
    <dgm:pt modelId="{6C66E62F-7E63-4E5D-8A86-275FECDD1DAA}" type="sibTrans" cxnId="{DC4D0FF0-9B54-447B-AD8A-9A3BE3606577}">
      <dgm:prSet/>
      <dgm:spPr/>
      <dgm:t>
        <a:bodyPr/>
        <a:lstStyle/>
        <a:p>
          <a:endParaRPr lang="es-ES"/>
        </a:p>
      </dgm:t>
    </dgm:pt>
    <dgm:pt modelId="{6089D2B2-5177-4537-8562-41A8FF4DF0DD}">
      <dgm:prSet/>
      <dgm:spPr/>
      <dgm:t>
        <a:bodyPr/>
        <a:lstStyle/>
        <a:p>
          <a:r>
            <a:rPr lang="es-ES" dirty="0" smtClean="0"/>
            <a:t>[valor 1]</a:t>
          </a:r>
          <a:endParaRPr lang="es-ES" dirty="0"/>
        </a:p>
      </dgm:t>
    </dgm:pt>
    <dgm:pt modelId="{145874A3-83C9-4EDB-9514-9D9A6AD2FCD4}" type="parTrans" cxnId="{F1AE33A7-48FE-422E-9192-4D4A40D721BD}">
      <dgm:prSet/>
      <dgm:spPr/>
      <dgm:t>
        <a:bodyPr/>
        <a:lstStyle/>
        <a:p>
          <a:endParaRPr lang="es-ES"/>
        </a:p>
      </dgm:t>
    </dgm:pt>
    <dgm:pt modelId="{3A55B29E-B505-4A7D-B92B-24B45BD5887D}" type="sibTrans" cxnId="{F1AE33A7-48FE-422E-9192-4D4A40D721BD}">
      <dgm:prSet/>
      <dgm:spPr/>
      <dgm:t>
        <a:bodyPr/>
        <a:lstStyle/>
        <a:p>
          <a:endParaRPr lang="es-ES"/>
        </a:p>
      </dgm:t>
    </dgm:pt>
    <dgm:pt modelId="{E19976A5-3D3A-44DD-A7A3-ACFDEAA13FFC}">
      <dgm:prSet/>
      <dgm:spPr/>
      <dgm:t>
        <a:bodyPr/>
        <a:lstStyle/>
        <a:p>
          <a:r>
            <a:rPr lang="es-ES" smtClean="0"/>
            <a:t>[valor 2]</a:t>
          </a:r>
          <a:endParaRPr lang="es-ES" dirty="0"/>
        </a:p>
      </dgm:t>
    </dgm:pt>
    <dgm:pt modelId="{50D16940-E8C5-4615-B572-BC5A99D8743B}" type="parTrans" cxnId="{B3A8ABB8-D995-4875-971F-3C48E0424C74}">
      <dgm:prSet/>
      <dgm:spPr/>
      <dgm:t>
        <a:bodyPr/>
        <a:lstStyle/>
        <a:p>
          <a:endParaRPr lang="es-ES"/>
        </a:p>
      </dgm:t>
    </dgm:pt>
    <dgm:pt modelId="{06B29889-5ECE-4BAF-AAA7-D944F4845E28}" type="sibTrans" cxnId="{B3A8ABB8-D995-4875-971F-3C48E0424C74}">
      <dgm:prSet/>
      <dgm:spPr/>
      <dgm:t>
        <a:bodyPr/>
        <a:lstStyle/>
        <a:p>
          <a:endParaRPr lang="es-ES"/>
        </a:p>
      </dgm:t>
    </dgm:pt>
    <dgm:pt modelId="{C3AAB95E-A682-427E-A240-028459B34651}">
      <dgm:prSet/>
      <dgm:spPr/>
      <dgm:t>
        <a:bodyPr/>
        <a:lstStyle/>
        <a:p>
          <a:r>
            <a:rPr lang="es-ES" smtClean="0"/>
            <a:t>[valor 3]</a:t>
          </a:r>
          <a:endParaRPr lang="es-ES" dirty="0"/>
        </a:p>
      </dgm:t>
    </dgm:pt>
    <dgm:pt modelId="{54971B11-FA49-4E9A-9736-E461CFF03347}" type="parTrans" cxnId="{66508CA7-4C29-4C5A-A04F-E27D1E9EB97F}">
      <dgm:prSet/>
      <dgm:spPr/>
      <dgm:t>
        <a:bodyPr/>
        <a:lstStyle/>
        <a:p>
          <a:endParaRPr lang="es-ES"/>
        </a:p>
      </dgm:t>
    </dgm:pt>
    <dgm:pt modelId="{4DBD69D1-2DEC-4170-9E6D-9054C7904FFD}" type="sibTrans" cxnId="{66508CA7-4C29-4C5A-A04F-E27D1E9EB97F}">
      <dgm:prSet/>
      <dgm:spPr/>
      <dgm:t>
        <a:bodyPr/>
        <a:lstStyle/>
        <a:p>
          <a:endParaRPr lang="es-ES"/>
        </a:p>
      </dgm:t>
    </dgm:pt>
    <dgm:pt modelId="{3E0C22F1-4FDE-4664-A01B-A91F50EDBAC3}" type="pres">
      <dgm:prSet presAssocID="{81E442DE-D326-44FF-9FD5-C634E98FBBD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F6C3851-5D98-40F8-957A-696B8E8DFB14}" type="pres">
      <dgm:prSet presAssocID="{9017E5BB-22B4-41C9-8462-5E457449DD38}" presName="comp" presStyleCnt="0"/>
      <dgm:spPr/>
      <dgm:t>
        <a:bodyPr/>
        <a:lstStyle/>
        <a:p>
          <a:endParaRPr lang="es-ES"/>
        </a:p>
      </dgm:t>
    </dgm:pt>
    <dgm:pt modelId="{B9D79557-BA7E-4C65-92B3-C56CC7FBB91C}" type="pres">
      <dgm:prSet presAssocID="{9017E5BB-22B4-41C9-8462-5E457449DD38}" presName="box" presStyleLbl="node1" presStyleIdx="0" presStyleCnt="3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937C5347-979A-4187-A5AD-9330A41F7C30}" type="pres">
      <dgm:prSet presAssocID="{9017E5BB-22B4-41C9-8462-5E457449DD38}" presName="img" presStyleLbl="fgImgPlace1" presStyleIdx="0" presStyleCnt="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1F66A7A-2607-468C-B0E3-CBA36AEEF915}" type="pres">
      <dgm:prSet presAssocID="{9017E5BB-22B4-41C9-8462-5E457449DD38}" presName="text" presStyleLbl="node1" presStyleIdx="0" presStyleCnt="3">
        <dgm:presLayoutVars>
          <dgm:bulletEnabled val="1"/>
        </dgm:presLayoutVars>
      </dgm:prSet>
      <dgm:spPr>
        <a:prstGeom prst="round1Rect">
          <a:avLst/>
        </a:prstGeom>
      </dgm:spPr>
      <dgm:t>
        <a:bodyPr/>
        <a:lstStyle/>
        <a:p>
          <a:endParaRPr lang="es-ES"/>
        </a:p>
      </dgm:t>
    </dgm:pt>
    <dgm:pt modelId="{D94CCC6C-525B-4B55-B4B4-BD22BE05DA84}" type="pres">
      <dgm:prSet presAssocID="{73DD7AE1-09E7-4774-8671-70943D96ED5A}" presName="spacer" presStyleCnt="0"/>
      <dgm:spPr/>
      <dgm:t>
        <a:bodyPr/>
        <a:lstStyle/>
        <a:p>
          <a:endParaRPr lang="es-ES"/>
        </a:p>
      </dgm:t>
    </dgm:pt>
    <dgm:pt modelId="{756EF522-8BAC-4BDF-892C-B79417B42620}" type="pres">
      <dgm:prSet presAssocID="{DD75B0F8-0172-4A4E-A646-D3838F107313}" presName="comp" presStyleCnt="0"/>
      <dgm:spPr/>
      <dgm:t>
        <a:bodyPr/>
        <a:lstStyle/>
        <a:p>
          <a:endParaRPr lang="es-ES"/>
        </a:p>
      </dgm:t>
    </dgm:pt>
    <dgm:pt modelId="{A6482188-1810-43D4-9C1C-35C6A88B0373}" type="pres">
      <dgm:prSet presAssocID="{DD75B0F8-0172-4A4E-A646-D3838F107313}" presName="box" presStyleLbl="node1" presStyleIdx="1" presStyleCnt="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24D98DB2-55A4-46AC-92BD-0A9362450A22}" type="pres">
      <dgm:prSet presAssocID="{DD75B0F8-0172-4A4E-A646-D3838F107313}" presName="img" presStyleLbl="fgImgPlace1" presStyleIdx="1" presStyleCnt="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27B261D0-C2D7-4A77-A508-26F08B526958}" type="pres">
      <dgm:prSet presAssocID="{DD75B0F8-0172-4A4E-A646-D3838F107313}" presName="text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3423E3A7-CC25-4284-A120-901644EC3C45}" type="pres">
      <dgm:prSet presAssocID="{630F2F41-5A1B-421C-BFFF-FFC6698D8FEA}" presName="spacer" presStyleCnt="0"/>
      <dgm:spPr/>
      <dgm:t>
        <a:bodyPr/>
        <a:lstStyle/>
        <a:p>
          <a:endParaRPr lang="es-ES"/>
        </a:p>
      </dgm:t>
    </dgm:pt>
    <dgm:pt modelId="{6B327AF0-C346-4D60-832D-9A8DDE8D8789}" type="pres">
      <dgm:prSet presAssocID="{8DD57864-E175-4E60-9C28-E91BC0757898}" presName="comp" presStyleCnt="0"/>
      <dgm:spPr/>
      <dgm:t>
        <a:bodyPr/>
        <a:lstStyle/>
        <a:p>
          <a:endParaRPr lang="es-ES"/>
        </a:p>
      </dgm:t>
    </dgm:pt>
    <dgm:pt modelId="{C04C38EF-321C-462D-AEAB-39465A7D4B51}" type="pres">
      <dgm:prSet presAssocID="{8DD57864-E175-4E60-9C28-E91BC0757898}" presName="box" presStyleLbl="node1" presStyleIdx="2" presStyleCnt="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358DA1E-8CC1-408F-A5F4-633EB7794B5B}" type="pres">
      <dgm:prSet presAssocID="{8DD57864-E175-4E60-9C28-E91BC0757898}" presName="img" presStyleLbl="fgImgPlace1" presStyleIdx="2" presStyleCnt="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B4DE31A1-EA6F-45F6-A6FB-8188BB7966E3}" type="pres">
      <dgm:prSet presAssocID="{8DD57864-E175-4E60-9C28-E91BC0757898}" presName="text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034E2F6F-3159-4271-82BC-3F4DE9999975}" type="presOf" srcId="{C3AAB95E-A682-427E-A240-028459B34651}" destId="{B4DE31A1-EA6F-45F6-A6FB-8188BB7966E3}" srcOrd="1" destOrd="3" presId="urn:microsoft.com/office/officeart/2005/8/layout/vList4#2"/>
    <dgm:cxn modelId="{B7DEF781-0195-4051-8561-23E61152B484}" type="presOf" srcId="{DD75B0F8-0172-4A4E-A646-D3838F107313}" destId="{A6482188-1810-43D4-9C1C-35C6A88B0373}" srcOrd="0" destOrd="0" presId="urn:microsoft.com/office/officeart/2005/8/layout/vList4#2"/>
    <dgm:cxn modelId="{DC4D0FF0-9B54-447B-AD8A-9A3BE3606577}" srcId="{81E442DE-D326-44FF-9FD5-C634E98FBBDF}" destId="{8DD57864-E175-4E60-9C28-E91BC0757898}" srcOrd="2" destOrd="0" parTransId="{E1341343-4853-485C-B859-75A4997A0401}" sibTransId="{6C66E62F-7E63-4E5D-8A86-275FECDD1DAA}"/>
    <dgm:cxn modelId="{6157EB82-3017-43E5-A124-76779DEC51D3}" srcId="{81E442DE-D326-44FF-9FD5-C634E98FBBDF}" destId="{9017E5BB-22B4-41C9-8462-5E457449DD38}" srcOrd="0" destOrd="0" parTransId="{01F5C56F-C0B3-4A37-8748-8C81078F9322}" sibTransId="{73DD7AE1-09E7-4774-8671-70943D96ED5A}"/>
    <dgm:cxn modelId="{A4048A50-48BC-4CF7-BC67-D5CD44F0C5B8}" type="presOf" srcId="{81E442DE-D326-44FF-9FD5-C634E98FBBDF}" destId="{3E0C22F1-4FDE-4664-A01B-A91F50EDBAC3}" srcOrd="0" destOrd="0" presId="urn:microsoft.com/office/officeart/2005/8/layout/vList4#2"/>
    <dgm:cxn modelId="{1FAE16D5-206A-4667-A42D-13A99C143113}" type="presOf" srcId="{9017E5BB-22B4-41C9-8462-5E457449DD38}" destId="{E1F66A7A-2607-468C-B0E3-CBA36AEEF915}" srcOrd="1" destOrd="0" presId="urn:microsoft.com/office/officeart/2005/8/layout/vList4#2"/>
    <dgm:cxn modelId="{4891D86B-4934-4E54-8FED-3CA428BD232A}" type="presOf" srcId="{9017E5BB-22B4-41C9-8462-5E457449DD38}" destId="{B9D79557-BA7E-4C65-92B3-C56CC7FBB91C}" srcOrd="0" destOrd="0" presId="urn:microsoft.com/office/officeart/2005/8/layout/vList4#2"/>
    <dgm:cxn modelId="{B1E5BCD3-471D-4FF2-9E7E-C903E3C58CC5}" type="presOf" srcId="{6089D2B2-5177-4537-8562-41A8FF4DF0DD}" destId="{C04C38EF-321C-462D-AEAB-39465A7D4B51}" srcOrd="0" destOrd="1" presId="urn:microsoft.com/office/officeart/2005/8/layout/vList4#2"/>
    <dgm:cxn modelId="{1C07C940-3445-42E2-94A0-DFFD8A04FF71}" type="presOf" srcId="{C3AAB95E-A682-427E-A240-028459B34651}" destId="{C04C38EF-321C-462D-AEAB-39465A7D4B51}" srcOrd="0" destOrd="3" presId="urn:microsoft.com/office/officeart/2005/8/layout/vList4#2"/>
    <dgm:cxn modelId="{3D5D8ED4-8E50-4610-A359-5655A25180B0}" type="presOf" srcId="{8DD57864-E175-4E60-9C28-E91BC0757898}" destId="{C04C38EF-321C-462D-AEAB-39465A7D4B51}" srcOrd="0" destOrd="0" presId="urn:microsoft.com/office/officeart/2005/8/layout/vList4#2"/>
    <dgm:cxn modelId="{E97C5FFC-15EE-49FD-B456-3D7BE3DBEE8B}" type="presOf" srcId="{E19976A5-3D3A-44DD-A7A3-ACFDEAA13FFC}" destId="{C04C38EF-321C-462D-AEAB-39465A7D4B51}" srcOrd="0" destOrd="2" presId="urn:microsoft.com/office/officeart/2005/8/layout/vList4#2"/>
    <dgm:cxn modelId="{B3A8ABB8-D995-4875-971F-3C48E0424C74}" srcId="{8DD57864-E175-4E60-9C28-E91BC0757898}" destId="{E19976A5-3D3A-44DD-A7A3-ACFDEAA13FFC}" srcOrd="1" destOrd="0" parTransId="{50D16940-E8C5-4615-B572-BC5A99D8743B}" sibTransId="{06B29889-5ECE-4BAF-AAA7-D944F4845E28}"/>
    <dgm:cxn modelId="{DDCD0702-4161-44E2-8BCE-B8C74D0B565B}" type="presOf" srcId="{DD75B0F8-0172-4A4E-A646-D3838F107313}" destId="{27B261D0-C2D7-4A77-A508-26F08B526958}" srcOrd="1" destOrd="0" presId="urn:microsoft.com/office/officeart/2005/8/layout/vList4#2"/>
    <dgm:cxn modelId="{F4162B2C-4C6E-4C52-8B4F-C515842F5188}" type="presOf" srcId="{6089D2B2-5177-4537-8562-41A8FF4DF0DD}" destId="{B4DE31A1-EA6F-45F6-A6FB-8188BB7966E3}" srcOrd="1" destOrd="1" presId="urn:microsoft.com/office/officeart/2005/8/layout/vList4#2"/>
    <dgm:cxn modelId="{6191D3DB-0D03-42A9-A558-B9AB378B52A7}" type="presOf" srcId="{E19976A5-3D3A-44DD-A7A3-ACFDEAA13FFC}" destId="{B4DE31A1-EA6F-45F6-A6FB-8188BB7966E3}" srcOrd="1" destOrd="2" presId="urn:microsoft.com/office/officeart/2005/8/layout/vList4#2"/>
    <dgm:cxn modelId="{66508CA7-4C29-4C5A-A04F-E27D1E9EB97F}" srcId="{8DD57864-E175-4E60-9C28-E91BC0757898}" destId="{C3AAB95E-A682-427E-A240-028459B34651}" srcOrd="2" destOrd="0" parTransId="{54971B11-FA49-4E9A-9736-E461CFF03347}" sibTransId="{4DBD69D1-2DEC-4170-9E6D-9054C7904FFD}"/>
    <dgm:cxn modelId="{F1AE33A7-48FE-422E-9192-4D4A40D721BD}" srcId="{8DD57864-E175-4E60-9C28-E91BC0757898}" destId="{6089D2B2-5177-4537-8562-41A8FF4DF0DD}" srcOrd="0" destOrd="0" parTransId="{145874A3-83C9-4EDB-9514-9D9A6AD2FCD4}" sibTransId="{3A55B29E-B505-4A7D-B92B-24B45BD5887D}"/>
    <dgm:cxn modelId="{2038BAB8-DE25-4BDE-8462-8EC8D971FF4F}" type="presOf" srcId="{8DD57864-E175-4E60-9C28-E91BC0757898}" destId="{B4DE31A1-EA6F-45F6-A6FB-8188BB7966E3}" srcOrd="1" destOrd="0" presId="urn:microsoft.com/office/officeart/2005/8/layout/vList4#2"/>
    <dgm:cxn modelId="{15E78BFB-1F75-4A37-853D-4BE56E013FC4}" srcId="{81E442DE-D326-44FF-9FD5-C634E98FBBDF}" destId="{DD75B0F8-0172-4A4E-A646-D3838F107313}" srcOrd="1" destOrd="0" parTransId="{F4263841-C638-4D5F-8BF4-CB77B0BA95B9}" sibTransId="{630F2F41-5A1B-421C-BFFF-FFC6698D8FEA}"/>
    <dgm:cxn modelId="{88E7AACA-BC68-48A7-B216-1CF65CF905C1}" type="presParOf" srcId="{3E0C22F1-4FDE-4664-A01B-A91F50EDBAC3}" destId="{3F6C3851-5D98-40F8-957A-696B8E8DFB14}" srcOrd="0" destOrd="0" presId="urn:microsoft.com/office/officeart/2005/8/layout/vList4#2"/>
    <dgm:cxn modelId="{2E4A4585-866C-4FE4-A9E9-C6B4E768C3C8}" type="presParOf" srcId="{3F6C3851-5D98-40F8-957A-696B8E8DFB14}" destId="{B9D79557-BA7E-4C65-92B3-C56CC7FBB91C}" srcOrd="0" destOrd="0" presId="urn:microsoft.com/office/officeart/2005/8/layout/vList4#2"/>
    <dgm:cxn modelId="{0AAFED5B-18C7-4F51-A3A9-22BDB08F5D45}" type="presParOf" srcId="{3F6C3851-5D98-40F8-957A-696B8E8DFB14}" destId="{937C5347-979A-4187-A5AD-9330A41F7C30}" srcOrd="1" destOrd="0" presId="urn:microsoft.com/office/officeart/2005/8/layout/vList4#2"/>
    <dgm:cxn modelId="{7DB31362-BA7A-48E2-80C6-48777BFE350E}" type="presParOf" srcId="{3F6C3851-5D98-40F8-957A-696B8E8DFB14}" destId="{E1F66A7A-2607-468C-B0E3-CBA36AEEF915}" srcOrd="2" destOrd="0" presId="urn:microsoft.com/office/officeart/2005/8/layout/vList4#2"/>
    <dgm:cxn modelId="{BA8DEB12-99D3-40AA-BD7F-210BFC43388E}" type="presParOf" srcId="{3E0C22F1-4FDE-4664-A01B-A91F50EDBAC3}" destId="{D94CCC6C-525B-4B55-B4B4-BD22BE05DA84}" srcOrd="1" destOrd="0" presId="urn:microsoft.com/office/officeart/2005/8/layout/vList4#2"/>
    <dgm:cxn modelId="{37F2F0AF-72F2-4FB2-9D5A-5D76761815BD}" type="presParOf" srcId="{3E0C22F1-4FDE-4664-A01B-A91F50EDBAC3}" destId="{756EF522-8BAC-4BDF-892C-B79417B42620}" srcOrd="2" destOrd="0" presId="urn:microsoft.com/office/officeart/2005/8/layout/vList4#2"/>
    <dgm:cxn modelId="{37C87241-71B1-411F-9227-CB2F271F1920}" type="presParOf" srcId="{756EF522-8BAC-4BDF-892C-B79417B42620}" destId="{A6482188-1810-43D4-9C1C-35C6A88B0373}" srcOrd="0" destOrd="0" presId="urn:microsoft.com/office/officeart/2005/8/layout/vList4#2"/>
    <dgm:cxn modelId="{E0920A2B-98B9-45E6-9589-E7C1B970A768}" type="presParOf" srcId="{756EF522-8BAC-4BDF-892C-B79417B42620}" destId="{24D98DB2-55A4-46AC-92BD-0A9362450A22}" srcOrd="1" destOrd="0" presId="urn:microsoft.com/office/officeart/2005/8/layout/vList4#2"/>
    <dgm:cxn modelId="{79910FC7-2A07-4757-8BFF-B867DAAAB83A}" type="presParOf" srcId="{756EF522-8BAC-4BDF-892C-B79417B42620}" destId="{27B261D0-C2D7-4A77-A508-26F08B526958}" srcOrd="2" destOrd="0" presId="urn:microsoft.com/office/officeart/2005/8/layout/vList4#2"/>
    <dgm:cxn modelId="{040AE948-4883-49B2-8765-58E18D2BAE0B}" type="presParOf" srcId="{3E0C22F1-4FDE-4664-A01B-A91F50EDBAC3}" destId="{3423E3A7-CC25-4284-A120-901644EC3C45}" srcOrd="3" destOrd="0" presId="urn:microsoft.com/office/officeart/2005/8/layout/vList4#2"/>
    <dgm:cxn modelId="{B47471DB-90B5-48FE-B89B-AA63D488CE8A}" type="presParOf" srcId="{3E0C22F1-4FDE-4664-A01B-A91F50EDBAC3}" destId="{6B327AF0-C346-4D60-832D-9A8DDE8D8789}" srcOrd="4" destOrd="0" presId="urn:microsoft.com/office/officeart/2005/8/layout/vList4#2"/>
    <dgm:cxn modelId="{7000C243-FE22-419D-95B8-234F92B3C793}" type="presParOf" srcId="{6B327AF0-C346-4D60-832D-9A8DDE8D8789}" destId="{C04C38EF-321C-462D-AEAB-39465A7D4B51}" srcOrd="0" destOrd="0" presId="urn:microsoft.com/office/officeart/2005/8/layout/vList4#2"/>
    <dgm:cxn modelId="{B6546CF3-26E5-4854-ADA9-C360274F456D}" type="presParOf" srcId="{6B327AF0-C346-4D60-832D-9A8DDE8D8789}" destId="{5358DA1E-8CC1-408F-A5F4-633EB7794B5B}" srcOrd="1" destOrd="0" presId="urn:microsoft.com/office/officeart/2005/8/layout/vList4#2"/>
    <dgm:cxn modelId="{CBBC802E-75FD-4EAF-B01C-F039AEB82FB1}" type="presParOf" srcId="{6B327AF0-C346-4D60-832D-9A8DDE8D8789}" destId="{B4DE31A1-EA6F-45F6-A6FB-8188BB7966E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EE2AB-D7E6-43F9-986A-DA22555BE295}" type="doc">
      <dgm:prSet loTypeId="urn:microsoft.com/office/officeart/2005/8/layout/vList4#3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19BFE222-965A-43FA-B42C-5F834C724CB8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Producto 1</a:t>
          </a:r>
          <a:endParaRPr lang="es-ES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81CDA9FA-9C0C-485F-9C8F-ED62F9776636}" type="parTrans" cxnId="{F2077622-B74F-4191-87C9-5627FE63A08F}">
      <dgm:prSet/>
      <dgm:spPr/>
      <dgm:t>
        <a:bodyPr/>
        <a:lstStyle/>
        <a:p>
          <a:endParaRPr lang="es-ES"/>
        </a:p>
      </dgm:t>
    </dgm:pt>
    <dgm:pt modelId="{BF2FC968-029B-4683-AF88-B6BCC34FEE00}" type="sibTrans" cxnId="{F2077622-B74F-4191-87C9-5627FE63A08F}">
      <dgm:prSet/>
      <dgm:spPr/>
      <dgm:t>
        <a:bodyPr/>
        <a:lstStyle/>
        <a:p>
          <a:endParaRPr lang="es-ES"/>
        </a:p>
      </dgm:t>
    </dgm:pt>
    <dgm:pt modelId="{31E7150C-2471-4DD9-AEA4-8CC653C9C70B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FFC8BF25-D678-4DE9-BCD1-C15EC45D6731}" type="parTrans" cxnId="{46FA27A4-5BDA-4D34-8F99-C615156384D4}">
      <dgm:prSet/>
      <dgm:spPr/>
      <dgm:t>
        <a:bodyPr/>
        <a:lstStyle/>
        <a:p>
          <a:endParaRPr lang="es-ES"/>
        </a:p>
      </dgm:t>
    </dgm:pt>
    <dgm:pt modelId="{B6E169E9-7A19-41F7-8F36-4851BF1F05F3}" type="sibTrans" cxnId="{46FA27A4-5BDA-4D34-8F99-C615156384D4}">
      <dgm:prSet/>
      <dgm:spPr/>
      <dgm:t>
        <a:bodyPr/>
        <a:lstStyle/>
        <a:p>
          <a:endParaRPr lang="es-ES"/>
        </a:p>
      </dgm:t>
    </dgm:pt>
    <dgm:pt modelId="{57F19E01-4760-42FB-B6F4-A326143CA7AC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Producto 2</a:t>
          </a:r>
          <a:endParaRPr lang="es-ES" b="1" dirty="0">
            <a:solidFill>
              <a:schemeClr val="accent6"/>
            </a:solidFill>
          </a:endParaRPr>
        </a:p>
      </dgm:t>
    </dgm:pt>
    <dgm:pt modelId="{006F1707-1337-4B0D-A7B7-DB57370896A6}" type="parTrans" cxnId="{DB46A5F7-C679-4BF8-9DC6-D5DECBC691DD}">
      <dgm:prSet/>
      <dgm:spPr/>
      <dgm:t>
        <a:bodyPr/>
        <a:lstStyle/>
        <a:p>
          <a:endParaRPr lang="es-ES"/>
        </a:p>
      </dgm:t>
    </dgm:pt>
    <dgm:pt modelId="{5F47BBB6-A29E-464C-8ABE-93F46B307426}" type="sibTrans" cxnId="{DB46A5F7-C679-4BF8-9DC6-D5DECBC691DD}">
      <dgm:prSet/>
      <dgm:spPr/>
      <dgm:t>
        <a:bodyPr/>
        <a:lstStyle/>
        <a:p>
          <a:endParaRPr lang="es-ES"/>
        </a:p>
      </dgm:t>
    </dgm:pt>
    <dgm:pt modelId="{96B4242E-921C-46FB-984B-1128FAC463E0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C6661FE3-894C-42A2-AB3D-94B2CE903A74}" type="parTrans" cxnId="{DA2ECA56-7CCA-46A1-ABA8-E8C08505A856}">
      <dgm:prSet/>
      <dgm:spPr/>
      <dgm:t>
        <a:bodyPr/>
        <a:lstStyle/>
        <a:p>
          <a:endParaRPr lang="es-ES"/>
        </a:p>
      </dgm:t>
    </dgm:pt>
    <dgm:pt modelId="{12F94CAF-FF39-4AB0-85A5-D185BB8972BF}" type="sibTrans" cxnId="{DA2ECA56-7CCA-46A1-ABA8-E8C08505A856}">
      <dgm:prSet/>
      <dgm:spPr/>
      <dgm:t>
        <a:bodyPr/>
        <a:lstStyle/>
        <a:p>
          <a:endParaRPr lang="es-ES"/>
        </a:p>
      </dgm:t>
    </dgm:pt>
    <dgm:pt modelId="{47EFF467-B3F8-4E9F-A38F-E1CF9769BAE1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Servicio 1</a:t>
          </a:r>
          <a:endParaRPr lang="es-ES" b="1" dirty="0">
            <a:solidFill>
              <a:schemeClr val="accent6"/>
            </a:solidFill>
          </a:endParaRPr>
        </a:p>
      </dgm:t>
    </dgm:pt>
    <dgm:pt modelId="{96B03B1B-E24C-486C-8B0B-C9E9351547F1}" type="parTrans" cxnId="{AC07592F-3F30-4BDC-86E7-15DA65B98290}">
      <dgm:prSet/>
      <dgm:spPr/>
      <dgm:t>
        <a:bodyPr/>
        <a:lstStyle/>
        <a:p>
          <a:endParaRPr lang="es-ES"/>
        </a:p>
      </dgm:t>
    </dgm:pt>
    <dgm:pt modelId="{98372245-DB36-4F99-B678-B3DFEF595580}" type="sibTrans" cxnId="{AC07592F-3F30-4BDC-86E7-15DA65B98290}">
      <dgm:prSet/>
      <dgm:spPr/>
      <dgm:t>
        <a:bodyPr/>
        <a:lstStyle/>
        <a:p>
          <a:endParaRPr lang="es-ES"/>
        </a:p>
      </dgm:t>
    </dgm:pt>
    <dgm:pt modelId="{037C0D45-5376-4942-8741-E414E86B574C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099D6C6C-5D66-41DC-9505-81FE1ED2AA75}" type="parTrans" cxnId="{44ACEF4A-D1CC-46D1-B755-F459A63BA93F}">
      <dgm:prSet/>
      <dgm:spPr/>
      <dgm:t>
        <a:bodyPr/>
        <a:lstStyle/>
        <a:p>
          <a:endParaRPr lang="es-ES"/>
        </a:p>
      </dgm:t>
    </dgm:pt>
    <dgm:pt modelId="{5BB66A81-DC6E-45B4-8384-5EE7174B3AF0}" type="sibTrans" cxnId="{44ACEF4A-D1CC-46D1-B755-F459A63BA93F}">
      <dgm:prSet/>
      <dgm:spPr/>
      <dgm:t>
        <a:bodyPr/>
        <a:lstStyle/>
        <a:p>
          <a:endParaRPr lang="es-ES"/>
        </a:p>
      </dgm:t>
    </dgm:pt>
    <dgm:pt modelId="{497D26BC-0523-4714-BD35-40F4BBDDF04F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Servicio 2</a:t>
          </a:r>
          <a:endParaRPr lang="es-ES" b="1" dirty="0">
            <a:solidFill>
              <a:schemeClr val="accent6"/>
            </a:solidFill>
          </a:endParaRPr>
        </a:p>
      </dgm:t>
    </dgm:pt>
    <dgm:pt modelId="{006C5DCF-7539-4E6D-ACCA-3317FB6F7C37}" type="parTrans" cxnId="{6AB01C1D-0E9A-41EB-821B-7B72A51AA30F}">
      <dgm:prSet/>
      <dgm:spPr/>
      <dgm:t>
        <a:bodyPr/>
        <a:lstStyle/>
        <a:p>
          <a:endParaRPr lang="es-ES"/>
        </a:p>
      </dgm:t>
    </dgm:pt>
    <dgm:pt modelId="{9C8FA634-5603-4DFB-9187-C83C35EF48B4}" type="sibTrans" cxnId="{6AB01C1D-0E9A-41EB-821B-7B72A51AA30F}">
      <dgm:prSet/>
      <dgm:spPr/>
      <dgm:t>
        <a:bodyPr/>
        <a:lstStyle/>
        <a:p>
          <a:endParaRPr lang="es-ES"/>
        </a:p>
      </dgm:t>
    </dgm:pt>
    <dgm:pt modelId="{852D1352-0BF7-4553-913B-508C997E5BAA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6DDBA2AD-CA8D-49ED-9063-680DE24A242A}" type="parTrans" cxnId="{E3785828-F8BB-487E-84F7-47E57AA2CD19}">
      <dgm:prSet/>
      <dgm:spPr/>
      <dgm:t>
        <a:bodyPr/>
        <a:lstStyle/>
        <a:p>
          <a:endParaRPr lang="es-ES"/>
        </a:p>
      </dgm:t>
    </dgm:pt>
    <dgm:pt modelId="{519920BB-2508-4A37-9E67-698B961AE9DC}" type="sibTrans" cxnId="{E3785828-F8BB-487E-84F7-47E57AA2CD19}">
      <dgm:prSet/>
      <dgm:spPr/>
      <dgm:t>
        <a:bodyPr/>
        <a:lstStyle/>
        <a:p>
          <a:endParaRPr lang="es-ES"/>
        </a:p>
      </dgm:t>
    </dgm:pt>
    <dgm:pt modelId="{7326ED6D-ABD4-449C-85DA-119DB0703044}" type="pres">
      <dgm:prSet presAssocID="{9DAEE2AB-D7E6-43F9-986A-DA22555BE29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A1A00A-5F1C-4BFC-8AC2-374BA29B4E74}" type="pres">
      <dgm:prSet presAssocID="{19BFE222-965A-43FA-B42C-5F834C724CB8}" presName="comp" presStyleCnt="0"/>
      <dgm:spPr/>
      <dgm:t>
        <a:bodyPr/>
        <a:lstStyle/>
        <a:p>
          <a:endParaRPr lang="es-ES"/>
        </a:p>
      </dgm:t>
    </dgm:pt>
    <dgm:pt modelId="{AE636FBB-F628-42B9-B85E-AA6154A09B40}" type="pres">
      <dgm:prSet presAssocID="{19BFE222-965A-43FA-B42C-5F834C724CB8}" presName="box" presStyleLbl="node1" presStyleIdx="0" presStyleCnt="4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68269099-0A6F-469A-A684-266066626EEE}" type="pres">
      <dgm:prSet presAssocID="{19BFE222-965A-43FA-B42C-5F834C724CB8}" presName="img" presStyleLbl="fgImgPlace1" presStyleIdx="0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72E70ACE-1E1F-4A5C-8A4D-1016CF3B54EC}" type="pres">
      <dgm:prSet presAssocID="{19BFE222-965A-43FA-B42C-5F834C724CB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2370F5-2F2C-490A-98E9-C0B25EF37713}" type="pres">
      <dgm:prSet presAssocID="{BF2FC968-029B-4683-AF88-B6BCC34FEE00}" presName="spacer" presStyleCnt="0"/>
      <dgm:spPr/>
      <dgm:t>
        <a:bodyPr/>
        <a:lstStyle/>
        <a:p>
          <a:endParaRPr lang="es-ES"/>
        </a:p>
      </dgm:t>
    </dgm:pt>
    <dgm:pt modelId="{076A8D4C-307A-419A-9186-AFAEC4D95967}" type="pres">
      <dgm:prSet presAssocID="{57F19E01-4760-42FB-B6F4-A326143CA7AC}" presName="comp" presStyleCnt="0"/>
      <dgm:spPr/>
      <dgm:t>
        <a:bodyPr/>
        <a:lstStyle/>
        <a:p>
          <a:endParaRPr lang="es-ES"/>
        </a:p>
      </dgm:t>
    </dgm:pt>
    <dgm:pt modelId="{03DA06FB-3951-4423-AC6A-2BB1DCA94F08}" type="pres">
      <dgm:prSet presAssocID="{57F19E01-4760-42FB-B6F4-A326143CA7AC}" presName="box" presStyleLbl="nod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908EBC9E-370A-4FA0-8821-579111178BF9}" type="pres">
      <dgm:prSet presAssocID="{57F19E01-4760-42FB-B6F4-A326143CA7AC}" presName="img" presStyleLbl="fgImgPlac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7D1E853-4054-44CA-86F1-1360F9C6B0B4}" type="pres">
      <dgm:prSet presAssocID="{57F19E01-4760-42FB-B6F4-A326143CA7A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4DE87F-F1D0-4FE5-9EEF-EE90083D4820}" type="pres">
      <dgm:prSet presAssocID="{5F47BBB6-A29E-464C-8ABE-93F46B307426}" presName="spacer" presStyleCnt="0"/>
      <dgm:spPr/>
      <dgm:t>
        <a:bodyPr/>
        <a:lstStyle/>
        <a:p>
          <a:endParaRPr lang="es-ES"/>
        </a:p>
      </dgm:t>
    </dgm:pt>
    <dgm:pt modelId="{45CF1ED6-113D-4102-B781-2FCECD3A9402}" type="pres">
      <dgm:prSet presAssocID="{47EFF467-B3F8-4E9F-A38F-E1CF9769BAE1}" presName="comp" presStyleCnt="0"/>
      <dgm:spPr/>
      <dgm:t>
        <a:bodyPr/>
        <a:lstStyle/>
        <a:p>
          <a:endParaRPr lang="es-ES"/>
        </a:p>
      </dgm:t>
    </dgm:pt>
    <dgm:pt modelId="{D14EB8C7-29E2-4C65-AEC5-5ECB6298FF98}" type="pres">
      <dgm:prSet presAssocID="{47EFF467-B3F8-4E9F-A38F-E1CF9769BAE1}" presName="box" presStyleLbl="nod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7EF5486-843E-4AEE-B790-ADAA01C76F45}" type="pres">
      <dgm:prSet presAssocID="{47EFF467-B3F8-4E9F-A38F-E1CF9769BAE1}" presName="img" presStyleLbl="fgImgPlac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01FF2D7-2176-4356-A5B0-0D88499E2190}" type="pres">
      <dgm:prSet presAssocID="{47EFF467-B3F8-4E9F-A38F-E1CF9769BAE1}" presName="text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37E9EA60-DBD4-47C5-8107-25EC18BC9C49}" type="pres">
      <dgm:prSet presAssocID="{98372245-DB36-4F99-B678-B3DFEF595580}" presName="spacer" presStyleCnt="0"/>
      <dgm:spPr/>
      <dgm:t>
        <a:bodyPr/>
        <a:lstStyle/>
        <a:p>
          <a:endParaRPr lang="es-ES"/>
        </a:p>
      </dgm:t>
    </dgm:pt>
    <dgm:pt modelId="{6379FDB9-67BC-4191-9387-1CE212D20B23}" type="pres">
      <dgm:prSet presAssocID="{497D26BC-0523-4714-BD35-40F4BBDDF04F}" presName="comp" presStyleCnt="0"/>
      <dgm:spPr/>
      <dgm:t>
        <a:bodyPr/>
        <a:lstStyle/>
        <a:p>
          <a:endParaRPr lang="es-ES"/>
        </a:p>
      </dgm:t>
    </dgm:pt>
    <dgm:pt modelId="{AC46DE32-1FD5-4AFA-B2A1-40764E13D8D9}" type="pres">
      <dgm:prSet presAssocID="{497D26BC-0523-4714-BD35-40F4BBDDF04F}" presName="box" presStyleLbl="nod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B06480CD-0C33-49EB-9B43-1A3F1B358A28}" type="pres">
      <dgm:prSet presAssocID="{497D26BC-0523-4714-BD35-40F4BBDDF04F}" presName="img" presStyleLbl="fgImgPlac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938C2180-681C-4936-826D-08FD8A1FB64D}" type="pres">
      <dgm:prSet presAssocID="{497D26BC-0523-4714-BD35-40F4BBDDF04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B01C1D-0E9A-41EB-821B-7B72A51AA30F}" srcId="{9DAEE2AB-D7E6-43F9-986A-DA22555BE295}" destId="{497D26BC-0523-4714-BD35-40F4BBDDF04F}" srcOrd="3" destOrd="0" parTransId="{006C5DCF-7539-4E6D-ACCA-3317FB6F7C37}" sibTransId="{9C8FA634-5603-4DFB-9187-C83C35EF48B4}"/>
    <dgm:cxn modelId="{5476A96D-BEF7-4F3E-A305-E83C46AD03CF}" type="presOf" srcId="{497D26BC-0523-4714-BD35-40F4BBDDF04F}" destId="{938C2180-681C-4936-826D-08FD8A1FB64D}" srcOrd="1" destOrd="0" presId="urn:microsoft.com/office/officeart/2005/8/layout/vList4#3"/>
    <dgm:cxn modelId="{F3659172-8015-49BC-8D8A-D267B09762C0}" type="presOf" srcId="{96B4242E-921C-46FB-984B-1128FAC463E0}" destId="{03DA06FB-3951-4423-AC6A-2BB1DCA94F08}" srcOrd="0" destOrd="1" presId="urn:microsoft.com/office/officeart/2005/8/layout/vList4#3"/>
    <dgm:cxn modelId="{F119EBC5-943C-40E9-9399-5562859C5404}" type="presOf" srcId="{497D26BC-0523-4714-BD35-40F4BBDDF04F}" destId="{AC46DE32-1FD5-4AFA-B2A1-40764E13D8D9}" srcOrd="0" destOrd="0" presId="urn:microsoft.com/office/officeart/2005/8/layout/vList4#3"/>
    <dgm:cxn modelId="{46FA27A4-5BDA-4D34-8F99-C615156384D4}" srcId="{19BFE222-965A-43FA-B42C-5F834C724CB8}" destId="{31E7150C-2471-4DD9-AEA4-8CC653C9C70B}" srcOrd="0" destOrd="0" parTransId="{FFC8BF25-D678-4DE9-BCD1-C15EC45D6731}" sibTransId="{B6E169E9-7A19-41F7-8F36-4851BF1F05F3}"/>
    <dgm:cxn modelId="{7214C099-076C-4A33-8360-E0A4C9DBAD6A}" type="presOf" srcId="{852D1352-0BF7-4553-913B-508C997E5BAA}" destId="{AC46DE32-1FD5-4AFA-B2A1-40764E13D8D9}" srcOrd="0" destOrd="1" presId="urn:microsoft.com/office/officeart/2005/8/layout/vList4#3"/>
    <dgm:cxn modelId="{F0B78DEC-E2AB-4ACA-8070-698F6022C830}" type="presOf" srcId="{852D1352-0BF7-4553-913B-508C997E5BAA}" destId="{938C2180-681C-4936-826D-08FD8A1FB64D}" srcOrd="1" destOrd="1" presId="urn:microsoft.com/office/officeart/2005/8/layout/vList4#3"/>
    <dgm:cxn modelId="{AD30B43C-03CD-4977-9F1F-9108D2314136}" type="presOf" srcId="{57F19E01-4760-42FB-B6F4-A326143CA7AC}" destId="{03DA06FB-3951-4423-AC6A-2BB1DCA94F08}" srcOrd="0" destOrd="0" presId="urn:microsoft.com/office/officeart/2005/8/layout/vList4#3"/>
    <dgm:cxn modelId="{DA2ECA56-7CCA-46A1-ABA8-E8C08505A856}" srcId="{57F19E01-4760-42FB-B6F4-A326143CA7AC}" destId="{96B4242E-921C-46FB-984B-1128FAC463E0}" srcOrd="0" destOrd="0" parTransId="{C6661FE3-894C-42A2-AB3D-94B2CE903A74}" sibTransId="{12F94CAF-FF39-4AB0-85A5-D185BB8972BF}"/>
    <dgm:cxn modelId="{0D557C1B-8B34-435A-A92E-6031F738BBDF}" type="presOf" srcId="{19BFE222-965A-43FA-B42C-5F834C724CB8}" destId="{AE636FBB-F628-42B9-B85E-AA6154A09B40}" srcOrd="0" destOrd="0" presId="urn:microsoft.com/office/officeart/2005/8/layout/vList4#3"/>
    <dgm:cxn modelId="{7F800690-D778-4B1A-A720-DE5D1ADD0AE3}" type="presOf" srcId="{31E7150C-2471-4DD9-AEA4-8CC653C9C70B}" destId="{72E70ACE-1E1F-4A5C-8A4D-1016CF3B54EC}" srcOrd="1" destOrd="1" presId="urn:microsoft.com/office/officeart/2005/8/layout/vList4#3"/>
    <dgm:cxn modelId="{FF37230E-6AAF-4D0C-B838-22DF23053C19}" type="presOf" srcId="{19BFE222-965A-43FA-B42C-5F834C724CB8}" destId="{72E70ACE-1E1F-4A5C-8A4D-1016CF3B54EC}" srcOrd="1" destOrd="0" presId="urn:microsoft.com/office/officeart/2005/8/layout/vList4#3"/>
    <dgm:cxn modelId="{A1812E6C-FB2E-415E-A76E-CA7278143AE9}" type="presOf" srcId="{47EFF467-B3F8-4E9F-A38F-E1CF9769BAE1}" destId="{D14EB8C7-29E2-4C65-AEC5-5ECB6298FF98}" srcOrd="0" destOrd="0" presId="urn:microsoft.com/office/officeart/2005/8/layout/vList4#3"/>
    <dgm:cxn modelId="{A5FAD3F7-E68B-4470-AA77-B41BAF75EA1C}" type="presOf" srcId="{037C0D45-5376-4942-8741-E414E86B574C}" destId="{001FF2D7-2176-4356-A5B0-0D88499E2190}" srcOrd="1" destOrd="1" presId="urn:microsoft.com/office/officeart/2005/8/layout/vList4#3"/>
    <dgm:cxn modelId="{E62560BB-9A2B-4960-8F0A-A66C3FFBCE1E}" type="presOf" srcId="{47EFF467-B3F8-4E9F-A38F-E1CF9769BAE1}" destId="{001FF2D7-2176-4356-A5B0-0D88499E2190}" srcOrd="1" destOrd="0" presId="urn:microsoft.com/office/officeart/2005/8/layout/vList4#3"/>
    <dgm:cxn modelId="{AC07592F-3F30-4BDC-86E7-15DA65B98290}" srcId="{9DAEE2AB-D7E6-43F9-986A-DA22555BE295}" destId="{47EFF467-B3F8-4E9F-A38F-E1CF9769BAE1}" srcOrd="2" destOrd="0" parTransId="{96B03B1B-E24C-486C-8B0B-C9E9351547F1}" sibTransId="{98372245-DB36-4F99-B678-B3DFEF595580}"/>
    <dgm:cxn modelId="{87C717E3-C209-4C13-AA80-4E1F1E63A2D7}" type="presOf" srcId="{9DAEE2AB-D7E6-43F9-986A-DA22555BE295}" destId="{7326ED6D-ABD4-449C-85DA-119DB0703044}" srcOrd="0" destOrd="0" presId="urn:microsoft.com/office/officeart/2005/8/layout/vList4#3"/>
    <dgm:cxn modelId="{286776AA-EF0B-401E-8F6B-F23EC8054A8A}" type="presOf" srcId="{96B4242E-921C-46FB-984B-1128FAC463E0}" destId="{07D1E853-4054-44CA-86F1-1360F9C6B0B4}" srcOrd="1" destOrd="1" presId="urn:microsoft.com/office/officeart/2005/8/layout/vList4#3"/>
    <dgm:cxn modelId="{8238A740-458A-4778-8503-C9943B964BB2}" type="presOf" srcId="{037C0D45-5376-4942-8741-E414E86B574C}" destId="{D14EB8C7-29E2-4C65-AEC5-5ECB6298FF98}" srcOrd="0" destOrd="1" presId="urn:microsoft.com/office/officeart/2005/8/layout/vList4#3"/>
    <dgm:cxn modelId="{AA1B0963-0F45-412F-AB47-E9CBF4026D11}" type="presOf" srcId="{57F19E01-4760-42FB-B6F4-A326143CA7AC}" destId="{07D1E853-4054-44CA-86F1-1360F9C6B0B4}" srcOrd="1" destOrd="0" presId="urn:microsoft.com/office/officeart/2005/8/layout/vList4#3"/>
    <dgm:cxn modelId="{E3785828-F8BB-487E-84F7-47E57AA2CD19}" srcId="{497D26BC-0523-4714-BD35-40F4BBDDF04F}" destId="{852D1352-0BF7-4553-913B-508C997E5BAA}" srcOrd="0" destOrd="0" parTransId="{6DDBA2AD-CA8D-49ED-9063-680DE24A242A}" sibTransId="{519920BB-2508-4A37-9E67-698B961AE9DC}"/>
    <dgm:cxn modelId="{DB46A5F7-C679-4BF8-9DC6-D5DECBC691DD}" srcId="{9DAEE2AB-D7E6-43F9-986A-DA22555BE295}" destId="{57F19E01-4760-42FB-B6F4-A326143CA7AC}" srcOrd="1" destOrd="0" parTransId="{006F1707-1337-4B0D-A7B7-DB57370896A6}" sibTransId="{5F47BBB6-A29E-464C-8ABE-93F46B307426}"/>
    <dgm:cxn modelId="{40817764-754F-42B0-BDC3-85EBABF6598A}" type="presOf" srcId="{31E7150C-2471-4DD9-AEA4-8CC653C9C70B}" destId="{AE636FBB-F628-42B9-B85E-AA6154A09B40}" srcOrd="0" destOrd="1" presId="urn:microsoft.com/office/officeart/2005/8/layout/vList4#3"/>
    <dgm:cxn modelId="{F2077622-B74F-4191-87C9-5627FE63A08F}" srcId="{9DAEE2AB-D7E6-43F9-986A-DA22555BE295}" destId="{19BFE222-965A-43FA-B42C-5F834C724CB8}" srcOrd="0" destOrd="0" parTransId="{81CDA9FA-9C0C-485F-9C8F-ED62F9776636}" sibTransId="{BF2FC968-029B-4683-AF88-B6BCC34FEE00}"/>
    <dgm:cxn modelId="{44ACEF4A-D1CC-46D1-B755-F459A63BA93F}" srcId="{47EFF467-B3F8-4E9F-A38F-E1CF9769BAE1}" destId="{037C0D45-5376-4942-8741-E414E86B574C}" srcOrd="0" destOrd="0" parTransId="{099D6C6C-5D66-41DC-9505-81FE1ED2AA75}" sibTransId="{5BB66A81-DC6E-45B4-8384-5EE7174B3AF0}"/>
    <dgm:cxn modelId="{22C8EF0F-0915-473F-B1E6-FD7E6FD8F613}" type="presParOf" srcId="{7326ED6D-ABD4-449C-85DA-119DB0703044}" destId="{04A1A00A-5F1C-4BFC-8AC2-374BA29B4E74}" srcOrd="0" destOrd="0" presId="urn:microsoft.com/office/officeart/2005/8/layout/vList4#3"/>
    <dgm:cxn modelId="{5F826EF6-005E-45EE-B258-9CBBB9F44D5C}" type="presParOf" srcId="{04A1A00A-5F1C-4BFC-8AC2-374BA29B4E74}" destId="{AE636FBB-F628-42B9-B85E-AA6154A09B40}" srcOrd="0" destOrd="0" presId="urn:microsoft.com/office/officeart/2005/8/layout/vList4#3"/>
    <dgm:cxn modelId="{8DFA52E7-77FF-4B53-853D-5AA2094F17D4}" type="presParOf" srcId="{04A1A00A-5F1C-4BFC-8AC2-374BA29B4E74}" destId="{68269099-0A6F-469A-A684-266066626EEE}" srcOrd="1" destOrd="0" presId="urn:microsoft.com/office/officeart/2005/8/layout/vList4#3"/>
    <dgm:cxn modelId="{70DBCE6D-481B-494E-B2DA-85ED24D31CBF}" type="presParOf" srcId="{04A1A00A-5F1C-4BFC-8AC2-374BA29B4E74}" destId="{72E70ACE-1E1F-4A5C-8A4D-1016CF3B54EC}" srcOrd="2" destOrd="0" presId="urn:microsoft.com/office/officeart/2005/8/layout/vList4#3"/>
    <dgm:cxn modelId="{79A8BB1B-D2D7-4D63-8EC5-F9896ADC9FB6}" type="presParOf" srcId="{7326ED6D-ABD4-449C-85DA-119DB0703044}" destId="{882370F5-2F2C-490A-98E9-C0B25EF37713}" srcOrd="1" destOrd="0" presId="urn:microsoft.com/office/officeart/2005/8/layout/vList4#3"/>
    <dgm:cxn modelId="{69104545-841C-457F-8986-26CF7BC1D262}" type="presParOf" srcId="{7326ED6D-ABD4-449C-85DA-119DB0703044}" destId="{076A8D4C-307A-419A-9186-AFAEC4D95967}" srcOrd="2" destOrd="0" presId="urn:microsoft.com/office/officeart/2005/8/layout/vList4#3"/>
    <dgm:cxn modelId="{DA59BBD2-7E04-47A1-B360-416476188A9E}" type="presParOf" srcId="{076A8D4C-307A-419A-9186-AFAEC4D95967}" destId="{03DA06FB-3951-4423-AC6A-2BB1DCA94F08}" srcOrd="0" destOrd="0" presId="urn:microsoft.com/office/officeart/2005/8/layout/vList4#3"/>
    <dgm:cxn modelId="{9A66573D-2838-49E4-AD0A-2D34462CA5CF}" type="presParOf" srcId="{076A8D4C-307A-419A-9186-AFAEC4D95967}" destId="{908EBC9E-370A-4FA0-8821-579111178BF9}" srcOrd="1" destOrd="0" presId="urn:microsoft.com/office/officeart/2005/8/layout/vList4#3"/>
    <dgm:cxn modelId="{3E0C2E64-8EAF-4CD2-9FCE-A54E2021B2A0}" type="presParOf" srcId="{076A8D4C-307A-419A-9186-AFAEC4D95967}" destId="{07D1E853-4054-44CA-86F1-1360F9C6B0B4}" srcOrd="2" destOrd="0" presId="urn:microsoft.com/office/officeart/2005/8/layout/vList4#3"/>
    <dgm:cxn modelId="{F59CEC1A-F6CF-466F-BB72-3A1D673BAAC6}" type="presParOf" srcId="{7326ED6D-ABD4-449C-85DA-119DB0703044}" destId="{674DE87F-F1D0-4FE5-9EEF-EE90083D4820}" srcOrd="3" destOrd="0" presId="urn:microsoft.com/office/officeart/2005/8/layout/vList4#3"/>
    <dgm:cxn modelId="{32AED175-2F2D-43A8-A54B-6B272399EB30}" type="presParOf" srcId="{7326ED6D-ABD4-449C-85DA-119DB0703044}" destId="{45CF1ED6-113D-4102-B781-2FCECD3A9402}" srcOrd="4" destOrd="0" presId="urn:microsoft.com/office/officeart/2005/8/layout/vList4#3"/>
    <dgm:cxn modelId="{18BFEB98-C670-4F46-A29E-BBBEB35C2693}" type="presParOf" srcId="{45CF1ED6-113D-4102-B781-2FCECD3A9402}" destId="{D14EB8C7-29E2-4C65-AEC5-5ECB6298FF98}" srcOrd="0" destOrd="0" presId="urn:microsoft.com/office/officeart/2005/8/layout/vList4#3"/>
    <dgm:cxn modelId="{A5D0E384-3CFE-460C-8BE8-375AD8841CA8}" type="presParOf" srcId="{45CF1ED6-113D-4102-B781-2FCECD3A9402}" destId="{57EF5486-843E-4AEE-B790-ADAA01C76F45}" srcOrd="1" destOrd="0" presId="urn:microsoft.com/office/officeart/2005/8/layout/vList4#3"/>
    <dgm:cxn modelId="{05C5A446-688C-448D-8EBC-DEA2037826C4}" type="presParOf" srcId="{45CF1ED6-113D-4102-B781-2FCECD3A9402}" destId="{001FF2D7-2176-4356-A5B0-0D88499E2190}" srcOrd="2" destOrd="0" presId="urn:microsoft.com/office/officeart/2005/8/layout/vList4#3"/>
    <dgm:cxn modelId="{7CD2B38F-06BF-4CCA-B211-AA08A0A46996}" type="presParOf" srcId="{7326ED6D-ABD4-449C-85DA-119DB0703044}" destId="{37E9EA60-DBD4-47C5-8107-25EC18BC9C49}" srcOrd="5" destOrd="0" presId="urn:microsoft.com/office/officeart/2005/8/layout/vList4#3"/>
    <dgm:cxn modelId="{7231D33E-B9D5-40A7-BE81-B670EC08304E}" type="presParOf" srcId="{7326ED6D-ABD4-449C-85DA-119DB0703044}" destId="{6379FDB9-67BC-4191-9387-1CE212D20B23}" srcOrd="6" destOrd="0" presId="urn:microsoft.com/office/officeart/2005/8/layout/vList4#3"/>
    <dgm:cxn modelId="{0257CD76-0F22-44BD-851F-7FF257A15974}" type="presParOf" srcId="{6379FDB9-67BC-4191-9387-1CE212D20B23}" destId="{AC46DE32-1FD5-4AFA-B2A1-40764E13D8D9}" srcOrd="0" destOrd="0" presId="urn:microsoft.com/office/officeart/2005/8/layout/vList4#3"/>
    <dgm:cxn modelId="{0CB2F354-9408-4063-BD26-248F0AD13464}" type="presParOf" srcId="{6379FDB9-67BC-4191-9387-1CE212D20B23}" destId="{B06480CD-0C33-49EB-9B43-1A3F1B358A28}" srcOrd="1" destOrd="0" presId="urn:microsoft.com/office/officeart/2005/8/layout/vList4#3"/>
    <dgm:cxn modelId="{B02465CF-540B-4B77-B89C-0E2280CD7862}" type="presParOf" srcId="{6379FDB9-67BC-4191-9387-1CE212D20B23}" destId="{938C2180-681C-4936-826D-08FD8A1FB64D}" srcOrd="2" destOrd="0" presId="urn:microsoft.com/office/officeart/2005/8/layout/vList4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E5BCB6-62CF-41CC-A021-D1DF02281939}" type="doc">
      <dgm:prSet loTypeId="urn:microsoft.com/office/officeart/2005/8/layout/vList4#4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0967647-D7AF-4655-98D0-9F526A2066C5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Cliente 1</a:t>
          </a:r>
          <a:endParaRPr lang="es-ES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C230A2CA-CBCA-4225-939C-B9242E8278BD}" type="parTrans" cxnId="{75734EF5-3FFD-46FC-9B77-9FF3675A7DEC}">
      <dgm:prSet/>
      <dgm:spPr/>
      <dgm:t>
        <a:bodyPr/>
        <a:lstStyle/>
        <a:p>
          <a:endParaRPr lang="es-ES"/>
        </a:p>
      </dgm:t>
    </dgm:pt>
    <dgm:pt modelId="{04CF5B00-8C34-48B6-9CBE-088E4057F130}" type="sibTrans" cxnId="{75734EF5-3FFD-46FC-9B77-9FF3675A7DEC}">
      <dgm:prSet/>
      <dgm:spPr/>
      <dgm:t>
        <a:bodyPr/>
        <a:lstStyle/>
        <a:p>
          <a:endParaRPr lang="es-ES"/>
        </a:p>
      </dgm:t>
    </dgm:pt>
    <dgm:pt modelId="{D59B20A7-787D-4974-AD2B-900FF8FFE67E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producto o servicio requerido]</a:t>
          </a:r>
          <a:endParaRPr lang="es-ES" dirty="0"/>
        </a:p>
      </dgm:t>
    </dgm:pt>
    <dgm:pt modelId="{58903A74-46A8-4D9B-8D7D-ABE13734C475}" type="parTrans" cxnId="{904BCA48-E95F-4A33-B054-06885440029D}">
      <dgm:prSet/>
      <dgm:spPr/>
      <dgm:t>
        <a:bodyPr/>
        <a:lstStyle/>
        <a:p>
          <a:endParaRPr lang="es-ES"/>
        </a:p>
      </dgm:t>
    </dgm:pt>
    <dgm:pt modelId="{9AEBC636-DA4B-464A-AAC6-08DDF4642D2E}" type="sibTrans" cxnId="{904BCA48-E95F-4A33-B054-06885440029D}">
      <dgm:prSet/>
      <dgm:spPr/>
      <dgm:t>
        <a:bodyPr/>
        <a:lstStyle/>
        <a:p>
          <a:endParaRPr lang="es-ES"/>
        </a:p>
      </dgm:t>
    </dgm:pt>
    <dgm:pt modelId="{DD9F8CE1-D429-4ACD-A8BE-625F66AA35C6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Cliente 2</a:t>
          </a:r>
          <a:endParaRPr lang="es-ES" b="1" dirty="0">
            <a:solidFill>
              <a:schemeClr val="accent6"/>
            </a:solidFill>
          </a:endParaRPr>
        </a:p>
      </dgm:t>
    </dgm:pt>
    <dgm:pt modelId="{95868BB5-2B9C-4224-8DB3-CF671A4311C7}" type="parTrans" cxnId="{C057F2D2-02F7-4627-882B-6C72D62D01D2}">
      <dgm:prSet/>
      <dgm:spPr/>
      <dgm:t>
        <a:bodyPr/>
        <a:lstStyle/>
        <a:p>
          <a:endParaRPr lang="es-ES"/>
        </a:p>
      </dgm:t>
    </dgm:pt>
    <dgm:pt modelId="{4BB3A29A-BE01-4788-98ED-3048BFFB1FD0}" type="sibTrans" cxnId="{C057F2D2-02F7-4627-882B-6C72D62D01D2}">
      <dgm:prSet/>
      <dgm:spPr/>
      <dgm:t>
        <a:bodyPr/>
        <a:lstStyle/>
        <a:p>
          <a:endParaRPr lang="es-ES"/>
        </a:p>
      </dgm:t>
    </dgm:pt>
    <dgm:pt modelId="{6112E92B-862A-4D65-8753-4F6D45D0DC3B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producto o servicio requerido]</a:t>
          </a:r>
          <a:endParaRPr lang="es-ES" dirty="0"/>
        </a:p>
      </dgm:t>
    </dgm:pt>
    <dgm:pt modelId="{AE50A7CF-04F7-427A-9D33-2538583DA9F2}" type="parTrans" cxnId="{22E0875E-0656-46B8-8018-322E043D3381}">
      <dgm:prSet/>
      <dgm:spPr/>
      <dgm:t>
        <a:bodyPr/>
        <a:lstStyle/>
        <a:p>
          <a:endParaRPr lang="es-ES"/>
        </a:p>
      </dgm:t>
    </dgm:pt>
    <dgm:pt modelId="{4AEFA139-2E8F-4446-B1A1-C4D08927C7ED}" type="sibTrans" cxnId="{22E0875E-0656-46B8-8018-322E043D3381}">
      <dgm:prSet/>
      <dgm:spPr/>
      <dgm:t>
        <a:bodyPr/>
        <a:lstStyle/>
        <a:p>
          <a:endParaRPr lang="es-ES"/>
        </a:p>
      </dgm:t>
    </dgm:pt>
    <dgm:pt modelId="{F044A17B-E75D-46A8-8819-2CCD69B7CDBD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Cliente 3</a:t>
          </a:r>
          <a:endParaRPr lang="es-ES" b="1" dirty="0">
            <a:solidFill>
              <a:schemeClr val="accent6"/>
            </a:solidFill>
          </a:endParaRPr>
        </a:p>
      </dgm:t>
    </dgm:pt>
    <dgm:pt modelId="{BA035B09-98B1-422D-8AF7-AF15D5B4E41D}" type="parTrans" cxnId="{B86F9D3F-875C-4237-9066-79476E320509}">
      <dgm:prSet/>
      <dgm:spPr/>
      <dgm:t>
        <a:bodyPr/>
        <a:lstStyle/>
        <a:p>
          <a:endParaRPr lang="es-ES"/>
        </a:p>
      </dgm:t>
    </dgm:pt>
    <dgm:pt modelId="{C019686F-B0ED-458F-8FF4-AF317C3383C7}" type="sibTrans" cxnId="{B86F9D3F-875C-4237-9066-79476E320509}">
      <dgm:prSet/>
      <dgm:spPr/>
      <dgm:t>
        <a:bodyPr/>
        <a:lstStyle/>
        <a:p>
          <a:endParaRPr lang="es-ES"/>
        </a:p>
      </dgm:t>
    </dgm:pt>
    <dgm:pt modelId="{1A51753E-871E-4A80-B03D-FD19D602DCE4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producto o servicio requerido]</a:t>
          </a:r>
          <a:endParaRPr lang="es-ES" dirty="0"/>
        </a:p>
      </dgm:t>
    </dgm:pt>
    <dgm:pt modelId="{5B623C59-5BEB-455B-8D28-D92FC9D9E21D}" type="parTrans" cxnId="{34CB7691-8C36-465A-A172-152A9CDBE91A}">
      <dgm:prSet/>
      <dgm:spPr/>
      <dgm:t>
        <a:bodyPr/>
        <a:lstStyle/>
        <a:p>
          <a:endParaRPr lang="es-ES"/>
        </a:p>
      </dgm:t>
    </dgm:pt>
    <dgm:pt modelId="{7A3306AD-61C5-418D-A8B2-C7792AA91572}" type="sibTrans" cxnId="{34CB7691-8C36-465A-A172-152A9CDBE91A}">
      <dgm:prSet/>
      <dgm:spPr/>
      <dgm:t>
        <a:bodyPr/>
        <a:lstStyle/>
        <a:p>
          <a:endParaRPr lang="es-ES"/>
        </a:p>
      </dgm:t>
    </dgm:pt>
    <dgm:pt modelId="{E4DEAE57-950C-4E25-A929-17800FE76A28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Cliente 4</a:t>
          </a:r>
          <a:endParaRPr lang="es-ES" b="1" dirty="0">
            <a:solidFill>
              <a:schemeClr val="accent6"/>
            </a:solidFill>
          </a:endParaRPr>
        </a:p>
      </dgm:t>
    </dgm:pt>
    <dgm:pt modelId="{F3BA45B7-650A-42A6-951C-AE866B065E61}" type="parTrans" cxnId="{53E267A5-F9C4-4CB5-B85C-FBB4BD114B04}">
      <dgm:prSet/>
      <dgm:spPr/>
      <dgm:t>
        <a:bodyPr/>
        <a:lstStyle/>
        <a:p>
          <a:endParaRPr lang="es-ES"/>
        </a:p>
      </dgm:t>
    </dgm:pt>
    <dgm:pt modelId="{E3EBF96F-7CD3-4340-9DBD-69A984EAEDC4}" type="sibTrans" cxnId="{53E267A5-F9C4-4CB5-B85C-FBB4BD114B04}">
      <dgm:prSet/>
      <dgm:spPr/>
      <dgm:t>
        <a:bodyPr/>
        <a:lstStyle/>
        <a:p>
          <a:endParaRPr lang="es-ES"/>
        </a:p>
      </dgm:t>
    </dgm:pt>
    <dgm:pt modelId="{92A5A816-DA9F-471C-BA5C-969DCC86142A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producto o servicio requerido]</a:t>
          </a:r>
          <a:endParaRPr lang="es-ES" dirty="0"/>
        </a:p>
      </dgm:t>
    </dgm:pt>
    <dgm:pt modelId="{F527D6AA-C4BB-463C-B69F-2725E7DFD501}" type="parTrans" cxnId="{F13801A6-9A11-4C1F-8740-05C08877B243}">
      <dgm:prSet/>
      <dgm:spPr/>
      <dgm:t>
        <a:bodyPr/>
        <a:lstStyle/>
        <a:p>
          <a:endParaRPr lang="es-ES"/>
        </a:p>
      </dgm:t>
    </dgm:pt>
    <dgm:pt modelId="{2FB661E8-1DA8-4154-ABD5-D6BCA565E200}" type="sibTrans" cxnId="{F13801A6-9A11-4C1F-8740-05C08877B243}">
      <dgm:prSet/>
      <dgm:spPr/>
      <dgm:t>
        <a:bodyPr/>
        <a:lstStyle/>
        <a:p>
          <a:endParaRPr lang="es-ES"/>
        </a:p>
      </dgm:t>
    </dgm:pt>
    <dgm:pt modelId="{BB5E6AC4-51E2-4585-979E-1B430AF3FACC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Cliente 5</a:t>
          </a:r>
          <a:endParaRPr lang="es-ES" b="1" dirty="0">
            <a:solidFill>
              <a:schemeClr val="accent6"/>
            </a:solidFill>
          </a:endParaRPr>
        </a:p>
      </dgm:t>
    </dgm:pt>
    <dgm:pt modelId="{BB014D7B-5FE8-4C1D-8C4A-A72D191892D3}" type="parTrans" cxnId="{E7FA6EFC-0B8B-40E6-88C2-95FB9A9DFA00}">
      <dgm:prSet/>
      <dgm:spPr/>
      <dgm:t>
        <a:bodyPr/>
        <a:lstStyle/>
        <a:p>
          <a:endParaRPr lang="es-ES"/>
        </a:p>
      </dgm:t>
    </dgm:pt>
    <dgm:pt modelId="{A2B98404-E41B-4075-B7CB-0EA5EE8449AC}" type="sibTrans" cxnId="{E7FA6EFC-0B8B-40E6-88C2-95FB9A9DFA00}">
      <dgm:prSet/>
      <dgm:spPr/>
      <dgm:t>
        <a:bodyPr/>
        <a:lstStyle/>
        <a:p>
          <a:endParaRPr lang="es-ES"/>
        </a:p>
      </dgm:t>
    </dgm:pt>
    <dgm:pt modelId="{0D537F96-ACA7-4134-B3F9-E7A07CCADBC0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 del producto o servicio requerido]</a:t>
          </a:r>
          <a:endParaRPr lang="es-ES" dirty="0"/>
        </a:p>
      </dgm:t>
    </dgm:pt>
    <dgm:pt modelId="{A76631EE-CE56-49BE-908F-4F4D1BA111B9}" type="parTrans" cxnId="{5B62ADBC-66E1-44D0-9903-C4D93CE7A9A7}">
      <dgm:prSet/>
      <dgm:spPr/>
      <dgm:t>
        <a:bodyPr/>
        <a:lstStyle/>
        <a:p>
          <a:endParaRPr lang="es-ES"/>
        </a:p>
      </dgm:t>
    </dgm:pt>
    <dgm:pt modelId="{777FCBC2-E937-416B-9565-93A07490DC64}" type="sibTrans" cxnId="{5B62ADBC-66E1-44D0-9903-C4D93CE7A9A7}">
      <dgm:prSet/>
      <dgm:spPr/>
      <dgm:t>
        <a:bodyPr/>
        <a:lstStyle/>
        <a:p>
          <a:endParaRPr lang="es-ES"/>
        </a:p>
      </dgm:t>
    </dgm:pt>
    <dgm:pt modelId="{0712ED9D-E76D-4D0C-B979-D652821F1BFC}" type="pres">
      <dgm:prSet presAssocID="{03E5BCB6-62CF-41CC-A021-D1DF0228193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CC835E-9E56-4177-9097-AD0C6D92640B}" type="pres">
      <dgm:prSet presAssocID="{80967647-D7AF-4655-98D0-9F526A2066C5}" presName="comp" presStyleCnt="0"/>
      <dgm:spPr/>
      <dgm:t>
        <a:bodyPr/>
        <a:lstStyle/>
        <a:p>
          <a:endParaRPr lang="es-ES"/>
        </a:p>
      </dgm:t>
    </dgm:pt>
    <dgm:pt modelId="{52A26F3C-E0E4-465D-B3DB-2006F195475D}" type="pres">
      <dgm:prSet presAssocID="{80967647-D7AF-4655-98D0-9F526A2066C5}" presName="box" presStyleLbl="node1" presStyleIdx="0" presStyleCnt="5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280B70EC-5BFF-4443-88C2-A7EE8A48A288}" type="pres">
      <dgm:prSet presAssocID="{80967647-D7AF-4655-98D0-9F526A2066C5}" presName="img" presStyleLbl="fgImgPlace1" presStyleIdx="0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34D01B5-3465-4C4B-9976-9D871F5E554D}" type="pres">
      <dgm:prSet presAssocID="{80967647-D7AF-4655-98D0-9F526A2066C5}" presName="text" presStyleLbl="node1" presStyleIdx="0" presStyleCnt="5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9C9FDBC1-D924-4E52-9680-51248F99AD67}" type="pres">
      <dgm:prSet presAssocID="{04CF5B00-8C34-48B6-9CBE-088E4057F130}" presName="spacer" presStyleCnt="0"/>
      <dgm:spPr/>
      <dgm:t>
        <a:bodyPr/>
        <a:lstStyle/>
        <a:p>
          <a:endParaRPr lang="es-ES"/>
        </a:p>
      </dgm:t>
    </dgm:pt>
    <dgm:pt modelId="{EC4BFA22-2F47-4DCE-A918-072A9306122E}" type="pres">
      <dgm:prSet presAssocID="{DD9F8CE1-D429-4ACD-A8BE-625F66AA35C6}" presName="comp" presStyleCnt="0"/>
      <dgm:spPr/>
      <dgm:t>
        <a:bodyPr/>
        <a:lstStyle/>
        <a:p>
          <a:endParaRPr lang="es-ES"/>
        </a:p>
      </dgm:t>
    </dgm:pt>
    <dgm:pt modelId="{936C6E09-520F-4BFD-8434-85C755C58FF1}" type="pres">
      <dgm:prSet presAssocID="{DD9F8CE1-D429-4ACD-A8BE-625F66AA35C6}" presName="box" presStyleLbl="node1" presStyleIdx="1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16B59157-1BD1-4697-9BDF-339413EB5F25}" type="pres">
      <dgm:prSet presAssocID="{DD9F8CE1-D429-4ACD-A8BE-625F66AA35C6}" presName="img" presStyleLbl="fgImgPlace1" presStyleIdx="1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E70C4A0-1543-42BC-9D13-05372EFC4CEC}" type="pres">
      <dgm:prSet presAssocID="{DD9F8CE1-D429-4ACD-A8BE-625F66AA35C6}" presName="text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94505A36-C5E4-40A5-A221-566ADF67DA47}" type="pres">
      <dgm:prSet presAssocID="{4BB3A29A-BE01-4788-98ED-3048BFFB1FD0}" presName="spacer" presStyleCnt="0"/>
      <dgm:spPr/>
      <dgm:t>
        <a:bodyPr/>
        <a:lstStyle/>
        <a:p>
          <a:endParaRPr lang="es-ES"/>
        </a:p>
      </dgm:t>
    </dgm:pt>
    <dgm:pt modelId="{DEB3C822-FA5E-4266-A63A-574F97BAE779}" type="pres">
      <dgm:prSet presAssocID="{F044A17B-E75D-46A8-8819-2CCD69B7CDBD}" presName="comp" presStyleCnt="0"/>
      <dgm:spPr/>
      <dgm:t>
        <a:bodyPr/>
        <a:lstStyle/>
        <a:p>
          <a:endParaRPr lang="es-ES"/>
        </a:p>
      </dgm:t>
    </dgm:pt>
    <dgm:pt modelId="{C2049010-91FF-4831-B265-2F2F22B2835F}" type="pres">
      <dgm:prSet presAssocID="{F044A17B-E75D-46A8-8819-2CCD69B7CDBD}" presName="box" presStyleLbl="node1" presStyleIdx="2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6BFC367-062A-4DC8-ACB3-A115A14BEADA}" type="pres">
      <dgm:prSet presAssocID="{F044A17B-E75D-46A8-8819-2CCD69B7CDBD}" presName="img" presStyleLbl="fgImgPlace1" presStyleIdx="2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EA5DAE8-45E2-4659-A8AC-725A325EA845}" type="pres">
      <dgm:prSet presAssocID="{F044A17B-E75D-46A8-8819-2CCD69B7CDBD}" presName="text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71D5104-E600-4BB0-82DF-0270ADBBB549}" type="pres">
      <dgm:prSet presAssocID="{C019686F-B0ED-458F-8FF4-AF317C3383C7}" presName="spacer" presStyleCnt="0"/>
      <dgm:spPr/>
      <dgm:t>
        <a:bodyPr/>
        <a:lstStyle/>
        <a:p>
          <a:endParaRPr lang="es-ES"/>
        </a:p>
      </dgm:t>
    </dgm:pt>
    <dgm:pt modelId="{90202887-8363-49DB-BEF3-9F7B5CD1DAB2}" type="pres">
      <dgm:prSet presAssocID="{E4DEAE57-950C-4E25-A929-17800FE76A28}" presName="comp" presStyleCnt="0"/>
      <dgm:spPr/>
      <dgm:t>
        <a:bodyPr/>
        <a:lstStyle/>
        <a:p>
          <a:endParaRPr lang="es-ES"/>
        </a:p>
      </dgm:t>
    </dgm:pt>
    <dgm:pt modelId="{93479CAB-D8A8-4F0D-A1BE-09E58129167F}" type="pres">
      <dgm:prSet presAssocID="{E4DEAE57-950C-4E25-A929-17800FE76A28}" presName="box" presStyleLbl="node1" presStyleIdx="3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26D7D53-0C94-4D0A-BC9F-9CCC4B521B5F}" type="pres">
      <dgm:prSet presAssocID="{E4DEAE57-950C-4E25-A929-17800FE76A28}" presName="img" presStyleLbl="fgImgPlace1" presStyleIdx="3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3DED6C3-A9CA-459F-9F5C-E40F262A391F}" type="pres">
      <dgm:prSet presAssocID="{E4DEAE57-950C-4E25-A929-17800FE76A28}" presName="text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36BB0C1D-5312-4B58-876A-3E18630B3BF3}" type="pres">
      <dgm:prSet presAssocID="{E3EBF96F-7CD3-4340-9DBD-69A984EAEDC4}" presName="spacer" presStyleCnt="0"/>
      <dgm:spPr/>
      <dgm:t>
        <a:bodyPr/>
        <a:lstStyle/>
        <a:p>
          <a:endParaRPr lang="es-ES"/>
        </a:p>
      </dgm:t>
    </dgm:pt>
    <dgm:pt modelId="{CBB0A54B-77E7-47EA-B2AD-551E24CDDE30}" type="pres">
      <dgm:prSet presAssocID="{BB5E6AC4-51E2-4585-979E-1B430AF3FACC}" presName="comp" presStyleCnt="0"/>
      <dgm:spPr/>
      <dgm:t>
        <a:bodyPr/>
        <a:lstStyle/>
        <a:p>
          <a:endParaRPr lang="es-ES"/>
        </a:p>
      </dgm:t>
    </dgm:pt>
    <dgm:pt modelId="{41EF7B46-FDB5-4C65-B2E1-C8AE7164C227}" type="pres">
      <dgm:prSet presAssocID="{BB5E6AC4-51E2-4585-979E-1B430AF3FACC}" presName="box" presStyleLbl="node1" presStyleIdx="4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1779D679-78B7-48C8-9305-796927D375DD}" type="pres">
      <dgm:prSet presAssocID="{BB5E6AC4-51E2-4585-979E-1B430AF3FACC}" presName="img" presStyleLbl="fgImgPlace1" presStyleIdx="4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D9FC2E3-AD6F-403D-8C72-F987AFE940B8}" type="pres">
      <dgm:prSet presAssocID="{BB5E6AC4-51E2-4585-979E-1B430AF3FACC}" presName="text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C057F2D2-02F7-4627-882B-6C72D62D01D2}" srcId="{03E5BCB6-62CF-41CC-A021-D1DF02281939}" destId="{DD9F8CE1-D429-4ACD-A8BE-625F66AA35C6}" srcOrd="1" destOrd="0" parTransId="{95868BB5-2B9C-4224-8DB3-CF671A4311C7}" sibTransId="{4BB3A29A-BE01-4788-98ED-3048BFFB1FD0}"/>
    <dgm:cxn modelId="{53E267A5-F9C4-4CB5-B85C-FBB4BD114B04}" srcId="{03E5BCB6-62CF-41CC-A021-D1DF02281939}" destId="{E4DEAE57-950C-4E25-A929-17800FE76A28}" srcOrd="3" destOrd="0" parTransId="{F3BA45B7-650A-42A6-951C-AE866B065E61}" sibTransId="{E3EBF96F-7CD3-4340-9DBD-69A984EAEDC4}"/>
    <dgm:cxn modelId="{240D0975-7F47-45C8-BE05-FAD095D727B6}" type="presOf" srcId="{80967647-D7AF-4655-98D0-9F526A2066C5}" destId="{52A26F3C-E0E4-465D-B3DB-2006F195475D}" srcOrd="0" destOrd="0" presId="urn:microsoft.com/office/officeart/2005/8/layout/vList4#4"/>
    <dgm:cxn modelId="{C9C108CD-F433-4DAE-B97C-04B870EBDA40}" type="presOf" srcId="{03E5BCB6-62CF-41CC-A021-D1DF02281939}" destId="{0712ED9D-E76D-4D0C-B979-D652821F1BFC}" srcOrd="0" destOrd="0" presId="urn:microsoft.com/office/officeart/2005/8/layout/vList4#4"/>
    <dgm:cxn modelId="{75734EF5-3FFD-46FC-9B77-9FF3675A7DEC}" srcId="{03E5BCB6-62CF-41CC-A021-D1DF02281939}" destId="{80967647-D7AF-4655-98D0-9F526A2066C5}" srcOrd="0" destOrd="0" parTransId="{C230A2CA-CBCA-4225-939C-B9242E8278BD}" sibTransId="{04CF5B00-8C34-48B6-9CBE-088E4057F130}"/>
    <dgm:cxn modelId="{904BCA48-E95F-4A33-B054-06885440029D}" srcId="{80967647-D7AF-4655-98D0-9F526A2066C5}" destId="{D59B20A7-787D-4974-AD2B-900FF8FFE67E}" srcOrd="0" destOrd="0" parTransId="{58903A74-46A8-4D9B-8D7D-ABE13734C475}" sibTransId="{9AEBC636-DA4B-464A-AAC6-08DDF4642D2E}"/>
    <dgm:cxn modelId="{248BAE24-2874-4C1E-B564-2D497127C803}" type="presOf" srcId="{1A51753E-871E-4A80-B03D-FD19D602DCE4}" destId="{C2049010-91FF-4831-B265-2F2F22B2835F}" srcOrd="0" destOrd="1" presId="urn:microsoft.com/office/officeart/2005/8/layout/vList4#4"/>
    <dgm:cxn modelId="{F13801A6-9A11-4C1F-8740-05C08877B243}" srcId="{E4DEAE57-950C-4E25-A929-17800FE76A28}" destId="{92A5A816-DA9F-471C-BA5C-969DCC86142A}" srcOrd="0" destOrd="0" parTransId="{F527D6AA-C4BB-463C-B69F-2725E7DFD501}" sibTransId="{2FB661E8-1DA8-4154-ABD5-D6BCA565E200}"/>
    <dgm:cxn modelId="{093F58D2-F517-4A9B-9A6E-0E675F108287}" type="presOf" srcId="{6112E92B-862A-4D65-8753-4F6D45D0DC3B}" destId="{936C6E09-520F-4BFD-8434-85C755C58FF1}" srcOrd="0" destOrd="1" presId="urn:microsoft.com/office/officeart/2005/8/layout/vList4#4"/>
    <dgm:cxn modelId="{570F4E5F-5D11-43B6-8E51-55A36A66D9F3}" type="presOf" srcId="{F044A17B-E75D-46A8-8819-2CCD69B7CDBD}" destId="{EEA5DAE8-45E2-4659-A8AC-725A325EA845}" srcOrd="1" destOrd="0" presId="urn:microsoft.com/office/officeart/2005/8/layout/vList4#4"/>
    <dgm:cxn modelId="{22E0875E-0656-46B8-8018-322E043D3381}" srcId="{DD9F8CE1-D429-4ACD-A8BE-625F66AA35C6}" destId="{6112E92B-862A-4D65-8753-4F6D45D0DC3B}" srcOrd="0" destOrd="0" parTransId="{AE50A7CF-04F7-427A-9D33-2538583DA9F2}" sibTransId="{4AEFA139-2E8F-4446-B1A1-C4D08927C7ED}"/>
    <dgm:cxn modelId="{438F89FF-BA7E-4249-85DA-7AF6D3D82BD3}" type="presOf" srcId="{BB5E6AC4-51E2-4585-979E-1B430AF3FACC}" destId="{ED9FC2E3-AD6F-403D-8C72-F987AFE940B8}" srcOrd="1" destOrd="0" presId="urn:microsoft.com/office/officeart/2005/8/layout/vList4#4"/>
    <dgm:cxn modelId="{E7FA6EFC-0B8B-40E6-88C2-95FB9A9DFA00}" srcId="{03E5BCB6-62CF-41CC-A021-D1DF02281939}" destId="{BB5E6AC4-51E2-4585-979E-1B430AF3FACC}" srcOrd="4" destOrd="0" parTransId="{BB014D7B-5FE8-4C1D-8C4A-A72D191892D3}" sibTransId="{A2B98404-E41B-4075-B7CB-0EA5EE8449AC}"/>
    <dgm:cxn modelId="{E5FA24D5-8E3E-4BFF-9B6C-41285BE143E4}" type="presOf" srcId="{1A51753E-871E-4A80-B03D-FD19D602DCE4}" destId="{EEA5DAE8-45E2-4659-A8AC-725A325EA845}" srcOrd="1" destOrd="1" presId="urn:microsoft.com/office/officeart/2005/8/layout/vList4#4"/>
    <dgm:cxn modelId="{6527CE27-E21D-4274-BEDC-013DB7711F58}" type="presOf" srcId="{F044A17B-E75D-46A8-8819-2CCD69B7CDBD}" destId="{C2049010-91FF-4831-B265-2F2F22B2835F}" srcOrd="0" destOrd="0" presId="urn:microsoft.com/office/officeart/2005/8/layout/vList4#4"/>
    <dgm:cxn modelId="{E1C88EE7-6624-42FD-BB62-8C2E8611EAC9}" type="presOf" srcId="{D59B20A7-787D-4974-AD2B-900FF8FFE67E}" destId="{52A26F3C-E0E4-465D-B3DB-2006F195475D}" srcOrd="0" destOrd="1" presId="urn:microsoft.com/office/officeart/2005/8/layout/vList4#4"/>
    <dgm:cxn modelId="{1A291D00-3567-42DC-AF62-5FBBD4688D1C}" type="presOf" srcId="{BB5E6AC4-51E2-4585-979E-1B430AF3FACC}" destId="{41EF7B46-FDB5-4C65-B2E1-C8AE7164C227}" srcOrd="0" destOrd="0" presId="urn:microsoft.com/office/officeart/2005/8/layout/vList4#4"/>
    <dgm:cxn modelId="{34CB7691-8C36-465A-A172-152A9CDBE91A}" srcId="{F044A17B-E75D-46A8-8819-2CCD69B7CDBD}" destId="{1A51753E-871E-4A80-B03D-FD19D602DCE4}" srcOrd="0" destOrd="0" parTransId="{5B623C59-5BEB-455B-8D28-D92FC9D9E21D}" sibTransId="{7A3306AD-61C5-418D-A8B2-C7792AA91572}"/>
    <dgm:cxn modelId="{B8F32FB3-294E-4DE7-A971-0B8F6D7D90D5}" type="presOf" srcId="{6112E92B-862A-4D65-8753-4F6D45D0DC3B}" destId="{6E70C4A0-1543-42BC-9D13-05372EFC4CEC}" srcOrd="1" destOrd="1" presId="urn:microsoft.com/office/officeart/2005/8/layout/vList4#4"/>
    <dgm:cxn modelId="{3F135BE3-641C-4286-ABF1-8060A109199D}" type="presOf" srcId="{E4DEAE57-950C-4E25-A929-17800FE76A28}" destId="{A3DED6C3-A9CA-459F-9F5C-E40F262A391F}" srcOrd="1" destOrd="0" presId="urn:microsoft.com/office/officeart/2005/8/layout/vList4#4"/>
    <dgm:cxn modelId="{E65B83F9-A066-4FD8-8047-2D4AC3935AE9}" type="presOf" srcId="{80967647-D7AF-4655-98D0-9F526A2066C5}" destId="{634D01B5-3465-4C4B-9976-9D871F5E554D}" srcOrd="1" destOrd="0" presId="urn:microsoft.com/office/officeart/2005/8/layout/vList4#4"/>
    <dgm:cxn modelId="{5FACD3CF-AFD5-4391-9A5E-D3CE0451005E}" type="presOf" srcId="{D59B20A7-787D-4974-AD2B-900FF8FFE67E}" destId="{634D01B5-3465-4C4B-9976-9D871F5E554D}" srcOrd="1" destOrd="1" presId="urn:microsoft.com/office/officeart/2005/8/layout/vList4#4"/>
    <dgm:cxn modelId="{B05EEFDC-F771-4BD7-A922-2EC9060C399B}" type="presOf" srcId="{DD9F8CE1-D429-4ACD-A8BE-625F66AA35C6}" destId="{936C6E09-520F-4BFD-8434-85C755C58FF1}" srcOrd="0" destOrd="0" presId="urn:microsoft.com/office/officeart/2005/8/layout/vList4#4"/>
    <dgm:cxn modelId="{4FC29F30-CE71-476B-B82D-F79E25C5BEC1}" type="presOf" srcId="{E4DEAE57-950C-4E25-A929-17800FE76A28}" destId="{93479CAB-D8A8-4F0D-A1BE-09E58129167F}" srcOrd="0" destOrd="0" presId="urn:microsoft.com/office/officeart/2005/8/layout/vList4#4"/>
    <dgm:cxn modelId="{C8F455FC-2681-4EE4-8BC3-20EA9CE35A60}" type="presOf" srcId="{92A5A816-DA9F-471C-BA5C-969DCC86142A}" destId="{93479CAB-D8A8-4F0D-A1BE-09E58129167F}" srcOrd="0" destOrd="1" presId="urn:microsoft.com/office/officeart/2005/8/layout/vList4#4"/>
    <dgm:cxn modelId="{9C7EB637-EE6E-449A-8C8D-DC2721F746DB}" type="presOf" srcId="{DD9F8CE1-D429-4ACD-A8BE-625F66AA35C6}" destId="{6E70C4A0-1543-42BC-9D13-05372EFC4CEC}" srcOrd="1" destOrd="0" presId="urn:microsoft.com/office/officeart/2005/8/layout/vList4#4"/>
    <dgm:cxn modelId="{EC355DF8-833D-4276-90EF-39FBEA2EFADA}" type="presOf" srcId="{92A5A816-DA9F-471C-BA5C-969DCC86142A}" destId="{A3DED6C3-A9CA-459F-9F5C-E40F262A391F}" srcOrd="1" destOrd="1" presId="urn:microsoft.com/office/officeart/2005/8/layout/vList4#4"/>
    <dgm:cxn modelId="{A59ECF05-4D4A-40F4-80F8-75B6719ADF20}" type="presOf" srcId="{0D537F96-ACA7-4134-B3F9-E7A07CCADBC0}" destId="{41EF7B46-FDB5-4C65-B2E1-C8AE7164C227}" srcOrd="0" destOrd="1" presId="urn:microsoft.com/office/officeart/2005/8/layout/vList4#4"/>
    <dgm:cxn modelId="{5B62ADBC-66E1-44D0-9903-C4D93CE7A9A7}" srcId="{BB5E6AC4-51E2-4585-979E-1B430AF3FACC}" destId="{0D537F96-ACA7-4134-B3F9-E7A07CCADBC0}" srcOrd="0" destOrd="0" parTransId="{A76631EE-CE56-49BE-908F-4F4D1BA111B9}" sibTransId="{777FCBC2-E937-416B-9565-93A07490DC64}"/>
    <dgm:cxn modelId="{B86F9D3F-875C-4237-9066-79476E320509}" srcId="{03E5BCB6-62CF-41CC-A021-D1DF02281939}" destId="{F044A17B-E75D-46A8-8819-2CCD69B7CDBD}" srcOrd="2" destOrd="0" parTransId="{BA035B09-98B1-422D-8AF7-AF15D5B4E41D}" sibTransId="{C019686F-B0ED-458F-8FF4-AF317C3383C7}"/>
    <dgm:cxn modelId="{DF47796D-F86E-4438-AD36-B0EACB745BE0}" type="presOf" srcId="{0D537F96-ACA7-4134-B3F9-E7A07CCADBC0}" destId="{ED9FC2E3-AD6F-403D-8C72-F987AFE940B8}" srcOrd="1" destOrd="1" presId="urn:microsoft.com/office/officeart/2005/8/layout/vList4#4"/>
    <dgm:cxn modelId="{F97717D1-3943-4ED6-8816-18A7D285D46B}" type="presParOf" srcId="{0712ED9D-E76D-4D0C-B979-D652821F1BFC}" destId="{FCCC835E-9E56-4177-9097-AD0C6D92640B}" srcOrd="0" destOrd="0" presId="urn:microsoft.com/office/officeart/2005/8/layout/vList4#4"/>
    <dgm:cxn modelId="{31DCAF5B-6A49-49AD-A5B0-CE25A61E1D00}" type="presParOf" srcId="{FCCC835E-9E56-4177-9097-AD0C6D92640B}" destId="{52A26F3C-E0E4-465D-B3DB-2006F195475D}" srcOrd="0" destOrd="0" presId="urn:microsoft.com/office/officeart/2005/8/layout/vList4#4"/>
    <dgm:cxn modelId="{36716862-EC4A-44B6-B8A5-5D5C1BCC582C}" type="presParOf" srcId="{FCCC835E-9E56-4177-9097-AD0C6D92640B}" destId="{280B70EC-5BFF-4443-88C2-A7EE8A48A288}" srcOrd="1" destOrd="0" presId="urn:microsoft.com/office/officeart/2005/8/layout/vList4#4"/>
    <dgm:cxn modelId="{E18ECF45-D678-45C5-80AE-049FEA34CB04}" type="presParOf" srcId="{FCCC835E-9E56-4177-9097-AD0C6D92640B}" destId="{634D01B5-3465-4C4B-9976-9D871F5E554D}" srcOrd="2" destOrd="0" presId="urn:microsoft.com/office/officeart/2005/8/layout/vList4#4"/>
    <dgm:cxn modelId="{EF176A68-2E53-4551-8912-B8A343287026}" type="presParOf" srcId="{0712ED9D-E76D-4D0C-B979-D652821F1BFC}" destId="{9C9FDBC1-D924-4E52-9680-51248F99AD67}" srcOrd="1" destOrd="0" presId="urn:microsoft.com/office/officeart/2005/8/layout/vList4#4"/>
    <dgm:cxn modelId="{DB14803C-C30F-4C34-B891-18717CAE0995}" type="presParOf" srcId="{0712ED9D-E76D-4D0C-B979-D652821F1BFC}" destId="{EC4BFA22-2F47-4DCE-A918-072A9306122E}" srcOrd="2" destOrd="0" presId="urn:microsoft.com/office/officeart/2005/8/layout/vList4#4"/>
    <dgm:cxn modelId="{C66390BE-5E1F-4297-B729-0F1855B101CB}" type="presParOf" srcId="{EC4BFA22-2F47-4DCE-A918-072A9306122E}" destId="{936C6E09-520F-4BFD-8434-85C755C58FF1}" srcOrd="0" destOrd="0" presId="urn:microsoft.com/office/officeart/2005/8/layout/vList4#4"/>
    <dgm:cxn modelId="{D7581D0C-2C56-4991-80DB-DE088D261C38}" type="presParOf" srcId="{EC4BFA22-2F47-4DCE-A918-072A9306122E}" destId="{16B59157-1BD1-4697-9BDF-339413EB5F25}" srcOrd="1" destOrd="0" presId="urn:microsoft.com/office/officeart/2005/8/layout/vList4#4"/>
    <dgm:cxn modelId="{CBDC0AE4-12E8-4F4C-A3FA-E467D15CC113}" type="presParOf" srcId="{EC4BFA22-2F47-4DCE-A918-072A9306122E}" destId="{6E70C4A0-1543-42BC-9D13-05372EFC4CEC}" srcOrd="2" destOrd="0" presId="urn:microsoft.com/office/officeart/2005/8/layout/vList4#4"/>
    <dgm:cxn modelId="{0F0D4CEC-DE8B-441B-A23B-551E546D63BB}" type="presParOf" srcId="{0712ED9D-E76D-4D0C-B979-D652821F1BFC}" destId="{94505A36-C5E4-40A5-A221-566ADF67DA47}" srcOrd="3" destOrd="0" presId="urn:microsoft.com/office/officeart/2005/8/layout/vList4#4"/>
    <dgm:cxn modelId="{5CE671C7-36F1-45C9-818F-ED20658FD431}" type="presParOf" srcId="{0712ED9D-E76D-4D0C-B979-D652821F1BFC}" destId="{DEB3C822-FA5E-4266-A63A-574F97BAE779}" srcOrd="4" destOrd="0" presId="urn:microsoft.com/office/officeart/2005/8/layout/vList4#4"/>
    <dgm:cxn modelId="{DAF2BA7A-25D2-4304-8B9B-DC7CA314DF56}" type="presParOf" srcId="{DEB3C822-FA5E-4266-A63A-574F97BAE779}" destId="{C2049010-91FF-4831-B265-2F2F22B2835F}" srcOrd="0" destOrd="0" presId="urn:microsoft.com/office/officeart/2005/8/layout/vList4#4"/>
    <dgm:cxn modelId="{A1A7D29D-C128-4A48-ADF9-9B72278ED54D}" type="presParOf" srcId="{DEB3C822-FA5E-4266-A63A-574F97BAE779}" destId="{86BFC367-062A-4DC8-ACB3-A115A14BEADA}" srcOrd="1" destOrd="0" presId="urn:microsoft.com/office/officeart/2005/8/layout/vList4#4"/>
    <dgm:cxn modelId="{27672BDF-2798-4569-B075-8AAADCA2F225}" type="presParOf" srcId="{DEB3C822-FA5E-4266-A63A-574F97BAE779}" destId="{EEA5DAE8-45E2-4659-A8AC-725A325EA845}" srcOrd="2" destOrd="0" presId="urn:microsoft.com/office/officeart/2005/8/layout/vList4#4"/>
    <dgm:cxn modelId="{2A3CB1C3-F1E0-48E9-8C9B-23E0CBA2C1F0}" type="presParOf" srcId="{0712ED9D-E76D-4D0C-B979-D652821F1BFC}" destId="{071D5104-E600-4BB0-82DF-0270ADBBB549}" srcOrd="5" destOrd="0" presId="urn:microsoft.com/office/officeart/2005/8/layout/vList4#4"/>
    <dgm:cxn modelId="{95F4834B-F881-4449-AC46-46A74BB6666A}" type="presParOf" srcId="{0712ED9D-E76D-4D0C-B979-D652821F1BFC}" destId="{90202887-8363-49DB-BEF3-9F7B5CD1DAB2}" srcOrd="6" destOrd="0" presId="urn:microsoft.com/office/officeart/2005/8/layout/vList4#4"/>
    <dgm:cxn modelId="{88886CB1-BF16-4AF5-8EA7-AF613550FDBA}" type="presParOf" srcId="{90202887-8363-49DB-BEF3-9F7B5CD1DAB2}" destId="{93479CAB-D8A8-4F0D-A1BE-09E58129167F}" srcOrd="0" destOrd="0" presId="urn:microsoft.com/office/officeart/2005/8/layout/vList4#4"/>
    <dgm:cxn modelId="{6C0BFD5D-277D-44D6-97BB-9148D8A5C6EA}" type="presParOf" srcId="{90202887-8363-49DB-BEF3-9F7B5CD1DAB2}" destId="{526D7D53-0C94-4D0A-BC9F-9CCC4B521B5F}" srcOrd="1" destOrd="0" presId="urn:microsoft.com/office/officeart/2005/8/layout/vList4#4"/>
    <dgm:cxn modelId="{83950F45-04D6-4F38-AD06-0B4BC6CC92AA}" type="presParOf" srcId="{90202887-8363-49DB-BEF3-9F7B5CD1DAB2}" destId="{A3DED6C3-A9CA-459F-9F5C-E40F262A391F}" srcOrd="2" destOrd="0" presId="urn:microsoft.com/office/officeart/2005/8/layout/vList4#4"/>
    <dgm:cxn modelId="{6EB94172-CE4E-4D66-8EFB-95C9E690A98A}" type="presParOf" srcId="{0712ED9D-E76D-4D0C-B979-D652821F1BFC}" destId="{36BB0C1D-5312-4B58-876A-3E18630B3BF3}" srcOrd="7" destOrd="0" presId="urn:microsoft.com/office/officeart/2005/8/layout/vList4#4"/>
    <dgm:cxn modelId="{F006644B-78D2-4C4D-BAF9-0C9F8DC69629}" type="presParOf" srcId="{0712ED9D-E76D-4D0C-B979-D652821F1BFC}" destId="{CBB0A54B-77E7-47EA-B2AD-551E24CDDE30}" srcOrd="8" destOrd="0" presId="urn:microsoft.com/office/officeart/2005/8/layout/vList4#4"/>
    <dgm:cxn modelId="{FBEBAF04-E2E0-487B-A2D7-0F4B2FDE8AEF}" type="presParOf" srcId="{CBB0A54B-77E7-47EA-B2AD-551E24CDDE30}" destId="{41EF7B46-FDB5-4C65-B2E1-C8AE7164C227}" srcOrd="0" destOrd="0" presId="urn:microsoft.com/office/officeart/2005/8/layout/vList4#4"/>
    <dgm:cxn modelId="{569494C6-28AB-4AFC-A2C5-2A3A40989FDE}" type="presParOf" srcId="{CBB0A54B-77E7-47EA-B2AD-551E24CDDE30}" destId="{1779D679-78B7-48C8-9305-796927D375DD}" srcOrd="1" destOrd="0" presId="urn:microsoft.com/office/officeart/2005/8/layout/vList4#4"/>
    <dgm:cxn modelId="{E5E61580-E31B-4308-AEA0-3C9FF13A5ABE}" type="presParOf" srcId="{CBB0A54B-77E7-47EA-B2AD-551E24CDDE30}" destId="{ED9FC2E3-AD6F-403D-8C72-F987AFE940B8}" srcOrd="2" destOrd="0" presId="urn:microsoft.com/office/officeart/2005/8/layout/vList4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D2A0CD-56A0-4EAA-9463-C262F1BDACAB}" type="doc">
      <dgm:prSet loTypeId="urn:microsoft.com/office/officeart/2005/8/layout/vList4#8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F25AC15E-148C-4892-B712-606FD5B6A5C9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Premio 1</a:t>
          </a:r>
          <a:endParaRPr lang="es-ES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02D35BCE-506B-4EEF-8F62-CBCAC72034B5}" type="parTrans" cxnId="{9DFEF986-A797-4CCF-883C-43DAF9FD985C}">
      <dgm:prSet/>
      <dgm:spPr/>
      <dgm:t>
        <a:bodyPr/>
        <a:lstStyle/>
        <a:p>
          <a:endParaRPr lang="es-ES"/>
        </a:p>
      </dgm:t>
    </dgm:pt>
    <dgm:pt modelId="{CD651446-F4C6-40ED-8C7B-979B4159209E}" type="sibTrans" cxnId="{9DFEF986-A797-4CCF-883C-43DAF9FD985C}">
      <dgm:prSet/>
      <dgm:spPr/>
      <dgm:t>
        <a:bodyPr/>
        <a:lstStyle/>
        <a:p>
          <a:endParaRPr lang="es-ES"/>
        </a:p>
      </dgm:t>
    </dgm:pt>
    <dgm:pt modelId="{24136C45-D983-4F92-B04F-58FB2A1C563E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D18E4466-0247-4CE0-8EEE-76FA739340F2}" type="parTrans" cxnId="{B31BAE25-336B-4531-BECA-05D5FF2C2DF0}">
      <dgm:prSet/>
      <dgm:spPr/>
      <dgm:t>
        <a:bodyPr/>
        <a:lstStyle/>
        <a:p>
          <a:endParaRPr lang="es-ES"/>
        </a:p>
      </dgm:t>
    </dgm:pt>
    <dgm:pt modelId="{B4C30939-8C1B-481F-8440-07E2B252DBE1}" type="sibTrans" cxnId="{B31BAE25-336B-4531-BECA-05D5FF2C2DF0}">
      <dgm:prSet/>
      <dgm:spPr/>
      <dgm:t>
        <a:bodyPr/>
        <a:lstStyle/>
        <a:p>
          <a:endParaRPr lang="es-ES"/>
        </a:p>
      </dgm:t>
    </dgm:pt>
    <dgm:pt modelId="{76A7F60A-6D9F-46E5-8266-B9B92EDDAE41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Premio 2</a:t>
          </a:r>
          <a:endParaRPr lang="es-ES" b="1" dirty="0">
            <a:solidFill>
              <a:schemeClr val="accent6"/>
            </a:solidFill>
          </a:endParaRPr>
        </a:p>
      </dgm:t>
    </dgm:pt>
    <dgm:pt modelId="{08C8804B-DE32-4D80-A37E-8AA32DC7B3AB}" type="parTrans" cxnId="{8143B015-4EEE-43AB-86E8-18B9A0B66265}">
      <dgm:prSet/>
      <dgm:spPr/>
      <dgm:t>
        <a:bodyPr/>
        <a:lstStyle/>
        <a:p>
          <a:endParaRPr lang="es-ES"/>
        </a:p>
      </dgm:t>
    </dgm:pt>
    <dgm:pt modelId="{5C3332D7-DC0A-4BEA-887F-BCBE85892D9F}" type="sibTrans" cxnId="{8143B015-4EEE-43AB-86E8-18B9A0B66265}">
      <dgm:prSet/>
      <dgm:spPr/>
      <dgm:t>
        <a:bodyPr/>
        <a:lstStyle/>
        <a:p>
          <a:endParaRPr lang="es-ES"/>
        </a:p>
      </dgm:t>
    </dgm:pt>
    <dgm:pt modelId="{CCDB4354-E5DE-410E-8DE8-CD3D76AE7504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079CCF41-D6C0-47F9-B0AD-B5391EF58993}" type="parTrans" cxnId="{EF8387D7-57BD-4A83-A85D-5398EA478DEC}">
      <dgm:prSet/>
      <dgm:spPr/>
      <dgm:t>
        <a:bodyPr/>
        <a:lstStyle/>
        <a:p>
          <a:endParaRPr lang="es-ES"/>
        </a:p>
      </dgm:t>
    </dgm:pt>
    <dgm:pt modelId="{1C05C12B-7775-4CEA-AC1B-8FDE0D762251}" type="sibTrans" cxnId="{EF8387D7-57BD-4A83-A85D-5398EA478DEC}">
      <dgm:prSet/>
      <dgm:spPr/>
      <dgm:t>
        <a:bodyPr/>
        <a:lstStyle/>
        <a:p>
          <a:endParaRPr lang="es-ES"/>
        </a:p>
      </dgm:t>
    </dgm:pt>
    <dgm:pt modelId="{DE5324A7-A16E-4BC0-A5FD-123BB5AD6815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Premio 3</a:t>
          </a:r>
          <a:endParaRPr lang="es-ES" b="1" dirty="0">
            <a:solidFill>
              <a:schemeClr val="accent6"/>
            </a:solidFill>
          </a:endParaRPr>
        </a:p>
      </dgm:t>
    </dgm:pt>
    <dgm:pt modelId="{A7505438-3041-4FC7-9255-E840E89FB601}" type="parTrans" cxnId="{1268D410-E01A-4E8E-8263-7A849908BF1B}">
      <dgm:prSet/>
      <dgm:spPr/>
      <dgm:t>
        <a:bodyPr/>
        <a:lstStyle/>
        <a:p>
          <a:endParaRPr lang="es-ES"/>
        </a:p>
      </dgm:t>
    </dgm:pt>
    <dgm:pt modelId="{822D51A2-D679-4717-9F68-BD9CA2152F84}" type="sibTrans" cxnId="{1268D410-E01A-4E8E-8263-7A849908BF1B}">
      <dgm:prSet/>
      <dgm:spPr/>
      <dgm:t>
        <a:bodyPr/>
        <a:lstStyle/>
        <a:p>
          <a:endParaRPr lang="es-ES"/>
        </a:p>
      </dgm:t>
    </dgm:pt>
    <dgm:pt modelId="{22606409-753A-41DA-AC69-0BEAB60B5826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961A3841-A336-4F3C-A239-34044E01EE4C}" type="parTrans" cxnId="{8C74804F-8438-46F5-AF13-7E3BCC09FE6B}">
      <dgm:prSet/>
      <dgm:spPr/>
      <dgm:t>
        <a:bodyPr/>
        <a:lstStyle/>
        <a:p>
          <a:endParaRPr lang="es-ES"/>
        </a:p>
      </dgm:t>
    </dgm:pt>
    <dgm:pt modelId="{12CB4F85-747E-44A7-A198-BACC89206769}" type="sibTrans" cxnId="{8C74804F-8438-46F5-AF13-7E3BCC09FE6B}">
      <dgm:prSet/>
      <dgm:spPr/>
      <dgm:t>
        <a:bodyPr/>
        <a:lstStyle/>
        <a:p>
          <a:endParaRPr lang="es-ES"/>
        </a:p>
      </dgm:t>
    </dgm:pt>
    <dgm:pt modelId="{246DB3CB-BA2C-42C6-A0F6-705D823DA7F9}">
      <dgm:prSet/>
      <dgm:spPr/>
      <dgm:t>
        <a:bodyPr/>
        <a:lstStyle/>
        <a:p>
          <a:r>
            <a:rPr lang="es-ES" b="1" dirty="0" smtClean="0">
              <a:solidFill>
                <a:schemeClr val="accent6"/>
              </a:solidFill>
              <a:ea typeface="+mn-ea"/>
              <a:cs typeface="+mn-cs"/>
            </a:rPr>
            <a:t>Premio 4</a:t>
          </a:r>
          <a:endParaRPr lang="es-ES" b="1" dirty="0">
            <a:solidFill>
              <a:schemeClr val="accent6"/>
            </a:solidFill>
          </a:endParaRPr>
        </a:p>
      </dgm:t>
    </dgm:pt>
    <dgm:pt modelId="{7BA13180-60BC-48E0-9329-DE49FBAB37AD}" type="parTrans" cxnId="{98185AF7-9CD4-4FB0-870C-60E3B564550C}">
      <dgm:prSet/>
      <dgm:spPr/>
      <dgm:t>
        <a:bodyPr/>
        <a:lstStyle/>
        <a:p>
          <a:endParaRPr lang="es-ES"/>
        </a:p>
      </dgm:t>
    </dgm:pt>
    <dgm:pt modelId="{4615C0D2-CAFE-4B26-AA6B-42C18076BA48}" type="sibTrans" cxnId="{98185AF7-9CD4-4FB0-870C-60E3B564550C}">
      <dgm:prSet/>
      <dgm:spPr/>
      <dgm:t>
        <a:bodyPr/>
        <a:lstStyle/>
        <a:p>
          <a:endParaRPr lang="es-ES"/>
        </a:p>
      </dgm:t>
    </dgm:pt>
    <dgm:pt modelId="{F365004C-3D72-495E-B042-0AC96111E1D1}">
      <dgm:prSet/>
      <dgm:spPr/>
      <dgm:t>
        <a:bodyPr/>
        <a:lstStyle/>
        <a:p>
          <a:r>
            <a:rPr lang="es-ES" dirty="0" smtClean="0">
              <a:ea typeface="+mn-ea"/>
              <a:cs typeface="+mn-cs"/>
            </a:rPr>
            <a:t>[Descripción]</a:t>
          </a:r>
          <a:endParaRPr lang="es-ES" dirty="0"/>
        </a:p>
      </dgm:t>
    </dgm:pt>
    <dgm:pt modelId="{DD6595C9-C94C-4F81-9349-F09945E0E7A4}" type="parTrans" cxnId="{37D2BA22-66E3-4708-B403-A2FCDD707414}">
      <dgm:prSet/>
      <dgm:spPr/>
      <dgm:t>
        <a:bodyPr/>
        <a:lstStyle/>
        <a:p>
          <a:endParaRPr lang="es-ES"/>
        </a:p>
      </dgm:t>
    </dgm:pt>
    <dgm:pt modelId="{F717A97A-E82E-4154-AA3F-AD0A9CBDEE72}" type="sibTrans" cxnId="{37D2BA22-66E3-4708-B403-A2FCDD707414}">
      <dgm:prSet/>
      <dgm:spPr/>
      <dgm:t>
        <a:bodyPr/>
        <a:lstStyle/>
        <a:p>
          <a:endParaRPr lang="es-ES"/>
        </a:p>
      </dgm:t>
    </dgm:pt>
    <dgm:pt modelId="{1E3AF5F3-BF5F-4F2D-B1B2-A973A79C2120}" type="pres">
      <dgm:prSet presAssocID="{25D2A0CD-56A0-4EAA-9463-C262F1BDACA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E68A17E-04FE-426D-8D83-1E0ADD00DDD6}" type="pres">
      <dgm:prSet presAssocID="{F25AC15E-148C-4892-B712-606FD5B6A5C9}" presName="comp" presStyleCnt="0"/>
      <dgm:spPr/>
      <dgm:t>
        <a:bodyPr/>
        <a:lstStyle/>
        <a:p>
          <a:endParaRPr lang="es-ES"/>
        </a:p>
      </dgm:t>
    </dgm:pt>
    <dgm:pt modelId="{77051C16-718F-4B88-BC8D-E6F80D4A9763}" type="pres">
      <dgm:prSet presAssocID="{F25AC15E-148C-4892-B712-606FD5B6A5C9}" presName="box" presStyleLbl="node1" presStyleIdx="0" presStyleCnt="4" custLinFactNeighborX="-395" custLinFactNeighborY="2958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3023E408-D4CF-4FA6-A496-975D80D48C2C}" type="pres">
      <dgm:prSet presAssocID="{F25AC15E-148C-4892-B712-606FD5B6A5C9}" presName="img" presStyleLbl="fgImgPlace1" presStyleIdx="0" presStyleCnt="4" custScaleY="101749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7BF0C9C-02F2-483F-BE82-012979D93D75}" type="pres">
      <dgm:prSet presAssocID="{F25AC15E-148C-4892-B712-606FD5B6A5C9}" presName="text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CCA318F4-976F-49E0-9D69-5A1653FFFF28}" type="pres">
      <dgm:prSet presAssocID="{CD651446-F4C6-40ED-8C7B-979B4159209E}" presName="spacer" presStyleCnt="0"/>
      <dgm:spPr/>
      <dgm:t>
        <a:bodyPr/>
        <a:lstStyle/>
        <a:p>
          <a:endParaRPr lang="es-ES"/>
        </a:p>
      </dgm:t>
    </dgm:pt>
    <dgm:pt modelId="{F6CFB621-E285-4D80-9057-4D90335DF518}" type="pres">
      <dgm:prSet presAssocID="{76A7F60A-6D9F-46E5-8266-B9B92EDDAE41}" presName="comp" presStyleCnt="0"/>
      <dgm:spPr/>
      <dgm:t>
        <a:bodyPr/>
        <a:lstStyle/>
        <a:p>
          <a:endParaRPr lang="es-ES"/>
        </a:p>
      </dgm:t>
    </dgm:pt>
    <dgm:pt modelId="{7DFB30D9-AAE3-4395-BAF5-D8B5D6677CB8}" type="pres">
      <dgm:prSet presAssocID="{76A7F60A-6D9F-46E5-8266-B9B92EDDAE41}" presName="box" presStyleLbl="node1" presStyleIdx="1" presStyleCnt="4" custLinFactNeighborX="-395" custLinFactNeighborY="2958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129F0B5-2A85-484E-9AF4-A4DABCBD35DD}" type="pres">
      <dgm:prSet presAssocID="{76A7F60A-6D9F-46E5-8266-B9B92EDDAE41}" presName="img" presStyleLbl="fgImgPlac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389E1B6-B66A-47D9-83EB-0799E1A3F23E}" type="pres">
      <dgm:prSet presAssocID="{76A7F60A-6D9F-46E5-8266-B9B92EDDAE41}" presName="text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D66BFA4-F4B1-4367-8836-979A1D4EB48D}" type="pres">
      <dgm:prSet presAssocID="{5C3332D7-DC0A-4BEA-887F-BCBE85892D9F}" presName="spacer" presStyleCnt="0"/>
      <dgm:spPr/>
      <dgm:t>
        <a:bodyPr/>
        <a:lstStyle/>
        <a:p>
          <a:endParaRPr lang="es-ES"/>
        </a:p>
      </dgm:t>
    </dgm:pt>
    <dgm:pt modelId="{B5416C59-F49B-4154-BC22-6BD75AFE41BE}" type="pres">
      <dgm:prSet presAssocID="{DE5324A7-A16E-4BC0-A5FD-123BB5AD6815}" presName="comp" presStyleCnt="0"/>
      <dgm:spPr/>
      <dgm:t>
        <a:bodyPr/>
        <a:lstStyle/>
        <a:p>
          <a:endParaRPr lang="es-ES"/>
        </a:p>
      </dgm:t>
    </dgm:pt>
    <dgm:pt modelId="{9A677FC6-B886-4E66-837F-9843B24E18A0}" type="pres">
      <dgm:prSet presAssocID="{DE5324A7-A16E-4BC0-A5FD-123BB5AD6815}" presName="box" presStyleLbl="node1" presStyleIdx="2" presStyleCnt="4" custLinFactNeighborX="-395" custLinFactNeighborY="2958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34AF62B-20CB-47AA-8216-DE398CB93AD1}" type="pres">
      <dgm:prSet presAssocID="{DE5324A7-A16E-4BC0-A5FD-123BB5AD6815}" presName="img" presStyleLbl="fgImgPlac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40FC6895-2B95-4EC0-B21B-66F0E614C97B}" type="pres">
      <dgm:prSet presAssocID="{DE5324A7-A16E-4BC0-A5FD-123BB5AD6815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1D80CF-4E0C-4B75-A86C-5B1644C4A130}" type="pres">
      <dgm:prSet presAssocID="{822D51A2-D679-4717-9F68-BD9CA2152F84}" presName="spacer" presStyleCnt="0"/>
      <dgm:spPr/>
      <dgm:t>
        <a:bodyPr/>
        <a:lstStyle/>
        <a:p>
          <a:endParaRPr lang="es-ES"/>
        </a:p>
      </dgm:t>
    </dgm:pt>
    <dgm:pt modelId="{9CC2C894-57F3-4017-82EE-70B29D58849F}" type="pres">
      <dgm:prSet presAssocID="{246DB3CB-BA2C-42C6-A0F6-705D823DA7F9}" presName="comp" presStyleCnt="0"/>
      <dgm:spPr/>
      <dgm:t>
        <a:bodyPr/>
        <a:lstStyle/>
        <a:p>
          <a:endParaRPr lang="es-ES"/>
        </a:p>
      </dgm:t>
    </dgm:pt>
    <dgm:pt modelId="{BEC9FED0-B179-4E9B-B14D-16E9AB20722D}" type="pres">
      <dgm:prSet presAssocID="{246DB3CB-BA2C-42C6-A0F6-705D823DA7F9}" presName="box" presStyleLbl="nod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2922005-7AD9-44F7-80C8-A76594BA91EB}" type="pres">
      <dgm:prSet presAssocID="{246DB3CB-BA2C-42C6-A0F6-705D823DA7F9}" presName="img" presStyleLbl="fgImgPlac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829BF7A-9C2F-4697-BA11-171D44DCC6DF}" type="pres">
      <dgm:prSet presAssocID="{246DB3CB-BA2C-42C6-A0F6-705D823DA7F9}" presName="text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01B0DF8A-ED08-457F-955A-3F729A4B0ACB}" type="presOf" srcId="{CCDB4354-E5DE-410E-8DE8-CD3D76AE7504}" destId="{7DFB30D9-AAE3-4395-BAF5-D8B5D6677CB8}" srcOrd="0" destOrd="1" presId="urn:microsoft.com/office/officeart/2005/8/layout/vList4#8"/>
    <dgm:cxn modelId="{2602251D-5318-4EA1-A915-972E0FE4BD93}" type="presOf" srcId="{DE5324A7-A16E-4BC0-A5FD-123BB5AD6815}" destId="{9A677FC6-B886-4E66-837F-9843B24E18A0}" srcOrd="0" destOrd="0" presId="urn:microsoft.com/office/officeart/2005/8/layout/vList4#8"/>
    <dgm:cxn modelId="{D0A3F7DB-E765-47D0-B7AB-E36B73ED37F7}" type="presOf" srcId="{24136C45-D983-4F92-B04F-58FB2A1C563E}" destId="{57BF0C9C-02F2-483F-BE82-012979D93D75}" srcOrd="1" destOrd="1" presId="urn:microsoft.com/office/officeart/2005/8/layout/vList4#8"/>
    <dgm:cxn modelId="{1F34AC5E-18BB-4D3D-82E9-7DA03CA845F3}" type="presOf" srcId="{F365004C-3D72-495E-B042-0AC96111E1D1}" destId="{BEC9FED0-B179-4E9B-B14D-16E9AB20722D}" srcOrd="0" destOrd="1" presId="urn:microsoft.com/office/officeart/2005/8/layout/vList4#8"/>
    <dgm:cxn modelId="{B5F3C9CA-F9C6-461B-85FD-6670B7D9D375}" type="presOf" srcId="{246DB3CB-BA2C-42C6-A0F6-705D823DA7F9}" destId="{BEC9FED0-B179-4E9B-B14D-16E9AB20722D}" srcOrd="0" destOrd="0" presId="urn:microsoft.com/office/officeart/2005/8/layout/vList4#8"/>
    <dgm:cxn modelId="{E75691D8-873C-4331-BA3C-FA358B369461}" type="presOf" srcId="{F25AC15E-148C-4892-B712-606FD5B6A5C9}" destId="{77051C16-718F-4B88-BC8D-E6F80D4A9763}" srcOrd="0" destOrd="0" presId="urn:microsoft.com/office/officeart/2005/8/layout/vList4#8"/>
    <dgm:cxn modelId="{B9DB5FD2-749A-4BFB-9398-E778FE2CEB1A}" type="presOf" srcId="{22606409-753A-41DA-AC69-0BEAB60B5826}" destId="{9A677FC6-B886-4E66-837F-9843B24E18A0}" srcOrd="0" destOrd="1" presId="urn:microsoft.com/office/officeart/2005/8/layout/vList4#8"/>
    <dgm:cxn modelId="{37D2BA22-66E3-4708-B403-A2FCDD707414}" srcId="{246DB3CB-BA2C-42C6-A0F6-705D823DA7F9}" destId="{F365004C-3D72-495E-B042-0AC96111E1D1}" srcOrd="0" destOrd="0" parTransId="{DD6595C9-C94C-4F81-9349-F09945E0E7A4}" sibTransId="{F717A97A-E82E-4154-AA3F-AD0A9CBDEE72}"/>
    <dgm:cxn modelId="{EF8387D7-57BD-4A83-A85D-5398EA478DEC}" srcId="{76A7F60A-6D9F-46E5-8266-B9B92EDDAE41}" destId="{CCDB4354-E5DE-410E-8DE8-CD3D76AE7504}" srcOrd="0" destOrd="0" parTransId="{079CCF41-D6C0-47F9-B0AD-B5391EF58993}" sibTransId="{1C05C12B-7775-4CEA-AC1B-8FDE0D762251}"/>
    <dgm:cxn modelId="{98185AF7-9CD4-4FB0-870C-60E3B564550C}" srcId="{25D2A0CD-56A0-4EAA-9463-C262F1BDACAB}" destId="{246DB3CB-BA2C-42C6-A0F6-705D823DA7F9}" srcOrd="3" destOrd="0" parTransId="{7BA13180-60BC-48E0-9329-DE49FBAB37AD}" sibTransId="{4615C0D2-CAFE-4B26-AA6B-42C18076BA48}"/>
    <dgm:cxn modelId="{8143B015-4EEE-43AB-86E8-18B9A0B66265}" srcId="{25D2A0CD-56A0-4EAA-9463-C262F1BDACAB}" destId="{76A7F60A-6D9F-46E5-8266-B9B92EDDAE41}" srcOrd="1" destOrd="0" parTransId="{08C8804B-DE32-4D80-A37E-8AA32DC7B3AB}" sibTransId="{5C3332D7-DC0A-4BEA-887F-BCBE85892D9F}"/>
    <dgm:cxn modelId="{E6EC3ADB-EDB7-4662-A793-C4F115EF6BFE}" type="presOf" srcId="{F25AC15E-148C-4892-B712-606FD5B6A5C9}" destId="{57BF0C9C-02F2-483F-BE82-012979D93D75}" srcOrd="1" destOrd="0" presId="urn:microsoft.com/office/officeart/2005/8/layout/vList4#8"/>
    <dgm:cxn modelId="{8C74804F-8438-46F5-AF13-7E3BCC09FE6B}" srcId="{DE5324A7-A16E-4BC0-A5FD-123BB5AD6815}" destId="{22606409-753A-41DA-AC69-0BEAB60B5826}" srcOrd="0" destOrd="0" parTransId="{961A3841-A336-4F3C-A239-34044E01EE4C}" sibTransId="{12CB4F85-747E-44A7-A198-BACC89206769}"/>
    <dgm:cxn modelId="{4017540D-6536-47AD-AD83-3E2B877C9AA5}" type="presOf" srcId="{DE5324A7-A16E-4BC0-A5FD-123BB5AD6815}" destId="{40FC6895-2B95-4EC0-B21B-66F0E614C97B}" srcOrd="1" destOrd="0" presId="urn:microsoft.com/office/officeart/2005/8/layout/vList4#8"/>
    <dgm:cxn modelId="{F7476E07-9ECE-44FC-B6EC-22F6C1267952}" type="presOf" srcId="{CCDB4354-E5DE-410E-8DE8-CD3D76AE7504}" destId="{A389E1B6-B66A-47D9-83EB-0799E1A3F23E}" srcOrd="1" destOrd="1" presId="urn:microsoft.com/office/officeart/2005/8/layout/vList4#8"/>
    <dgm:cxn modelId="{D644970A-DDCC-438A-A5E7-EABD792D753E}" type="presOf" srcId="{24136C45-D983-4F92-B04F-58FB2A1C563E}" destId="{77051C16-718F-4B88-BC8D-E6F80D4A9763}" srcOrd="0" destOrd="1" presId="urn:microsoft.com/office/officeart/2005/8/layout/vList4#8"/>
    <dgm:cxn modelId="{CFBF8471-4882-4AA7-A29C-78AD764FA9C1}" type="presOf" srcId="{F365004C-3D72-495E-B042-0AC96111E1D1}" destId="{A829BF7A-9C2F-4697-BA11-171D44DCC6DF}" srcOrd="1" destOrd="1" presId="urn:microsoft.com/office/officeart/2005/8/layout/vList4#8"/>
    <dgm:cxn modelId="{3192A95D-D03D-4755-960D-A5FEFDD4328C}" type="presOf" srcId="{22606409-753A-41DA-AC69-0BEAB60B5826}" destId="{40FC6895-2B95-4EC0-B21B-66F0E614C97B}" srcOrd="1" destOrd="1" presId="urn:microsoft.com/office/officeart/2005/8/layout/vList4#8"/>
    <dgm:cxn modelId="{443CEE52-5D53-4120-8126-901D9C9BCD49}" type="presOf" srcId="{76A7F60A-6D9F-46E5-8266-B9B92EDDAE41}" destId="{7DFB30D9-AAE3-4395-BAF5-D8B5D6677CB8}" srcOrd="0" destOrd="0" presId="urn:microsoft.com/office/officeart/2005/8/layout/vList4#8"/>
    <dgm:cxn modelId="{55CBFF9A-05CF-40E1-9CC0-65A2E76BD1AA}" type="presOf" srcId="{76A7F60A-6D9F-46E5-8266-B9B92EDDAE41}" destId="{A389E1B6-B66A-47D9-83EB-0799E1A3F23E}" srcOrd="1" destOrd="0" presId="urn:microsoft.com/office/officeart/2005/8/layout/vList4#8"/>
    <dgm:cxn modelId="{1268D410-E01A-4E8E-8263-7A849908BF1B}" srcId="{25D2A0CD-56A0-4EAA-9463-C262F1BDACAB}" destId="{DE5324A7-A16E-4BC0-A5FD-123BB5AD6815}" srcOrd="2" destOrd="0" parTransId="{A7505438-3041-4FC7-9255-E840E89FB601}" sibTransId="{822D51A2-D679-4717-9F68-BD9CA2152F84}"/>
    <dgm:cxn modelId="{9DFEF986-A797-4CCF-883C-43DAF9FD985C}" srcId="{25D2A0CD-56A0-4EAA-9463-C262F1BDACAB}" destId="{F25AC15E-148C-4892-B712-606FD5B6A5C9}" srcOrd="0" destOrd="0" parTransId="{02D35BCE-506B-4EEF-8F62-CBCAC72034B5}" sibTransId="{CD651446-F4C6-40ED-8C7B-979B4159209E}"/>
    <dgm:cxn modelId="{B31BAE25-336B-4531-BECA-05D5FF2C2DF0}" srcId="{F25AC15E-148C-4892-B712-606FD5B6A5C9}" destId="{24136C45-D983-4F92-B04F-58FB2A1C563E}" srcOrd="0" destOrd="0" parTransId="{D18E4466-0247-4CE0-8EEE-76FA739340F2}" sibTransId="{B4C30939-8C1B-481F-8440-07E2B252DBE1}"/>
    <dgm:cxn modelId="{947F4A06-8182-415F-977F-14A58C569FF2}" type="presOf" srcId="{246DB3CB-BA2C-42C6-A0F6-705D823DA7F9}" destId="{A829BF7A-9C2F-4697-BA11-171D44DCC6DF}" srcOrd="1" destOrd="0" presId="urn:microsoft.com/office/officeart/2005/8/layout/vList4#8"/>
    <dgm:cxn modelId="{88493EBC-DE2E-44DF-93A3-3E4FDDBE6400}" type="presOf" srcId="{25D2A0CD-56A0-4EAA-9463-C262F1BDACAB}" destId="{1E3AF5F3-BF5F-4F2D-B1B2-A973A79C2120}" srcOrd="0" destOrd="0" presId="urn:microsoft.com/office/officeart/2005/8/layout/vList4#8"/>
    <dgm:cxn modelId="{7202A926-08D5-40B3-A278-58BD7FDFD58B}" type="presParOf" srcId="{1E3AF5F3-BF5F-4F2D-B1B2-A973A79C2120}" destId="{4E68A17E-04FE-426D-8D83-1E0ADD00DDD6}" srcOrd="0" destOrd="0" presId="urn:microsoft.com/office/officeart/2005/8/layout/vList4#8"/>
    <dgm:cxn modelId="{CA6F110F-D126-4BD3-88DC-091F05D6AC00}" type="presParOf" srcId="{4E68A17E-04FE-426D-8D83-1E0ADD00DDD6}" destId="{77051C16-718F-4B88-BC8D-E6F80D4A9763}" srcOrd="0" destOrd="0" presId="urn:microsoft.com/office/officeart/2005/8/layout/vList4#8"/>
    <dgm:cxn modelId="{F8B8B9F7-5145-4EFF-B3AC-D15072B9C340}" type="presParOf" srcId="{4E68A17E-04FE-426D-8D83-1E0ADD00DDD6}" destId="{3023E408-D4CF-4FA6-A496-975D80D48C2C}" srcOrd="1" destOrd="0" presId="urn:microsoft.com/office/officeart/2005/8/layout/vList4#8"/>
    <dgm:cxn modelId="{4B93060F-C5F1-484E-BB9B-6CC285175A59}" type="presParOf" srcId="{4E68A17E-04FE-426D-8D83-1E0ADD00DDD6}" destId="{57BF0C9C-02F2-483F-BE82-012979D93D75}" srcOrd="2" destOrd="0" presId="urn:microsoft.com/office/officeart/2005/8/layout/vList4#8"/>
    <dgm:cxn modelId="{FEB42170-D463-40BF-B9E1-CB7733C81537}" type="presParOf" srcId="{1E3AF5F3-BF5F-4F2D-B1B2-A973A79C2120}" destId="{CCA318F4-976F-49E0-9D69-5A1653FFFF28}" srcOrd="1" destOrd="0" presId="urn:microsoft.com/office/officeart/2005/8/layout/vList4#8"/>
    <dgm:cxn modelId="{A546F2CB-1795-4BD0-85BD-B796FE97D407}" type="presParOf" srcId="{1E3AF5F3-BF5F-4F2D-B1B2-A973A79C2120}" destId="{F6CFB621-E285-4D80-9057-4D90335DF518}" srcOrd="2" destOrd="0" presId="urn:microsoft.com/office/officeart/2005/8/layout/vList4#8"/>
    <dgm:cxn modelId="{B20F6F37-5733-47C1-98EE-E9C714618748}" type="presParOf" srcId="{F6CFB621-E285-4D80-9057-4D90335DF518}" destId="{7DFB30D9-AAE3-4395-BAF5-D8B5D6677CB8}" srcOrd="0" destOrd="0" presId="urn:microsoft.com/office/officeart/2005/8/layout/vList4#8"/>
    <dgm:cxn modelId="{7264E2FE-3F19-4980-AA70-1E63AB3FBA15}" type="presParOf" srcId="{F6CFB621-E285-4D80-9057-4D90335DF518}" destId="{8129F0B5-2A85-484E-9AF4-A4DABCBD35DD}" srcOrd="1" destOrd="0" presId="urn:microsoft.com/office/officeart/2005/8/layout/vList4#8"/>
    <dgm:cxn modelId="{F66B35A4-1080-452B-8B87-3328A6C8CC45}" type="presParOf" srcId="{F6CFB621-E285-4D80-9057-4D90335DF518}" destId="{A389E1B6-B66A-47D9-83EB-0799E1A3F23E}" srcOrd="2" destOrd="0" presId="urn:microsoft.com/office/officeart/2005/8/layout/vList4#8"/>
    <dgm:cxn modelId="{B22ED453-760D-4BA0-B04F-C3B1DB436AD1}" type="presParOf" srcId="{1E3AF5F3-BF5F-4F2D-B1B2-A973A79C2120}" destId="{ED66BFA4-F4B1-4367-8836-979A1D4EB48D}" srcOrd="3" destOrd="0" presId="urn:microsoft.com/office/officeart/2005/8/layout/vList4#8"/>
    <dgm:cxn modelId="{B766D77D-2AA0-4428-86AB-898600866AE7}" type="presParOf" srcId="{1E3AF5F3-BF5F-4F2D-B1B2-A973A79C2120}" destId="{B5416C59-F49B-4154-BC22-6BD75AFE41BE}" srcOrd="4" destOrd="0" presId="urn:microsoft.com/office/officeart/2005/8/layout/vList4#8"/>
    <dgm:cxn modelId="{A9FEDDF6-E998-4C42-B372-5E898C3EC7FD}" type="presParOf" srcId="{B5416C59-F49B-4154-BC22-6BD75AFE41BE}" destId="{9A677FC6-B886-4E66-837F-9843B24E18A0}" srcOrd="0" destOrd="0" presId="urn:microsoft.com/office/officeart/2005/8/layout/vList4#8"/>
    <dgm:cxn modelId="{C15BB168-406B-40A8-B2FE-5031DB67D61B}" type="presParOf" srcId="{B5416C59-F49B-4154-BC22-6BD75AFE41BE}" destId="{034AF62B-20CB-47AA-8216-DE398CB93AD1}" srcOrd="1" destOrd="0" presId="urn:microsoft.com/office/officeart/2005/8/layout/vList4#8"/>
    <dgm:cxn modelId="{2DBB832A-F853-4C52-A323-36743A3AF829}" type="presParOf" srcId="{B5416C59-F49B-4154-BC22-6BD75AFE41BE}" destId="{40FC6895-2B95-4EC0-B21B-66F0E614C97B}" srcOrd="2" destOrd="0" presId="urn:microsoft.com/office/officeart/2005/8/layout/vList4#8"/>
    <dgm:cxn modelId="{63376F99-E591-49FB-9B2E-E54BA492D37A}" type="presParOf" srcId="{1E3AF5F3-BF5F-4F2D-B1B2-A973A79C2120}" destId="{621D80CF-4E0C-4B75-A86C-5B1644C4A130}" srcOrd="5" destOrd="0" presId="urn:microsoft.com/office/officeart/2005/8/layout/vList4#8"/>
    <dgm:cxn modelId="{6369147D-2342-4B12-AE98-96A2D1120D73}" type="presParOf" srcId="{1E3AF5F3-BF5F-4F2D-B1B2-A973A79C2120}" destId="{9CC2C894-57F3-4017-82EE-70B29D58849F}" srcOrd="6" destOrd="0" presId="urn:microsoft.com/office/officeart/2005/8/layout/vList4#8"/>
    <dgm:cxn modelId="{380268AC-713F-4AB3-A5FC-9524FC85D7A1}" type="presParOf" srcId="{9CC2C894-57F3-4017-82EE-70B29D58849F}" destId="{BEC9FED0-B179-4E9B-B14D-16E9AB20722D}" srcOrd="0" destOrd="0" presId="urn:microsoft.com/office/officeart/2005/8/layout/vList4#8"/>
    <dgm:cxn modelId="{F3F478EC-D4D3-4C76-B0A6-4EE25479A93C}" type="presParOf" srcId="{9CC2C894-57F3-4017-82EE-70B29D58849F}" destId="{E2922005-7AD9-44F7-80C8-A76594BA91EB}" srcOrd="1" destOrd="0" presId="urn:microsoft.com/office/officeart/2005/8/layout/vList4#8"/>
    <dgm:cxn modelId="{C1AB2AF3-0608-47A1-9BDC-F62E012EAC2E}" type="presParOf" srcId="{9CC2C894-57F3-4017-82EE-70B29D58849F}" destId="{A829BF7A-9C2F-4697-BA11-171D44DCC6DF}" srcOrd="2" destOrd="0" presId="urn:microsoft.com/office/officeart/2005/8/layout/vList4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6E8916-6543-46E8-8E32-4B50BFFF62F9}" type="doc">
      <dgm:prSet loTypeId="urn:microsoft.com/office/officeart/2005/8/layout/vList4#6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121936DA-6BF1-43CB-8BB7-6B454C65E85B}">
      <dgm:prSet custT="1"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Empresa 1</a:t>
          </a:r>
          <a:endParaRPr lang="es-ES" sz="2400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07D98744-4843-4144-B9F8-C62855A53BCD}" type="parTrans" cxnId="{184283E0-5433-46C1-8071-598A43360E91}">
      <dgm:prSet/>
      <dgm:spPr/>
      <dgm:t>
        <a:bodyPr/>
        <a:lstStyle/>
        <a:p>
          <a:endParaRPr lang="es-ES"/>
        </a:p>
      </dgm:t>
    </dgm:pt>
    <dgm:pt modelId="{1DA02FEE-D37C-4136-89DF-051F55E8C187}" type="sibTrans" cxnId="{184283E0-5433-46C1-8071-598A43360E91}">
      <dgm:prSet/>
      <dgm:spPr/>
      <dgm:t>
        <a:bodyPr/>
        <a:lstStyle/>
        <a:p>
          <a:endParaRPr lang="es-ES"/>
        </a:p>
      </dgm:t>
    </dgm:pt>
    <dgm:pt modelId="{707C16C9-8406-4789-BF86-9E66AE05C908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[Actividad principal]</a:t>
          </a:r>
          <a:endParaRPr lang="es-ES" sz="1800" dirty="0"/>
        </a:p>
      </dgm:t>
    </dgm:pt>
    <dgm:pt modelId="{B070AFE8-2397-453B-B048-88AC81AEF465}" type="parTrans" cxnId="{4D39203D-0A58-494A-95A7-BD4FF6560C3B}">
      <dgm:prSet/>
      <dgm:spPr/>
      <dgm:t>
        <a:bodyPr/>
        <a:lstStyle/>
        <a:p>
          <a:endParaRPr lang="es-ES"/>
        </a:p>
      </dgm:t>
    </dgm:pt>
    <dgm:pt modelId="{19A50C31-8E3C-4BEF-9C3A-0EA5A78650C1}" type="sibTrans" cxnId="{4D39203D-0A58-494A-95A7-BD4FF6560C3B}">
      <dgm:prSet/>
      <dgm:spPr/>
      <dgm:t>
        <a:bodyPr/>
        <a:lstStyle/>
        <a:p>
          <a:endParaRPr lang="es-ES"/>
        </a:p>
      </dgm:t>
    </dgm:pt>
    <dgm:pt modelId="{675EB4B6-6319-466E-87DC-AF2E48D76DCA}">
      <dgm:prSet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Empresa 2</a:t>
          </a:r>
          <a:endParaRPr lang="es-ES" sz="2400" b="1" dirty="0">
            <a:solidFill>
              <a:schemeClr val="accent6"/>
            </a:solidFill>
          </a:endParaRPr>
        </a:p>
      </dgm:t>
    </dgm:pt>
    <dgm:pt modelId="{E199F8DC-64AE-4DE1-835D-47ABBB14C21E}" type="parTrans" cxnId="{B4F80060-0754-4168-9F8C-0CDAAB7ADFF1}">
      <dgm:prSet/>
      <dgm:spPr/>
      <dgm:t>
        <a:bodyPr/>
        <a:lstStyle/>
        <a:p>
          <a:endParaRPr lang="es-ES"/>
        </a:p>
      </dgm:t>
    </dgm:pt>
    <dgm:pt modelId="{A961E8E1-A281-480D-8886-EB682A39B480}" type="sibTrans" cxnId="{B4F80060-0754-4168-9F8C-0CDAAB7ADFF1}">
      <dgm:prSet/>
      <dgm:spPr/>
      <dgm:t>
        <a:bodyPr/>
        <a:lstStyle/>
        <a:p>
          <a:endParaRPr lang="es-ES"/>
        </a:p>
      </dgm:t>
    </dgm:pt>
    <dgm:pt modelId="{09EBA828-F24E-43D8-9F26-B07AE6404356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[Actividad principal]</a:t>
          </a:r>
          <a:endParaRPr lang="es-ES" sz="1800" dirty="0"/>
        </a:p>
      </dgm:t>
    </dgm:pt>
    <dgm:pt modelId="{967668C0-5951-4471-BB9A-5F8807C0EDD7}" type="parTrans" cxnId="{6EFE180A-E29D-4DAF-83CF-51DE4C4EF446}">
      <dgm:prSet/>
      <dgm:spPr/>
      <dgm:t>
        <a:bodyPr/>
        <a:lstStyle/>
        <a:p>
          <a:endParaRPr lang="es-ES"/>
        </a:p>
      </dgm:t>
    </dgm:pt>
    <dgm:pt modelId="{78FFBE58-8CAA-4035-A7EA-7B850663B8AA}" type="sibTrans" cxnId="{6EFE180A-E29D-4DAF-83CF-51DE4C4EF446}">
      <dgm:prSet/>
      <dgm:spPr/>
      <dgm:t>
        <a:bodyPr/>
        <a:lstStyle/>
        <a:p>
          <a:endParaRPr lang="es-ES"/>
        </a:p>
      </dgm:t>
    </dgm:pt>
    <dgm:pt modelId="{12ED0FB7-55AA-4366-AC32-D3C49EE55A47}">
      <dgm:prSet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Empresa 3</a:t>
          </a:r>
          <a:endParaRPr lang="es-ES" sz="2400" b="1" dirty="0">
            <a:solidFill>
              <a:schemeClr val="accent6"/>
            </a:solidFill>
          </a:endParaRPr>
        </a:p>
      </dgm:t>
    </dgm:pt>
    <dgm:pt modelId="{115A405C-A464-4CA4-9EEC-90C133A73EF3}" type="parTrans" cxnId="{FCCE674C-D732-44A5-B810-BFDBE356213A}">
      <dgm:prSet/>
      <dgm:spPr/>
      <dgm:t>
        <a:bodyPr/>
        <a:lstStyle/>
        <a:p>
          <a:endParaRPr lang="es-ES"/>
        </a:p>
      </dgm:t>
    </dgm:pt>
    <dgm:pt modelId="{7110DA49-7634-4E9C-9D3D-BEE198EC6290}" type="sibTrans" cxnId="{FCCE674C-D732-44A5-B810-BFDBE356213A}">
      <dgm:prSet/>
      <dgm:spPr/>
      <dgm:t>
        <a:bodyPr/>
        <a:lstStyle/>
        <a:p>
          <a:endParaRPr lang="es-ES"/>
        </a:p>
      </dgm:t>
    </dgm:pt>
    <dgm:pt modelId="{DB9BE6DF-F6DE-4B65-A774-4F33624B0B63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[Actividad principal]</a:t>
          </a:r>
          <a:endParaRPr lang="es-ES" sz="1800" dirty="0"/>
        </a:p>
      </dgm:t>
    </dgm:pt>
    <dgm:pt modelId="{8B17172F-A893-43E6-9C7C-DECBD7143E85}" type="parTrans" cxnId="{A02997E7-C5B9-4774-A7B7-6F89ECC80F0E}">
      <dgm:prSet/>
      <dgm:spPr/>
      <dgm:t>
        <a:bodyPr/>
        <a:lstStyle/>
        <a:p>
          <a:endParaRPr lang="es-ES"/>
        </a:p>
      </dgm:t>
    </dgm:pt>
    <dgm:pt modelId="{97EAF514-FF37-4275-9E10-2B2B1467B3C3}" type="sibTrans" cxnId="{A02997E7-C5B9-4774-A7B7-6F89ECC80F0E}">
      <dgm:prSet/>
      <dgm:spPr/>
      <dgm:t>
        <a:bodyPr/>
        <a:lstStyle/>
        <a:p>
          <a:endParaRPr lang="es-ES"/>
        </a:p>
      </dgm:t>
    </dgm:pt>
    <dgm:pt modelId="{42AB38F2-986E-4950-87CC-A2591A344C1B}">
      <dgm:prSet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Empresa 4</a:t>
          </a:r>
          <a:endParaRPr lang="es-ES" sz="2400" b="1" dirty="0">
            <a:solidFill>
              <a:schemeClr val="accent6"/>
            </a:solidFill>
          </a:endParaRPr>
        </a:p>
      </dgm:t>
    </dgm:pt>
    <dgm:pt modelId="{225943A6-50F3-46D5-B6F2-5996AB7E91C3}" type="parTrans" cxnId="{75EFF1F5-DE89-4263-ACEA-98839B478676}">
      <dgm:prSet/>
      <dgm:spPr/>
      <dgm:t>
        <a:bodyPr/>
        <a:lstStyle/>
        <a:p>
          <a:endParaRPr lang="es-ES"/>
        </a:p>
      </dgm:t>
    </dgm:pt>
    <dgm:pt modelId="{FBFE7299-C9C5-4026-A681-B29D1C32CC89}" type="sibTrans" cxnId="{75EFF1F5-DE89-4263-ACEA-98839B478676}">
      <dgm:prSet/>
      <dgm:spPr/>
      <dgm:t>
        <a:bodyPr/>
        <a:lstStyle/>
        <a:p>
          <a:endParaRPr lang="es-ES"/>
        </a:p>
      </dgm:t>
    </dgm:pt>
    <dgm:pt modelId="{EDC07E71-3C2A-4087-B97F-0CE238B88A65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[Actividad principal]</a:t>
          </a:r>
          <a:endParaRPr lang="es-ES" sz="1800" dirty="0"/>
        </a:p>
      </dgm:t>
    </dgm:pt>
    <dgm:pt modelId="{1667C352-1D87-40C0-B9A6-461BBC2F297F}" type="parTrans" cxnId="{644C1A5A-7C70-4C07-B1EC-5BDD8E1661B5}">
      <dgm:prSet/>
      <dgm:spPr/>
      <dgm:t>
        <a:bodyPr/>
        <a:lstStyle/>
        <a:p>
          <a:endParaRPr lang="es-ES"/>
        </a:p>
      </dgm:t>
    </dgm:pt>
    <dgm:pt modelId="{96E033D8-F076-4696-A613-FF87B993725B}" type="sibTrans" cxnId="{644C1A5A-7C70-4C07-B1EC-5BDD8E1661B5}">
      <dgm:prSet/>
      <dgm:spPr/>
      <dgm:t>
        <a:bodyPr/>
        <a:lstStyle/>
        <a:p>
          <a:endParaRPr lang="es-ES"/>
        </a:p>
      </dgm:t>
    </dgm:pt>
    <dgm:pt modelId="{F018C815-F06D-46E3-9A7E-2652F37D6353}" type="pres">
      <dgm:prSet presAssocID="{5D6E8916-6543-46E8-8E32-4B50BFFF62F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97A40F-AFC5-434F-97F0-2711F56F27B3}" type="pres">
      <dgm:prSet presAssocID="{121936DA-6BF1-43CB-8BB7-6B454C65E85B}" presName="comp" presStyleCnt="0"/>
      <dgm:spPr/>
      <dgm:t>
        <a:bodyPr/>
        <a:lstStyle/>
        <a:p>
          <a:endParaRPr lang="es-ES"/>
        </a:p>
      </dgm:t>
    </dgm:pt>
    <dgm:pt modelId="{9C0AF9EE-E00E-4F8F-9858-BDC49481E7D4}" type="pres">
      <dgm:prSet presAssocID="{121936DA-6BF1-43CB-8BB7-6B454C65E85B}" presName="box" presStyleLbl="node1" presStyleIdx="0" presStyleCnt="4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9DA599FE-94AF-4464-B0BA-69719CA8D266}" type="pres">
      <dgm:prSet presAssocID="{121936DA-6BF1-43CB-8BB7-6B454C65E85B}" presName="img" presStyleLbl="fgImgPlace1" presStyleIdx="0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178255AA-4984-4DCF-A709-B52C42C6EDB2}" type="pres">
      <dgm:prSet presAssocID="{121936DA-6BF1-43CB-8BB7-6B454C65E85B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9F92C3-0E2C-4836-9176-AE8FC94EB17E}" type="pres">
      <dgm:prSet presAssocID="{1DA02FEE-D37C-4136-89DF-051F55E8C187}" presName="spacer" presStyleCnt="0"/>
      <dgm:spPr/>
      <dgm:t>
        <a:bodyPr/>
        <a:lstStyle/>
        <a:p>
          <a:endParaRPr lang="es-ES"/>
        </a:p>
      </dgm:t>
    </dgm:pt>
    <dgm:pt modelId="{34AFB4AF-7816-4E2F-B5DF-2329AC1D3411}" type="pres">
      <dgm:prSet presAssocID="{675EB4B6-6319-466E-87DC-AF2E48D76DCA}" presName="comp" presStyleCnt="0"/>
      <dgm:spPr/>
      <dgm:t>
        <a:bodyPr/>
        <a:lstStyle/>
        <a:p>
          <a:endParaRPr lang="es-ES"/>
        </a:p>
      </dgm:t>
    </dgm:pt>
    <dgm:pt modelId="{AB0F91C0-A008-4C00-AACA-212E54D5E1A1}" type="pres">
      <dgm:prSet presAssocID="{675EB4B6-6319-466E-87DC-AF2E48D76DCA}" presName="box" presStyleLbl="nod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4D2109C6-F4DA-4937-A7DE-A4E8AF6A62D1}" type="pres">
      <dgm:prSet presAssocID="{675EB4B6-6319-466E-87DC-AF2E48D76DCA}" presName="img" presStyleLbl="fgImgPlace1" presStyleIdx="1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211E6F0-2AA7-48B0-9519-8A52495DAB29}" type="pres">
      <dgm:prSet presAssocID="{675EB4B6-6319-466E-87DC-AF2E48D76DCA}" presName="text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37E2F-5B72-4901-AD3E-C3905081C135}" type="pres">
      <dgm:prSet presAssocID="{A961E8E1-A281-480D-8886-EB682A39B480}" presName="spacer" presStyleCnt="0"/>
      <dgm:spPr/>
      <dgm:t>
        <a:bodyPr/>
        <a:lstStyle/>
        <a:p>
          <a:endParaRPr lang="es-ES"/>
        </a:p>
      </dgm:t>
    </dgm:pt>
    <dgm:pt modelId="{A25624FB-F1A5-47E5-97C6-65590808E620}" type="pres">
      <dgm:prSet presAssocID="{12ED0FB7-55AA-4366-AC32-D3C49EE55A47}" presName="comp" presStyleCnt="0"/>
      <dgm:spPr/>
      <dgm:t>
        <a:bodyPr/>
        <a:lstStyle/>
        <a:p>
          <a:endParaRPr lang="es-ES"/>
        </a:p>
      </dgm:t>
    </dgm:pt>
    <dgm:pt modelId="{957686B5-C196-4074-8535-EE7DE26D9141}" type="pres">
      <dgm:prSet presAssocID="{12ED0FB7-55AA-4366-AC32-D3C49EE55A47}" presName="box" presStyleLbl="nod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84AAFBD-DF1B-417B-A36D-A2ADC25AA823}" type="pres">
      <dgm:prSet presAssocID="{12ED0FB7-55AA-4366-AC32-D3C49EE55A47}" presName="img" presStyleLbl="fgImgPlace1" presStyleIdx="2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8A20E90-75BA-41F7-8D38-E60D84E81ADD}" type="pres">
      <dgm:prSet presAssocID="{12ED0FB7-55AA-4366-AC32-D3C49EE55A47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ECFD09-228C-4594-B403-D7C0471E7AC5}" type="pres">
      <dgm:prSet presAssocID="{7110DA49-7634-4E9C-9D3D-BEE198EC6290}" presName="spacer" presStyleCnt="0"/>
      <dgm:spPr/>
      <dgm:t>
        <a:bodyPr/>
        <a:lstStyle/>
        <a:p>
          <a:endParaRPr lang="es-ES"/>
        </a:p>
      </dgm:t>
    </dgm:pt>
    <dgm:pt modelId="{9ED39986-E91B-43CB-BED9-649852A208C9}" type="pres">
      <dgm:prSet presAssocID="{42AB38F2-986E-4950-87CC-A2591A344C1B}" presName="comp" presStyleCnt="0"/>
      <dgm:spPr/>
      <dgm:t>
        <a:bodyPr/>
        <a:lstStyle/>
        <a:p>
          <a:endParaRPr lang="es-ES"/>
        </a:p>
      </dgm:t>
    </dgm:pt>
    <dgm:pt modelId="{212AC21F-EB5C-4AEB-AE96-6424B4A04FBD}" type="pres">
      <dgm:prSet presAssocID="{42AB38F2-986E-4950-87CC-A2591A344C1B}" presName="box" presStyleLbl="nod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CBEC0ED-3725-42A4-ACCF-5086D5A9C7D5}" type="pres">
      <dgm:prSet presAssocID="{42AB38F2-986E-4950-87CC-A2591A344C1B}" presName="img" presStyleLbl="fgImgPlace1" presStyleIdx="3" presStyleCnt="4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BA1ED76C-4ADE-4FA2-AB47-D5B8F2139827}" type="pres">
      <dgm:prSet presAssocID="{42AB38F2-986E-4950-87CC-A2591A344C1B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CE674C-D732-44A5-B810-BFDBE356213A}" srcId="{5D6E8916-6543-46E8-8E32-4B50BFFF62F9}" destId="{12ED0FB7-55AA-4366-AC32-D3C49EE55A47}" srcOrd="2" destOrd="0" parTransId="{115A405C-A464-4CA4-9EEC-90C133A73EF3}" sibTransId="{7110DA49-7634-4E9C-9D3D-BEE198EC6290}"/>
    <dgm:cxn modelId="{D14FDD0A-8CDF-4B9E-9586-F4529078CA10}" type="presOf" srcId="{EDC07E71-3C2A-4087-B97F-0CE238B88A65}" destId="{212AC21F-EB5C-4AEB-AE96-6424B4A04FBD}" srcOrd="0" destOrd="1" presId="urn:microsoft.com/office/officeart/2005/8/layout/vList4#6"/>
    <dgm:cxn modelId="{75EFF1F5-DE89-4263-ACEA-98839B478676}" srcId="{5D6E8916-6543-46E8-8E32-4B50BFFF62F9}" destId="{42AB38F2-986E-4950-87CC-A2591A344C1B}" srcOrd="3" destOrd="0" parTransId="{225943A6-50F3-46D5-B6F2-5996AB7E91C3}" sibTransId="{FBFE7299-C9C5-4026-A681-B29D1C32CC89}"/>
    <dgm:cxn modelId="{6745521C-228B-4F57-B398-E9DBC3F2559B}" type="presOf" srcId="{12ED0FB7-55AA-4366-AC32-D3C49EE55A47}" destId="{88A20E90-75BA-41F7-8D38-E60D84E81ADD}" srcOrd="1" destOrd="0" presId="urn:microsoft.com/office/officeart/2005/8/layout/vList4#6"/>
    <dgm:cxn modelId="{A02997E7-C5B9-4774-A7B7-6F89ECC80F0E}" srcId="{12ED0FB7-55AA-4366-AC32-D3C49EE55A47}" destId="{DB9BE6DF-F6DE-4B65-A774-4F33624B0B63}" srcOrd="0" destOrd="0" parTransId="{8B17172F-A893-43E6-9C7C-DECBD7143E85}" sibTransId="{97EAF514-FF37-4275-9E10-2B2B1467B3C3}"/>
    <dgm:cxn modelId="{6EFE180A-E29D-4DAF-83CF-51DE4C4EF446}" srcId="{675EB4B6-6319-466E-87DC-AF2E48D76DCA}" destId="{09EBA828-F24E-43D8-9F26-B07AE6404356}" srcOrd="0" destOrd="0" parTransId="{967668C0-5951-4471-BB9A-5F8807C0EDD7}" sibTransId="{78FFBE58-8CAA-4035-A7EA-7B850663B8AA}"/>
    <dgm:cxn modelId="{4438239A-79CF-4BA2-8E86-F4D04130367E}" type="presOf" srcId="{09EBA828-F24E-43D8-9F26-B07AE6404356}" destId="{0211E6F0-2AA7-48B0-9519-8A52495DAB29}" srcOrd="1" destOrd="1" presId="urn:microsoft.com/office/officeart/2005/8/layout/vList4#6"/>
    <dgm:cxn modelId="{1B85D576-A796-40D8-89A9-F51C8E609E49}" type="presOf" srcId="{5D6E8916-6543-46E8-8E32-4B50BFFF62F9}" destId="{F018C815-F06D-46E3-9A7E-2652F37D6353}" srcOrd="0" destOrd="0" presId="urn:microsoft.com/office/officeart/2005/8/layout/vList4#6"/>
    <dgm:cxn modelId="{39480EEF-3AA4-4211-B954-F35255BE6FD8}" type="presOf" srcId="{707C16C9-8406-4789-BF86-9E66AE05C908}" destId="{9C0AF9EE-E00E-4F8F-9858-BDC49481E7D4}" srcOrd="0" destOrd="1" presId="urn:microsoft.com/office/officeart/2005/8/layout/vList4#6"/>
    <dgm:cxn modelId="{7D225641-5CBA-4154-8D67-3CBA8A3C3200}" type="presOf" srcId="{121936DA-6BF1-43CB-8BB7-6B454C65E85B}" destId="{9C0AF9EE-E00E-4F8F-9858-BDC49481E7D4}" srcOrd="0" destOrd="0" presId="urn:microsoft.com/office/officeart/2005/8/layout/vList4#6"/>
    <dgm:cxn modelId="{4D39203D-0A58-494A-95A7-BD4FF6560C3B}" srcId="{121936DA-6BF1-43CB-8BB7-6B454C65E85B}" destId="{707C16C9-8406-4789-BF86-9E66AE05C908}" srcOrd="0" destOrd="0" parTransId="{B070AFE8-2397-453B-B048-88AC81AEF465}" sibTransId="{19A50C31-8E3C-4BEF-9C3A-0EA5A78650C1}"/>
    <dgm:cxn modelId="{52FE9CF8-6C9E-4B42-82CC-4EE5AD509428}" type="presOf" srcId="{EDC07E71-3C2A-4087-B97F-0CE238B88A65}" destId="{BA1ED76C-4ADE-4FA2-AB47-D5B8F2139827}" srcOrd="1" destOrd="1" presId="urn:microsoft.com/office/officeart/2005/8/layout/vList4#6"/>
    <dgm:cxn modelId="{F514E04C-845C-4940-975C-AFB7E2DD9073}" type="presOf" srcId="{09EBA828-F24E-43D8-9F26-B07AE6404356}" destId="{AB0F91C0-A008-4C00-AACA-212E54D5E1A1}" srcOrd="0" destOrd="1" presId="urn:microsoft.com/office/officeart/2005/8/layout/vList4#6"/>
    <dgm:cxn modelId="{F4030E3A-6D1D-48C8-AD48-E866DDE3A405}" type="presOf" srcId="{42AB38F2-986E-4950-87CC-A2591A344C1B}" destId="{212AC21F-EB5C-4AEB-AE96-6424B4A04FBD}" srcOrd="0" destOrd="0" presId="urn:microsoft.com/office/officeart/2005/8/layout/vList4#6"/>
    <dgm:cxn modelId="{1700B86C-AF92-4AB2-9D13-D863AE7B96D0}" type="presOf" srcId="{DB9BE6DF-F6DE-4B65-A774-4F33624B0B63}" destId="{957686B5-C196-4074-8535-EE7DE26D9141}" srcOrd="0" destOrd="1" presId="urn:microsoft.com/office/officeart/2005/8/layout/vList4#6"/>
    <dgm:cxn modelId="{F54F2C78-8A44-49CB-B41A-7AD9AFDD2C2C}" type="presOf" srcId="{42AB38F2-986E-4950-87CC-A2591A344C1B}" destId="{BA1ED76C-4ADE-4FA2-AB47-D5B8F2139827}" srcOrd="1" destOrd="0" presId="urn:microsoft.com/office/officeart/2005/8/layout/vList4#6"/>
    <dgm:cxn modelId="{B4F80060-0754-4168-9F8C-0CDAAB7ADFF1}" srcId="{5D6E8916-6543-46E8-8E32-4B50BFFF62F9}" destId="{675EB4B6-6319-466E-87DC-AF2E48D76DCA}" srcOrd="1" destOrd="0" parTransId="{E199F8DC-64AE-4DE1-835D-47ABBB14C21E}" sibTransId="{A961E8E1-A281-480D-8886-EB682A39B480}"/>
    <dgm:cxn modelId="{18B66449-CFAA-4136-8D87-8FD838381310}" type="presOf" srcId="{707C16C9-8406-4789-BF86-9E66AE05C908}" destId="{178255AA-4984-4DCF-A709-B52C42C6EDB2}" srcOrd="1" destOrd="1" presId="urn:microsoft.com/office/officeart/2005/8/layout/vList4#6"/>
    <dgm:cxn modelId="{184283E0-5433-46C1-8071-598A43360E91}" srcId="{5D6E8916-6543-46E8-8E32-4B50BFFF62F9}" destId="{121936DA-6BF1-43CB-8BB7-6B454C65E85B}" srcOrd="0" destOrd="0" parTransId="{07D98744-4843-4144-B9F8-C62855A53BCD}" sibTransId="{1DA02FEE-D37C-4136-89DF-051F55E8C187}"/>
    <dgm:cxn modelId="{50432BBE-E55C-4DA8-90E9-57DF5B605145}" type="presOf" srcId="{12ED0FB7-55AA-4366-AC32-D3C49EE55A47}" destId="{957686B5-C196-4074-8535-EE7DE26D9141}" srcOrd="0" destOrd="0" presId="urn:microsoft.com/office/officeart/2005/8/layout/vList4#6"/>
    <dgm:cxn modelId="{644C1A5A-7C70-4C07-B1EC-5BDD8E1661B5}" srcId="{42AB38F2-986E-4950-87CC-A2591A344C1B}" destId="{EDC07E71-3C2A-4087-B97F-0CE238B88A65}" srcOrd="0" destOrd="0" parTransId="{1667C352-1D87-40C0-B9A6-461BBC2F297F}" sibTransId="{96E033D8-F076-4696-A613-FF87B993725B}"/>
    <dgm:cxn modelId="{7BCEDE17-D05E-483B-BA7B-CBBC8F9C8980}" type="presOf" srcId="{675EB4B6-6319-466E-87DC-AF2E48D76DCA}" destId="{0211E6F0-2AA7-48B0-9519-8A52495DAB29}" srcOrd="1" destOrd="0" presId="urn:microsoft.com/office/officeart/2005/8/layout/vList4#6"/>
    <dgm:cxn modelId="{9B6F719D-375F-48CC-A489-165810D33577}" type="presOf" srcId="{675EB4B6-6319-466E-87DC-AF2E48D76DCA}" destId="{AB0F91C0-A008-4C00-AACA-212E54D5E1A1}" srcOrd="0" destOrd="0" presId="urn:microsoft.com/office/officeart/2005/8/layout/vList4#6"/>
    <dgm:cxn modelId="{CFFD9160-E08E-4914-972C-D28A2C419A70}" type="presOf" srcId="{DB9BE6DF-F6DE-4B65-A774-4F33624B0B63}" destId="{88A20E90-75BA-41F7-8D38-E60D84E81ADD}" srcOrd="1" destOrd="1" presId="urn:microsoft.com/office/officeart/2005/8/layout/vList4#6"/>
    <dgm:cxn modelId="{2464BB4D-6714-481D-9034-A330A5147AA6}" type="presOf" srcId="{121936DA-6BF1-43CB-8BB7-6B454C65E85B}" destId="{178255AA-4984-4DCF-A709-B52C42C6EDB2}" srcOrd="1" destOrd="0" presId="urn:microsoft.com/office/officeart/2005/8/layout/vList4#6"/>
    <dgm:cxn modelId="{B94D3018-A701-49F6-9139-54983A7E525B}" type="presParOf" srcId="{F018C815-F06D-46E3-9A7E-2652F37D6353}" destId="{D797A40F-AFC5-434F-97F0-2711F56F27B3}" srcOrd="0" destOrd="0" presId="urn:microsoft.com/office/officeart/2005/8/layout/vList4#6"/>
    <dgm:cxn modelId="{EE0A4470-1926-4E23-AF9D-B109744179CE}" type="presParOf" srcId="{D797A40F-AFC5-434F-97F0-2711F56F27B3}" destId="{9C0AF9EE-E00E-4F8F-9858-BDC49481E7D4}" srcOrd="0" destOrd="0" presId="urn:microsoft.com/office/officeart/2005/8/layout/vList4#6"/>
    <dgm:cxn modelId="{86FAD1E4-FD00-451F-B53F-BEBEDA4F62FF}" type="presParOf" srcId="{D797A40F-AFC5-434F-97F0-2711F56F27B3}" destId="{9DA599FE-94AF-4464-B0BA-69719CA8D266}" srcOrd="1" destOrd="0" presId="urn:microsoft.com/office/officeart/2005/8/layout/vList4#6"/>
    <dgm:cxn modelId="{D35F9059-6B1B-4D29-A13E-751F85F0265D}" type="presParOf" srcId="{D797A40F-AFC5-434F-97F0-2711F56F27B3}" destId="{178255AA-4984-4DCF-A709-B52C42C6EDB2}" srcOrd="2" destOrd="0" presId="urn:microsoft.com/office/officeart/2005/8/layout/vList4#6"/>
    <dgm:cxn modelId="{A6C45023-DAFB-4EEE-89CD-28878D36CC21}" type="presParOf" srcId="{F018C815-F06D-46E3-9A7E-2652F37D6353}" destId="{8D9F92C3-0E2C-4836-9176-AE8FC94EB17E}" srcOrd="1" destOrd="0" presId="urn:microsoft.com/office/officeart/2005/8/layout/vList4#6"/>
    <dgm:cxn modelId="{2AC7C6D1-A0E9-4128-94D0-2E8AC3D8A48C}" type="presParOf" srcId="{F018C815-F06D-46E3-9A7E-2652F37D6353}" destId="{34AFB4AF-7816-4E2F-B5DF-2329AC1D3411}" srcOrd="2" destOrd="0" presId="urn:microsoft.com/office/officeart/2005/8/layout/vList4#6"/>
    <dgm:cxn modelId="{9BB04159-5A3D-4AA9-92D8-D8C9E18BC934}" type="presParOf" srcId="{34AFB4AF-7816-4E2F-B5DF-2329AC1D3411}" destId="{AB0F91C0-A008-4C00-AACA-212E54D5E1A1}" srcOrd="0" destOrd="0" presId="urn:microsoft.com/office/officeart/2005/8/layout/vList4#6"/>
    <dgm:cxn modelId="{B946078E-AC62-40A8-A134-1CE51F5507B0}" type="presParOf" srcId="{34AFB4AF-7816-4E2F-B5DF-2329AC1D3411}" destId="{4D2109C6-F4DA-4937-A7DE-A4E8AF6A62D1}" srcOrd="1" destOrd="0" presId="urn:microsoft.com/office/officeart/2005/8/layout/vList4#6"/>
    <dgm:cxn modelId="{CE82543E-B32F-4856-910A-29C305E6F878}" type="presParOf" srcId="{34AFB4AF-7816-4E2F-B5DF-2329AC1D3411}" destId="{0211E6F0-2AA7-48B0-9519-8A52495DAB29}" srcOrd="2" destOrd="0" presId="urn:microsoft.com/office/officeart/2005/8/layout/vList4#6"/>
    <dgm:cxn modelId="{4D567DB6-98BF-4326-AC6D-F3FC19FEBCD4}" type="presParOf" srcId="{F018C815-F06D-46E3-9A7E-2652F37D6353}" destId="{AB837E2F-5B72-4901-AD3E-C3905081C135}" srcOrd="3" destOrd="0" presId="urn:microsoft.com/office/officeart/2005/8/layout/vList4#6"/>
    <dgm:cxn modelId="{11FBF511-DF9F-4199-91A3-45E3B5207673}" type="presParOf" srcId="{F018C815-F06D-46E3-9A7E-2652F37D6353}" destId="{A25624FB-F1A5-47E5-97C6-65590808E620}" srcOrd="4" destOrd="0" presId="urn:microsoft.com/office/officeart/2005/8/layout/vList4#6"/>
    <dgm:cxn modelId="{ACE56BDB-4EE6-425F-BB01-07C99E84B78F}" type="presParOf" srcId="{A25624FB-F1A5-47E5-97C6-65590808E620}" destId="{957686B5-C196-4074-8535-EE7DE26D9141}" srcOrd="0" destOrd="0" presId="urn:microsoft.com/office/officeart/2005/8/layout/vList4#6"/>
    <dgm:cxn modelId="{D3E6F752-9276-4DC8-B241-5E6BBBBE4179}" type="presParOf" srcId="{A25624FB-F1A5-47E5-97C6-65590808E620}" destId="{584AAFBD-DF1B-417B-A36D-A2ADC25AA823}" srcOrd="1" destOrd="0" presId="urn:microsoft.com/office/officeart/2005/8/layout/vList4#6"/>
    <dgm:cxn modelId="{FA576A68-69CB-4B6A-A177-CCF6D32E1AC4}" type="presParOf" srcId="{A25624FB-F1A5-47E5-97C6-65590808E620}" destId="{88A20E90-75BA-41F7-8D38-E60D84E81ADD}" srcOrd="2" destOrd="0" presId="urn:microsoft.com/office/officeart/2005/8/layout/vList4#6"/>
    <dgm:cxn modelId="{B970D6EF-8957-497F-918E-6408EED9396F}" type="presParOf" srcId="{F018C815-F06D-46E3-9A7E-2652F37D6353}" destId="{8EECFD09-228C-4594-B403-D7C0471E7AC5}" srcOrd="5" destOrd="0" presId="urn:microsoft.com/office/officeart/2005/8/layout/vList4#6"/>
    <dgm:cxn modelId="{C07452CA-A869-4A6F-A624-56E9BF559928}" type="presParOf" srcId="{F018C815-F06D-46E3-9A7E-2652F37D6353}" destId="{9ED39986-E91B-43CB-BED9-649852A208C9}" srcOrd="6" destOrd="0" presId="urn:microsoft.com/office/officeart/2005/8/layout/vList4#6"/>
    <dgm:cxn modelId="{631B8D1D-CAB2-4454-ACA4-7C1BA6F7C253}" type="presParOf" srcId="{9ED39986-E91B-43CB-BED9-649852A208C9}" destId="{212AC21F-EB5C-4AEB-AE96-6424B4A04FBD}" srcOrd="0" destOrd="0" presId="urn:microsoft.com/office/officeart/2005/8/layout/vList4#6"/>
    <dgm:cxn modelId="{8A7EAAEA-95A0-425D-B626-95C748B143B9}" type="presParOf" srcId="{9ED39986-E91B-43CB-BED9-649852A208C9}" destId="{6CBEC0ED-3725-42A4-ACCF-5086D5A9C7D5}" srcOrd="1" destOrd="0" presId="urn:microsoft.com/office/officeart/2005/8/layout/vList4#6"/>
    <dgm:cxn modelId="{3CDC373E-AEE3-464F-8870-B4DA3C8E106B}" type="presParOf" srcId="{9ED39986-E91B-43CB-BED9-649852A208C9}" destId="{BA1ED76C-4ADE-4FA2-AB47-D5B8F2139827}" srcOrd="2" destOrd="0" presId="urn:microsoft.com/office/officeart/2005/8/layout/vList4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844F66-CC42-42E4-91AF-7C7F3711DC00}" type="doc">
      <dgm:prSet loTypeId="urn:microsoft.com/office/officeart/2005/8/layout/vList4#7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9A85C1FB-FFB8-4BE8-BE08-C8435440B5F6}">
      <dgm:prSet custT="1"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Ubicación 1</a:t>
          </a:r>
          <a:endParaRPr lang="es-ES" sz="2400" b="1" dirty="0">
            <a:solidFill>
              <a:schemeClr val="accent6"/>
            </a:solidFill>
            <a:ea typeface="+mn-ea"/>
            <a:cs typeface="+mn-cs"/>
          </a:endParaRPr>
        </a:p>
      </dgm:t>
    </dgm:pt>
    <dgm:pt modelId="{CE99FEAC-8111-40D0-B45E-FB782377A633}" type="parTrans" cxnId="{3BCDBA40-1E4B-4237-9DED-F14EF81689F1}">
      <dgm:prSet/>
      <dgm:spPr/>
      <dgm:t>
        <a:bodyPr/>
        <a:lstStyle/>
        <a:p>
          <a:endParaRPr lang="es-ES"/>
        </a:p>
      </dgm:t>
    </dgm:pt>
    <dgm:pt modelId="{304E8FED-B218-4BAB-9074-47CD42B8BCBE}" type="sibTrans" cxnId="{3BCDBA40-1E4B-4237-9DED-F14EF81689F1}">
      <dgm:prSet/>
      <dgm:spPr/>
      <dgm:t>
        <a:bodyPr/>
        <a:lstStyle/>
        <a:p>
          <a:endParaRPr lang="es-ES"/>
        </a:p>
      </dgm:t>
    </dgm:pt>
    <dgm:pt modelId="{3DDFD94D-43BE-45EF-8AC6-D746F4E993B8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[Domicilio y teléfono]</a:t>
          </a:r>
          <a:endParaRPr lang="es-ES" sz="1800" dirty="0"/>
        </a:p>
      </dgm:t>
    </dgm:pt>
    <dgm:pt modelId="{158331ED-0F65-4971-960B-DB61E6960D15}" type="parTrans" cxnId="{A90867F5-24E7-4370-9DA7-0745A06B8D96}">
      <dgm:prSet/>
      <dgm:spPr/>
      <dgm:t>
        <a:bodyPr/>
        <a:lstStyle/>
        <a:p>
          <a:endParaRPr lang="es-ES"/>
        </a:p>
      </dgm:t>
    </dgm:pt>
    <dgm:pt modelId="{ED98938C-D791-4F43-AC9B-13C1857C8BDF}" type="sibTrans" cxnId="{A90867F5-24E7-4370-9DA7-0745A06B8D96}">
      <dgm:prSet/>
      <dgm:spPr/>
      <dgm:t>
        <a:bodyPr/>
        <a:lstStyle/>
        <a:p>
          <a:endParaRPr lang="es-ES"/>
        </a:p>
      </dgm:t>
    </dgm:pt>
    <dgm:pt modelId="{DDBA909B-21D8-4425-8AF5-48D2E3F021DE}">
      <dgm:prSet custT="1"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Ubicación 2</a:t>
          </a:r>
          <a:endParaRPr lang="es-ES" sz="2400" b="1" dirty="0">
            <a:solidFill>
              <a:schemeClr val="accent6"/>
            </a:solidFill>
          </a:endParaRPr>
        </a:p>
      </dgm:t>
    </dgm:pt>
    <dgm:pt modelId="{62833790-F9EE-4BED-A27F-B1DE46403E39}" type="parTrans" cxnId="{D8A2A80B-6DA2-4895-BD52-3483F4A4ED38}">
      <dgm:prSet/>
      <dgm:spPr/>
      <dgm:t>
        <a:bodyPr/>
        <a:lstStyle/>
        <a:p>
          <a:endParaRPr lang="es-ES"/>
        </a:p>
      </dgm:t>
    </dgm:pt>
    <dgm:pt modelId="{63F10F44-F3D4-4399-A6F7-D5A925888C19}" type="sibTrans" cxnId="{D8A2A80B-6DA2-4895-BD52-3483F4A4ED38}">
      <dgm:prSet/>
      <dgm:spPr/>
      <dgm:t>
        <a:bodyPr/>
        <a:lstStyle/>
        <a:p>
          <a:endParaRPr lang="es-ES"/>
        </a:p>
      </dgm:t>
    </dgm:pt>
    <dgm:pt modelId="{B78B8C45-CE1D-4734-AA6A-4E689DFDD70A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[Domicilio y teléfono]</a:t>
          </a:r>
          <a:endParaRPr lang="es-ES" sz="1800" dirty="0"/>
        </a:p>
      </dgm:t>
    </dgm:pt>
    <dgm:pt modelId="{DE5AEE82-8C41-43B3-9D9B-6ACAEF856EC7}" type="parTrans" cxnId="{CF88BFCE-0383-4D47-B318-A1756B43DB95}">
      <dgm:prSet/>
      <dgm:spPr/>
      <dgm:t>
        <a:bodyPr/>
        <a:lstStyle/>
        <a:p>
          <a:endParaRPr lang="es-ES"/>
        </a:p>
      </dgm:t>
    </dgm:pt>
    <dgm:pt modelId="{73BE8F5D-1ADA-452E-9C30-4FA7F52F75BB}" type="sibTrans" cxnId="{CF88BFCE-0383-4D47-B318-A1756B43DB95}">
      <dgm:prSet/>
      <dgm:spPr/>
      <dgm:t>
        <a:bodyPr/>
        <a:lstStyle/>
        <a:p>
          <a:endParaRPr lang="es-ES"/>
        </a:p>
      </dgm:t>
    </dgm:pt>
    <dgm:pt modelId="{A95B0CC5-71D1-4552-908C-8EACF92EB278}">
      <dgm:prSet custT="1"/>
      <dgm:spPr/>
      <dgm:t>
        <a:bodyPr/>
        <a:lstStyle/>
        <a:p>
          <a:r>
            <a:rPr lang="es-ES" sz="2400" b="1" dirty="0" smtClean="0">
              <a:solidFill>
                <a:schemeClr val="accent6"/>
              </a:solidFill>
              <a:ea typeface="+mn-ea"/>
              <a:cs typeface="+mn-cs"/>
            </a:rPr>
            <a:t>Ubicación 3</a:t>
          </a:r>
          <a:endParaRPr lang="es-ES" sz="2400" b="1" dirty="0">
            <a:solidFill>
              <a:schemeClr val="accent6"/>
            </a:solidFill>
          </a:endParaRPr>
        </a:p>
      </dgm:t>
    </dgm:pt>
    <dgm:pt modelId="{472EA196-B28C-4363-A90C-6C42C85D758C}" type="parTrans" cxnId="{F1494ACC-1A3A-43B7-BC5D-53273B21374A}">
      <dgm:prSet/>
      <dgm:spPr/>
      <dgm:t>
        <a:bodyPr/>
        <a:lstStyle/>
        <a:p>
          <a:endParaRPr lang="es-ES"/>
        </a:p>
      </dgm:t>
    </dgm:pt>
    <dgm:pt modelId="{8F453ECD-FC54-4B55-A2D2-CD3CFC6E7F6B}" type="sibTrans" cxnId="{F1494ACC-1A3A-43B7-BC5D-53273B21374A}">
      <dgm:prSet/>
      <dgm:spPr/>
      <dgm:t>
        <a:bodyPr/>
        <a:lstStyle/>
        <a:p>
          <a:endParaRPr lang="es-ES"/>
        </a:p>
      </dgm:t>
    </dgm:pt>
    <dgm:pt modelId="{AF7FBC52-576E-4C7F-B192-BB77AA3E87E9}">
      <dgm:prSet custT="1"/>
      <dgm:spPr/>
      <dgm:t>
        <a:bodyPr/>
        <a:lstStyle/>
        <a:p>
          <a:r>
            <a:rPr lang="es-ES" sz="1800" dirty="0" smtClean="0">
              <a:ea typeface="+mn-ea"/>
              <a:cs typeface="+mn-cs"/>
            </a:rPr>
            <a:t>[Domicilio y teléfono]</a:t>
          </a:r>
          <a:endParaRPr lang="es-ES" sz="1800" dirty="0"/>
        </a:p>
      </dgm:t>
    </dgm:pt>
    <dgm:pt modelId="{2C46767B-7FD3-4B67-A5D7-679E42275485}" type="parTrans" cxnId="{5212BAAF-6648-4274-BEDF-3F140FEDF008}">
      <dgm:prSet/>
      <dgm:spPr/>
      <dgm:t>
        <a:bodyPr/>
        <a:lstStyle/>
        <a:p>
          <a:endParaRPr lang="es-ES"/>
        </a:p>
      </dgm:t>
    </dgm:pt>
    <dgm:pt modelId="{DFF7D918-4144-40DB-BD0B-DC50D0F92595}" type="sibTrans" cxnId="{5212BAAF-6648-4274-BEDF-3F140FEDF008}">
      <dgm:prSet/>
      <dgm:spPr/>
      <dgm:t>
        <a:bodyPr/>
        <a:lstStyle/>
        <a:p>
          <a:endParaRPr lang="es-ES"/>
        </a:p>
      </dgm:t>
    </dgm:pt>
    <dgm:pt modelId="{D5A17C05-0B25-40A2-A51E-AAAF6F3B72AB}" type="pres">
      <dgm:prSet presAssocID="{3E844F66-CC42-42E4-91AF-7C7F3711DC0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2BC103F-8C9F-4917-9B28-64678FE6E55E}" type="pres">
      <dgm:prSet presAssocID="{9A85C1FB-FFB8-4BE8-BE08-C8435440B5F6}" presName="comp" presStyleCnt="0"/>
      <dgm:spPr/>
      <dgm:t>
        <a:bodyPr/>
        <a:lstStyle/>
        <a:p>
          <a:endParaRPr lang="es-ES"/>
        </a:p>
      </dgm:t>
    </dgm:pt>
    <dgm:pt modelId="{B95F4E18-4E8E-408E-B8F6-20B07ADFFB02}" type="pres">
      <dgm:prSet presAssocID="{9A85C1FB-FFB8-4BE8-BE08-C8435440B5F6}" presName="box" presStyleLbl="node1" presStyleIdx="0" presStyleCnt="3" custLinFactNeighborX="592" custLinFactNeighborY="6917"/>
      <dgm:spPr>
        <a:prstGeom prst="snip1Rect">
          <a:avLst/>
        </a:prstGeom>
      </dgm:spPr>
      <dgm:t>
        <a:bodyPr/>
        <a:lstStyle/>
        <a:p>
          <a:endParaRPr lang="es-ES"/>
        </a:p>
      </dgm:t>
    </dgm:pt>
    <dgm:pt modelId="{2BBF85A1-B25B-4FEC-BB1B-AE631F0CF2C6}" type="pres">
      <dgm:prSet presAssocID="{9A85C1FB-FFB8-4BE8-BE08-C8435440B5F6}" presName="img" presStyleLbl="fgImgPlace1" presStyleIdx="0" presStyleCnt="3" custLinFactNeighborX="-2568" custLinFactNeighborY="7938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1EBABDC8-FC02-4E15-A703-1967AC84CAB6}" type="pres">
      <dgm:prSet presAssocID="{9A85C1FB-FFB8-4BE8-BE08-C8435440B5F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0B81F5-95A3-4ED2-A9C1-997D4CED3107}" type="pres">
      <dgm:prSet presAssocID="{304E8FED-B218-4BAB-9074-47CD42B8BCBE}" presName="spacer" presStyleCnt="0"/>
      <dgm:spPr/>
      <dgm:t>
        <a:bodyPr/>
        <a:lstStyle/>
        <a:p>
          <a:endParaRPr lang="es-ES"/>
        </a:p>
      </dgm:t>
    </dgm:pt>
    <dgm:pt modelId="{45624DBE-5F70-45D8-8684-704C3AD01205}" type="pres">
      <dgm:prSet presAssocID="{DDBA909B-21D8-4425-8AF5-48D2E3F021DE}" presName="comp" presStyleCnt="0"/>
      <dgm:spPr/>
      <dgm:t>
        <a:bodyPr/>
        <a:lstStyle/>
        <a:p>
          <a:endParaRPr lang="es-ES"/>
        </a:p>
      </dgm:t>
    </dgm:pt>
    <dgm:pt modelId="{948C46AE-3CFC-4807-BCBD-7606A1051322}" type="pres">
      <dgm:prSet presAssocID="{DDBA909B-21D8-4425-8AF5-48D2E3F021DE}" presName="box" presStyleLbl="node1" presStyleIdx="1" presStyleCnt="3" custScaleY="97289" custLinFactNeighborX="-395" custLinFactNeighborY="370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3F6AA532-8C32-43CD-8789-E3B507E78C5E}" type="pres">
      <dgm:prSet presAssocID="{DDBA909B-21D8-4425-8AF5-48D2E3F021DE}" presName="img" presStyleLbl="fgImgPlace1" presStyleIdx="1" presStyleCnt="3" custLinFactNeighborX="-2568" custLinFactNeighborY="6043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A1E9A50-5019-4E41-B73E-BE9CD8CB32AC}" type="pres">
      <dgm:prSet presAssocID="{DDBA909B-21D8-4425-8AF5-48D2E3F021DE}" presName="text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47530D4B-5EFA-4B0B-860D-27CB1A7C743E}" type="pres">
      <dgm:prSet presAssocID="{63F10F44-F3D4-4399-A6F7-D5A925888C19}" presName="spacer" presStyleCnt="0"/>
      <dgm:spPr/>
      <dgm:t>
        <a:bodyPr/>
        <a:lstStyle/>
        <a:p>
          <a:endParaRPr lang="es-ES"/>
        </a:p>
      </dgm:t>
    </dgm:pt>
    <dgm:pt modelId="{D0EC7F6A-9CA4-441E-AB0E-C80C5E2A1EAF}" type="pres">
      <dgm:prSet presAssocID="{A95B0CC5-71D1-4552-908C-8EACF92EB278}" presName="comp" presStyleCnt="0"/>
      <dgm:spPr/>
      <dgm:t>
        <a:bodyPr/>
        <a:lstStyle/>
        <a:p>
          <a:endParaRPr lang="es-ES"/>
        </a:p>
      </dgm:t>
    </dgm:pt>
    <dgm:pt modelId="{92D66CA3-CA01-4F43-9802-B1F458530A5A}" type="pres">
      <dgm:prSet presAssocID="{A95B0CC5-71D1-4552-908C-8EACF92EB278}" presName="box" presStyleLbl="node1" presStyleIdx="2" presStyleCnt="3" custLinFactNeighborX="592" custLinFactNeighborY="691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27A4AA29-872A-4FF2-A59B-079C49889D8F}" type="pres">
      <dgm:prSet presAssocID="{A95B0CC5-71D1-4552-908C-8EACF92EB278}" presName="img" presStyleLbl="fgImgPlace1" presStyleIdx="2" presStyleCnt="3" custLinFactNeighborX="-2568" custLinFactNeighborY="-174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A5D4240-D101-4E4E-A0E8-95A351299D52}" type="pres">
      <dgm:prSet presAssocID="{A95B0CC5-71D1-4552-908C-8EACF92EB27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53D23E-1D10-4AB9-87B5-72A674C2A0CE}" type="presOf" srcId="{A95B0CC5-71D1-4552-908C-8EACF92EB278}" destId="{6A5D4240-D101-4E4E-A0E8-95A351299D52}" srcOrd="1" destOrd="0" presId="urn:microsoft.com/office/officeart/2005/8/layout/vList4#7"/>
    <dgm:cxn modelId="{CF88BFCE-0383-4D47-B318-A1756B43DB95}" srcId="{DDBA909B-21D8-4425-8AF5-48D2E3F021DE}" destId="{B78B8C45-CE1D-4734-AA6A-4E689DFDD70A}" srcOrd="0" destOrd="0" parTransId="{DE5AEE82-8C41-43B3-9D9B-6ACAEF856EC7}" sibTransId="{73BE8F5D-1ADA-452E-9C30-4FA7F52F75BB}"/>
    <dgm:cxn modelId="{372BDCF0-82DA-4284-9F03-6AC766C6045F}" type="presOf" srcId="{B78B8C45-CE1D-4734-AA6A-4E689DFDD70A}" destId="{948C46AE-3CFC-4807-BCBD-7606A1051322}" srcOrd="0" destOrd="1" presId="urn:microsoft.com/office/officeart/2005/8/layout/vList4#7"/>
    <dgm:cxn modelId="{E377C948-4D50-4297-8C2E-B4BBDB828F32}" type="presOf" srcId="{AF7FBC52-576E-4C7F-B192-BB77AA3E87E9}" destId="{92D66CA3-CA01-4F43-9802-B1F458530A5A}" srcOrd="0" destOrd="1" presId="urn:microsoft.com/office/officeart/2005/8/layout/vList4#7"/>
    <dgm:cxn modelId="{A90867F5-24E7-4370-9DA7-0745A06B8D96}" srcId="{9A85C1FB-FFB8-4BE8-BE08-C8435440B5F6}" destId="{3DDFD94D-43BE-45EF-8AC6-D746F4E993B8}" srcOrd="0" destOrd="0" parTransId="{158331ED-0F65-4971-960B-DB61E6960D15}" sibTransId="{ED98938C-D791-4F43-AC9B-13C1857C8BDF}"/>
    <dgm:cxn modelId="{19477D2F-7A88-42B8-B7B9-B477EBA80240}" type="presOf" srcId="{9A85C1FB-FFB8-4BE8-BE08-C8435440B5F6}" destId="{1EBABDC8-FC02-4E15-A703-1967AC84CAB6}" srcOrd="1" destOrd="0" presId="urn:microsoft.com/office/officeart/2005/8/layout/vList4#7"/>
    <dgm:cxn modelId="{24AF32AC-3DBE-4CC5-A99E-541DD7E9D9D0}" type="presOf" srcId="{AF7FBC52-576E-4C7F-B192-BB77AA3E87E9}" destId="{6A5D4240-D101-4E4E-A0E8-95A351299D52}" srcOrd="1" destOrd="1" presId="urn:microsoft.com/office/officeart/2005/8/layout/vList4#7"/>
    <dgm:cxn modelId="{80A6569C-6A9D-4054-887F-1F82855E1DAC}" type="presOf" srcId="{DDBA909B-21D8-4425-8AF5-48D2E3F021DE}" destId="{948C46AE-3CFC-4807-BCBD-7606A1051322}" srcOrd="0" destOrd="0" presId="urn:microsoft.com/office/officeart/2005/8/layout/vList4#7"/>
    <dgm:cxn modelId="{F1494ACC-1A3A-43B7-BC5D-53273B21374A}" srcId="{3E844F66-CC42-42E4-91AF-7C7F3711DC00}" destId="{A95B0CC5-71D1-4552-908C-8EACF92EB278}" srcOrd="2" destOrd="0" parTransId="{472EA196-B28C-4363-A90C-6C42C85D758C}" sibTransId="{8F453ECD-FC54-4B55-A2D2-CD3CFC6E7F6B}"/>
    <dgm:cxn modelId="{D8A2A80B-6DA2-4895-BD52-3483F4A4ED38}" srcId="{3E844F66-CC42-42E4-91AF-7C7F3711DC00}" destId="{DDBA909B-21D8-4425-8AF5-48D2E3F021DE}" srcOrd="1" destOrd="0" parTransId="{62833790-F9EE-4BED-A27F-B1DE46403E39}" sibTransId="{63F10F44-F3D4-4399-A6F7-D5A925888C19}"/>
    <dgm:cxn modelId="{C169C03D-900F-49C3-811F-5E851F0F30C9}" type="presOf" srcId="{B78B8C45-CE1D-4734-AA6A-4E689DFDD70A}" destId="{6A1E9A50-5019-4E41-B73E-BE9CD8CB32AC}" srcOrd="1" destOrd="1" presId="urn:microsoft.com/office/officeart/2005/8/layout/vList4#7"/>
    <dgm:cxn modelId="{0B66A61C-0887-4938-BAA9-93D54BEB7BD5}" type="presOf" srcId="{3E844F66-CC42-42E4-91AF-7C7F3711DC00}" destId="{D5A17C05-0B25-40A2-A51E-AAAF6F3B72AB}" srcOrd="0" destOrd="0" presId="urn:microsoft.com/office/officeart/2005/8/layout/vList4#7"/>
    <dgm:cxn modelId="{0911EC40-6163-4189-AE98-D6312D327D00}" type="presOf" srcId="{DDBA909B-21D8-4425-8AF5-48D2E3F021DE}" destId="{6A1E9A50-5019-4E41-B73E-BE9CD8CB32AC}" srcOrd="1" destOrd="0" presId="urn:microsoft.com/office/officeart/2005/8/layout/vList4#7"/>
    <dgm:cxn modelId="{740F81F5-CC7F-49D3-9B23-1F700A725D38}" type="presOf" srcId="{3DDFD94D-43BE-45EF-8AC6-D746F4E993B8}" destId="{B95F4E18-4E8E-408E-B8F6-20B07ADFFB02}" srcOrd="0" destOrd="1" presId="urn:microsoft.com/office/officeart/2005/8/layout/vList4#7"/>
    <dgm:cxn modelId="{F9F055ED-2F55-4CB7-A909-FC351B7999B3}" type="presOf" srcId="{9A85C1FB-FFB8-4BE8-BE08-C8435440B5F6}" destId="{B95F4E18-4E8E-408E-B8F6-20B07ADFFB02}" srcOrd="0" destOrd="0" presId="urn:microsoft.com/office/officeart/2005/8/layout/vList4#7"/>
    <dgm:cxn modelId="{5212BAAF-6648-4274-BEDF-3F140FEDF008}" srcId="{A95B0CC5-71D1-4552-908C-8EACF92EB278}" destId="{AF7FBC52-576E-4C7F-B192-BB77AA3E87E9}" srcOrd="0" destOrd="0" parTransId="{2C46767B-7FD3-4B67-A5D7-679E42275485}" sibTransId="{DFF7D918-4144-40DB-BD0B-DC50D0F92595}"/>
    <dgm:cxn modelId="{D7C2EA48-E048-4710-9DC9-750359880BAB}" type="presOf" srcId="{A95B0CC5-71D1-4552-908C-8EACF92EB278}" destId="{92D66CA3-CA01-4F43-9802-B1F458530A5A}" srcOrd="0" destOrd="0" presId="urn:microsoft.com/office/officeart/2005/8/layout/vList4#7"/>
    <dgm:cxn modelId="{37FEA256-9D9A-43D2-9258-8EFB4A59955C}" type="presOf" srcId="{3DDFD94D-43BE-45EF-8AC6-D746F4E993B8}" destId="{1EBABDC8-FC02-4E15-A703-1967AC84CAB6}" srcOrd="1" destOrd="1" presId="urn:microsoft.com/office/officeart/2005/8/layout/vList4#7"/>
    <dgm:cxn modelId="{3BCDBA40-1E4B-4237-9DED-F14EF81689F1}" srcId="{3E844F66-CC42-42E4-91AF-7C7F3711DC00}" destId="{9A85C1FB-FFB8-4BE8-BE08-C8435440B5F6}" srcOrd="0" destOrd="0" parTransId="{CE99FEAC-8111-40D0-B45E-FB782377A633}" sibTransId="{304E8FED-B218-4BAB-9074-47CD42B8BCBE}"/>
    <dgm:cxn modelId="{777A4A50-5232-4B50-B90F-5F2F1911497A}" type="presParOf" srcId="{D5A17C05-0B25-40A2-A51E-AAAF6F3B72AB}" destId="{82BC103F-8C9F-4917-9B28-64678FE6E55E}" srcOrd="0" destOrd="0" presId="urn:microsoft.com/office/officeart/2005/8/layout/vList4#7"/>
    <dgm:cxn modelId="{F012544B-71B2-40A6-B2B2-E77D0A08EBED}" type="presParOf" srcId="{82BC103F-8C9F-4917-9B28-64678FE6E55E}" destId="{B95F4E18-4E8E-408E-B8F6-20B07ADFFB02}" srcOrd="0" destOrd="0" presId="urn:microsoft.com/office/officeart/2005/8/layout/vList4#7"/>
    <dgm:cxn modelId="{59F9CAB0-6924-44C0-B54C-AAC205D82F22}" type="presParOf" srcId="{82BC103F-8C9F-4917-9B28-64678FE6E55E}" destId="{2BBF85A1-B25B-4FEC-BB1B-AE631F0CF2C6}" srcOrd="1" destOrd="0" presId="urn:microsoft.com/office/officeart/2005/8/layout/vList4#7"/>
    <dgm:cxn modelId="{657AAFF7-5B5F-44FE-B737-71DCA973F330}" type="presParOf" srcId="{82BC103F-8C9F-4917-9B28-64678FE6E55E}" destId="{1EBABDC8-FC02-4E15-A703-1967AC84CAB6}" srcOrd="2" destOrd="0" presId="urn:microsoft.com/office/officeart/2005/8/layout/vList4#7"/>
    <dgm:cxn modelId="{F04145DD-1136-4C32-91C7-FCA9DEA27555}" type="presParOf" srcId="{D5A17C05-0B25-40A2-A51E-AAAF6F3B72AB}" destId="{0A0B81F5-95A3-4ED2-A9C1-997D4CED3107}" srcOrd="1" destOrd="0" presId="urn:microsoft.com/office/officeart/2005/8/layout/vList4#7"/>
    <dgm:cxn modelId="{7BB55C9A-5D46-45CD-898F-3472A577227B}" type="presParOf" srcId="{D5A17C05-0B25-40A2-A51E-AAAF6F3B72AB}" destId="{45624DBE-5F70-45D8-8684-704C3AD01205}" srcOrd="2" destOrd="0" presId="urn:microsoft.com/office/officeart/2005/8/layout/vList4#7"/>
    <dgm:cxn modelId="{10A04388-57C6-4D37-8336-800CCA94C4E2}" type="presParOf" srcId="{45624DBE-5F70-45D8-8684-704C3AD01205}" destId="{948C46AE-3CFC-4807-BCBD-7606A1051322}" srcOrd="0" destOrd="0" presId="urn:microsoft.com/office/officeart/2005/8/layout/vList4#7"/>
    <dgm:cxn modelId="{7D381036-2E6C-4AD9-B40C-A8CD5E15E4CC}" type="presParOf" srcId="{45624DBE-5F70-45D8-8684-704C3AD01205}" destId="{3F6AA532-8C32-43CD-8789-E3B507E78C5E}" srcOrd="1" destOrd="0" presId="urn:microsoft.com/office/officeart/2005/8/layout/vList4#7"/>
    <dgm:cxn modelId="{4F3DADC9-2212-40AB-A12A-0AE94770BB36}" type="presParOf" srcId="{45624DBE-5F70-45D8-8684-704C3AD01205}" destId="{6A1E9A50-5019-4E41-B73E-BE9CD8CB32AC}" srcOrd="2" destOrd="0" presId="urn:microsoft.com/office/officeart/2005/8/layout/vList4#7"/>
    <dgm:cxn modelId="{8F977AC6-8FD5-4A19-9A0E-23E0486F319D}" type="presParOf" srcId="{D5A17C05-0B25-40A2-A51E-AAAF6F3B72AB}" destId="{47530D4B-5EFA-4B0B-860D-27CB1A7C743E}" srcOrd="3" destOrd="0" presId="urn:microsoft.com/office/officeart/2005/8/layout/vList4#7"/>
    <dgm:cxn modelId="{0594FFCF-9750-42D7-AD84-9F5AAF15E669}" type="presParOf" srcId="{D5A17C05-0B25-40A2-A51E-AAAF6F3B72AB}" destId="{D0EC7F6A-9CA4-441E-AB0E-C80C5E2A1EAF}" srcOrd="4" destOrd="0" presId="urn:microsoft.com/office/officeart/2005/8/layout/vList4#7"/>
    <dgm:cxn modelId="{1C30B576-9E27-435E-8FB4-769B3CB63791}" type="presParOf" srcId="{D0EC7F6A-9CA4-441E-AB0E-C80C5E2A1EAF}" destId="{92D66CA3-CA01-4F43-9802-B1F458530A5A}" srcOrd="0" destOrd="0" presId="urn:microsoft.com/office/officeart/2005/8/layout/vList4#7"/>
    <dgm:cxn modelId="{62477928-0CAA-469F-AE57-DD713AA7A792}" type="presParOf" srcId="{D0EC7F6A-9CA4-441E-AB0E-C80C5E2A1EAF}" destId="{27A4AA29-872A-4FF2-A59B-079C49889D8F}" srcOrd="1" destOrd="0" presId="urn:microsoft.com/office/officeart/2005/8/layout/vList4#7"/>
    <dgm:cxn modelId="{4EC1E3C7-BFDF-48DC-8BD3-F84FC22E61A6}" type="presParOf" srcId="{D0EC7F6A-9CA4-441E-AB0E-C80C5E2A1EAF}" destId="{6A5D4240-D101-4E4E-A0E8-95A351299D52}" srcOrd="2" destOrd="0" presId="urn:microsoft.com/office/officeart/2005/8/layout/vList4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085F-C72C-4A92-BB18-07B5B23C80BE}">
      <dsp:nvSpPr>
        <dsp:cNvPr id="0" name=""/>
        <dsp:cNvSpPr/>
      </dsp:nvSpPr>
      <dsp:spPr>
        <a:xfrm>
          <a:off x="0" y="0"/>
          <a:ext cx="7521575" cy="3579812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ea typeface="+mn-ea"/>
              <a:cs typeface="+mn-cs"/>
            </a:rPr>
            <a:t>[Breve resumen de la historia y de la actividad de la empresa]</a:t>
          </a:r>
          <a:endParaRPr lang="es-ES" sz="2400" b="1" kern="1200" dirty="0"/>
        </a:p>
      </dsp:txBody>
      <dsp:txXfrm>
        <a:off x="1862296" y="298324"/>
        <a:ext cx="4966778" cy="3281488"/>
      </dsp:txXfrm>
    </dsp:sp>
    <dsp:sp modelId="{D47535CB-0E37-48DE-AFAD-35208491B56E}">
      <dsp:nvSpPr>
        <dsp:cNvPr id="0" name=""/>
        <dsp:cNvSpPr/>
      </dsp:nvSpPr>
      <dsp:spPr>
        <a:xfrm>
          <a:off x="317251" y="357981"/>
          <a:ext cx="1585773" cy="286384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2A6E9-F08C-487B-8AC8-6B249FB87187}">
      <dsp:nvSpPr>
        <dsp:cNvPr id="0" name=""/>
        <dsp:cNvSpPr/>
      </dsp:nvSpPr>
      <dsp:spPr>
        <a:xfrm>
          <a:off x="0" y="0"/>
          <a:ext cx="7521575" cy="832026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87630" rIns="163576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>
              <a:solidFill>
                <a:schemeClr val="accent6"/>
              </a:solidFill>
              <a:ea typeface="+mn-ea"/>
              <a:cs typeface="+mn-cs"/>
            </a:rPr>
            <a:t>Equipo 1</a:t>
          </a:r>
          <a:endParaRPr lang="es-ES" sz="23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ea typeface="+mn-ea"/>
              <a:cs typeface="+mn-cs"/>
            </a:rPr>
            <a:t>[Descripción del perfil y de la actividad que realizan]</a:t>
          </a:r>
          <a:endParaRPr lang="es-ES" sz="1600" kern="1200" dirty="0"/>
        </a:p>
      </dsp:txBody>
      <dsp:txXfrm>
        <a:off x="1587517" y="69337"/>
        <a:ext cx="5195765" cy="762689"/>
      </dsp:txXfrm>
    </dsp:sp>
    <dsp:sp modelId="{34B48710-8909-4C9C-B58A-7A1FB7995F96}">
      <dsp:nvSpPr>
        <dsp:cNvPr id="0" name=""/>
        <dsp:cNvSpPr/>
      </dsp:nvSpPr>
      <dsp:spPr>
        <a:xfrm>
          <a:off x="83202" y="83202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7AF24-A644-4BE9-84F9-DF1716781167}">
      <dsp:nvSpPr>
        <dsp:cNvPr id="0" name=""/>
        <dsp:cNvSpPr/>
      </dsp:nvSpPr>
      <dsp:spPr>
        <a:xfrm>
          <a:off x="0" y="915229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156464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dirty="0" smtClean="0">
              <a:solidFill>
                <a:schemeClr val="accent6"/>
              </a:solidFill>
              <a:ea typeface="+mn-ea"/>
              <a:cs typeface="+mn-cs"/>
            </a:rPr>
            <a:t>Equipo 2</a:t>
          </a:r>
          <a:endParaRPr lang="es-ES" sz="2200" b="1" kern="1200" dirty="0">
            <a:solidFill>
              <a:schemeClr val="accent6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ea typeface="+mn-ea"/>
              <a:cs typeface="+mn-cs"/>
            </a:rPr>
            <a:t>[Descripción del perfil y de la actividad que realizan]</a:t>
          </a:r>
          <a:endParaRPr lang="es-ES" sz="1700" kern="1200" dirty="0"/>
        </a:p>
      </dsp:txBody>
      <dsp:txXfrm>
        <a:off x="1587517" y="915229"/>
        <a:ext cx="5265102" cy="832026"/>
      </dsp:txXfrm>
    </dsp:sp>
    <dsp:sp modelId="{21F222E6-AFC8-428E-8FB7-9D3DE5D5F3C9}">
      <dsp:nvSpPr>
        <dsp:cNvPr id="0" name=""/>
        <dsp:cNvSpPr/>
      </dsp:nvSpPr>
      <dsp:spPr>
        <a:xfrm>
          <a:off x="83202" y="99843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C1D87-62B7-45D7-B67C-09BC0FBFF219}">
      <dsp:nvSpPr>
        <dsp:cNvPr id="0" name=""/>
        <dsp:cNvSpPr/>
      </dsp:nvSpPr>
      <dsp:spPr>
        <a:xfrm>
          <a:off x="0" y="1830458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156464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dirty="0" smtClean="0">
              <a:solidFill>
                <a:schemeClr val="accent6"/>
              </a:solidFill>
              <a:ea typeface="+mn-ea"/>
              <a:cs typeface="+mn-cs"/>
            </a:rPr>
            <a:t>Equipo 3</a:t>
          </a:r>
          <a:endParaRPr lang="es-ES" sz="2200" b="1" kern="1200" dirty="0">
            <a:solidFill>
              <a:schemeClr val="accent6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ea typeface="+mn-ea"/>
              <a:cs typeface="+mn-cs"/>
            </a:rPr>
            <a:t>[Descripción del perfil y de la actividad que realizan]</a:t>
          </a:r>
          <a:endParaRPr lang="es-ES" sz="1700" kern="1200" dirty="0"/>
        </a:p>
      </dsp:txBody>
      <dsp:txXfrm>
        <a:off x="1587517" y="1830458"/>
        <a:ext cx="5265102" cy="832026"/>
      </dsp:txXfrm>
    </dsp:sp>
    <dsp:sp modelId="{4ECA3967-8D8D-4B63-8BB9-9162C58B746A}">
      <dsp:nvSpPr>
        <dsp:cNvPr id="0" name=""/>
        <dsp:cNvSpPr/>
      </dsp:nvSpPr>
      <dsp:spPr>
        <a:xfrm>
          <a:off x="83202" y="191366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D7108-976A-4F42-8367-FCE4A93B40C1}">
      <dsp:nvSpPr>
        <dsp:cNvPr id="0" name=""/>
        <dsp:cNvSpPr/>
      </dsp:nvSpPr>
      <dsp:spPr>
        <a:xfrm>
          <a:off x="0" y="2745687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3820" rIns="156464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dirty="0" smtClean="0">
              <a:solidFill>
                <a:schemeClr val="accent6"/>
              </a:solidFill>
              <a:ea typeface="+mn-ea"/>
              <a:cs typeface="+mn-cs"/>
            </a:rPr>
            <a:t>Equipo 4</a:t>
          </a:r>
          <a:endParaRPr lang="es-ES" sz="2200" b="1" kern="1200" dirty="0">
            <a:solidFill>
              <a:schemeClr val="accent6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>
              <a:ea typeface="+mn-ea"/>
              <a:cs typeface="+mn-cs"/>
            </a:rPr>
            <a:t>[Descripción del perfil y de la actividad que realizan]</a:t>
          </a:r>
          <a:endParaRPr lang="es-ES" sz="1700" kern="1200" dirty="0"/>
        </a:p>
      </dsp:txBody>
      <dsp:txXfrm>
        <a:off x="1587517" y="2745687"/>
        <a:ext cx="5265102" cy="832026"/>
      </dsp:txXfrm>
    </dsp:sp>
    <dsp:sp modelId="{3F81D08D-7C7D-44E2-975F-B0C8590EB543}">
      <dsp:nvSpPr>
        <dsp:cNvPr id="0" name=""/>
        <dsp:cNvSpPr/>
      </dsp:nvSpPr>
      <dsp:spPr>
        <a:xfrm>
          <a:off x="83202" y="2828890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79557-BA7E-4C65-92B3-C56CC7FBB91C}">
      <dsp:nvSpPr>
        <dsp:cNvPr id="0" name=""/>
        <dsp:cNvSpPr/>
      </dsp:nvSpPr>
      <dsp:spPr>
        <a:xfrm>
          <a:off x="0" y="0"/>
          <a:ext cx="7521575" cy="1118691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2390" rIns="135128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6"/>
              </a:solidFill>
              <a:ea typeface="+mn-ea"/>
              <a:cs typeface="+mn-cs"/>
            </a:rPr>
            <a:t>[Visión]</a:t>
          </a:r>
          <a:endParaRPr lang="es-ES" sz="1900" b="1" kern="1200" dirty="0">
            <a:solidFill>
              <a:schemeClr val="accent6"/>
            </a:solidFill>
          </a:endParaRPr>
        </a:p>
      </dsp:txBody>
      <dsp:txXfrm>
        <a:off x="1616184" y="0"/>
        <a:ext cx="5210492" cy="1118691"/>
      </dsp:txXfrm>
    </dsp:sp>
    <dsp:sp modelId="{937C5347-979A-4187-A5AD-9330A41F7C30}">
      <dsp:nvSpPr>
        <dsp:cNvPr id="0" name=""/>
        <dsp:cNvSpPr/>
      </dsp:nvSpPr>
      <dsp:spPr>
        <a:xfrm>
          <a:off x="111869" y="111869"/>
          <a:ext cx="1504315" cy="89495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82188-1810-43D4-9C1C-35C6A88B0373}">
      <dsp:nvSpPr>
        <dsp:cNvPr id="0" name=""/>
        <dsp:cNvSpPr/>
      </dsp:nvSpPr>
      <dsp:spPr>
        <a:xfrm>
          <a:off x="0" y="1230560"/>
          <a:ext cx="7521575" cy="11186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2390" rIns="135128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6"/>
              </a:solidFill>
              <a:ea typeface="+mn-ea"/>
              <a:cs typeface="+mn-cs"/>
            </a:rPr>
            <a:t>[Misión]</a:t>
          </a:r>
          <a:endParaRPr lang="es-ES" sz="1900" b="1" kern="1200" dirty="0">
            <a:solidFill>
              <a:schemeClr val="accent6"/>
            </a:solidFill>
          </a:endParaRPr>
        </a:p>
      </dsp:txBody>
      <dsp:txXfrm>
        <a:off x="1616184" y="1230560"/>
        <a:ext cx="5265102" cy="1118691"/>
      </dsp:txXfrm>
    </dsp:sp>
    <dsp:sp modelId="{24D98DB2-55A4-46AC-92BD-0A9362450A22}">
      <dsp:nvSpPr>
        <dsp:cNvPr id="0" name=""/>
        <dsp:cNvSpPr/>
      </dsp:nvSpPr>
      <dsp:spPr>
        <a:xfrm>
          <a:off x="111869" y="1342429"/>
          <a:ext cx="1504315" cy="89495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C38EF-321C-462D-AEAB-39465A7D4B51}">
      <dsp:nvSpPr>
        <dsp:cNvPr id="0" name=""/>
        <dsp:cNvSpPr/>
      </dsp:nvSpPr>
      <dsp:spPr>
        <a:xfrm>
          <a:off x="0" y="2461120"/>
          <a:ext cx="7521575" cy="11186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2390" rIns="135128" bIns="4826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solidFill>
                <a:schemeClr val="accent6"/>
              </a:solidFill>
            </a:rPr>
            <a:t>Nuestros valores</a:t>
          </a:r>
          <a:endParaRPr lang="es-ES" sz="1900" b="1" kern="1200" dirty="0">
            <a:solidFill>
              <a:schemeClr val="accent6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[valor 1]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smtClean="0"/>
            <a:t>[valor 2]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smtClean="0"/>
            <a:t>[valor 3]</a:t>
          </a:r>
          <a:endParaRPr lang="es-ES" sz="1500" kern="1200" dirty="0"/>
        </a:p>
      </dsp:txBody>
      <dsp:txXfrm>
        <a:off x="1616184" y="2461120"/>
        <a:ext cx="5265102" cy="1118691"/>
      </dsp:txXfrm>
    </dsp:sp>
    <dsp:sp modelId="{5358DA1E-8CC1-408F-A5F4-633EB7794B5B}">
      <dsp:nvSpPr>
        <dsp:cNvPr id="0" name=""/>
        <dsp:cNvSpPr/>
      </dsp:nvSpPr>
      <dsp:spPr>
        <a:xfrm>
          <a:off x="111869" y="2572989"/>
          <a:ext cx="1504315" cy="89495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36FBB-F628-42B9-B85E-AA6154A09B40}">
      <dsp:nvSpPr>
        <dsp:cNvPr id="0" name=""/>
        <dsp:cNvSpPr/>
      </dsp:nvSpPr>
      <dsp:spPr>
        <a:xfrm>
          <a:off x="0" y="0"/>
          <a:ext cx="7521575" cy="832026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Producto 1</a:t>
          </a:r>
          <a:endParaRPr lang="es-ES" sz="24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0"/>
        <a:ext cx="5265102" cy="832026"/>
      </dsp:txXfrm>
    </dsp:sp>
    <dsp:sp modelId="{68269099-0A6F-469A-A684-266066626EEE}">
      <dsp:nvSpPr>
        <dsp:cNvPr id="0" name=""/>
        <dsp:cNvSpPr/>
      </dsp:nvSpPr>
      <dsp:spPr>
        <a:xfrm>
          <a:off x="83202" y="83202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A06FB-3951-4423-AC6A-2BB1DCA94F08}">
      <dsp:nvSpPr>
        <dsp:cNvPr id="0" name=""/>
        <dsp:cNvSpPr/>
      </dsp:nvSpPr>
      <dsp:spPr>
        <a:xfrm>
          <a:off x="0" y="915229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Producto 2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915229"/>
        <a:ext cx="5265102" cy="832026"/>
      </dsp:txXfrm>
    </dsp:sp>
    <dsp:sp modelId="{908EBC9E-370A-4FA0-8821-579111178BF9}">
      <dsp:nvSpPr>
        <dsp:cNvPr id="0" name=""/>
        <dsp:cNvSpPr/>
      </dsp:nvSpPr>
      <dsp:spPr>
        <a:xfrm>
          <a:off x="83202" y="99843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EB8C7-29E2-4C65-AEC5-5ECB6298FF98}">
      <dsp:nvSpPr>
        <dsp:cNvPr id="0" name=""/>
        <dsp:cNvSpPr/>
      </dsp:nvSpPr>
      <dsp:spPr>
        <a:xfrm>
          <a:off x="0" y="1830458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Servicio 1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1830458"/>
        <a:ext cx="5265102" cy="832026"/>
      </dsp:txXfrm>
    </dsp:sp>
    <dsp:sp modelId="{57EF5486-843E-4AEE-B790-ADAA01C76F45}">
      <dsp:nvSpPr>
        <dsp:cNvPr id="0" name=""/>
        <dsp:cNvSpPr/>
      </dsp:nvSpPr>
      <dsp:spPr>
        <a:xfrm>
          <a:off x="83202" y="191366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6DE32-1FD5-4AFA-B2A1-40764E13D8D9}">
      <dsp:nvSpPr>
        <dsp:cNvPr id="0" name=""/>
        <dsp:cNvSpPr/>
      </dsp:nvSpPr>
      <dsp:spPr>
        <a:xfrm>
          <a:off x="0" y="2745687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Servicio 2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2745687"/>
        <a:ext cx="5265102" cy="832026"/>
      </dsp:txXfrm>
    </dsp:sp>
    <dsp:sp modelId="{B06480CD-0C33-49EB-9B43-1A3F1B358A28}">
      <dsp:nvSpPr>
        <dsp:cNvPr id="0" name=""/>
        <dsp:cNvSpPr/>
      </dsp:nvSpPr>
      <dsp:spPr>
        <a:xfrm>
          <a:off x="83202" y="2828890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6F3C-E0E4-465D-B3DB-2006F195475D}">
      <dsp:nvSpPr>
        <dsp:cNvPr id="0" name=""/>
        <dsp:cNvSpPr/>
      </dsp:nvSpPr>
      <dsp:spPr>
        <a:xfrm>
          <a:off x="0" y="0"/>
          <a:ext cx="7521575" cy="662474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4770" rIns="120904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accent6"/>
              </a:solidFill>
              <a:ea typeface="+mn-ea"/>
              <a:cs typeface="+mn-cs"/>
            </a:rPr>
            <a:t>Cliente 1</a:t>
          </a:r>
          <a:endParaRPr lang="es-ES" sz="17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ea typeface="+mn-ea"/>
              <a:cs typeface="+mn-cs"/>
            </a:rPr>
            <a:t>[Descripción del producto o servicio requerido]</a:t>
          </a:r>
          <a:endParaRPr lang="es-ES" sz="1300" kern="1200" dirty="0"/>
        </a:p>
      </dsp:txBody>
      <dsp:txXfrm>
        <a:off x="1570562" y="55207"/>
        <a:ext cx="5209895" cy="607267"/>
      </dsp:txXfrm>
    </dsp:sp>
    <dsp:sp modelId="{280B70EC-5BFF-4443-88C2-A7EE8A48A288}">
      <dsp:nvSpPr>
        <dsp:cNvPr id="0" name=""/>
        <dsp:cNvSpPr/>
      </dsp:nvSpPr>
      <dsp:spPr>
        <a:xfrm>
          <a:off x="66247" y="66247"/>
          <a:ext cx="1504315" cy="5299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6E09-520F-4BFD-8434-85C755C58FF1}">
      <dsp:nvSpPr>
        <dsp:cNvPr id="0" name=""/>
        <dsp:cNvSpPr/>
      </dsp:nvSpPr>
      <dsp:spPr>
        <a:xfrm>
          <a:off x="0" y="728722"/>
          <a:ext cx="7521575" cy="662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4770" rIns="120904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accent6"/>
              </a:solidFill>
              <a:ea typeface="+mn-ea"/>
              <a:cs typeface="+mn-cs"/>
            </a:rPr>
            <a:t>Cliente 2</a:t>
          </a:r>
          <a:endParaRPr lang="es-ES" sz="1700" b="1" kern="1200" dirty="0">
            <a:solidFill>
              <a:schemeClr val="accent6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ea typeface="+mn-ea"/>
              <a:cs typeface="+mn-cs"/>
            </a:rPr>
            <a:t>[Descripción del producto o servicio requerido]</a:t>
          </a:r>
          <a:endParaRPr lang="es-ES" sz="1300" kern="1200" dirty="0"/>
        </a:p>
      </dsp:txBody>
      <dsp:txXfrm>
        <a:off x="1570562" y="728722"/>
        <a:ext cx="5265102" cy="662474"/>
      </dsp:txXfrm>
    </dsp:sp>
    <dsp:sp modelId="{16B59157-1BD1-4697-9BDF-339413EB5F25}">
      <dsp:nvSpPr>
        <dsp:cNvPr id="0" name=""/>
        <dsp:cNvSpPr/>
      </dsp:nvSpPr>
      <dsp:spPr>
        <a:xfrm>
          <a:off x="66247" y="794969"/>
          <a:ext cx="1504315" cy="5299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49010-91FF-4831-B265-2F2F22B2835F}">
      <dsp:nvSpPr>
        <dsp:cNvPr id="0" name=""/>
        <dsp:cNvSpPr/>
      </dsp:nvSpPr>
      <dsp:spPr>
        <a:xfrm>
          <a:off x="0" y="1457444"/>
          <a:ext cx="7521575" cy="662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4770" rIns="120904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accent6"/>
              </a:solidFill>
              <a:ea typeface="+mn-ea"/>
              <a:cs typeface="+mn-cs"/>
            </a:rPr>
            <a:t>Cliente 3</a:t>
          </a:r>
          <a:endParaRPr lang="es-ES" sz="1700" b="1" kern="1200" dirty="0">
            <a:solidFill>
              <a:schemeClr val="accent6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ea typeface="+mn-ea"/>
              <a:cs typeface="+mn-cs"/>
            </a:rPr>
            <a:t>[Descripción del producto o servicio requerido]</a:t>
          </a:r>
          <a:endParaRPr lang="es-ES" sz="1300" kern="1200" dirty="0"/>
        </a:p>
      </dsp:txBody>
      <dsp:txXfrm>
        <a:off x="1570562" y="1457444"/>
        <a:ext cx="5265102" cy="662474"/>
      </dsp:txXfrm>
    </dsp:sp>
    <dsp:sp modelId="{86BFC367-062A-4DC8-ACB3-A115A14BEADA}">
      <dsp:nvSpPr>
        <dsp:cNvPr id="0" name=""/>
        <dsp:cNvSpPr/>
      </dsp:nvSpPr>
      <dsp:spPr>
        <a:xfrm>
          <a:off x="66247" y="1523692"/>
          <a:ext cx="1504315" cy="5299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79CAB-D8A8-4F0D-A1BE-09E58129167F}">
      <dsp:nvSpPr>
        <dsp:cNvPr id="0" name=""/>
        <dsp:cNvSpPr/>
      </dsp:nvSpPr>
      <dsp:spPr>
        <a:xfrm>
          <a:off x="0" y="2186167"/>
          <a:ext cx="7521575" cy="662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4770" rIns="120904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accent6"/>
              </a:solidFill>
              <a:ea typeface="+mn-ea"/>
              <a:cs typeface="+mn-cs"/>
            </a:rPr>
            <a:t>Cliente 4</a:t>
          </a:r>
          <a:endParaRPr lang="es-ES" sz="1700" b="1" kern="1200" dirty="0">
            <a:solidFill>
              <a:schemeClr val="accent6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ea typeface="+mn-ea"/>
              <a:cs typeface="+mn-cs"/>
            </a:rPr>
            <a:t>[Descripción del producto o servicio requerido]</a:t>
          </a:r>
          <a:endParaRPr lang="es-ES" sz="1300" kern="1200" dirty="0"/>
        </a:p>
      </dsp:txBody>
      <dsp:txXfrm>
        <a:off x="1570562" y="2186167"/>
        <a:ext cx="5265102" cy="662474"/>
      </dsp:txXfrm>
    </dsp:sp>
    <dsp:sp modelId="{526D7D53-0C94-4D0A-BC9F-9CCC4B521B5F}">
      <dsp:nvSpPr>
        <dsp:cNvPr id="0" name=""/>
        <dsp:cNvSpPr/>
      </dsp:nvSpPr>
      <dsp:spPr>
        <a:xfrm>
          <a:off x="66247" y="2252414"/>
          <a:ext cx="1504315" cy="5299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F7B46-FDB5-4C65-B2E1-C8AE7164C227}">
      <dsp:nvSpPr>
        <dsp:cNvPr id="0" name=""/>
        <dsp:cNvSpPr/>
      </dsp:nvSpPr>
      <dsp:spPr>
        <a:xfrm>
          <a:off x="0" y="2914889"/>
          <a:ext cx="7521575" cy="662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4770" rIns="120904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accent6"/>
              </a:solidFill>
              <a:ea typeface="+mn-ea"/>
              <a:cs typeface="+mn-cs"/>
            </a:rPr>
            <a:t>Cliente 5</a:t>
          </a:r>
          <a:endParaRPr lang="es-ES" sz="1700" b="1" kern="1200" dirty="0">
            <a:solidFill>
              <a:schemeClr val="accent6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ea typeface="+mn-ea"/>
              <a:cs typeface="+mn-cs"/>
            </a:rPr>
            <a:t>[Descripción del producto o servicio requerido]</a:t>
          </a:r>
          <a:endParaRPr lang="es-ES" sz="1300" kern="1200" dirty="0"/>
        </a:p>
      </dsp:txBody>
      <dsp:txXfrm>
        <a:off x="1570562" y="2914889"/>
        <a:ext cx="5265102" cy="662474"/>
      </dsp:txXfrm>
    </dsp:sp>
    <dsp:sp modelId="{1779D679-78B7-48C8-9305-796927D375DD}">
      <dsp:nvSpPr>
        <dsp:cNvPr id="0" name=""/>
        <dsp:cNvSpPr/>
      </dsp:nvSpPr>
      <dsp:spPr>
        <a:xfrm>
          <a:off x="66247" y="2981137"/>
          <a:ext cx="1504315" cy="5299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51C16-718F-4B88-BC8D-E6F80D4A9763}">
      <dsp:nvSpPr>
        <dsp:cNvPr id="0" name=""/>
        <dsp:cNvSpPr/>
      </dsp:nvSpPr>
      <dsp:spPr>
        <a:xfrm>
          <a:off x="0" y="24611"/>
          <a:ext cx="7521575" cy="832026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Premio 1</a:t>
          </a:r>
          <a:endParaRPr lang="es-ES" sz="24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24611"/>
        <a:ext cx="5265102" cy="832026"/>
      </dsp:txXfrm>
    </dsp:sp>
    <dsp:sp modelId="{3023E408-D4CF-4FA6-A496-975D80D48C2C}">
      <dsp:nvSpPr>
        <dsp:cNvPr id="0" name=""/>
        <dsp:cNvSpPr/>
      </dsp:nvSpPr>
      <dsp:spPr>
        <a:xfrm>
          <a:off x="83202" y="77381"/>
          <a:ext cx="1504315" cy="67726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B30D9-AAE3-4395-BAF5-D8B5D6677CB8}">
      <dsp:nvSpPr>
        <dsp:cNvPr id="0" name=""/>
        <dsp:cNvSpPr/>
      </dsp:nvSpPr>
      <dsp:spPr>
        <a:xfrm>
          <a:off x="0" y="939840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Premio 2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939840"/>
        <a:ext cx="5265102" cy="832026"/>
      </dsp:txXfrm>
    </dsp:sp>
    <dsp:sp modelId="{8129F0B5-2A85-484E-9AF4-A4DABCBD35DD}">
      <dsp:nvSpPr>
        <dsp:cNvPr id="0" name=""/>
        <dsp:cNvSpPr/>
      </dsp:nvSpPr>
      <dsp:spPr>
        <a:xfrm>
          <a:off x="83202" y="99843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77FC6-B886-4E66-837F-9843B24E18A0}">
      <dsp:nvSpPr>
        <dsp:cNvPr id="0" name=""/>
        <dsp:cNvSpPr/>
      </dsp:nvSpPr>
      <dsp:spPr>
        <a:xfrm>
          <a:off x="0" y="1855069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Premio 3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1855069"/>
        <a:ext cx="5265102" cy="832026"/>
      </dsp:txXfrm>
    </dsp:sp>
    <dsp:sp modelId="{034AF62B-20CB-47AA-8216-DE398CB93AD1}">
      <dsp:nvSpPr>
        <dsp:cNvPr id="0" name=""/>
        <dsp:cNvSpPr/>
      </dsp:nvSpPr>
      <dsp:spPr>
        <a:xfrm>
          <a:off x="83202" y="191366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9FED0-B179-4E9B-B14D-16E9AB20722D}">
      <dsp:nvSpPr>
        <dsp:cNvPr id="0" name=""/>
        <dsp:cNvSpPr/>
      </dsp:nvSpPr>
      <dsp:spPr>
        <a:xfrm>
          <a:off x="0" y="2745687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Premio 4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ea typeface="+mn-ea"/>
              <a:cs typeface="+mn-cs"/>
            </a:rPr>
            <a:t>[Descripción]</a:t>
          </a:r>
          <a:endParaRPr lang="es-ES" sz="1900" kern="1200" dirty="0"/>
        </a:p>
      </dsp:txBody>
      <dsp:txXfrm>
        <a:off x="1587517" y="2745687"/>
        <a:ext cx="5265102" cy="832026"/>
      </dsp:txXfrm>
    </dsp:sp>
    <dsp:sp modelId="{E2922005-7AD9-44F7-80C8-A76594BA91EB}">
      <dsp:nvSpPr>
        <dsp:cNvPr id="0" name=""/>
        <dsp:cNvSpPr/>
      </dsp:nvSpPr>
      <dsp:spPr>
        <a:xfrm>
          <a:off x="83202" y="2828890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AF9EE-E00E-4F8F-9858-BDC49481E7D4}">
      <dsp:nvSpPr>
        <dsp:cNvPr id="0" name=""/>
        <dsp:cNvSpPr/>
      </dsp:nvSpPr>
      <dsp:spPr>
        <a:xfrm>
          <a:off x="0" y="0"/>
          <a:ext cx="7521575" cy="832026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Empresa 1</a:t>
          </a:r>
          <a:endParaRPr lang="es-ES" sz="24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[Actividad principal]</a:t>
          </a:r>
          <a:endParaRPr lang="es-ES" sz="1800" kern="1200" dirty="0"/>
        </a:p>
      </dsp:txBody>
      <dsp:txXfrm>
        <a:off x="1587517" y="0"/>
        <a:ext cx="5265102" cy="832026"/>
      </dsp:txXfrm>
    </dsp:sp>
    <dsp:sp modelId="{9DA599FE-94AF-4464-B0BA-69719CA8D266}">
      <dsp:nvSpPr>
        <dsp:cNvPr id="0" name=""/>
        <dsp:cNvSpPr/>
      </dsp:nvSpPr>
      <dsp:spPr>
        <a:xfrm>
          <a:off x="83202" y="83202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F91C0-A008-4C00-AACA-212E54D5E1A1}">
      <dsp:nvSpPr>
        <dsp:cNvPr id="0" name=""/>
        <dsp:cNvSpPr/>
      </dsp:nvSpPr>
      <dsp:spPr>
        <a:xfrm>
          <a:off x="0" y="915229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8580" rIns="128016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Empresa 2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[Actividad principal]</a:t>
          </a:r>
          <a:endParaRPr lang="es-ES" sz="1800" kern="1200" dirty="0"/>
        </a:p>
      </dsp:txBody>
      <dsp:txXfrm>
        <a:off x="1587517" y="915229"/>
        <a:ext cx="5265102" cy="832026"/>
      </dsp:txXfrm>
    </dsp:sp>
    <dsp:sp modelId="{4D2109C6-F4DA-4937-A7DE-A4E8AF6A62D1}">
      <dsp:nvSpPr>
        <dsp:cNvPr id="0" name=""/>
        <dsp:cNvSpPr/>
      </dsp:nvSpPr>
      <dsp:spPr>
        <a:xfrm>
          <a:off x="83202" y="99843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686B5-C196-4074-8535-EE7DE26D9141}">
      <dsp:nvSpPr>
        <dsp:cNvPr id="0" name=""/>
        <dsp:cNvSpPr/>
      </dsp:nvSpPr>
      <dsp:spPr>
        <a:xfrm>
          <a:off x="0" y="1830458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8580" rIns="128016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Empresa 3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[Actividad principal]</a:t>
          </a:r>
          <a:endParaRPr lang="es-ES" sz="1800" kern="1200" dirty="0"/>
        </a:p>
      </dsp:txBody>
      <dsp:txXfrm>
        <a:off x="1587517" y="1830458"/>
        <a:ext cx="5265102" cy="832026"/>
      </dsp:txXfrm>
    </dsp:sp>
    <dsp:sp modelId="{584AAFBD-DF1B-417B-A36D-A2ADC25AA823}">
      <dsp:nvSpPr>
        <dsp:cNvPr id="0" name=""/>
        <dsp:cNvSpPr/>
      </dsp:nvSpPr>
      <dsp:spPr>
        <a:xfrm>
          <a:off x="83202" y="1913661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C21F-EB5C-4AEB-AE96-6424B4A04FBD}">
      <dsp:nvSpPr>
        <dsp:cNvPr id="0" name=""/>
        <dsp:cNvSpPr/>
      </dsp:nvSpPr>
      <dsp:spPr>
        <a:xfrm>
          <a:off x="0" y="2745687"/>
          <a:ext cx="7521575" cy="83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8580" rIns="128016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Empresa 4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[Actividad principal]</a:t>
          </a:r>
          <a:endParaRPr lang="es-ES" sz="1800" kern="1200" dirty="0"/>
        </a:p>
      </dsp:txBody>
      <dsp:txXfrm>
        <a:off x="1587517" y="2745687"/>
        <a:ext cx="5265102" cy="832026"/>
      </dsp:txXfrm>
    </dsp:sp>
    <dsp:sp modelId="{6CBEC0ED-3725-42A4-ACCF-5086D5A9C7D5}">
      <dsp:nvSpPr>
        <dsp:cNvPr id="0" name=""/>
        <dsp:cNvSpPr/>
      </dsp:nvSpPr>
      <dsp:spPr>
        <a:xfrm>
          <a:off x="83202" y="2828890"/>
          <a:ext cx="1504315" cy="665621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4E18-4E8E-408E-B8F6-20B07ADFFB02}">
      <dsp:nvSpPr>
        <dsp:cNvPr id="0" name=""/>
        <dsp:cNvSpPr/>
      </dsp:nvSpPr>
      <dsp:spPr>
        <a:xfrm>
          <a:off x="0" y="101881"/>
          <a:ext cx="7239000" cy="1472916"/>
        </a:xfrm>
        <a:prstGeom prst="snip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Ubicación 1</a:t>
          </a:r>
          <a:endParaRPr lang="es-ES" sz="2400" b="1" kern="1200" dirty="0">
            <a:solidFill>
              <a:schemeClr val="accent6"/>
            </a:solidFill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[Domicilio y teléfono]</a:t>
          </a:r>
          <a:endParaRPr lang="es-ES" sz="1800" kern="1200" dirty="0"/>
        </a:p>
      </dsp:txBody>
      <dsp:txXfrm>
        <a:off x="1595091" y="101881"/>
        <a:ext cx="5067300" cy="1472916"/>
      </dsp:txXfrm>
    </dsp:sp>
    <dsp:sp modelId="{2BBF85A1-B25B-4FEC-BB1B-AE631F0CF2C6}">
      <dsp:nvSpPr>
        <dsp:cNvPr id="0" name=""/>
        <dsp:cNvSpPr/>
      </dsp:nvSpPr>
      <dsp:spPr>
        <a:xfrm>
          <a:off x="110112" y="240827"/>
          <a:ext cx="1447800" cy="117833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C46AE-3CFC-4807-BCBD-7606A1051322}">
      <dsp:nvSpPr>
        <dsp:cNvPr id="0" name=""/>
        <dsp:cNvSpPr/>
      </dsp:nvSpPr>
      <dsp:spPr>
        <a:xfrm>
          <a:off x="0" y="1674779"/>
          <a:ext cx="7239000" cy="1432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Ubicación 2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[Domicilio y teléfono]</a:t>
          </a:r>
          <a:endParaRPr lang="es-ES" sz="1800" kern="1200" dirty="0"/>
        </a:p>
      </dsp:txBody>
      <dsp:txXfrm>
        <a:off x="1595091" y="1674779"/>
        <a:ext cx="5067300" cy="1432985"/>
      </dsp:txXfrm>
    </dsp:sp>
    <dsp:sp modelId="{3F6AA532-8C32-43CD-8789-E3B507E78C5E}">
      <dsp:nvSpPr>
        <dsp:cNvPr id="0" name=""/>
        <dsp:cNvSpPr/>
      </dsp:nvSpPr>
      <dsp:spPr>
        <a:xfrm>
          <a:off x="110112" y="1818740"/>
          <a:ext cx="1447800" cy="117833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66CA3-CA01-4F43-9802-B1F458530A5A}">
      <dsp:nvSpPr>
        <dsp:cNvPr id="0" name=""/>
        <dsp:cNvSpPr/>
      </dsp:nvSpPr>
      <dsp:spPr>
        <a:xfrm>
          <a:off x="0" y="3203878"/>
          <a:ext cx="7239000" cy="1472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1440" rIns="170688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6"/>
              </a:solidFill>
              <a:ea typeface="+mn-ea"/>
              <a:cs typeface="+mn-cs"/>
            </a:rPr>
            <a:t>Ubicación 3</a:t>
          </a:r>
          <a:endParaRPr lang="es-ES" sz="2400" b="1" kern="1200" dirty="0">
            <a:solidFill>
              <a:schemeClr val="accent6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ea typeface="+mn-ea"/>
              <a:cs typeface="+mn-cs"/>
            </a:rPr>
            <a:t>[Domicilio y teléfono]</a:t>
          </a:r>
          <a:endParaRPr lang="es-ES" sz="1800" kern="1200" dirty="0"/>
        </a:p>
      </dsp:txBody>
      <dsp:txXfrm>
        <a:off x="1595091" y="3203878"/>
        <a:ext cx="5067300" cy="1472916"/>
      </dsp:txXfrm>
    </dsp:sp>
    <dsp:sp modelId="{27A4AA29-872A-4FF2-A59B-079C49889D8F}">
      <dsp:nvSpPr>
        <dsp:cNvPr id="0" name=""/>
        <dsp:cNvSpPr/>
      </dsp:nvSpPr>
      <dsp:spPr>
        <a:xfrm>
          <a:off x="110112" y="3327191"/>
          <a:ext cx="1447800" cy="117833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5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2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3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4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8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#6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#7" minVer="12.0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2"/>
          </dgm:constrLst>
          <dgm:ruleLst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C2C63A8D-54B9-4608-BCB0-26E55F7B4DF7}" type="datetimeFigureOut">
              <a:rPr/>
              <a:pPr>
                <a:defRPr/>
              </a:pPr>
              <a:t>09/06/2015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 noProof="0"/>
              <a:t>Haga clic para modificar los estilos de título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8AD108DE-969E-43F4-8A59-B7333144B88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91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0DA87-4462-49B6-B84B-62031F96C9D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4380B-FBCA-40FE-9566-ABE7A3925DD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86CDD7-8CA9-406D-9252-DC986936CA68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A8B64-E2F8-4C3F-9357-199F9F0934B3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44397-FF39-451B-811B-383FA64CFD98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AC47C9-6EA9-44A8-945A-8840F06FDF6B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D1371-D29A-440A-A7D4-474466562E10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E38BF-5215-435D-BA42-27CCDF8CAF1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8B87B-2CFD-4428-A75D-242CF9CB3C85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E9ED8-4D87-44E2-84D5-673E8ED355CC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DF742-90E3-41B8-9838-56492A8628E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05A2F-1FE8-44B1-B19B-F50F1521C2BD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792C0-EBC5-4385-9FE5-610067FD40E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C1020-58B2-497A-8975-F6A9F4786EAF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822B0-0F00-4D79-8526-8431F3C63A4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6BBD0-2712-4F35-987E-F118CD31CB77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F845B-057B-4F50-83CF-CA7E29AC1BB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585ED-F58D-4566-9613-BA31A8BAF008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1AD1B-11BE-4A0B-A4BF-62AF2FD64F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AE4782-8AA5-45EE-87BD-B66B989D0228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440CC-34D2-4A6E-9310-3F6315D8DC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7459A-375C-4EB5-98FA-7FF8480179DF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B5DA4-D7E3-4EAC-A85C-149EA4A40F0C}" type="slidenum">
              <a:rPr lang="es-ES" smtClean="0"/>
              <a:pPr>
                <a:defRPr/>
              </a:pPr>
              <a:t>‹Nº›</a:t>
            </a:fld>
            <a:endParaRPr lang="es-ES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E9C53-21AD-42ED-8AD3-39F03850DC75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7B691-A341-44A0-929E-21CE77E097C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30CBB-3C8E-4F46-BE15-C407BEA5044C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1A16F-8FF2-4BB0-81A3-21AC2775C30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6306FD-D3AB-4608-949D-E91C1A5EFBBF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1D145E-FD52-4F4F-A559-4D0C78FB93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E467BD-29E1-4605-BFA7-F0B272D45FAB}" type="datetime4">
              <a:rPr lang="es-ES" smtClean="0"/>
              <a:pPr>
                <a:defRPr/>
              </a:pPr>
              <a:t>21 de agosto de 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91370-C541-4FDE-AA5A-A50868A5D1A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7A6FDE-766C-4783-B229-301D97C0288D}" type="datetime4">
              <a:rPr lang="es-ES" smtClean="0"/>
              <a:pPr>
                <a:defRPr/>
              </a:pPr>
              <a:t>21 de agosto de 2015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ED2545-F701-489A-B3C7-5640212694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NOMBRE DE LA EMPRESA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PRESENTACIÓN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zavordigital\Desktop\presentac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13413" r="6780" b="40660"/>
          <a:stretch/>
        </p:blipFill>
        <p:spPr bwMode="auto">
          <a:xfrm>
            <a:off x="4524453" y="3592084"/>
            <a:ext cx="4610149" cy="326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¿Quiénes SOMOS?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NUESTRO EQUIPO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874259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VALORES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49607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PRODUCTOS Y SERVICIOS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117150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NUESTROS CLIENTES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00397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PREMIOS RECIBIDOS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5133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EMPRESAS DEL GRUPO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71140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n w="500">
                  <a:noFill/>
                </a:ln>
                <a:solidFill>
                  <a:srgbClr val="00B0F0"/>
                </a:solidFill>
              </a:rPr>
              <a:t>¿Dónde ESTAMOS?</a:t>
            </a:r>
            <a:endParaRPr lang="es-ES" dirty="0">
              <a:ln w="500">
                <a:noFill/>
              </a:ln>
              <a:solidFill>
                <a:srgbClr val="00B0F0"/>
              </a:solidFill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0296"/>
              </p:ext>
            </p:extLst>
          </p:nvPr>
        </p:nvGraphicFramePr>
        <p:xfrm>
          <a:off x="457200" y="1609725"/>
          <a:ext cx="7239000" cy="4676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639236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Nombre de la empresa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288</Words>
  <Application>Microsoft Office PowerPoint</Application>
  <PresentationFormat>Presentación en pantalla (4:3)</PresentationFormat>
  <Paragraphs>82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NOMBRE DE LA EMPRESA</vt:lpstr>
      <vt:lpstr>¿Quiénes SOMOS?</vt:lpstr>
      <vt:lpstr>NUESTRO EQUIPO</vt:lpstr>
      <vt:lpstr>VALORES</vt:lpstr>
      <vt:lpstr>PRODUCTOS Y SERVICIOS</vt:lpstr>
      <vt:lpstr>NUESTROS CLIENTES</vt:lpstr>
      <vt:lpstr>PREMIOS RECIBIDOS</vt:lpstr>
      <vt:lpstr>EMPRESAS DEL GRUPO</vt:lpstr>
      <vt:lpstr>¿Dónde ESTAMOS?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2015-06-09T16:38:57Z</dcterms:created>
  <dcterms:modified xsi:type="dcterms:W3CDTF">2015-08-21T14:56:52Z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TC102587103082</vt:lpwstr>
  </property>
</Properties>
</file>