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946900" cy="92837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996633"/>
    <a:srgbClr val="666633"/>
    <a:srgbClr val="336600"/>
    <a:srgbClr val="614020"/>
    <a:srgbClr val="523E30"/>
    <a:srgbClr val="B2B2B2"/>
    <a:srgbClr val="DDDDDD"/>
    <a:srgbClr val="B38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42" autoAdjust="0"/>
    <p:restoredTop sz="94700" autoAdjust="0"/>
  </p:normalViewPr>
  <p:slideViewPr>
    <p:cSldViewPr>
      <p:cViewPr varScale="1">
        <p:scale>
          <a:sx n="90" d="100"/>
          <a:sy n="9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65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297656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677863"/>
            <a:ext cx="4718050" cy="3536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41825"/>
            <a:ext cx="5114925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Haga clic para modificar estilos de título</a:t>
            </a:r>
          </a:p>
          <a:p>
            <a:pPr lvl="1"/>
            <a:r>
              <a:rPr lang="en-GB" smtClean="0"/>
              <a:t>Segundo nivel</a:t>
            </a:r>
          </a:p>
          <a:p>
            <a:pPr lvl="2"/>
            <a:r>
              <a:rPr lang="en-GB" smtClean="0"/>
              <a:t>Tercer nivel</a:t>
            </a:r>
          </a:p>
          <a:p>
            <a:pPr lvl="3"/>
            <a:r>
              <a:rPr lang="en-GB" smtClean="0"/>
              <a:t>Cuarto nivel</a:t>
            </a:r>
          </a:p>
          <a:p>
            <a:pPr lvl="4"/>
            <a:r>
              <a:rPr lang="en-GB" smtClean="0"/>
              <a:t>Quinto nivel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29765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07450"/>
            <a:ext cx="297656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7904C9E-A782-4F7D-9381-4A59FE4B176A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2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85AF-1F10-461A-94EF-F56EA5AE26C8}" type="slidenum">
              <a:rPr lang="en-GB" smtClean="0"/>
              <a:pPr/>
              <a:t>‹Nº›</a:t>
            </a:fld>
            <a:endParaRPr lang="en-GB"/>
          </a:p>
        </p:txBody>
      </p:sp>
      <p:pic>
        <p:nvPicPr>
          <p:cNvPr id="10" name="Picture 61" descr="logowselectors_ZA0634969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092825"/>
            <a:ext cx="8858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AC24-DB71-46A4-A32B-6F68E8763EBA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5C4B-D57D-49A3-B960-AD2D865459CD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E765-C803-4569-AAEF-53C968711252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665A-2416-4255-B2CB-6E066358A430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1EEC-DAE1-43C4-8B7B-B41B4B84469F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5D84-F0EB-46A4-BD28-3224736B183B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7D0A23-A62B-4A9E-9EBC-E0242D23259E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006E-6D27-4DCB-869A-904D657B4145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341605B-49C9-4A8B-8227-6A058ECDAB5C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9C0-16A7-403C-BAFA-B3C30A7744C8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518CB23-5310-48E0-A887-E5A049E48B3E}" type="slidenum">
              <a:rPr lang="en-GB" smtClean="0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131840" y="2671076"/>
            <a:ext cx="2880320" cy="2918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71600" y="620688"/>
            <a:ext cx="7848600" cy="576064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2400" b="1" dirty="0" err="1">
                <a:ln w="5000" cmpd="sng">
                  <a:noFill/>
                  <a:prstDash val="solid"/>
                </a:ln>
                <a:solidFill>
                  <a:srgbClr val="00B0F0"/>
                </a:solidFill>
                <a:effectLst/>
                <a:latin typeface="+mn-lt"/>
              </a:rPr>
              <a:t>Nombre</a:t>
            </a:r>
            <a:r>
              <a:rPr lang="en-GB" sz="2400" b="1" dirty="0">
                <a:ln w="5000" cmpd="sng">
                  <a:noFill/>
                  <a:prstDash val="solid"/>
                </a:ln>
                <a:solidFill>
                  <a:srgbClr val="00B0F0"/>
                </a:solidFill>
                <a:effectLst/>
                <a:latin typeface="+mn-lt"/>
              </a:rPr>
              <a:t> del </a:t>
            </a:r>
            <a:r>
              <a:rPr lang="en-GB" sz="2400" b="1" dirty="0" err="1">
                <a:ln w="5000" cmpd="sng">
                  <a:noFill/>
                  <a:prstDash val="solid"/>
                </a:ln>
                <a:solidFill>
                  <a:srgbClr val="00B0F0"/>
                </a:solidFill>
                <a:effectLst/>
                <a:latin typeface="+mn-lt"/>
              </a:rPr>
              <a:t>producto</a:t>
            </a:r>
            <a:endParaRPr lang="en-GB" sz="2400" b="1" dirty="0">
              <a:ln w="5000" cmpd="sng">
                <a:noFill/>
                <a:prstDash val="solid"/>
              </a:ln>
              <a:solidFill>
                <a:srgbClr val="00B0F0"/>
              </a:solidFill>
              <a:effectLst/>
              <a:latin typeface="+mn-lt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3347862" y="5125265"/>
            <a:ext cx="244827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1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Insertar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fotografía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del 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producto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aquí</a:t>
            </a:r>
            <a:endParaRPr lang="en-GB" sz="11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0" y="6093296"/>
            <a:ext cx="1763688" cy="76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-36512" y="630042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Coloque su logo aquí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2" y="2851001"/>
            <a:ext cx="16287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971600" y="1124744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Presentación de producto</a:t>
            </a:r>
            <a:endParaRPr lang="es-E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 err="1">
                <a:solidFill>
                  <a:srgbClr val="00B0F0"/>
                </a:solidFill>
                <a:latin typeface="+mn-lt"/>
              </a:rPr>
              <a:t>Introducción</a:t>
            </a:r>
            <a:endParaRPr lang="en-GB" sz="24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Describa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brevemente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producto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servicio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los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problemas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usuario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que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permite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resolver y el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público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al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que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va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dirigido</a:t>
            </a: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Indique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cuáles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son los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diferentes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modelos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disponibles</a:t>
            </a: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0" y="6093296"/>
            <a:ext cx="1763688" cy="76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-36512" y="630042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Coloque su logo aquí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 err="1">
                <a:solidFill>
                  <a:srgbClr val="00B0F0"/>
                </a:solidFill>
                <a:latin typeface="+mn-lt"/>
              </a:rPr>
              <a:t>Características</a:t>
            </a:r>
            <a:r>
              <a:rPr lang="en-GB" sz="2400" b="1" dirty="0">
                <a:solidFill>
                  <a:srgbClr val="00B0F0"/>
                </a:solidFill>
                <a:latin typeface="+mn-lt"/>
              </a:rPr>
              <a:t> y </a:t>
            </a:r>
            <a:r>
              <a:rPr lang="en-GB" sz="2400" b="1" dirty="0" err="1">
                <a:solidFill>
                  <a:srgbClr val="00B0F0"/>
                </a:solidFill>
                <a:latin typeface="+mn-lt"/>
              </a:rPr>
              <a:t>ventajas</a:t>
            </a:r>
            <a:endParaRPr lang="en-GB" sz="24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Utilice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varias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diapositivas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para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presentar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características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producto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Agrupe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dichas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características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en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categorías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lógicas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utilizando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diapositiva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por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categoría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Asegúrese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incluir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ventajas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característica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para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usuario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Utilice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diapositiva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por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modelo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en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caso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0" y="6093296"/>
            <a:ext cx="1763688" cy="76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-36512" y="630042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Coloque su logo aquí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">
              <a:buClr>
                <a:schemeClr val="accent1"/>
              </a:buClr>
              <a:buSzPct val="80000"/>
            </a:pPr>
            <a:r>
              <a:rPr lang="en-GB" sz="2400" b="1" dirty="0" err="1">
                <a:solidFill>
                  <a:srgbClr val="00B0F0"/>
                </a:solidFill>
                <a:latin typeface="+mn-lt"/>
              </a:rPr>
              <a:t>Formas</a:t>
            </a:r>
            <a:r>
              <a:rPr lang="en-GB" sz="2400" b="1" dirty="0">
                <a:solidFill>
                  <a:srgbClr val="00B0F0"/>
                </a:solidFill>
                <a:latin typeface="+mn-lt"/>
              </a:rPr>
              <a:t> de </a:t>
            </a:r>
            <a:r>
              <a:rPr lang="en-GB" sz="2400" b="1" dirty="0" err="1">
                <a:solidFill>
                  <a:srgbClr val="00B0F0"/>
                </a:solidFill>
                <a:latin typeface="+mn-lt"/>
              </a:rPr>
              <a:t>aplicación</a:t>
            </a:r>
            <a:endParaRPr lang="en-GB" sz="24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Determine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cómo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pueden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utilizar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producto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servicio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diferentes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grupos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consumidores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proporcionando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ejemplos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de la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vida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real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fuera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posible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0" y="6093296"/>
            <a:ext cx="1763688" cy="76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-36512" y="630042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Coloque su logo aquí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 err="1">
                <a:solidFill>
                  <a:srgbClr val="00B0F0"/>
                </a:solidFill>
                <a:latin typeface="+mn-lt"/>
              </a:rPr>
              <a:t>Especificaciones</a:t>
            </a:r>
            <a:endParaRPr lang="en-GB" sz="24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caso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productos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indique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especificaciones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técnicas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relevantes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sirviéndose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todas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diapositivas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necesarias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 se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tratase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servicios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detalle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los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términos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condiciones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en los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que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se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ofrecen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dichos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servicios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0" y="6093296"/>
            <a:ext cx="1763688" cy="76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-36512" y="630042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Coloque su logo aquí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 err="1">
                <a:solidFill>
                  <a:srgbClr val="00B0F0"/>
                </a:solidFill>
                <a:latin typeface="+mn-lt"/>
              </a:rPr>
              <a:t>Precios</a:t>
            </a:r>
            <a:endParaRPr lang="en-GB" sz="24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Detalle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los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modelos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producto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disponibles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indique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los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precios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específicos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modelo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posibles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opciones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adicionales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0" y="6093296"/>
            <a:ext cx="1763688" cy="76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-36512" y="630042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Coloque su logo aquí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 err="1">
                <a:solidFill>
                  <a:srgbClr val="00B0F0"/>
                </a:solidFill>
                <a:latin typeface="+mn-lt"/>
              </a:rPr>
              <a:t>Disponibilidad</a:t>
            </a:r>
            <a:endParaRPr lang="en-GB" sz="24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Indique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fechas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disponibilidad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Señale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dónde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puede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adquirirse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producto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dónde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pueden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cursarse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pedidos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mismo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0" y="6093296"/>
            <a:ext cx="1763688" cy="76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-36512" y="630042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Coloque su logo aquí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</TotalTime>
  <Words>225</Words>
  <Application>Microsoft Office PowerPoint</Application>
  <PresentationFormat>Presentación en pantalla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Técnico</vt:lpstr>
      <vt:lpstr>Nombre del producto</vt:lpstr>
      <vt:lpstr>Introducción</vt:lpstr>
      <vt:lpstr>Características y ventajas</vt:lpstr>
      <vt:lpstr>Formas de aplicación</vt:lpstr>
      <vt:lpstr>Especificaciones</vt:lpstr>
      <vt:lpstr>Precios</vt:lpstr>
      <vt:lpstr>Disponibilidad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del producto</dc:title>
  <dc:creator>zavordigital</dc:creator>
  <cp:lastModifiedBy>zavordigital</cp:lastModifiedBy>
  <cp:revision>14</cp:revision>
  <dcterms:created xsi:type="dcterms:W3CDTF">2015-06-09T16:40:34Z</dcterms:created>
  <dcterms:modified xsi:type="dcterms:W3CDTF">2015-08-28T22:39:12Z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TC010178503082</vt:lpwstr>
  </property>
</Properties>
</file>