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842" r:id="rId2"/>
  </p:sldMasterIdLst>
  <p:notesMasterIdLst>
    <p:notesMasterId r:id="rId11"/>
  </p:notesMasterIdLst>
  <p:sldIdLst>
    <p:sldId id="264" r:id="rId3"/>
    <p:sldId id="257" r:id="rId4"/>
    <p:sldId id="258" r:id="rId5"/>
    <p:sldId id="259" r:id="rId6"/>
    <p:sldId id="260" r:id="rId7"/>
    <p:sldId id="262" r:id="rId8"/>
    <p:sldId id="263" r:id="rId9"/>
    <p:sldId id="265" r:id="rId10"/>
  </p:sldIdLst>
  <p:sldSz cx="9144000" cy="6858000" type="screen4x3"/>
  <p:notesSz cx="6858000" cy="9144000"/>
  <p:custDataLst>
    <p:tags r:id="rId1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33"/>
    <a:srgbClr val="6600FF"/>
    <a:srgbClr val="009999"/>
    <a:srgbClr val="FF3300"/>
    <a:srgbClr val="F8F8F8"/>
    <a:srgbClr val="FFFF99"/>
    <a:srgbClr val="FFFF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>
        <p:scale>
          <a:sx n="100" d="100"/>
          <a:sy n="100" d="100"/>
        </p:scale>
        <p:origin x="-1020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Haga clic para modificar el estilo de texto del patrón</a:t>
            </a:r>
          </a:p>
          <a:p>
            <a:pPr lvl="1"/>
            <a:r>
              <a:rPr lang="en-GB" noProof="0" smtClean="0"/>
              <a:t>Segundo nivel</a:t>
            </a:r>
          </a:p>
          <a:p>
            <a:pPr lvl="2"/>
            <a:r>
              <a:rPr lang="en-GB" noProof="0" smtClean="0"/>
              <a:t>Tercer nivel</a:t>
            </a:r>
          </a:p>
          <a:p>
            <a:pPr lvl="3"/>
            <a:r>
              <a:rPr lang="en-GB" noProof="0" smtClean="0"/>
              <a:t>Cuarto nivel</a:t>
            </a:r>
          </a:p>
          <a:p>
            <a:pPr lvl="4"/>
            <a:r>
              <a:rPr lang="en-GB" noProof="0" smtClean="0"/>
              <a:t>Quinto nivel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9C0A7D8-4431-430A-8378-9705C72B846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472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E9F93F-A8B8-4606-967C-2B1588C280A1}" type="slidenum">
              <a:rPr lang="en-GB" sz="1200" smtClean="0"/>
              <a:pPr/>
              <a:t>1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204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5BB0D-EF37-4282-9B5E-331C52CCA61A}" type="slidenum">
              <a:rPr lang="en-GB" sz="1200" smtClean="0"/>
              <a:pPr/>
              <a:t>2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AF691C-B4EE-462A-92C9-CD77026B55AF}" type="slidenum">
              <a:rPr lang="en-GB" sz="1200" smtClean="0"/>
              <a:pPr/>
              <a:t>3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A965E4-4534-4F17-9CF7-6B062D3B8208}" type="slidenum">
              <a:rPr lang="en-GB" sz="1200" smtClean="0"/>
              <a:pPr/>
              <a:t>4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54BAC4-A7B6-4DA7-9137-0A9FB3C9C40A}" type="slidenum">
              <a:rPr lang="en-GB" sz="1200" smtClean="0"/>
              <a:pPr/>
              <a:t>5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3A81C7-E65A-4F74-9821-592B6D4E7309}" type="slidenum">
              <a:rPr lang="en-GB" sz="1200" smtClean="0"/>
              <a:pPr/>
              <a:t>6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DC8A6A-5860-463E-ADFC-8DB19DE75967}" type="slidenum">
              <a:rPr lang="en-GB" sz="1200" smtClean="0"/>
              <a:pPr/>
              <a:t>7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A742B4-7C1B-4FDD-BD72-709131F0A629}" type="slidenum">
              <a:rPr lang="en-GB" sz="1200" smtClean="0"/>
              <a:pPr/>
              <a:t>8</a:t>
            </a:fld>
            <a:endParaRPr lang="en-GB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248400"/>
            <a:ext cx="19050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550D4511-2890-4CB4-98DD-2707608C429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5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009E3-E2C6-440D-AE31-31959A34743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229350" y="76200"/>
            <a:ext cx="169545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76200"/>
            <a:ext cx="493395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10C2-0488-42E2-B384-9AA3B26611B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3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76200"/>
            <a:ext cx="6781800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43000" y="1219200"/>
            <a:ext cx="6781800" cy="228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43000" y="3657600"/>
            <a:ext cx="6781800" cy="228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B90CC-45DD-4011-8642-5F70D51497C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79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7DFEB-2C6E-48FD-BEE5-E16D0C431B91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DE23-8168-47C4-A816-0FAA79F250A4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16393-5272-447D-8ACD-390E1E453CE2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877FC-2439-4985-9AA4-7F5172756A4A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22867-B9C7-4B5E-AB8C-A00162CDE687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65C72-8F79-4F5E-9CBD-EF47FA67457B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2AA78-A520-43F4-9FBD-274814406A03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08E21-54DF-42F0-8BFE-0E9B51E7026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88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6C79B-D86D-45FE-884C-825094245FF9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1D71C9-DB58-438A-94F0-258115C4A51B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04237-481F-4E3E-B205-15DFF3925C25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1E4B7-243B-4867-B130-57EB66C68C55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76200"/>
            <a:ext cx="6781800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43000" y="1219200"/>
            <a:ext cx="6781800" cy="228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43000" y="3657600"/>
            <a:ext cx="6781800" cy="228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8E12-D44B-4D0E-AFE4-E66415F561A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7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32425-C82D-4C86-8399-33852058AC2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BD92B-D84D-4EC0-A587-02A0AD66C62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B7A00-A879-48A9-8AB5-1E4D903D48F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537E6-16C6-4E1A-A866-39DD508A77E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27571-2235-4E41-9677-83F6BCE4440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2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CF0BE-C183-4E94-851C-5CFD83FEF9D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4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588D6-1C9C-48E6-B9AC-49373E882BE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Haga clic para modificar el estilo de título del patrón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19200"/>
            <a:ext cx="6781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</a:p>
        </p:txBody>
      </p:sp>
      <p:sp>
        <p:nvSpPr>
          <p:cNvPr id="36886" name="Rectangle 104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87" name="Rectangle 104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88" name="Rectangle 10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/>
            </a:lvl1pPr>
          </a:lstStyle>
          <a:p>
            <a:pPr>
              <a:defRPr/>
            </a:pPr>
            <a:fld id="{3EABF6C1-E5FF-4DAA-BAA4-8B45F23CF93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ABF6C1-E5FF-4DAA-BAA4-8B45F23CF939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4581128"/>
            <a:ext cx="6480048" cy="481608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Productos</a:t>
            </a:r>
            <a:r>
              <a:rPr lang="en-GB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GB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servicios</a:t>
            </a:r>
            <a:endParaRPr lang="en-GB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19672" y="4077072"/>
            <a:ext cx="6480048" cy="48160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4000" b="1" dirty="0" err="1" smtClean="0">
                <a:latin typeface="Arial" pitchFamily="34" charset="0"/>
                <a:cs typeface="Arial" pitchFamily="34" charset="0"/>
              </a:rPr>
              <a:t>Nombre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GB" sz="4000" b="1" dirty="0" err="1" smtClean="0">
                <a:latin typeface="Arial" pitchFamily="34" charset="0"/>
                <a:cs typeface="Arial" pitchFamily="34" charset="0"/>
              </a:rPr>
              <a:t>empresa</a:t>
            </a:r>
            <a:endParaRPr lang="en-GB" sz="4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619672" y="0"/>
            <a:ext cx="1512168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90" y="1916832"/>
            <a:ext cx="1418332" cy="141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>
          <a:xfrm>
            <a:off x="857250" y="219075"/>
            <a:ext cx="7848600" cy="1066800"/>
          </a:xfrm>
        </p:spPr>
        <p:txBody>
          <a:bodyPr/>
          <a:lstStyle/>
          <a:p>
            <a:pPr eaLnBrk="1" hangingPunct="1"/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Introducción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974850"/>
            <a:ext cx="8186738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dirty="0" err="1" smtClean="0"/>
              <a:t>Preséntese</a:t>
            </a:r>
            <a:r>
              <a:rPr lang="en-GB" sz="2000" dirty="0" smtClean="0"/>
              <a:t> </a:t>
            </a:r>
            <a:r>
              <a:rPr lang="en-GB" sz="2000" dirty="0" err="1" smtClean="0"/>
              <a:t>brevemente</a:t>
            </a:r>
            <a:r>
              <a:rPr lang="en-GB" sz="2000" dirty="0" smtClean="0"/>
              <a:t> y </a:t>
            </a:r>
            <a:r>
              <a:rPr lang="en-GB" sz="2000" dirty="0" err="1" smtClean="0"/>
              <a:t>presente</a:t>
            </a:r>
            <a:r>
              <a:rPr lang="en-GB" sz="2000" dirty="0" smtClean="0"/>
              <a:t> a sus </a:t>
            </a:r>
            <a:r>
              <a:rPr lang="en-GB" sz="2000" dirty="0" err="1" smtClean="0"/>
              <a:t>compañeros</a:t>
            </a:r>
            <a:r>
              <a:rPr lang="en-GB" sz="2000" dirty="0" smtClean="0"/>
              <a:t>.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000" dirty="0" err="1" smtClean="0"/>
              <a:t>Explique</a:t>
            </a:r>
            <a:r>
              <a:rPr lang="en-GB" sz="2000" dirty="0" smtClean="0"/>
              <a:t> a </a:t>
            </a:r>
            <a:r>
              <a:rPr lang="en-GB" sz="2000" dirty="0" err="1" smtClean="0"/>
              <a:t>grandes</a:t>
            </a:r>
            <a:r>
              <a:rPr lang="en-GB" sz="2000" dirty="0" smtClean="0"/>
              <a:t> </a:t>
            </a:r>
            <a:r>
              <a:rPr lang="en-GB" sz="2000" dirty="0" err="1" smtClean="0"/>
              <a:t>rasgos</a:t>
            </a:r>
            <a:r>
              <a:rPr lang="en-GB" sz="2000" dirty="0" smtClean="0"/>
              <a:t> los </a:t>
            </a:r>
            <a:r>
              <a:rPr lang="en-GB" sz="2000" dirty="0" err="1" smtClean="0"/>
              <a:t>productos</a:t>
            </a:r>
            <a:r>
              <a:rPr lang="en-GB" sz="2000" dirty="0" smtClean="0"/>
              <a:t> o </a:t>
            </a:r>
            <a:r>
              <a:rPr lang="en-GB" sz="2000" dirty="0" err="1" smtClean="0"/>
              <a:t>servicios</a:t>
            </a:r>
            <a:r>
              <a:rPr lang="en-GB" sz="2000" dirty="0" smtClean="0"/>
              <a:t> </a:t>
            </a:r>
            <a:r>
              <a:rPr lang="en-GB" sz="2000" dirty="0" err="1" smtClean="0"/>
              <a:t>que</a:t>
            </a:r>
            <a:r>
              <a:rPr lang="en-GB" sz="2000" dirty="0" smtClean="0"/>
              <a:t> </a:t>
            </a:r>
            <a:r>
              <a:rPr lang="en-GB" sz="2000" dirty="0" err="1" smtClean="0"/>
              <a:t>ofrece</a:t>
            </a:r>
            <a:r>
              <a:rPr lang="en-GB" sz="2000" dirty="0" smtClean="0"/>
              <a:t>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empresa</a:t>
            </a:r>
            <a:r>
              <a:rPr lang="en-GB" sz="2000" dirty="0" smtClean="0"/>
              <a:t>. 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000" dirty="0" err="1" smtClean="0"/>
              <a:t>Ejemplo</a:t>
            </a:r>
            <a:r>
              <a:rPr lang="en-GB" sz="2000" dirty="0" smtClean="0"/>
              <a:t>:</a:t>
            </a:r>
            <a:br>
              <a:rPr lang="en-GB" sz="2000" dirty="0" smtClean="0"/>
            </a:br>
            <a:r>
              <a:rPr lang="en-GB" sz="2000" dirty="0" smtClean="0"/>
              <a:t>Trey Research </a:t>
            </a:r>
            <a:r>
              <a:rPr lang="en-GB" sz="2000" dirty="0" err="1" smtClean="0"/>
              <a:t>ofrece</a:t>
            </a:r>
            <a:r>
              <a:rPr lang="en-GB" sz="2000" dirty="0" smtClean="0"/>
              <a:t> </a:t>
            </a:r>
            <a:r>
              <a:rPr lang="en-GB" sz="2000" dirty="0" err="1" smtClean="0"/>
              <a:t>soluciones</a:t>
            </a:r>
            <a:r>
              <a:rPr lang="en-GB" sz="2000" dirty="0" smtClean="0"/>
              <a:t> </a:t>
            </a:r>
            <a:r>
              <a:rPr lang="en-GB" sz="2000" dirty="0" err="1" smtClean="0"/>
              <a:t>completas</a:t>
            </a:r>
            <a:r>
              <a:rPr lang="en-GB" sz="2000" dirty="0" smtClean="0"/>
              <a:t> </a:t>
            </a:r>
            <a:r>
              <a:rPr lang="en-GB" sz="2000" dirty="0" err="1" smtClean="0"/>
              <a:t>para</a:t>
            </a:r>
            <a:r>
              <a:rPr lang="en-GB" sz="2000" dirty="0" smtClean="0"/>
              <a:t> la </a:t>
            </a:r>
            <a:r>
              <a:rPr lang="en-GB" sz="2000" dirty="0" err="1" smtClean="0"/>
              <a:t>planificación</a:t>
            </a:r>
            <a:r>
              <a:rPr lang="en-GB" sz="2000" dirty="0" smtClean="0"/>
              <a:t> </a:t>
            </a:r>
            <a:r>
              <a:rPr lang="en-GB" sz="2000" dirty="0" err="1" smtClean="0"/>
              <a:t>estratégica</a:t>
            </a:r>
            <a:r>
              <a:rPr lang="en-GB" sz="2000" dirty="0" smtClean="0"/>
              <a:t> de </a:t>
            </a:r>
            <a:r>
              <a:rPr lang="en-GB" sz="2000" dirty="0" err="1" smtClean="0"/>
              <a:t>mercados</a:t>
            </a:r>
            <a:r>
              <a:rPr lang="en-GB" sz="2000" dirty="0" smtClean="0"/>
              <a:t>, </a:t>
            </a:r>
            <a:r>
              <a:rPr lang="en-GB" sz="2000" dirty="0" err="1" smtClean="0"/>
              <a:t>desde</a:t>
            </a:r>
            <a:r>
              <a:rPr lang="en-GB" sz="2000" dirty="0" smtClean="0"/>
              <a:t> </a:t>
            </a:r>
            <a:r>
              <a:rPr lang="en-GB" sz="2000" dirty="0" err="1" smtClean="0"/>
              <a:t>informes</a:t>
            </a:r>
            <a:r>
              <a:rPr lang="en-GB" sz="2000" dirty="0" smtClean="0"/>
              <a:t> </a:t>
            </a:r>
            <a:r>
              <a:rPr lang="en-GB" sz="2000" dirty="0" err="1" smtClean="0"/>
              <a:t>globales</a:t>
            </a:r>
            <a:r>
              <a:rPr lang="en-GB" sz="2000" dirty="0" smtClean="0"/>
              <a:t> de </a:t>
            </a:r>
            <a:r>
              <a:rPr lang="en-GB" sz="2000" dirty="0" err="1" smtClean="0"/>
              <a:t>inteligencia</a:t>
            </a:r>
            <a:r>
              <a:rPr lang="en-GB" sz="2000" dirty="0" smtClean="0"/>
              <a:t> </a:t>
            </a:r>
            <a:r>
              <a:rPr lang="en-GB" sz="2000" dirty="0" err="1" smtClean="0"/>
              <a:t>empresarial</a:t>
            </a:r>
            <a:r>
              <a:rPr lang="en-GB" sz="2000" dirty="0" smtClean="0"/>
              <a:t> hasta </a:t>
            </a:r>
            <a:r>
              <a:rPr lang="en-GB" sz="2000" dirty="0" err="1" smtClean="0"/>
              <a:t>análisis</a:t>
            </a:r>
            <a:r>
              <a:rPr lang="en-GB" sz="2000" dirty="0" smtClean="0"/>
              <a:t> de </a:t>
            </a:r>
            <a:r>
              <a:rPr lang="en-GB" sz="2000" dirty="0" err="1" smtClean="0"/>
              <a:t>mercados</a:t>
            </a:r>
            <a:r>
              <a:rPr lang="en-GB" sz="2000" dirty="0" smtClean="0"/>
              <a:t> </a:t>
            </a:r>
            <a:r>
              <a:rPr lang="en-GB" sz="2000" dirty="0" err="1" smtClean="0"/>
              <a:t>concretos</a:t>
            </a:r>
            <a:r>
              <a:rPr lang="en-GB" sz="2000" dirty="0" smtClean="0"/>
              <a:t>.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514184" y="5589240"/>
            <a:ext cx="5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Logo aquí</a:t>
            </a:r>
            <a:endParaRPr lang="es-ES" sz="1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8"/>
          <p:cNvSpPr>
            <a:spLocks noGrp="1" noChangeArrowheads="1"/>
          </p:cNvSpPr>
          <p:nvPr>
            <p:ph type="title"/>
          </p:nvPr>
        </p:nvSpPr>
        <p:spPr>
          <a:xfrm>
            <a:off x="857250" y="214313"/>
            <a:ext cx="7467600" cy="1143000"/>
          </a:xfrm>
        </p:spPr>
        <p:txBody>
          <a:bodyPr/>
          <a:lstStyle/>
          <a:p>
            <a:pPr eaLnBrk="1" hangingPunct="1"/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Oportunidades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negocio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1"/>
          <p:cNvSpPr>
            <a:spLocks noGrp="1" noChangeArrowheads="1"/>
          </p:cNvSpPr>
          <p:nvPr>
            <p:ph idx="1"/>
          </p:nvPr>
        </p:nvSpPr>
        <p:spPr>
          <a:xfrm>
            <a:off x="428625" y="1433513"/>
            <a:ext cx="7743775" cy="5281612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000" dirty="0" err="1" smtClean="0"/>
              <a:t>Especifique</a:t>
            </a:r>
            <a:r>
              <a:rPr lang="en-GB" sz="2000" dirty="0" smtClean="0"/>
              <a:t> el </a:t>
            </a:r>
            <a:r>
              <a:rPr lang="en-GB" sz="2000" dirty="0" err="1" smtClean="0"/>
              <a:t>concepto</a:t>
            </a:r>
            <a:r>
              <a:rPr lang="en-GB" sz="2000" dirty="0" smtClean="0"/>
              <a:t> </a:t>
            </a:r>
            <a:r>
              <a:rPr lang="en-GB" sz="2000" dirty="0" err="1" smtClean="0"/>
              <a:t>que</a:t>
            </a:r>
            <a:r>
              <a:rPr lang="en-GB" sz="2000" dirty="0" smtClean="0"/>
              <a:t> </a:t>
            </a:r>
            <a:r>
              <a:rPr lang="en-GB" sz="2000" dirty="0" err="1" smtClean="0"/>
              <a:t>tiene</a:t>
            </a:r>
            <a:r>
              <a:rPr lang="en-GB" sz="2000" dirty="0" smtClean="0"/>
              <a:t> de </a:t>
            </a:r>
            <a:r>
              <a:rPr lang="en-GB" sz="2000" dirty="0" err="1" smtClean="0"/>
              <a:t>las</a:t>
            </a:r>
            <a:r>
              <a:rPr lang="en-GB" sz="2000" dirty="0" smtClean="0"/>
              <a:t> </a:t>
            </a:r>
            <a:r>
              <a:rPr lang="en-GB" sz="2000" dirty="0" err="1" smtClean="0"/>
              <a:t>necesidades</a:t>
            </a:r>
            <a:r>
              <a:rPr lang="en-GB" sz="2000" dirty="0" smtClean="0"/>
              <a:t> y </a:t>
            </a:r>
            <a:r>
              <a:rPr lang="en-GB" sz="2000" dirty="0" err="1" smtClean="0"/>
              <a:t>requisitos</a:t>
            </a:r>
            <a:r>
              <a:rPr lang="en-GB" sz="2000" dirty="0" smtClean="0"/>
              <a:t> del </a:t>
            </a:r>
            <a:r>
              <a:rPr lang="en-GB" sz="2000" dirty="0" err="1" smtClean="0"/>
              <a:t>cliente</a:t>
            </a:r>
            <a:r>
              <a:rPr lang="en-GB" sz="2000" dirty="0" smtClean="0"/>
              <a:t>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2000" dirty="0" smtClean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000" dirty="0" err="1" smtClean="0"/>
              <a:t>Ejemplo</a:t>
            </a:r>
            <a:r>
              <a:rPr lang="en-GB" sz="2000" dirty="0" smtClean="0"/>
              <a:t>: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err="1" smtClean="0"/>
              <a:t>Contoso</a:t>
            </a:r>
            <a:r>
              <a:rPr lang="en-GB" dirty="0" smtClean="0"/>
              <a:t>, Ltd. </a:t>
            </a:r>
            <a:r>
              <a:rPr lang="en-GB" dirty="0" err="1" smtClean="0"/>
              <a:t>tiene</a:t>
            </a:r>
            <a:r>
              <a:rPr lang="en-GB" dirty="0" smtClean="0"/>
              <a:t> </a:t>
            </a:r>
            <a:r>
              <a:rPr lang="en-GB" dirty="0" err="1" smtClean="0"/>
              <a:t>varios</a:t>
            </a:r>
            <a:r>
              <a:rPr lang="en-GB" dirty="0" smtClean="0"/>
              <a:t> </a:t>
            </a:r>
            <a:r>
              <a:rPr lang="en-GB" dirty="0" err="1" smtClean="0"/>
              <a:t>productos</a:t>
            </a:r>
            <a:r>
              <a:rPr lang="en-GB" dirty="0" smtClean="0"/>
              <a:t> en </a:t>
            </a:r>
            <a:r>
              <a:rPr lang="en-GB" dirty="0" err="1" smtClean="0"/>
              <a:t>fase</a:t>
            </a:r>
            <a:r>
              <a:rPr lang="en-GB" dirty="0" smtClean="0"/>
              <a:t> de </a:t>
            </a:r>
            <a:r>
              <a:rPr lang="en-GB" dirty="0" err="1" smtClean="0"/>
              <a:t>investigación</a:t>
            </a:r>
            <a:r>
              <a:rPr lang="en-GB" dirty="0" smtClean="0"/>
              <a:t> y </a:t>
            </a:r>
            <a:r>
              <a:rPr lang="en-GB" dirty="0" err="1" smtClean="0"/>
              <a:t>desarrollo</a:t>
            </a:r>
            <a:r>
              <a:rPr lang="en-GB" dirty="0" smtClean="0"/>
              <a:t> </a:t>
            </a:r>
            <a:r>
              <a:rPr lang="en-GB" dirty="0" err="1" smtClean="0"/>
              <a:t>cuyo</a:t>
            </a:r>
            <a:r>
              <a:rPr lang="en-GB" dirty="0" smtClean="0"/>
              <a:t> </a:t>
            </a:r>
            <a:r>
              <a:rPr lang="en-GB" dirty="0" err="1" smtClean="0"/>
              <a:t>lanzamiento</a:t>
            </a:r>
            <a:r>
              <a:rPr lang="en-GB" dirty="0" smtClean="0"/>
              <a:t> al </a:t>
            </a:r>
            <a:r>
              <a:rPr lang="en-GB" dirty="0" err="1" smtClean="0"/>
              <a:t>mercado</a:t>
            </a:r>
            <a:r>
              <a:rPr lang="en-GB" dirty="0" smtClean="0"/>
              <a:t> </a:t>
            </a:r>
            <a:r>
              <a:rPr lang="en-GB" dirty="0" err="1" smtClean="0"/>
              <a:t>está</a:t>
            </a:r>
            <a:r>
              <a:rPr lang="en-GB" dirty="0" smtClean="0"/>
              <a:t> </a:t>
            </a:r>
            <a:r>
              <a:rPr lang="en-GB" dirty="0" err="1" smtClean="0"/>
              <a:t>previsto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el </a:t>
            </a:r>
            <a:r>
              <a:rPr lang="en-GB" dirty="0" err="1" smtClean="0"/>
              <a:t>año</a:t>
            </a:r>
            <a:r>
              <a:rPr lang="en-GB" dirty="0" smtClean="0"/>
              <a:t> 2006.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err="1" smtClean="0"/>
              <a:t>Ahora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el </a:t>
            </a:r>
            <a:r>
              <a:rPr lang="en-GB" dirty="0" err="1" smtClean="0"/>
              <a:t>momento</a:t>
            </a:r>
            <a:r>
              <a:rPr lang="en-GB" dirty="0" smtClean="0"/>
              <a:t> de:</a:t>
            </a: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GB" sz="2000" dirty="0" err="1" smtClean="0"/>
              <a:t>identificar</a:t>
            </a:r>
            <a:r>
              <a:rPr lang="en-GB" sz="2000" dirty="0" smtClean="0"/>
              <a:t> el </a:t>
            </a:r>
            <a:r>
              <a:rPr lang="en-GB" sz="2000" dirty="0" err="1" smtClean="0"/>
              <a:t>mercado</a:t>
            </a:r>
            <a:r>
              <a:rPr lang="en-GB" sz="2000" dirty="0" smtClean="0"/>
              <a:t> </a:t>
            </a:r>
            <a:r>
              <a:rPr lang="en-GB" sz="2000" dirty="0" err="1" smtClean="0"/>
              <a:t>objetivo</a:t>
            </a:r>
            <a:r>
              <a:rPr lang="en-GB" sz="2000" dirty="0" smtClean="0"/>
              <a:t> de </a:t>
            </a:r>
            <a:r>
              <a:rPr lang="en-GB" sz="2000" dirty="0" err="1" smtClean="0"/>
              <a:t>estos</a:t>
            </a:r>
            <a:r>
              <a:rPr lang="en-GB" sz="2000" dirty="0" smtClean="0"/>
              <a:t> </a:t>
            </a:r>
            <a:r>
              <a:rPr lang="en-GB" sz="2000" dirty="0" err="1" smtClean="0"/>
              <a:t>productos</a:t>
            </a:r>
            <a:r>
              <a:rPr lang="en-GB" sz="2000" dirty="0" smtClean="0"/>
              <a:t>.</a:t>
            </a: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GB" sz="2000" dirty="0" err="1" smtClean="0"/>
              <a:t>decidir</a:t>
            </a:r>
            <a:r>
              <a:rPr lang="en-GB" sz="2000" dirty="0" smtClean="0"/>
              <a:t> </a:t>
            </a:r>
            <a:r>
              <a:rPr lang="en-GB" sz="2000" dirty="0" err="1" smtClean="0"/>
              <a:t>cómo</a:t>
            </a:r>
            <a:r>
              <a:rPr lang="en-GB" sz="2000" dirty="0" smtClean="0"/>
              <a:t> </a:t>
            </a:r>
            <a:r>
              <a:rPr lang="en-GB" sz="2000" dirty="0" err="1" smtClean="0"/>
              <a:t>atribuirles</a:t>
            </a:r>
            <a:r>
              <a:rPr lang="en-GB" sz="2000" dirty="0" smtClean="0"/>
              <a:t> </a:t>
            </a:r>
            <a:r>
              <a:rPr lang="en-GB" sz="2000" dirty="0" err="1" smtClean="0"/>
              <a:t>mejor</a:t>
            </a:r>
            <a:r>
              <a:rPr lang="en-GB" sz="2000" dirty="0" smtClean="0"/>
              <a:t> </a:t>
            </a:r>
            <a:r>
              <a:rPr lang="en-GB" sz="2000" dirty="0" err="1" smtClean="0"/>
              <a:t>una</a:t>
            </a:r>
            <a:r>
              <a:rPr lang="en-GB" sz="2000" dirty="0" smtClean="0"/>
              <a:t> </a:t>
            </a:r>
            <a:r>
              <a:rPr lang="en-GB" sz="2000" dirty="0" err="1" smtClean="0"/>
              <a:t>marca</a:t>
            </a:r>
            <a:r>
              <a:rPr lang="en-GB" sz="2000" dirty="0" smtClean="0"/>
              <a:t> y </a:t>
            </a:r>
            <a:r>
              <a:rPr lang="en-GB" sz="2000" dirty="0" err="1" smtClean="0"/>
              <a:t>situarlos</a:t>
            </a:r>
            <a:r>
              <a:rPr lang="en-GB" sz="2000" dirty="0" smtClean="0"/>
              <a:t> en el </a:t>
            </a:r>
            <a:r>
              <a:rPr lang="en-GB" sz="2000" dirty="0" err="1" smtClean="0"/>
              <a:t>mercado</a:t>
            </a:r>
            <a:r>
              <a:rPr lang="en-GB" sz="2000" dirty="0" smtClean="0"/>
              <a:t>.</a:t>
            </a:r>
          </a:p>
          <a:p>
            <a:pPr marL="100584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GB" sz="2000" dirty="0" err="1" smtClean="0"/>
              <a:t>identificar</a:t>
            </a:r>
            <a:r>
              <a:rPr lang="en-GB" sz="2000" dirty="0" smtClean="0"/>
              <a:t> la </a:t>
            </a:r>
            <a:r>
              <a:rPr lang="en-GB" sz="2000" dirty="0" err="1" smtClean="0"/>
              <a:t>competencia</a:t>
            </a:r>
            <a:r>
              <a:rPr lang="en-GB" sz="2000" dirty="0" smtClean="0"/>
              <a:t> y </a:t>
            </a:r>
            <a:r>
              <a:rPr lang="en-GB" sz="2000" dirty="0" err="1" smtClean="0"/>
              <a:t>medir</a:t>
            </a:r>
            <a:r>
              <a:rPr lang="en-GB" sz="2000" dirty="0" smtClean="0"/>
              <a:t>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grado</a:t>
            </a:r>
            <a:r>
              <a:rPr lang="en-GB" sz="2000" dirty="0" smtClean="0"/>
              <a:t> de </a:t>
            </a:r>
            <a:r>
              <a:rPr lang="en-GB" sz="2000" dirty="0" err="1" smtClean="0"/>
              <a:t>éxito</a:t>
            </a:r>
            <a:r>
              <a:rPr lang="en-GB" sz="2000" dirty="0" smtClean="0"/>
              <a:t>.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err="1" smtClean="0"/>
              <a:t>Plantéense</a:t>
            </a:r>
            <a:r>
              <a:rPr lang="en-GB" dirty="0" smtClean="0"/>
              <a:t> </a:t>
            </a:r>
            <a:r>
              <a:rPr lang="en-GB" dirty="0" err="1" smtClean="0"/>
              <a:t>también</a:t>
            </a:r>
            <a:r>
              <a:rPr lang="en-GB" dirty="0" smtClean="0"/>
              <a:t> </a:t>
            </a:r>
            <a:r>
              <a:rPr lang="en-GB" dirty="0" err="1" smtClean="0"/>
              <a:t>obtener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asistencia</a:t>
            </a:r>
            <a:r>
              <a:rPr lang="en-GB" dirty="0" smtClean="0"/>
              <a:t> continua </a:t>
            </a:r>
            <a:r>
              <a:rPr lang="en-GB" dirty="0" err="1" smtClean="0"/>
              <a:t>para</a:t>
            </a:r>
            <a:r>
              <a:rPr lang="en-GB" dirty="0" smtClean="0"/>
              <a:t> responder a los </a:t>
            </a:r>
            <a:r>
              <a:rPr lang="en-GB" dirty="0" err="1" smtClean="0"/>
              <a:t>cambios</a:t>
            </a:r>
            <a:r>
              <a:rPr lang="en-GB" dirty="0" smtClean="0"/>
              <a:t> </a:t>
            </a:r>
            <a:r>
              <a:rPr lang="en-GB" dirty="0" err="1" smtClean="0"/>
              <a:t>experimentados</a:t>
            </a:r>
            <a:r>
              <a:rPr lang="en-GB" dirty="0" smtClean="0"/>
              <a:t> en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mercado</a:t>
            </a:r>
            <a:r>
              <a:rPr lang="en-GB" dirty="0" smtClean="0"/>
              <a:t>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24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514184" y="5589240"/>
            <a:ext cx="5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Logo aquí</a:t>
            </a:r>
            <a:endParaRPr lang="es-ES" sz="1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3"/>
          <p:cNvSpPr>
            <a:spLocks noGrp="1" noChangeArrowheads="1"/>
          </p:cNvSpPr>
          <p:nvPr>
            <p:ph type="title"/>
          </p:nvPr>
        </p:nvSpPr>
        <p:spPr>
          <a:xfrm>
            <a:off x="857250" y="576263"/>
            <a:ext cx="6781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Nuestros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productos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servicios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2143125"/>
            <a:ext cx="7743775" cy="2286000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000" dirty="0" err="1" smtClean="0"/>
              <a:t>Enumere</a:t>
            </a:r>
            <a:r>
              <a:rPr lang="en-GB" sz="2000" dirty="0" smtClean="0"/>
              <a:t> los </a:t>
            </a:r>
            <a:r>
              <a:rPr lang="en-GB" sz="2000" dirty="0" err="1" smtClean="0"/>
              <a:t>productos</a:t>
            </a:r>
            <a:r>
              <a:rPr lang="en-GB" sz="2000" dirty="0" smtClean="0"/>
              <a:t> o </a:t>
            </a:r>
            <a:r>
              <a:rPr lang="en-GB" sz="2000" dirty="0" err="1" smtClean="0"/>
              <a:t>servicios</a:t>
            </a:r>
            <a:r>
              <a:rPr lang="en-GB" sz="2000" dirty="0" smtClean="0"/>
              <a:t> </a:t>
            </a:r>
            <a:r>
              <a:rPr lang="en-GB" sz="2000" dirty="0" err="1" smtClean="0"/>
              <a:t>que</a:t>
            </a:r>
            <a:r>
              <a:rPr lang="en-GB" sz="2000" dirty="0" smtClean="0"/>
              <a:t> </a:t>
            </a:r>
            <a:r>
              <a:rPr lang="en-GB" sz="2000" dirty="0" err="1" smtClean="0"/>
              <a:t>ofrece</a:t>
            </a:r>
            <a:r>
              <a:rPr lang="en-GB" sz="2000" dirty="0" smtClean="0"/>
              <a:t>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empresa</a:t>
            </a:r>
            <a:r>
              <a:rPr lang="en-GB" sz="2000" dirty="0" smtClean="0"/>
              <a:t> y </a:t>
            </a:r>
            <a:r>
              <a:rPr lang="en-GB" sz="2000" dirty="0" err="1" smtClean="0"/>
              <a:t>que</a:t>
            </a:r>
            <a:r>
              <a:rPr lang="en-GB" sz="2000" dirty="0" smtClean="0"/>
              <a:t> </a:t>
            </a:r>
            <a:r>
              <a:rPr lang="en-GB" sz="2000" dirty="0" err="1" smtClean="0"/>
              <a:t>ayudarán</a:t>
            </a:r>
            <a:r>
              <a:rPr lang="en-GB" sz="2000" dirty="0" smtClean="0"/>
              <a:t> al </a:t>
            </a:r>
            <a:r>
              <a:rPr lang="en-GB" sz="2000" dirty="0" err="1" smtClean="0"/>
              <a:t>cliente</a:t>
            </a:r>
            <a:r>
              <a:rPr lang="en-GB" sz="2000" dirty="0" smtClean="0"/>
              <a:t> a </a:t>
            </a:r>
            <a:r>
              <a:rPr lang="en-GB" sz="2000" dirty="0" err="1" smtClean="0"/>
              <a:t>conseguir</a:t>
            </a:r>
            <a:r>
              <a:rPr lang="en-GB" sz="2000" dirty="0" smtClean="0"/>
              <a:t> </a:t>
            </a:r>
            <a:r>
              <a:rPr lang="en-GB" sz="2000" dirty="0" err="1" smtClean="0"/>
              <a:t>sus</a:t>
            </a:r>
            <a:r>
              <a:rPr lang="en-GB" sz="2000" dirty="0" smtClean="0"/>
              <a:t> </a:t>
            </a:r>
            <a:r>
              <a:rPr lang="en-GB" sz="2000" dirty="0" err="1" smtClean="0"/>
              <a:t>objetivos</a:t>
            </a:r>
            <a:r>
              <a:rPr lang="en-GB" sz="2000" dirty="0" smtClean="0"/>
              <a:t>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2000" dirty="0" smtClean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000" dirty="0" err="1" smtClean="0"/>
              <a:t>Ejemplo</a:t>
            </a:r>
            <a:r>
              <a:rPr lang="en-GB" sz="2000" dirty="0" smtClean="0"/>
              <a:t>: </a:t>
            </a:r>
            <a:r>
              <a:rPr lang="en-GB" sz="2000" dirty="0" err="1" smtClean="0"/>
              <a:t>usando</a:t>
            </a:r>
            <a:r>
              <a:rPr lang="en-GB" sz="2000" dirty="0" smtClean="0"/>
              <a:t> </a:t>
            </a:r>
            <a:r>
              <a:rPr lang="en-GB" sz="2000" dirty="0" err="1" smtClean="0"/>
              <a:t>distintas</a:t>
            </a:r>
            <a:r>
              <a:rPr lang="en-GB" sz="2000" dirty="0" smtClean="0"/>
              <a:t> </a:t>
            </a:r>
            <a:r>
              <a:rPr lang="en-GB" sz="2000" dirty="0" err="1" smtClean="0"/>
              <a:t>metodologías</a:t>
            </a:r>
            <a:r>
              <a:rPr lang="en-GB" sz="2000" dirty="0" smtClean="0"/>
              <a:t> de </a:t>
            </a:r>
            <a:r>
              <a:rPr lang="en-GB" sz="2000" dirty="0" err="1" smtClean="0"/>
              <a:t>análisis</a:t>
            </a:r>
            <a:r>
              <a:rPr lang="en-GB" sz="2000" dirty="0" smtClean="0"/>
              <a:t>, Trey Research </a:t>
            </a:r>
            <a:r>
              <a:rPr lang="en-GB" sz="2000" dirty="0" err="1" smtClean="0"/>
              <a:t>puede</a:t>
            </a:r>
            <a:r>
              <a:rPr lang="en-GB" sz="2000" dirty="0" smtClean="0"/>
              <a:t> </a:t>
            </a:r>
            <a:r>
              <a:rPr lang="en-GB" sz="2000" dirty="0" err="1" smtClean="0"/>
              <a:t>ofrecer</a:t>
            </a:r>
            <a:r>
              <a:rPr lang="en-GB" sz="2000" dirty="0" smtClean="0"/>
              <a:t> </a:t>
            </a:r>
            <a:r>
              <a:rPr lang="en-GB" sz="2000" dirty="0" err="1" smtClean="0"/>
              <a:t>asistencia</a:t>
            </a:r>
            <a:r>
              <a:rPr lang="en-GB" sz="2000" dirty="0" smtClean="0"/>
              <a:t> en los </a:t>
            </a:r>
            <a:r>
              <a:rPr lang="en-GB" sz="2000" dirty="0" err="1" smtClean="0"/>
              <a:t>siguientes</a:t>
            </a:r>
            <a:r>
              <a:rPr lang="en-GB" sz="2000" dirty="0" smtClean="0"/>
              <a:t> </a:t>
            </a:r>
            <a:r>
              <a:rPr lang="en-GB" sz="2000" dirty="0" err="1" smtClean="0"/>
              <a:t>aspectos</a:t>
            </a:r>
            <a:r>
              <a:rPr lang="en-GB" sz="2000" dirty="0" smtClean="0"/>
              <a:t>: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sz="2200" dirty="0" smtClean="0"/>
          </a:p>
          <a:p>
            <a:pPr marL="1280160" lvl="3" indent="-23774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1800" dirty="0" smtClean="0"/>
          </a:p>
          <a:p>
            <a:pPr marL="1280160" lvl="3" indent="-23774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1800" dirty="0" smtClean="0"/>
          </a:p>
        </p:txBody>
      </p:sp>
      <p:grpSp>
        <p:nvGrpSpPr>
          <p:cNvPr id="2" name="Diagram 2"/>
          <p:cNvGrpSpPr>
            <a:grpSpLocks/>
          </p:cNvGrpSpPr>
          <p:nvPr/>
        </p:nvGrpSpPr>
        <p:grpSpPr bwMode="auto">
          <a:xfrm>
            <a:off x="3301503" y="4646813"/>
            <a:ext cx="2612431" cy="1779187"/>
            <a:chOff x="1803" y="1602"/>
            <a:chExt cx="2106" cy="1308"/>
          </a:xfrm>
        </p:grpSpPr>
        <p:sp>
          <p:nvSpPr>
            <p:cNvPr id="3" name="_s1028"/>
            <p:cNvSpPr>
              <a:spLocks noChangeArrowheads="1" noTextEdit="1"/>
            </p:cNvSpPr>
            <p:nvPr/>
          </p:nvSpPr>
          <p:spPr bwMode="auto">
            <a:xfrm>
              <a:off x="2590" y="1788"/>
              <a:ext cx="532" cy="53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4669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_s1029"/>
            <p:cNvSpPr>
              <a:spLocks noChangeArrowheads="1"/>
            </p:cNvSpPr>
            <p:nvPr/>
          </p:nvSpPr>
          <p:spPr bwMode="auto">
            <a:xfrm>
              <a:off x="2590" y="1602"/>
              <a:ext cx="53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Estrategias de entrada en el mercado</a:t>
              </a:r>
            </a:p>
          </p:txBody>
        </p:sp>
        <p:sp>
          <p:nvSpPr>
            <p:cNvPr id="5" name="_s1030"/>
            <p:cNvSpPr>
              <a:spLocks noChangeArrowheads="1" noTextEdit="1"/>
            </p:cNvSpPr>
            <p:nvPr/>
          </p:nvSpPr>
          <p:spPr bwMode="auto">
            <a:xfrm>
              <a:off x="2792" y="1990"/>
              <a:ext cx="532" cy="532"/>
            </a:xfrm>
            <a:prstGeom prst="ellipse">
              <a:avLst/>
            </a:prstGeom>
            <a:solidFill>
              <a:srgbClr val="FF6633">
                <a:alpha val="50000"/>
              </a:srgbClr>
            </a:solidFill>
            <a:ln w="4669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_s1031"/>
            <p:cNvSpPr>
              <a:spLocks noChangeArrowheads="1"/>
            </p:cNvSpPr>
            <p:nvPr/>
          </p:nvSpPr>
          <p:spPr bwMode="auto">
            <a:xfrm>
              <a:off x="3377" y="2190"/>
              <a:ext cx="53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Lanzamiento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de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productos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y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marcas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_s1032"/>
            <p:cNvSpPr>
              <a:spLocks noChangeArrowheads="1" noTextEdit="1"/>
            </p:cNvSpPr>
            <p:nvPr/>
          </p:nvSpPr>
          <p:spPr bwMode="auto">
            <a:xfrm>
              <a:off x="2590" y="2192"/>
              <a:ext cx="532" cy="532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4669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_s1033"/>
            <p:cNvSpPr>
              <a:spLocks noChangeArrowheads="1"/>
            </p:cNvSpPr>
            <p:nvPr/>
          </p:nvSpPr>
          <p:spPr bwMode="auto">
            <a:xfrm>
              <a:off x="2590" y="2777"/>
              <a:ext cx="53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Datos de inteligencia competitiva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_s1034"/>
            <p:cNvSpPr>
              <a:spLocks noChangeArrowheads="1" noTextEdit="1"/>
            </p:cNvSpPr>
            <p:nvPr/>
          </p:nvSpPr>
          <p:spPr bwMode="auto">
            <a:xfrm>
              <a:off x="2388" y="1990"/>
              <a:ext cx="532" cy="532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4669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_s1035"/>
            <p:cNvSpPr>
              <a:spLocks noChangeArrowheads="1"/>
            </p:cNvSpPr>
            <p:nvPr/>
          </p:nvSpPr>
          <p:spPr bwMode="auto">
            <a:xfrm>
              <a:off x="1803" y="2190"/>
              <a:ext cx="53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Análisis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,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revisión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y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supervisión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del </a:t>
              </a:r>
              <a:r>
                <a:rPr kumimoji="0" lang="en-GB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mercado</a:t>
              </a: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3" name="12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8514184" y="5589240"/>
            <a:ext cx="5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Logo aquí</a:t>
            </a:r>
            <a:endParaRPr lang="es-ES" sz="1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2"/>
          <p:cNvSpPr>
            <a:spLocks noGrp="1" noChangeArrowheads="1"/>
          </p:cNvSpPr>
          <p:nvPr>
            <p:ph type="title"/>
          </p:nvPr>
        </p:nvSpPr>
        <p:spPr>
          <a:xfrm>
            <a:off x="857250" y="214313"/>
            <a:ext cx="6781800" cy="1066800"/>
          </a:xfrm>
        </p:spPr>
        <p:txBody>
          <a:bodyPr/>
          <a:lstStyle/>
          <a:p>
            <a:pPr eaLnBrk="1" hangingPunct="1"/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Comparación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costos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Rectangle 41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47788"/>
            <a:ext cx="7743775" cy="1295400"/>
          </a:xfrm>
        </p:spPr>
        <p:txBody>
          <a:bodyPr>
            <a:no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000" dirty="0" err="1" smtClean="0"/>
              <a:t>Señale</a:t>
            </a:r>
            <a:r>
              <a:rPr lang="en-GB" sz="2000" dirty="0" smtClean="0"/>
              <a:t> </a:t>
            </a:r>
            <a:r>
              <a:rPr lang="en-GB" sz="2000" dirty="0" err="1" smtClean="0"/>
              <a:t>las</a:t>
            </a:r>
            <a:r>
              <a:rPr lang="en-GB" sz="2000" dirty="0" smtClean="0"/>
              <a:t> </a:t>
            </a:r>
            <a:r>
              <a:rPr lang="en-GB" sz="2000" dirty="0" err="1" smtClean="0"/>
              <a:t>ventajas</a:t>
            </a:r>
            <a:r>
              <a:rPr lang="en-GB" sz="2000" dirty="0" smtClean="0"/>
              <a:t> </a:t>
            </a:r>
            <a:r>
              <a:rPr lang="en-GB" sz="2000" dirty="0" err="1" smtClean="0"/>
              <a:t>económicas</a:t>
            </a:r>
            <a:r>
              <a:rPr lang="en-GB" sz="2000" dirty="0" smtClean="0"/>
              <a:t> </a:t>
            </a:r>
            <a:r>
              <a:rPr lang="en-GB" sz="2000" dirty="0" err="1" smtClean="0"/>
              <a:t>para</a:t>
            </a:r>
            <a:r>
              <a:rPr lang="en-GB" sz="2000" dirty="0" smtClean="0"/>
              <a:t> el </a:t>
            </a:r>
            <a:r>
              <a:rPr lang="en-GB" sz="2000" dirty="0" err="1" smtClean="0"/>
              <a:t>cliente</a:t>
            </a:r>
            <a:r>
              <a:rPr lang="en-GB" sz="2000" dirty="0" smtClean="0"/>
              <a:t>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sz="2000" dirty="0" smtClean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sz="2000" dirty="0" smtClean="0"/>
              <a:t>Compare los </a:t>
            </a:r>
            <a:r>
              <a:rPr lang="en-GB" sz="2000" dirty="0" err="1" smtClean="0"/>
              <a:t>costos</a:t>
            </a:r>
            <a:r>
              <a:rPr lang="en-GB" sz="2000" dirty="0" smtClean="0"/>
              <a:t> de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producto</a:t>
            </a:r>
            <a:r>
              <a:rPr lang="en-GB" sz="2000" dirty="0" smtClean="0"/>
              <a:t> o </a:t>
            </a:r>
            <a:r>
              <a:rPr lang="en-GB" sz="2000" dirty="0" err="1" smtClean="0"/>
              <a:t>servicio</a:t>
            </a:r>
            <a:r>
              <a:rPr lang="en-GB" sz="2000" dirty="0" smtClean="0"/>
              <a:t> con </a:t>
            </a:r>
            <a:r>
              <a:rPr lang="en-GB" sz="2000" dirty="0" err="1" smtClean="0"/>
              <a:t>una</a:t>
            </a:r>
            <a:r>
              <a:rPr lang="en-GB" sz="2000" dirty="0" smtClean="0"/>
              <a:t> o </a:t>
            </a:r>
            <a:r>
              <a:rPr lang="en-GB" sz="2000" dirty="0" err="1" smtClean="0"/>
              <a:t>más</a:t>
            </a:r>
            <a:r>
              <a:rPr lang="en-GB" sz="2000" dirty="0" smtClean="0"/>
              <a:t> </a:t>
            </a:r>
            <a:r>
              <a:rPr lang="en-GB" sz="2000" dirty="0" err="1" smtClean="0"/>
              <a:t>empresas</a:t>
            </a:r>
            <a:r>
              <a:rPr lang="en-GB" sz="2000" dirty="0" smtClean="0"/>
              <a:t> </a:t>
            </a:r>
            <a:r>
              <a:rPr lang="en-GB" sz="2000" dirty="0" err="1" smtClean="0"/>
              <a:t>competidoras</a:t>
            </a:r>
            <a:r>
              <a:rPr lang="en-GB" sz="2000" dirty="0" smtClean="0"/>
              <a:t>. </a:t>
            </a:r>
          </a:p>
        </p:txBody>
      </p:sp>
      <p:graphicFrame>
        <p:nvGraphicFramePr>
          <p:cNvPr id="60460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3378695"/>
              </p:ext>
            </p:extLst>
          </p:nvPr>
        </p:nvGraphicFramePr>
        <p:xfrm>
          <a:off x="323528" y="2995634"/>
          <a:ext cx="7858124" cy="324167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443387"/>
                <a:gridCol w="2208278"/>
                <a:gridCol w="2206459"/>
              </a:tblGrid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Servicio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investigación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personalizado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Costo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con Trey Research*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Costo con la Empresa A*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horzOverflow="overflow"/>
                </a:tc>
              </a:tr>
              <a:tr h="379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Análisis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entrada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en el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mercado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</a:tr>
              <a:tr h="379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Datos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referencia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del sector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</a:tr>
              <a:tr h="381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Análisis de precios y marcas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</a:tr>
              <a:tr h="379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Previsión y planificación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</a:tr>
              <a:tr h="379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Suscripción al servicio de investigación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Informes de mercado de consumo en el sector</a:t>
                      </a:r>
                      <a:endParaRPr kumimoji="0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datos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en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línea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inteligencia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empresarial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global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5" marB="45725" anchor="ctr" horzOverflow="overflow"/>
                </a:tc>
              </a:tr>
            </a:tbl>
          </a:graphicData>
        </a:graphic>
      </p:graphicFrame>
      <p:sp>
        <p:nvSpPr>
          <p:cNvPr id="13354" name="Text Box 2"/>
          <p:cNvSpPr txBox="1">
            <a:spLocks noChangeArrowheads="1"/>
          </p:cNvSpPr>
          <p:nvPr/>
        </p:nvSpPr>
        <p:spPr bwMode="auto">
          <a:xfrm>
            <a:off x="1000125" y="6479430"/>
            <a:ext cx="6781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100" b="1" dirty="0"/>
              <a:t>* El </a:t>
            </a:r>
            <a:r>
              <a:rPr lang="en-GB" sz="1100" b="1" dirty="0" err="1"/>
              <a:t>costo</a:t>
            </a:r>
            <a:r>
              <a:rPr lang="en-GB" sz="1100" b="1" dirty="0"/>
              <a:t> del </a:t>
            </a:r>
            <a:r>
              <a:rPr lang="en-GB" sz="1100" b="1" dirty="0" err="1"/>
              <a:t>servicio</a:t>
            </a:r>
            <a:r>
              <a:rPr lang="en-GB" sz="1100" b="1" dirty="0"/>
              <a:t> de </a:t>
            </a:r>
            <a:r>
              <a:rPr lang="en-GB" sz="1100" b="1" dirty="0" err="1"/>
              <a:t>investigación</a:t>
            </a:r>
            <a:r>
              <a:rPr lang="en-GB" sz="1100" b="1" dirty="0"/>
              <a:t> </a:t>
            </a:r>
            <a:r>
              <a:rPr lang="en-GB" sz="1100" b="1" dirty="0" err="1"/>
              <a:t>personalizado</a:t>
            </a:r>
            <a:r>
              <a:rPr lang="en-GB" sz="1100" b="1" dirty="0"/>
              <a:t> </a:t>
            </a:r>
            <a:r>
              <a:rPr lang="en-GB" sz="1100" b="1" dirty="0" err="1"/>
              <a:t>depende</a:t>
            </a:r>
            <a:r>
              <a:rPr lang="en-GB" sz="1100" b="1" dirty="0"/>
              <a:t> del </a:t>
            </a:r>
            <a:r>
              <a:rPr lang="en-GB" sz="1100" b="1" dirty="0" err="1"/>
              <a:t>alcance</a:t>
            </a:r>
            <a:r>
              <a:rPr lang="en-GB" sz="1100" b="1" dirty="0"/>
              <a:t> del </a:t>
            </a:r>
            <a:r>
              <a:rPr lang="en-GB" sz="1100" b="1" dirty="0" err="1"/>
              <a:t>proyecto</a:t>
            </a:r>
            <a:endParaRPr lang="en-GB" sz="1100" b="1" dirty="0"/>
          </a:p>
        </p:txBody>
      </p:sp>
      <p:sp>
        <p:nvSpPr>
          <p:cNvPr id="6" name="5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8514184" y="5589240"/>
            <a:ext cx="5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Logo aquí</a:t>
            </a:r>
            <a:endParaRPr lang="es-ES" sz="1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467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Principales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ventajas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producto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servicio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2260600"/>
            <a:ext cx="7715200" cy="4025900"/>
          </a:xfrm>
        </p:spPr>
        <p:txBody>
          <a:bodyPr/>
          <a:lstStyle/>
          <a:p>
            <a:pPr eaLnBrk="1" hangingPunct="1"/>
            <a:r>
              <a:rPr lang="en-GB" sz="2000" dirty="0" err="1" smtClean="0"/>
              <a:t>Resuma</a:t>
            </a:r>
            <a:r>
              <a:rPr lang="en-GB" sz="2000" dirty="0" smtClean="0"/>
              <a:t> </a:t>
            </a:r>
            <a:r>
              <a:rPr lang="en-GB" sz="2000" dirty="0" err="1" smtClean="0"/>
              <a:t>las</a:t>
            </a:r>
            <a:r>
              <a:rPr lang="en-GB" sz="2000" dirty="0" smtClean="0"/>
              <a:t> </a:t>
            </a:r>
            <a:r>
              <a:rPr lang="en-GB" sz="2000" dirty="0" err="1" smtClean="0"/>
              <a:t>principales</a:t>
            </a:r>
            <a:r>
              <a:rPr lang="en-GB" sz="2000" dirty="0" smtClean="0"/>
              <a:t> </a:t>
            </a:r>
            <a:r>
              <a:rPr lang="en-GB" sz="2000" dirty="0" err="1" smtClean="0"/>
              <a:t>ventajas</a:t>
            </a:r>
            <a:r>
              <a:rPr lang="en-GB" sz="2000" dirty="0" smtClean="0"/>
              <a:t> </a:t>
            </a:r>
            <a:r>
              <a:rPr lang="en-GB" sz="2000" dirty="0" err="1" smtClean="0"/>
              <a:t>que</a:t>
            </a:r>
            <a:r>
              <a:rPr lang="en-GB" sz="2000" dirty="0" smtClean="0"/>
              <a:t> </a:t>
            </a:r>
            <a:r>
              <a:rPr lang="en-GB" sz="2000" dirty="0" err="1" smtClean="0"/>
              <a:t>proporciona</a:t>
            </a:r>
            <a:r>
              <a:rPr lang="en-GB" sz="2000" dirty="0" smtClean="0"/>
              <a:t> el </a:t>
            </a:r>
            <a:r>
              <a:rPr lang="en-GB" sz="2000" dirty="0" err="1" smtClean="0"/>
              <a:t>producto</a:t>
            </a:r>
            <a:r>
              <a:rPr lang="en-GB" sz="2000" dirty="0" smtClean="0"/>
              <a:t> o </a:t>
            </a:r>
            <a:r>
              <a:rPr lang="en-GB" sz="2000" dirty="0" err="1" smtClean="0"/>
              <a:t>servicio</a:t>
            </a:r>
            <a:r>
              <a:rPr lang="en-GB" sz="2000" dirty="0" smtClean="0"/>
              <a:t> </a:t>
            </a:r>
            <a:r>
              <a:rPr lang="en-GB" sz="2000" dirty="0" err="1" smtClean="0"/>
              <a:t>que</a:t>
            </a:r>
            <a:r>
              <a:rPr lang="en-GB" sz="2000" dirty="0" smtClean="0"/>
              <a:t> </a:t>
            </a:r>
            <a:r>
              <a:rPr lang="en-GB" sz="2000" dirty="0" err="1" smtClean="0"/>
              <a:t>está</a:t>
            </a:r>
            <a:r>
              <a:rPr lang="en-GB" sz="2000" dirty="0" smtClean="0"/>
              <a:t> </a:t>
            </a:r>
            <a:r>
              <a:rPr lang="en-GB" sz="2000" dirty="0" err="1" smtClean="0"/>
              <a:t>ofertando</a:t>
            </a:r>
            <a:r>
              <a:rPr lang="en-GB" sz="2000" dirty="0" smtClean="0"/>
              <a:t>.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000" dirty="0" err="1" smtClean="0"/>
              <a:t>Ejemplo</a:t>
            </a:r>
            <a:r>
              <a:rPr lang="en-GB" sz="2000" dirty="0" smtClean="0"/>
              <a:t>:</a:t>
            </a:r>
          </a:p>
          <a:p>
            <a:pPr lvl="1" eaLnBrk="1" hangingPunct="1"/>
            <a:r>
              <a:rPr lang="en-GB" dirty="0" smtClean="0"/>
              <a:t>La </a:t>
            </a:r>
            <a:r>
              <a:rPr lang="en-GB" dirty="0" err="1" smtClean="0"/>
              <a:t>inversión</a:t>
            </a:r>
            <a:r>
              <a:rPr lang="en-GB" dirty="0" smtClean="0"/>
              <a:t> en la </a:t>
            </a:r>
            <a:r>
              <a:rPr lang="en-GB" dirty="0" err="1" smtClean="0"/>
              <a:t>investigación</a:t>
            </a:r>
            <a:r>
              <a:rPr lang="en-GB" dirty="0" smtClean="0"/>
              <a:t> de </a:t>
            </a:r>
            <a:r>
              <a:rPr lang="en-GB" dirty="0" err="1" smtClean="0"/>
              <a:t>mercado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inversión</a:t>
            </a:r>
            <a:r>
              <a:rPr lang="en-GB" dirty="0" smtClean="0"/>
              <a:t> en el </a:t>
            </a:r>
            <a:r>
              <a:rPr lang="en-GB" dirty="0" err="1" smtClean="0"/>
              <a:t>éxito</a:t>
            </a:r>
            <a:r>
              <a:rPr lang="en-GB" dirty="0" smtClean="0"/>
              <a:t> del </a:t>
            </a:r>
            <a:r>
              <a:rPr lang="en-GB" dirty="0" err="1" smtClean="0"/>
              <a:t>producto</a:t>
            </a:r>
            <a:r>
              <a:rPr lang="en-GB" dirty="0" smtClean="0"/>
              <a:t>.</a:t>
            </a:r>
          </a:p>
          <a:p>
            <a:pPr lvl="1" eaLnBrk="1" hangingPunct="1"/>
            <a:endParaRPr lang="en-GB" dirty="0" smtClean="0"/>
          </a:p>
          <a:p>
            <a:pPr lvl="3" indent="-255588" eaLnBrk="1" hangingPunct="1">
              <a:buFont typeface="Arial" charset="0"/>
              <a:buChar char="○"/>
            </a:pPr>
            <a:r>
              <a:rPr lang="en-GB" sz="2000" dirty="0" err="1" smtClean="0"/>
              <a:t>Conozca</a:t>
            </a:r>
            <a:r>
              <a:rPr lang="en-GB" sz="2000" dirty="0" smtClean="0"/>
              <a:t> a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err="1" smtClean="0"/>
              <a:t>cliente</a:t>
            </a:r>
            <a:endParaRPr lang="en-GB" sz="2000" dirty="0" smtClean="0"/>
          </a:p>
          <a:p>
            <a:pPr lvl="3" indent="-255588" eaLnBrk="1" hangingPunct="1">
              <a:buFont typeface="Arial" charset="0"/>
              <a:buChar char="○"/>
            </a:pPr>
            <a:r>
              <a:rPr lang="en-GB" sz="2000" dirty="0" err="1" smtClean="0"/>
              <a:t>Conozca</a:t>
            </a:r>
            <a:r>
              <a:rPr lang="en-GB" sz="2000" dirty="0" smtClean="0"/>
              <a:t> a la </a:t>
            </a:r>
            <a:r>
              <a:rPr lang="en-GB" sz="2000" dirty="0" err="1" smtClean="0"/>
              <a:t>competencia</a:t>
            </a:r>
            <a:endParaRPr lang="en-GB" sz="2000" dirty="0" smtClean="0"/>
          </a:p>
          <a:p>
            <a:pPr lvl="3" indent="-255588" eaLnBrk="1" hangingPunct="1">
              <a:buFont typeface="Arial" charset="0"/>
              <a:buChar char="○"/>
            </a:pPr>
            <a:r>
              <a:rPr lang="en-GB" sz="2000" dirty="0" smtClean="0"/>
              <a:t>La </a:t>
            </a:r>
            <a:r>
              <a:rPr lang="en-GB" sz="2000" dirty="0" err="1" smtClean="0"/>
              <a:t>planificación</a:t>
            </a:r>
            <a:r>
              <a:rPr lang="en-GB" sz="2000" dirty="0" smtClean="0"/>
              <a:t> de </a:t>
            </a:r>
            <a:r>
              <a:rPr lang="en-GB" sz="2000" dirty="0" err="1" smtClean="0"/>
              <a:t>tiempos</a:t>
            </a:r>
            <a:r>
              <a:rPr lang="en-GB" sz="2000" dirty="0" smtClean="0"/>
              <a:t> lo </a:t>
            </a:r>
            <a:r>
              <a:rPr lang="en-GB" sz="2000" dirty="0" err="1" smtClean="0"/>
              <a:t>es</a:t>
            </a:r>
            <a:r>
              <a:rPr lang="en-GB" sz="2000" dirty="0" smtClean="0"/>
              <a:t> </a:t>
            </a:r>
            <a:r>
              <a:rPr lang="en-GB" sz="2000" dirty="0" err="1" smtClean="0"/>
              <a:t>todo</a:t>
            </a:r>
            <a:endParaRPr lang="en-GB" sz="2000" dirty="0" smtClean="0"/>
          </a:p>
          <a:p>
            <a:pPr lvl="3" indent="-255588" eaLnBrk="1" hangingPunct="1">
              <a:buFont typeface="Arial" charset="0"/>
              <a:buChar char="○"/>
            </a:pPr>
            <a:r>
              <a:rPr lang="en-GB" sz="2000" dirty="0" err="1" smtClean="0"/>
              <a:t>Seguimiento</a:t>
            </a:r>
            <a:r>
              <a:rPr lang="en-GB" sz="2000" dirty="0" smtClean="0"/>
              <a:t> y </a:t>
            </a:r>
            <a:r>
              <a:rPr lang="en-GB" sz="2000" dirty="0" err="1" smtClean="0"/>
              <a:t>ajustes</a:t>
            </a:r>
            <a:endParaRPr lang="en-GB" sz="2000" dirty="0" smtClean="0"/>
          </a:p>
          <a:p>
            <a:pPr lvl="2"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15364" name="PyramidChart 1;Master;1;0.15;3"/>
          <p:cNvSpPr>
            <a:spLocks noChangeArrowheads="1"/>
          </p:cNvSpPr>
          <p:nvPr/>
        </p:nvSpPr>
        <p:spPr bwMode="auto">
          <a:xfrm>
            <a:off x="1216025" y="1981200"/>
            <a:ext cx="6723063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5366" name="PyramidChart 2;Master;1;0.15;3"/>
          <p:cNvSpPr>
            <a:spLocks noChangeArrowheads="1"/>
          </p:cNvSpPr>
          <p:nvPr/>
        </p:nvSpPr>
        <p:spPr bwMode="auto">
          <a:xfrm>
            <a:off x="1219200" y="2057400"/>
            <a:ext cx="6723063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8514184" y="5589240"/>
            <a:ext cx="5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Logo aquí</a:t>
            </a:r>
            <a:endParaRPr lang="es-ES" sz="1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467600" cy="1143000"/>
          </a:xfrm>
        </p:spPr>
        <p:txBody>
          <a:bodyPr/>
          <a:lstStyle/>
          <a:p>
            <a:pPr eaLnBrk="1" hangingPunct="1"/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Siguientes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pasos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 fontScale="70000" lnSpcReduction="20000"/>
          </a:bodyPr>
          <a:lstStyle/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/>
              <a:buChar char=""/>
              <a:defRPr/>
            </a:pPr>
            <a:r>
              <a:rPr lang="en-GB" sz="2400" dirty="0" err="1" smtClean="0"/>
              <a:t>Describa</a:t>
            </a:r>
            <a:r>
              <a:rPr lang="en-GB" sz="2400" dirty="0" smtClean="0"/>
              <a:t> </a:t>
            </a:r>
            <a:r>
              <a:rPr lang="en-GB" sz="2400" dirty="0" err="1" smtClean="0"/>
              <a:t>brevemente</a:t>
            </a:r>
            <a:r>
              <a:rPr lang="en-GB" sz="2400" dirty="0" smtClean="0"/>
              <a:t> los </a:t>
            </a:r>
            <a:r>
              <a:rPr lang="en-GB" sz="2400" dirty="0" err="1" smtClean="0"/>
              <a:t>pasos</a:t>
            </a:r>
            <a:r>
              <a:rPr lang="en-GB" sz="2400" dirty="0" smtClean="0"/>
              <a:t> </a:t>
            </a:r>
            <a:r>
              <a:rPr lang="en-GB" sz="2400" dirty="0" err="1" smtClean="0"/>
              <a:t>necesarios</a:t>
            </a:r>
            <a:r>
              <a:rPr lang="en-GB" sz="2400" dirty="0" smtClean="0"/>
              <a:t>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solicitar</a:t>
            </a:r>
            <a:r>
              <a:rPr lang="en-GB" sz="2400" dirty="0" smtClean="0"/>
              <a:t> o </a:t>
            </a:r>
            <a:r>
              <a:rPr lang="en-GB" sz="2400" dirty="0" err="1" smtClean="0"/>
              <a:t>comprar</a:t>
            </a:r>
            <a:r>
              <a:rPr lang="en-GB" sz="2400" dirty="0" smtClean="0"/>
              <a:t> </a:t>
            </a:r>
            <a:r>
              <a:rPr lang="en-GB" sz="2400" dirty="0" err="1" smtClean="0"/>
              <a:t>sus</a:t>
            </a:r>
            <a:r>
              <a:rPr lang="en-GB" sz="2400" dirty="0" smtClean="0"/>
              <a:t> </a:t>
            </a:r>
            <a:r>
              <a:rPr lang="en-GB" sz="2400" dirty="0" err="1" smtClean="0"/>
              <a:t>productos</a:t>
            </a:r>
            <a:r>
              <a:rPr lang="en-GB" sz="2400" dirty="0" smtClean="0"/>
              <a:t> o </a:t>
            </a:r>
            <a:r>
              <a:rPr lang="en-GB" sz="2400" dirty="0" err="1" smtClean="0"/>
              <a:t>servicios</a:t>
            </a:r>
            <a:r>
              <a:rPr lang="en-GB" sz="2400" dirty="0" smtClean="0"/>
              <a:t>.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/>
              <a:buChar char=""/>
              <a:defRPr/>
            </a:pPr>
            <a:endParaRPr lang="en-GB" sz="2400" dirty="0" smtClean="0"/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/>
              <a:buChar char=""/>
              <a:defRPr/>
            </a:pPr>
            <a:r>
              <a:rPr lang="en-GB" sz="2400" dirty="0" err="1" smtClean="0"/>
              <a:t>Ejemplo</a:t>
            </a:r>
            <a:r>
              <a:rPr lang="en-GB" sz="2400" dirty="0" smtClean="0"/>
              <a:t>: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GB" sz="2400" dirty="0" smtClean="0"/>
              <a:t>Para </a:t>
            </a:r>
            <a:r>
              <a:rPr lang="en-GB" sz="2400" dirty="0" err="1" smtClean="0"/>
              <a:t>encargar</a:t>
            </a:r>
            <a:r>
              <a:rPr lang="en-GB" sz="2400" dirty="0" smtClean="0"/>
              <a:t> a Trey Research </a:t>
            </a:r>
            <a:r>
              <a:rPr lang="en-GB" sz="2400" dirty="0" err="1" smtClean="0"/>
              <a:t>trabajos</a:t>
            </a:r>
            <a:r>
              <a:rPr lang="en-GB" sz="2400" dirty="0" smtClean="0"/>
              <a:t> de </a:t>
            </a:r>
            <a:r>
              <a:rPr lang="en-GB" sz="2400" dirty="0" err="1" smtClean="0"/>
              <a:t>investigación</a:t>
            </a:r>
            <a:r>
              <a:rPr lang="en-GB" sz="2400" dirty="0" smtClean="0"/>
              <a:t>: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GB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Arial"/>
              <a:buChar char="○"/>
              <a:defRPr/>
            </a:pPr>
            <a:r>
              <a:rPr lang="en-GB" sz="2400" b="1" dirty="0" err="1" smtClean="0"/>
              <a:t>Definir</a:t>
            </a:r>
            <a:r>
              <a:rPr lang="en-GB" sz="2400" b="1" dirty="0" smtClean="0"/>
              <a:t> el </a:t>
            </a:r>
            <a:r>
              <a:rPr lang="en-GB" sz="2400" b="1" dirty="0" err="1" smtClean="0"/>
              <a:t>proyecto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dirty="0" smtClean="0"/>
              <a:t>En primer </a:t>
            </a:r>
            <a:r>
              <a:rPr lang="en-GB" sz="2400" dirty="0" err="1" smtClean="0"/>
              <a:t>lugar</a:t>
            </a:r>
            <a:r>
              <a:rPr lang="en-GB" sz="2400" dirty="0" smtClean="0"/>
              <a:t> </a:t>
            </a:r>
            <a:r>
              <a:rPr lang="en-GB" sz="2400" dirty="0" err="1" smtClean="0"/>
              <a:t>nos</a:t>
            </a:r>
            <a:r>
              <a:rPr lang="en-GB" sz="2400" dirty="0" smtClean="0"/>
              <a:t> </a:t>
            </a:r>
            <a:r>
              <a:rPr lang="en-GB" sz="2400" dirty="0" err="1" smtClean="0"/>
              <a:t>reuniremos</a:t>
            </a:r>
            <a:r>
              <a:rPr lang="en-GB" sz="2400" dirty="0" smtClean="0"/>
              <a:t> con </a:t>
            </a:r>
            <a:r>
              <a:rPr lang="en-GB" sz="2400" dirty="0" err="1" smtClean="0"/>
              <a:t>ustedes</a:t>
            </a:r>
            <a:r>
              <a:rPr lang="en-GB" sz="2400" dirty="0" smtClean="0"/>
              <a:t>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definir</a:t>
            </a:r>
            <a:r>
              <a:rPr lang="en-GB" sz="2400" dirty="0" smtClean="0"/>
              <a:t> el </a:t>
            </a:r>
            <a:r>
              <a:rPr lang="en-GB" sz="2400" dirty="0" err="1" smtClean="0"/>
              <a:t>alcance</a:t>
            </a:r>
            <a:r>
              <a:rPr lang="en-GB" sz="2400" dirty="0" smtClean="0"/>
              <a:t> del </a:t>
            </a:r>
            <a:r>
              <a:rPr lang="en-GB" sz="2400" dirty="0" err="1" smtClean="0"/>
              <a:t>proyecto</a:t>
            </a:r>
            <a:r>
              <a:rPr lang="en-GB" sz="2400" dirty="0" smtClean="0"/>
              <a:t>.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Arial"/>
              <a:buChar char="○"/>
              <a:defRPr/>
            </a:pPr>
            <a:endParaRPr lang="en-GB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Arial"/>
              <a:buChar char="○"/>
              <a:defRPr/>
            </a:pPr>
            <a:r>
              <a:rPr lang="en-GB" sz="2400" b="1" dirty="0" err="1" smtClean="0"/>
              <a:t>Enviar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una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propuesta</a:t>
            </a:r>
            <a:r>
              <a:rPr lang="en-GB" sz="2400" b="1" dirty="0" smtClean="0"/>
              <a:t> de </a:t>
            </a:r>
            <a:r>
              <a:rPr lang="en-GB" sz="2400" b="1" dirty="0" err="1" smtClean="0"/>
              <a:t>investigación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A </a:t>
            </a:r>
            <a:r>
              <a:rPr lang="en-GB" sz="2400" dirty="0" err="1" smtClean="0"/>
              <a:t>continuación</a:t>
            </a:r>
            <a:r>
              <a:rPr lang="en-GB" sz="2400" dirty="0" smtClean="0"/>
              <a:t>, </a:t>
            </a:r>
            <a:r>
              <a:rPr lang="en-GB" sz="2400" dirty="0" err="1" smtClean="0"/>
              <a:t>enviaremos</a:t>
            </a:r>
            <a:r>
              <a:rPr lang="en-GB" sz="2400" dirty="0" smtClean="0"/>
              <a:t> </a:t>
            </a: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propuesta</a:t>
            </a:r>
            <a:r>
              <a:rPr lang="en-GB" sz="2400" dirty="0" smtClean="0"/>
              <a:t>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someterla</a:t>
            </a:r>
            <a:r>
              <a:rPr lang="en-GB" sz="2400" dirty="0" smtClean="0"/>
              <a:t> a </a:t>
            </a:r>
            <a:r>
              <a:rPr lang="en-GB" sz="2400" dirty="0" err="1" smtClean="0"/>
              <a:t>su</a:t>
            </a:r>
            <a:r>
              <a:rPr lang="en-GB" sz="2400" dirty="0" smtClean="0"/>
              <a:t> </a:t>
            </a:r>
            <a:r>
              <a:rPr lang="en-GB" sz="2400" dirty="0" err="1" smtClean="0"/>
              <a:t>evaluación</a:t>
            </a:r>
            <a:r>
              <a:rPr lang="en-GB" sz="2400" dirty="0" smtClean="0"/>
              <a:t>.</a:t>
            </a:r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Arial"/>
              <a:buChar char="○"/>
              <a:defRPr/>
            </a:pPr>
            <a:endParaRPr lang="en-GB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Arial"/>
              <a:buChar char="○"/>
              <a:defRPr/>
            </a:pPr>
            <a:r>
              <a:rPr lang="en-GB" sz="2400" b="1" dirty="0" err="1" smtClean="0"/>
              <a:t>Comenzar</a:t>
            </a:r>
            <a:r>
              <a:rPr lang="en-GB" sz="2400" b="1" dirty="0" smtClean="0"/>
              <a:t> la </a:t>
            </a:r>
            <a:r>
              <a:rPr lang="en-GB" sz="2400" b="1" dirty="0" err="1" smtClean="0"/>
              <a:t>investigación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vez</a:t>
            </a:r>
            <a:r>
              <a:rPr lang="en-GB" sz="2400" dirty="0" smtClean="0"/>
              <a:t> </a:t>
            </a:r>
            <a:r>
              <a:rPr lang="en-GB" sz="2400" dirty="0" err="1" smtClean="0"/>
              <a:t>aprobada</a:t>
            </a:r>
            <a:r>
              <a:rPr lang="en-GB" sz="2400" dirty="0" smtClean="0"/>
              <a:t> la </a:t>
            </a:r>
            <a:r>
              <a:rPr lang="en-GB" sz="2400" dirty="0" err="1" smtClean="0"/>
              <a:t>propuesta</a:t>
            </a:r>
            <a:r>
              <a:rPr lang="en-GB" sz="2400" dirty="0" smtClean="0"/>
              <a:t>, </a:t>
            </a:r>
            <a:r>
              <a:rPr lang="en-GB" sz="2400" dirty="0" err="1" smtClean="0"/>
              <a:t>reuniremos</a:t>
            </a:r>
            <a:r>
              <a:rPr lang="en-GB" sz="2400" dirty="0" smtClean="0"/>
              <a:t> un </a:t>
            </a:r>
            <a:r>
              <a:rPr lang="en-GB" sz="2400" dirty="0" err="1" smtClean="0"/>
              <a:t>equipo</a:t>
            </a:r>
            <a:r>
              <a:rPr lang="en-GB" sz="2400" dirty="0" smtClean="0"/>
              <a:t> con </a:t>
            </a:r>
            <a:r>
              <a:rPr lang="en-GB" sz="2400" dirty="0" err="1" smtClean="0"/>
              <a:t>experiencia</a:t>
            </a:r>
            <a:r>
              <a:rPr lang="en-GB" sz="2400" dirty="0" smtClean="0"/>
              <a:t>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llevar</a:t>
            </a:r>
            <a:r>
              <a:rPr lang="en-GB" sz="2400" dirty="0" smtClean="0"/>
              <a:t> a </a:t>
            </a:r>
            <a:r>
              <a:rPr lang="en-GB" sz="2400" dirty="0" err="1" smtClean="0"/>
              <a:t>cabo</a:t>
            </a:r>
            <a:r>
              <a:rPr lang="en-GB" sz="2400" dirty="0" smtClean="0"/>
              <a:t> la </a:t>
            </a:r>
            <a:r>
              <a:rPr lang="en-GB" sz="2400" dirty="0" err="1" smtClean="0"/>
              <a:t>investigación</a:t>
            </a:r>
            <a:r>
              <a:rPr lang="en-GB" sz="2400" dirty="0" smtClean="0"/>
              <a:t> y </a:t>
            </a:r>
            <a:r>
              <a:rPr lang="en-GB" sz="2400" dirty="0" err="1" smtClean="0"/>
              <a:t>analizar</a:t>
            </a:r>
            <a:r>
              <a:rPr lang="en-GB" sz="2400" dirty="0" smtClean="0"/>
              <a:t> los </a:t>
            </a:r>
            <a:r>
              <a:rPr lang="en-GB" sz="2400" dirty="0" err="1" smtClean="0"/>
              <a:t>resultados</a:t>
            </a:r>
            <a:r>
              <a:rPr lang="en-GB" sz="2400" dirty="0" smtClean="0"/>
              <a:t>.</a:t>
            </a:r>
          </a:p>
          <a:p>
            <a:pPr marL="749808" lvl="2" indent="0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endParaRPr lang="en-GB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Arial"/>
              <a:buChar char="○"/>
              <a:defRPr/>
            </a:pPr>
            <a:r>
              <a:rPr lang="en-GB" sz="2400" b="1" dirty="0" err="1" smtClean="0"/>
              <a:t>Proporcionar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asistencia</a:t>
            </a:r>
            <a:r>
              <a:rPr lang="en-GB" sz="2400" b="1" dirty="0" smtClean="0"/>
              <a:t> continua</a:t>
            </a:r>
            <a:br>
              <a:rPr lang="en-GB" sz="2400" b="1" dirty="0" smtClean="0"/>
            </a:br>
            <a:r>
              <a:rPr lang="en-GB" sz="2400" dirty="0" err="1" smtClean="0"/>
              <a:t>Continuaremos</a:t>
            </a:r>
            <a:r>
              <a:rPr lang="en-GB" sz="2400" dirty="0" smtClean="0"/>
              <a:t> </a:t>
            </a:r>
            <a:r>
              <a:rPr lang="en-GB" sz="2400" dirty="0" err="1" smtClean="0"/>
              <a:t>trabajando</a:t>
            </a:r>
            <a:r>
              <a:rPr lang="en-GB" sz="2400" dirty="0" smtClean="0"/>
              <a:t> con </a:t>
            </a:r>
            <a:r>
              <a:rPr lang="en-GB" sz="2400" dirty="0" err="1" smtClean="0"/>
              <a:t>ustedes</a:t>
            </a:r>
            <a:r>
              <a:rPr lang="en-GB" sz="2400" dirty="0" smtClean="0"/>
              <a:t> </a:t>
            </a:r>
            <a:r>
              <a:rPr lang="en-GB" sz="2400" dirty="0" err="1" smtClean="0"/>
              <a:t>una</a:t>
            </a:r>
            <a:r>
              <a:rPr lang="en-GB" sz="2400" dirty="0" smtClean="0"/>
              <a:t> </a:t>
            </a:r>
            <a:r>
              <a:rPr lang="en-GB" sz="2400" dirty="0" err="1" smtClean="0"/>
              <a:t>vez</a:t>
            </a:r>
            <a:r>
              <a:rPr lang="en-GB" sz="2400" dirty="0" smtClean="0"/>
              <a:t> </a:t>
            </a:r>
            <a:r>
              <a:rPr lang="en-GB" sz="2400" dirty="0" err="1" smtClean="0"/>
              <a:t>entregado</a:t>
            </a:r>
            <a:r>
              <a:rPr lang="en-GB" sz="2400" dirty="0" smtClean="0"/>
              <a:t> el </a:t>
            </a:r>
            <a:r>
              <a:rPr lang="en-GB" sz="2400" dirty="0" err="1" smtClean="0"/>
              <a:t>informe</a:t>
            </a:r>
            <a:r>
              <a:rPr lang="en-GB" sz="2400" dirty="0" smtClean="0"/>
              <a:t>,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 err="1" smtClean="0"/>
              <a:t>pueda</a:t>
            </a:r>
            <a:r>
              <a:rPr lang="en-GB" sz="2400" dirty="0" smtClean="0"/>
              <a:t> </a:t>
            </a:r>
            <a:r>
              <a:rPr lang="en-GB" sz="2400" dirty="0" err="1" smtClean="0"/>
              <a:t>sacar</a:t>
            </a:r>
            <a:r>
              <a:rPr lang="en-GB" sz="2400" dirty="0" smtClean="0"/>
              <a:t> el </a:t>
            </a:r>
            <a:r>
              <a:rPr lang="en-GB" sz="2400" dirty="0" err="1" smtClean="0"/>
              <a:t>máximo</a:t>
            </a:r>
            <a:r>
              <a:rPr lang="en-GB" sz="2400" dirty="0" smtClean="0"/>
              <a:t> </a:t>
            </a:r>
            <a:r>
              <a:rPr lang="en-GB" sz="2400" dirty="0" err="1" smtClean="0"/>
              <a:t>valor</a:t>
            </a:r>
            <a:r>
              <a:rPr lang="en-GB" sz="2400" dirty="0" smtClean="0"/>
              <a:t> de los </a:t>
            </a:r>
            <a:r>
              <a:rPr lang="en-GB" sz="2400" dirty="0" err="1" smtClean="0"/>
              <a:t>datos</a:t>
            </a:r>
            <a:r>
              <a:rPr lang="en-GB" sz="2400" dirty="0" smtClean="0"/>
              <a:t> de la </a:t>
            </a:r>
            <a:r>
              <a:rPr lang="en-GB" sz="2400" dirty="0" err="1" smtClean="0"/>
              <a:t>investigación</a:t>
            </a:r>
            <a:r>
              <a:rPr lang="en-GB" sz="2400" dirty="0" smtClean="0"/>
              <a:t>.</a:t>
            </a:r>
          </a:p>
          <a:p>
            <a:pPr marL="1280160" lvl="3" indent="-237744" eaLnBrk="1" fontAlgn="auto" hangingPunct="1">
              <a:lnSpc>
                <a:spcPct val="90000"/>
              </a:lnSpc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GB" sz="1600" dirty="0" smtClean="0"/>
          </a:p>
          <a:p>
            <a:pPr marL="1490472" lvl="4" indent="-182880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GB" sz="18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514184" y="5589240"/>
            <a:ext cx="5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Logo aquí</a:t>
            </a:r>
            <a:endParaRPr lang="es-ES" sz="1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467600" cy="1143000"/>
          </a:xfrm>
        </p:spPr>
        <p:txBody>
          <a:bodyPr/>
          <a:lstStyle/>
          <a:p>
            <a:pPr eaLnBrk="1" hangingPunct="1"/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Información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contacto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814513"/>
            <a:ext cx="8115300" cy="2971800"/>
          </a:xfrm>
        </p:spPr>
        <p:txBody>
          <a:bodyPr/>
          <a:lstStyle/>
          <a:p>
            <a:pPr eaLnBrk="1" hangingPunct="1"/>
            <a:r>
              <a:rPr lang="en-GB" smtClean="0"/>
              <a:t>Proporcione la información de contacto del personal más relevante de su empresa.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mtClean="0"/>
              <a:t>Si es necesario, incluya información de direcciones de correo electrónico y sitio Web.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460432" y="5445224"/>
            <a:ext cx="683568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514184" y="5589240"/>
            <a:ext cx="59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Logo aquí</a:t>
            </a:r>
            <a:endParaRPr lang="es-ES" sz="1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resentación de servicios de la empresa">
  <a:themeElements>
    <a:clrScheme name="tp939[1]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tp939[1]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p939[1]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939[1]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939[1]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yacenci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servicios de la empresa</Template>
  <TotalTime>30</TotalTime>
  <Words>436</Words>
  <Application>Microsoft Office PowerPoint</Application>
  <PresentationFormat>Presentación en pantalla (4:3)</PresentationFormat>
  <Paragraphs>101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Presentación de servicios de la empresa</vt:lpstr>
      <vt:lpstr>Adyacencia</vt:lpstr>
      <vt:lpstr>Productos y servicios</vt:lpstr>
      <vt:lpstr>Introducción</vt:lpstr>
      <vt:lpstr>Oportunidades de negocio</vt:lpstr>
      <vt:lpstr>Nuestros productos y servicios</vt:lpstr>
      <vt:lpstr>Comparación de costos</vt:lpstr>
      <vt:lpstr>Principales ventajas del producto o servicio</vt:lpstr>
      <vt:lpstr>Siguientes pasos</vt:lpstr>
      <vt:lpstr>Información de contacto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o servicioS DE LA EMPRESA</dc:title>
  <dc:creator>zavordigital</dc:creator>
  <cp:lastModifiedBy>zavordigital</cp:lastModifiedBy>
  <cp:revision>9</cp:revision>
  <dcterms:created xsi:type="dcterms:W3CDTF">2015-06-09T16:39:33Z</dcterms:created>
  <dcterms:modified xsi:type="dcterms:W3CDTF">2015-08-31T16:21:44Z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TC102587113082</vt:lpwstr>
  </property>
</Properties>
</file>