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EC87-4F77-C640-83A1-BE43BD08BABD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A611-6426-4444-991A-5F83BEA3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Editar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click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A611-6426-4444-991A-5F83BEA327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Editar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click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el. Salvo </a:t>
            </a:r>
            <a:r>
              <a:rPr lang="en-US" baseline="0" dirty="0" err="1" smtClean="0"/>
              <a:t>t</a:t>
            </a:r>
            <a:r>
              <a:rPr lang="en-US" baseline="0" dirty="0" err="1" smtClean="0"/>
              <a:t>ítulos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no son </a:t>
            </a:r>
            <a:r>
              <a:rPr lang="en-US" baseline="0" dirty="0" err="1" smtClean="0"/>
              <a:t>modificables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A611-6426-4444-991A-5F83BEA32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Editar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click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el. Salvo </a:t>
            </a:r>
            <a:r>
              <a:rPr lang="en-US" baseline="0" dirty="0" err="1" smtClean="0"/>
              <a:t>títulos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esos</a:t>
            </a:r>
            <a:r>
              <a:rPr lang="en-US" baseline="0" dirty="0" smtClean="0"/>
              <a:t> no son </a:t>
            </a:r>
            <a:r>
              <a:rPr lang="en-US" baseline="0" dirty="0" err="1" smtClean="0"/>
              <a:t>modificables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A611-6426-4444-991A-5F83BEA32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copiar</a:t>
            </a:r>
            <a:r>
              <a:rPr lang="en-US" dirty="0" smtClean="0"/>
              <a:t> y </a:t>
            </a:r>
            <a:r>
              <a:rPr lang="en-US" dirty="0" err="1" smtClean="0"/>
              <a:t>pegar</a:t>
            </a:r>
            <a:r>
              <a:rPr lang="en-US" dirty="0" smtClean="0"/>
              <a:t> el </a:t>
            </a:r>
            <a:r>
              <a:rPr lang="en-US" dirty="0" err="1" smtClean="0"/>
              <a:t>fondo</a:t>
            </a:r>
            <a:r>
              <a:rPr lang="en-US" dirty="0" smtClean="0"/>
              <a:t> en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diapositiva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9A611-6426-4444-991A-5F83BEA32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3C42-994E-E74B-8655-2143CE22E0F6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9311-F5DE-444A-BF25-1D49565E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rta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7261" y="4862220"/>
            <a:ext cx="155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rial"/>
                <a:cs typeface="Arial"/>
              </a:rPr>
              <a:t>Nombre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Arial"/>
                <a:cs typeface="Arial"/>
              </a:rPr>
              <a:t>Apellido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50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jetiv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8612" y="2305354"/>
            <a:ext cx="11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Objetivo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8612" y="3056534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8612" y="3580263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8612" y="4231174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612" y="4918343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9293" y="2287803"/>
            <a:ext cx="20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Alcances</a:t>
            </a:r>
            <a:endParaRPr lang="en-US" dirty="0" smtClean="0"/>
          </a:p>
          <a:p>
            <a:r>
              <a:rPr lang="en-US" dirty="0" smtClean="0"/>
              <a:t>en $ </a:t>
            </a:r>
            <a:r>
              <a:rPr lang="en-US" dirty="0" err="1" smtClean="0"/>
              <a:t>ó</a:t>
            </a:r>
            <a:r>
              <a:rPr lang="en-US" dirty="0" smtClean="0"/>
              <a:t> 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4222" y="4600506"/>
            <a:ext cx="20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smtClean="0"/>
              <a:t>en $ </a:t>
            </a:r>
            <a:r>
              <a:rPr lang="en-US" dirty="0" err="1" smtClean="0"/>
              <a:t>ó</a:t>
            </a:r>
            <a:r>
              <a:rPr lang="en-US" dirty="0" smtClean="0"/>
              <a:t> 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4276" y="30565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276" y="54649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8211" y="30565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211" y="54649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309" y="3057043"/>
            <a:ext cx="441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%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2035" y="5403438"/>
            <a:ext cx="441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%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7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ad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8612" y="2305354"/>
            <a:ext cx="11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Objetivo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8612" y="3056534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8612" y="3580263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8612" y="4231174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8612" y="4918343"/>
            <a:ext cx="98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9293" y="2287803"/>
            <a:ext cx="20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Alcances</a:t>
            </a:r>
            <a:endParaRPr lang="en-US" dirty="0" smtClean="0"/>
          </a:p>
          <a:p>
            <a:r>
              <a:rPr lang="en-US" dirty="0" smtClean="0"/>
              <a:t>en $ </a:t>
            </a:r>
            <a:r>
              <a:rPr lang="en-US" dirty="0" err="1" smtClean="0"/>
              <a:t>ó</a:t>
            </a:r>
            <a:r>
              <a:rPr lang="en-US" dirty="0" smtClean="0"/>
              <a:t> 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4222" y="4600506"/>
            <a:ext cx="20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smtClean="0"/>
              <a:t>en $ </a:t>
            </a:r>
            <a:r>
              <a:rPr lang="en-US" dirty="0" err="1" smtClean="0"/>
              <a:t>ó</a:t>
            </a:r>
            <a:r>
              <a:rPr lang="en-US" dirty="0" smtClean="0"/>
              <a:t> 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4276" y="30565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276" y="54649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8211" y="30565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8211" y="54649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$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309" y="3057043"/>
            <a:ext cx="441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%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2035" y="5403438"/>
            <a:ext cx="441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%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5338" y="2967335"/>
            <a:ext cx="3213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Elementos</a:t>
            </a:r>
            <a:endParaRPr lang="es-ES_tradnl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9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6361" y="2921036"/>
            <a:ext cx="150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Fondo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883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102</Words>
  <Application>Microsoft Macintosh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Uro</dc:creator>
  <cp:lastModifiedBy>Mauricio Uro</cp:lastModifiedBy>
  <cp:revision>7</cp:revision>
  <dcterms:created xsi:type="dcterms:W3CDTF">2015-06-02T16:37:06Z</dcterms:created>
  <dcterms:modified xsi:type="dcterms:W3CDTF">2015-06-02T18:00:26Z</dcterms:modified>
</cp:coreProperties>
</file>