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46336"/>
        <c:axId val="123647872"/>
      </c:barChart>
      <c:catAx>
        <c:axId val="1236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3647872"/>
        <c:crosses val="autoZero"/>
        <c:auto val="1"/>
        <c:lblAlgn val="ctr"/>
        <c:lblOffset val="100"/>
        <c:noMultiLvlLbl val="0"/>
      </c:catAx>
      <c:valAx>
        <c:axId val="1236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364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16A4DDC-76BD-494E-B503-625555CCBC4A}">
      <dgm:prSet phldrT="[Texto]"/>
      <dgm:spPr/>
      <dgm:t>
        <a:bodyPr/>
        <a:lstStyle/>
        <a:p>
          <a:r>
            <a:rPr lang="es-ES"/>
            <a:t>Título del paso 1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s-E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s-ES"/>
        </a:p>
      </dgm:t>
    </dgm:pt>
    <dgm:pt modelId="{41E3B52E-71B8-4BD0-B1ED-D051FFB12506}">
      <dgm:prSet phldrT="[Texto]"/>
      <dgm:spPr/>
      <dgm:t>
        <a:bodyPr/>
        <a:lstStyle/>
        <a:p>
          <a:r>
            <a:rPr lang="es-ES"/>
            <a:t>Título del paso 2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s-E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s-ES"/>
        </a:p>
      </dgm:t>
    </dgm:pt>
    <dgm:pt modelId="{CD410504-9F7F-47AE-B46E-CE985680360F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s-E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s-ES"/>
        </a:p>
      </dgm:t>
    </dgm:pt>
    <dgm:pt modelId="{C4FF5CFA-9CEF-4C34-984A-CC28F232798F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s-E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s-ES"/>
        </a:p>
      </dgm:t>
    </dgm:pt>
    <dgm:pt modelId="{5CBEC7DD-A25D-4956-9A65-6EA385F6FCB5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s-E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s-ES"/>
        </a:p>
      </dgm:t>
    </dgm:pt>
    <dgm:pt modelId="{33BF0E2A-2B00-40A5-832E-FC800DCA5982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s-E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s-ES"/>
        </a:p>
      </dgm:t>
    </dgm:pt>
    <dgm:pt modelId="{F7CED298-1605-4B60-9FC8-0A4C25C5AA00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s-E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s-ES"/>
        </a:p>
      </dgm:t>
    </dgm:pt>
    <dgm:pt modelId="{87D09C77-9C5B-45C2-ACC9-ACEA66F18198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s-E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s-ES"/>
        </a:p>
      </dgm:t>
    </dgm:pt>
    <dgm:pt modelId="{CAE20587-4D50-4B6B-A17D-199722D630E2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s-E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s-ES"/>
        </a:p>
      </dgm:t>
    </dgm:pt>
    <dgm:pt modelId="{EA587102-578B-46F3-8D9E-CEC48527A898}">
      <dgm:prSet phldrT="[Texto]"/>
      <dgm:spPr/>
      <dgm:t>
        <a:bodyPr/>
        <a:lstStyle/>
        <a:p>
          <a:r>
            <a:rPr lang="es-ES"/>
            <a:t>Título del paso 3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s-E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s-ES"/>
        </a:p>
      </dgm:t>
    </dgm:pt>
    <dgm:pt modelId="{038F6A6A-232A-44A4-9628-ADFA8F068F81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s-E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s-ES"/>
        </a:p>
      </dgm:t>
    </dgm:pt>
    <dgm:pt modelId="{15982A38-A73B-4943-B138-EA0EAB77BC29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s-E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s-ES"/>
        </a:p>
      </dgm:t>
    </dgm:pt>
    <dgm:pt modelId="{5CA89521-836B-470D-B51C-F8A4714D4EFF}">
      <dgm:prSet phldrT="[Texto]"/>
      <dgm:spPr/>
      <dgm:t>
        <a:bodyPr/>
        <a:lstStyle/>
        <a:p>
          <a:r>
            <a:rPr lang="es-ES"/>
            <a:t>Título del paso 4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s-E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s-ES"/>
        </a:p>
      </dgm:t>
    </dgm:pt>
    <dgm:pt modelId="{63746B76-9534-4F4F-B65B-B8A9AACC03F9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s-E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s-ES"/>
        </a:p>
      </dgm:t>
    </dgm:pt>
    <dgm:pt modelId="{5CB20C1A-D92D-4DED-BB1B-D113E2006C55}">
      <dgm:prSet phldrT="[Texto]"/>
      <dgm:spPr/>
      <dgm:t>
        <a:bodyPr/>
        <a:lstStyle/>
        <a:p>
          <a:r>
            <a:rPr lang="es-ES"/>
            <a:t>Descripción de la tarea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s-E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s-E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s-E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s-E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s-E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s-E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s-E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s-E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s-E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s-E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s-E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s-E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s-E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s-E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s-E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s-E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s-E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4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Título del paso 1</a:t>
          </a:r>
        </a:p>
      </dsp:txBody>
      <dsp:txXfrm>
        <a:off x="19230" y="495195"/>
        <a:ext cx="2036654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19230" y="1192782"/>
        <a:ext cx="2036654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19230" y="1890369"/>
        <a:ext cx="2036654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19230" y="2587956"/>
        <a:ext cx="2036654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19230" y="3285543"/>
        <a:ext cx="2036654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4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Título del paso 2</a:t>
          </a:r>
        </a:p>
      </dsp:txBody>
      <dsp:txXfrm>
        <a:off x="2375525" y="495195"/>
        <a:ext cx="2036654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2375525" y="1192782"/>
        <a:ext cx="2036654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2375525" y="1890369"/>
        <a:ext cx="2036654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2375525" y="2587956"/>
        <a:ext cx="2036654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4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Título del paso 3</a:t>
          </a:r>
        </a:p>
      </dsp:txBody>
      <dsp:txXfrm>
        <a:off x="4731819" y="495195"/>
        <a:ext cx="2036654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4731819" y="1192782"/>
        <a:ext cx="2036654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4731819" y="1890369"/>
        <a:ext cx="2036654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4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Título del paso 4</a:t>
          </a:r>
        </a:p>
      </dsp:txBody>
      <dsp:txXfrm>
        <a:off x="7088114" y="495195"/>
        <a:ext cx="2036654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7088114" y="1192782"/>
        <a:ext cx="2036654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4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/>
            <a:t>Descripción de la tarea</a:t>
          </a:r>
        </a:p>
      </dsp:txBody>
      <dsp:txXfrm>
        <a:off x="7088114" y="1890369"/>
        <a:ext cx="2036654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62B48F5-BACC-47D6-A0F7-82FBF9C6BC85}" type="datetimeFigureOut">
              <a:rPr lang="es-ES"/>
              <a:t>19/05/2015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ACAF8E-318A-4EFE-8633-D9E72ABCE0ED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0CB1CD00-5424-4675-AB18-2C419B060449}" type="datetimeFigureOut">
              <a:t>19/09/2013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5EE2CF44-2B13-41B4-A334-1CDF534EEBB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3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56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es-ES" sz="5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es-ES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es-ES" sz="5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es-ES" sz="2000"/>
            </a:lvl2pPr>
            <a:lvl3pPr marL="914400" indent="0" latinLnBrk="0">
              <a:buNone/>
              <a:defRPr lang="es-ES" sz="18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es-ES" sz="3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es-ES" sz="3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es-ES" sz="20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19/09/2013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pPr/>
              <a:t>19/09/2013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es-ES"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es-ES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Diseño del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9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del título y el contenido con lista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Agregue la primera viñeta aquí</a:t>
            </a:r>
          </a:p>
          <a:p>
            <a:r>
              <a:rPr lang="es-ES"/>
              <a:t>Agregue la segunda viñeta aquí</a:t>
            </a:r>
          </a:p>
          <a:p>
            <a:r>
              <a:rPr lang="es-ES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título y el contenido con gráfico</a:t>
            </a:r>
          </a:p>
        </p:txBody>
      </p:sp>
      <p:graphicFrame>
        <p:nvGraphicFramePr>
          <p:cNvPr id="8" name="Marcador de contenido 7" descr="Gráfico de columnas agrupad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0338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1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 dos objetos de contenido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/>
              <a:t>Primera viñeta aquí</a:t>
            </a:r>
          </a:p>
          <a:p>
            <a:r>
              <a:rPr lang="es-ES"/>
              <a:t>Segunda viñeta aquí</a:t>
            </a:r>
          </a:p>
          <a:p>
            <a:r>
              <a:rPr lang="es-ES"/>
              <a:t>Tercera viñeta aquí</a:t>
            </a:r>
          </a:p>
        </p:txBody>
      </p:sp>
      <p:graphicFrame>
        <p:nvGraphicFramePr>
          <p:cNvPr id="5" name="Marcador de posición de contenido 4" descr="Tabla de muestra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066498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9609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2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es-ES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95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es-ES"/>
                        <a:t>Clase</a:t>
                      </a:r>
                      <a:r>
                        <a:rPr lang="es-ES" baseline="0"/>
                        <a:t> 2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88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es-ES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 título y contenido con SmartArt</a:t>
            </a:r>
          </a:p>
        </p:txBody>
      </p:sp>
      <p:graphicFrame>
        <p:nvGraphicFramePr>
          <p:cNvPr id="9" name="Marcador de posición de contenido 8" descr="Lista de proceso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21763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6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6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formática y tecnologí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A5BD1D-8135-42D8-ABF8-44443CA48A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139</Words>
  <Application>Microsoft Office PowerPoint</Application>
  <PresentationFormat>Personalizado</PresentationFormat>
  <Paragraphs>42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Informática y tecnología 16x9</vt:lpstr>
      <vt:lpstr>Diseño del título</vt:lpstr>
      <vt:lpstr>Diseño del título y el contenido con lista</vt:lpstr>
      <vt:lpstr>Diseño del título y el contenido con gráfico</vt:lpstr>
      <vt:lpstr>Diseño de dos objetos de contenido con tabla</vt:lpstr>
      <vt:lpstr>Diseño de título y contenido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Summer</dc:creator>
  <cp:lastModifiedBy>Esquivel</cp:lastModifiedBy>
  <cp:revision>5</cp:revision>
  <dcterms:created xsi:type="dcterms:W3CDTF">2013-04-05T20:46:07Z</dcterms:created>
  <dcterms:modified xsi:type="dcterms:W3CDTF">2015-05-19T18:05:48Z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