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5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D4FF-EE5D-E842-A278-83220D82BDAC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883BC-1A87-EB46-8952-21B4E8E9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textos</a:t>
            </a:r>
            <a:r>
              <a:rPr lang="en-US" dirty="0" smtClean="0"/>
              <a:t> son </a:t>
            </a:r>
            <a:r>
              <a:rPr lang="en-US" dirty="0" err="1" smtClean="0"/>
              <a:t>editables</a:t>
            </a:r>
            <a:r>
              <a:rPr lang="en-US" dirty="0" smtClean="0"/>
              <a:t>, solo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click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883BC-1A87-EB46-8952-21B4E8E95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textos</a:t>
            </a:r>
            <a:r>
              <a:rPr lang="en-US" dirty="0" smtClean="0"/>
              <a:t> son </a:t>
            </a:r>
            <a:r>
              <a:rPr lang="en-US" dirty="0" err="1" smtClean="0"/>
              <a:t>editables</a:t>
            </a:r>
            <a:r>
              <a:rPr lang="en-US" dirty="0" smtClean="0"/>
              <a:t>, solo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click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883BC-1A87-EB46-8952-21B4E8E95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textos</a:t>
            </a:r>
            <a:r>
              <a:rPr lang="en-US" dirty="0" smtClean="0"/>
              <a:t> son </a:t>
            </a:r>
            <a:r>
              <a:rPr lang="en-US" dirty="0" err="1" smtClean="0"/>
              <a:t>editables</a:t>
            </a:r>
            <a:r>
              <a:rPr lang="en-US" dirty="0" smtClean="0"/>
              <a:t>, solo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click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883BC-1A87-EB46-8952-21B4E8E95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textos</a:t>
            </a:r>
            <a:r>
              <a:rPr lang="en-US" dirty="0" smtClean="0"/>
              <a:t> son </a:t>
            </a:r>
            <a:r>
              <a:rPr lang="en-US" dirty="0" err="1" smtClean="0"/>
              <a:t>editables</a:t>
            </a:r>
            <a:r>
              <a:rPr lang="en-US" dirty="0" smtClean="0"/>
              <a:t>, solo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click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883BC-1A87-EB46-8952-21B4E8E95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y </a:t>
            </a:r>
            <a:r>
              <a:rPr lang="en-US" dirty="0" err="1" smtClean="0"/>
              <a:t>copiar</a:t>
            </a:r>
            <a:r>
              <a:rPr lang="en-US" dirty="0" smtClean="0"/>
              <a:t> y </a:t>
            </a:r>
            <a:r>
              <a:rPr lang="en-US" dirty="0" err="1" smtClean="0"/>
              <a:t>pegarlo</a:t>
            </a:r>
            <a:r>
              <a:rPr lang="en-US" dirty="0" smtClean="0"/>
              <a:t> en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diapositiva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</a:t>
            </a:r>
            <a:r>
              <a:rPr lang="en-US" baseline="0" dirty="0" err="1" smtClean="0"/>
              <a:t>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chico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883BC-1A87-EB46-8952-21B4E8E95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y </a:t>
            </a:r>
            <a:r>
              <a:rPr lang="en-US" dirty="0" err="1" smtClean="0"/>
              <a:t>copiar</a:t>
            </a:r>
            <a:r>
              <a:rPr lang="en-US" dirty="0" smtClean="0"/>
              <a:t> y </a:t>
            </a:r>
            <a:r>
              <a:rPr lang="en-US" dirty="0" err="1" smtClean="0"/>
              <a:t>pegarlo</a:t>
            </a:r>
            <a:r>
              <a:rPr lang="en-US" dirty="0" smtClean="0"/>
              <a:t> en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diapositiva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chico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seg</a:t>
            </a:r>
            <a:r>
              <a:rPr lang="en-US" baseline="0" dirty="0" err="1" smtClean="0"/>
              <a:t>ún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presentación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883BC-1A87-EB46-8952-21B4E8E95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453A-2DEC-F843-877E-6377B480FD6A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ED8A-243A-C54E-A91F-3CC78847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rta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5726" y="2305354"/>
            <a:ext cx="414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Hola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!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Perm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í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tame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presentarnos</a:t>
            </a:r>
            <a:endParaRPr lang="en-US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0898" y="4044512"/>
            <a:ext cx="414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Somos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una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empresa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j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óven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pero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con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amplia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experiencia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. </a:t>
            </a:r>
            <a:endParaRPr lang="en-US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6637" y="5915887"/>
            <a:ext cx="23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Poner</a:t>
            </a:r>
            <a:r>
              <a:rPr lang="en-US" dirty="0" smtClean="0">
                <a:solidFill>
                  <a:srgbClr val="FFFFFF"/>
                </a:solidFill>
              </a:rPr>
              <a:t> logo de </a:t>
            </a:r>
            <a:r>
              <a:rPr lang="en-US" dirty="0" err="1" smtClean="0">
                <a:solidFill>
                  <a:srgbClr val="FFFFFF"/>
                </a:solidFill>
              </a:rPr>
              <a:t>su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empresa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aqui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ci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66637" y="5915887"/>
            <a:ext cx="23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Poner</a:t>
            </a:r>
            <a:r>
              <a:rPr lang="en-US" dirty="0" smtClean="0">
                <a:solidFill>
                  <a:srgbClr val="FFFFFF"/>
                </a:solidFill>
              </a:rPr>
              <a:t> logo de </a:t>
            </a:r>
            <a:r>
              <a:rPr lang="en-US" dirty="0" err="1" smtClean="0">
                <a:solidFill>
                  <a:srgbClr val="FFFFFF"/>
                </a:solidFill>
              </a:rPr>
              <a:t>su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empresa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aqui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826" y="1135545"/>
            <a:ext cx="45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Estos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son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nuestros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servicios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productos</a:t>
            </a:r>
            <a:endParaRPr lang="en-US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614" y="2456597"/>
            <a:ext cx="802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MENCIONAR AQUI LOS PRODUCTOS Y/O SERVICIOS QUE OFRECE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SERVICIO 1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SERVICIO 2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SERVICIO 3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SERVICIO 4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SERVICIO 5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0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ntaj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6730" y="1117993"/>
            <a:ext cx="45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Estas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son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nuestras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ventajas</a:t>
            </a:r>
            <a:r>
              <a:rPr lang="en-US" dirty="0" smtClean="0">
                <a:solidFill>
                  <a:schemeClr val="bg1"/>
                </a:solidFill>
                <a:latin typeface="Open Sans"/>
                <a:cs typeface="Open Sans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Open Sans"/>
                <a:cs typeface="Open Sans"/>
              </a:rPr>
              <a:t>beneficios</a:t>
            </a:r>
            <a:endParaRPr lang="en-US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6637" y="5915887"/>
            <a:ext cx="23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Poner</a:t>
            </a:r>
            <a:r>
              <a:rPr lang="en-US" dirty="0" smtClean="0">
                <a:solidFill>
                  <a:srgbClr val="FFFFFF"/>
                </a:solidFill>
              </a:rPr>
              <a:t> logo de </a:t>
            </a:r>
            <a:r>
              <a:rPr lang="en-US" dirty="0" err="1" smtClean="0">
                <a:solidFill>
                  <a:srgbClr val="FFFFFF"/>
                </a:solidFill>
              </a:rPr>
              <a:t>su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empresa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aqui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614" y="2222636"/>
            <a:ext cx="802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MENCIONAR AQUI LAS VENTAJAS Y/O BENEFICIOS DE SU EMPRESA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VENTAJA 1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VENTAJA 2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VENTAJA 3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VENTAJA 4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VENTAJA 5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3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ien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6604" y="317164"/>
            <a:ext cx="4205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FFFF"/>
                </a:solidFill>
              </a:rPr>
              <a:t>Nuestros</a:t>
            </a:r>
            <a:r>
              <a:rPr lang="en-US" sz="4400" dirty="0" smtClean="0">
                <a:solidFill>
                  <a:srgbClr val="FFFFFF"/>
                </a:solidFill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</a:rPr>
              <a:t>Clientes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6637" y="5915887"/>
            <a:ext cx="23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Poner</a:t>
            </a:r>
            <a:r>
              <a:rPr lang="en-US" dirty="0" smtClean="0">
                <a:solidFill>
                  <a:srgbClr val="FFFFFF"/>
                </a:solidFill>
              </a:rPr>
              <a:t> logo de </a:t>
            </a:r>
            <a:r>
              <a:rPr lang="en-US" dirty="0" err="1" smtClean="0">
                <a:solidFill>
                  <a:srgbClr val="FFFFFF"/>
                </a:solidFill>
              </a:rPr>
              <a:t>su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empresa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aqui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4607" y="1970284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607" y="2949216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8485" y="5249738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66" y="4249042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7086" y="2949216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7086" y="1938018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7007" y="4249042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4607" y="5065072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Cliente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4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ac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8371" y="1385380"/>
            <a:ext cx="317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Ponte en </a:t>
            </a:r>
            <a:r>
              <a:rPr lang="en-US" dirty="0" err="1" smtClean="0">
                <a:solidFill>
                  <a:srgbClr val="FFFFFF"/>
                </a:solidFill>
              </a:rPr>
              <a:t>contacto</a:t>
            </a:r>
            <a:r>
              <a:rPr lang="en-US" dirty="0" smtClean="0">
                <a:solidFill>
                  <a:srgbClr val="FFFFFF"/>
                </a:solidFill>
              </a:rPr>
              <a:t> con </a:t>
            </a:r>
            <a:r>
              <a:rPr lang="en-US" dirty="0" err="1" smtClean="0">
                <a:solidFill>
                  <a:srgbClr val="FFFFFF"/>
                </a:solidFill>
              </a:rPr>
              <a:t>nosotros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8371" y="2590290"/>
            <a:ext cx="406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(55) 555-5555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8371" y="3711959"/>
            <a:ext cx="4676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FFFF"/>
                </a:solidFill>
              </a:rPr>
              <a:t>correo@correo.com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8371" y="4800206"/>
            <a:ext cx="4828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FFFF"/>
                </a:solidFill>
              </a:rPr>
              <a:t>www.miempresa.com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6637" y="5915887"/>
            <a:ext cx="23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Poner</a:t>
            </a:r>
            <a:r>
              <a:rPr lang="en-US" dirty="0" smtClean="0">
                <a:solidFill>
                  <a:srgbClr val="FFFFFF"/>
                </a:solidFill>
              </a:rPr>
              <a:t> logo de </a:t>
            </a:r>
            <a:r>
              <a:rPr lang="en-US" dirty="0" err="1" smtClean="0">
                <a:solidFill>
                  <a:srgbClr val="FFFFFF"/>
                </a:solidFill>
              </a:rPr>
              <a:t>su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empresa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aqui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2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5338" y="2967335"/>
            <a:ext cx="3213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Elementos</a:t>
            </a:r>
            <a:endParaRPr lang="es-ES_tradnl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29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3832" y="2662556"/>
            <a:ext cx="13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FFFF"/>
                </a:solidFill>
              </a:rPr>
              <a:t>Fondo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8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t_muj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463800"/>
            <a:ext cx="7200900" cy="191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2689" y="1320212"/>
            <a:ext cx="229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Chat </a:t>
            </a:r>
            <a:r>
              <a:rPr lang="en-US" sz="3600" dirty="0" err="1" smtClean="0"/>
              <a:t>Mujer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747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t_homb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800"/>
            <a:ext cx="74549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4710" y="1320212"/>
            <a:ext cx="2686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Chat Hombre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902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237</Words>
  <Application>Microsoft Macintosh PowerPoint</Application>
  <PresentationFormat>On-screen Show (4:3)</PresentationFormat>
  <Paragraphs>60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Uro</dc:creator>
  <cp:lastModifiedBy>Mauricio Uro</cp:lastModifiedBy>
  <cp:revision>7</cp:revision>
  <dcterms:created xsi:type="dcterms:W3CDTF">2015-06-02T14:51:55Z</dcterms:created>
  <dcterms:modified xsi:type="dcterms:W3CDTF">2015-06-02T16:19:28Z</dcterms:modified>
</cp:coreProperties>
</file>