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74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49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42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28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69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0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97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85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967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8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E96A-D806-45C0-AC1B-691FC3ED410B}" type="datetimeFigureOut">
              <a:rPr lang="es-MX" smtClean="0"/>
              <a:t>19/03/2024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47D4-BD12-4F6F-9554-6FAE258AF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70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0E029-2B03-8102-63B7-AA7EB8D35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759059"/>
          </a:xfrm>
        </p:spPr>
        <p:txBody>
          <a:bodyPr>
            <a:normAutofit/>
          </a:bodyPr>
          <a:lstStyle/>
          <a:p>
            <a:r>
              <a:rPr lang="es-MX" sz="2400" b="1" dirty="0"/>
              <a:t>Equipo de trabajo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1698C0-24DD-85A6-D3CE-8EF1D2E504C3}"/>
              </a:ext>
            </a:extLst>
          </p:cNvPr>
          <p:cNvSpPr txBox="1"/>
          <p:nvPr/>
        </p:nvSpPr>
        <p:spPr>
          <a:xfrm>
            <a:off x="4112187" y="968783"/>
            <a:ext cx="39676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1600" dirty="0"/>
              <a:t>Dr. Jorge González González</a:t>
            </a:r>
          </a:p>
          <a:p>
            <a:pPr algn="ctr"/>
            <a:r>
              <a:rPr lang="es-MX" sz="1600" dirty="0"/>
              <a:t>Presidente de la RIEV y director del SIMMACE</a:t>
            </a:r>
          </a:p>
          <a:p>
            <a:pPr algn="ctr"/>
            <a:r>
              <a:rPr lang="es-MX" sz="1600" dirty="0"/>
              <a:t>jgg1@hotmail.com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CCECE80-75B1-8314-62E1-ED493885266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96000" y="1799780"/>
            <a:ext cx="0" cy="264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CD748EC-3CD0-F4C8-A25A-E5D9ED1810EA}"/>
              </a:ext>
            </a:extLst>
          </p:cNvPr>
          <p:cNvCxnSpPr/>
          <p:nvPr/>
        </p:nvCxnSpPr>
        <p:spPr>
          <a:xfrm flipH="1">
            <a:off x="3498209" y="2600587"/>
            <a:ext cx="2597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AFE83E4-B5FA-56CB-D1BC-963A996B03CE}"/>
              </a:ext>
            </a:extLst>
          </p:cNvPr>
          <p:cNvCxnSpPr/>
          <p:nvPr/>
        </p:nvCxnSpPr>
        <p:spPr>
          <a:xfrm flipV="1">
            <a:off x="3498209" y="2231472"/>
            <a:ext cx="0" cy="360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99B1656-2293-71E0-D0D3-DB91970C6509}"/>
              </a:ext>
            </a:extLst>
          </p:cNvPr>
          <p:cNvCxnSpPr>
            <a:cxnSpLocks/>
          </p:cNvCxnSpPr>
          <p:nvPr/>
        </p:nvCxnSpPr>
        <p:spPr>
          <a:xfrm flipH="1">
            <a:off x="2785145" y="2239861"/>
            <a:ext cx="713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6FF6756-9910-20CF-5FA5-14DC578B3D62}"/>
              </a:ext>
            </a:extLst>
          </p:cNvPr>
          <p:cNvSpPr txBox="1"/>
          <p:nvPr/>
        </p:nvSpPr>
        <p:spPr>
          <a:xfrm>
            <a:off x="520550" y="1761201"/>
            <a:ext cx="2264594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1600" dirty="0"/>
              <a:t>Cinthia Santiago</a:t>
            </a:r>
          </a:p>
          <a:p>
            <a:pPr algn="ctr"/>
            <a:r>
              <a:rPr lang="es-MX" sz="1600" dirty="0"/>
              <a:t>Asistente de dirección</a:t>
            </a:r>
          </a:p>
          <a:p>
            <a:pPr algn="ctr"/>
            <a:r>
              <a:rPr lang="es-MX" sz="1600" dirty="0"/>
              <a:t>cinthiarievsc@gmail.com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1462A7F-6A4E-3C37-F716-DF9DE7CC778E}"/>
              </a:ext>
            </a:extLst>
          </p:cNvPr>
          <p:cNvCxnSpPr/>
          <p:nvPr/>
        </p:nvCxnSpPr>
        <p:spPr>
          <a:xfrm>
            <a:off x="3498209" y="2600587"/>
            <a:ext cx="0" cy="52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29BF4A3-AB04-1DD6-36CD-65A67E09C29B}"/>
              </a:ext>
            </a:extLst>
          </p:cNvPr>
          <p:cNvCxnSpPr/>
          <p:nvPr/>
        </p:nvCxnSpPr>
        <p:spPr>
          <a:xfrm flipH="1">
            <a:off x="2785145" y="3129094"/>
            <a:ext cx="713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9832B3B-C9EF-598B-63B7-2FB91A17E002}"/>
              </a:ext>
            </a:extLst>
          </p:cNvPr>
          <p:cNvSpPr txBox="1"/>
          <p:nvPr/>
        </p:nvSpPr>
        <p:spPr>
          <a:xfrm>
            <a:off x="447631" y="2743293"/>
            <a:ext cx="2337513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Carmen Ríos</a:t>
            </a:r>
          </a:p>
          <a:p>
            <a:pPr algn="ctr"/>
            <a:r>
              <a:rPr lang="es-MX" sz="1600" dirty="0"/>
              <a:t>Asistente administrativo</a:t>
            </a:r>
          </a:p>
          <a:p>
            <a:pPr algn="ctr"/>
            <a:r>
              <a:rPr lang="es-MX" sz="1600" dirty="0"/>
              <a:t>rievsc.admon@gmail.com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BE68843-2A52-3553-2615-56685CAC18DB}"/>
              </a:ext>
            </a:extLst>
          </p:cNvPr>
          <p:cNvSpPr txBox="1"/>
          <p:nvPr/>
        </p:nvSpPr>
        <p:spPr>
          <a:xfrm>
            <a:off x="8254998" y="2210147"/>
            <a:ext cx="3372142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Pares evaluadores internacionales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8BE6278-21F9-80F9-AD19-089181B607F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095999" y="2394813"/>
            <a:ext cx="2158999" cy="1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452E1B4-EE66-10D8-893F-97F66ABBBF77}"/>
              </a:ext>
            </a:extLst>
          </p:cNvPr>
          <p:cNvCxnSpPr>
            <a:cxnSpLocks/>
          </p:cNvCxnSpPr>
          <p:nvPr/>
        </p:nvCxnSpPr>
        <p:spPr>
          <a:xfrm flipH="1">
            <a:off x="2223083" y="4446165"/>
            <a:ext cx="3872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FB5C1FF-FE4C-B60D-D241-2A27A9873BDB}"/>
              </a:ext>
            </a:extLst>
          </p:cNvPr>
          <p:cNvSpPr txBox="1"/>
          <p:nvPr/>
        </p:nvSpPr>
        <p:spPr>
          <a:xfrm>
            <a:off x="677251" y="4888311"/>
            <a:ext cx="3300712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sz="1600" dirty="0"/>
              <a:t>M. En C. Michele Louise Gold Morgan</a:t>
            </a:r>
          </a:p>
          <a:p>
            <a:r>
              <a:rPr lang="es-MX" sz="1600" dirty="0"/>
              <a:t>Vocal de acreditación de la RIEV</a:t>
            </a:r>
          </a:p>
          <a:p>
            <a:r>
              <a:rPr lang="es-MX" sz="1600" dirty="0"/>
              <a:t>mlitagmorgan@gmail.com</a:t>
            </a: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8694A62-B6F5-3F53-D169-E2643518A0FF}"/>
              </a:ext>
            </a:extLst>
          </p:cNvPr>
          <p:cNvCxnSpPr/>
          <p:nvPr/>
        </p:nvCxnSpPr>
        <p:spPr>
          <a:xfrm>
            <a:off x="2223083" y="4443116"/>
            <a:ext cx="0" cy="44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B0947EF-2B4C-3DF8-D886-09473C8AA584}"/>
              </a:ext>
            </a:extLst>
          </p:cNvPr>
          <p:cNvSpPr txBox="1"/>
          <p:nvPr/>
        </p:nvSpPr>
        <p:spPr>
          <a:xfrm>
            <a:off x="4676752" y="4888311"/>
            <a:ext cx="2827184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1600" dirty="0"/>
              <a:t>Dra. Olivia Yáñez Ordóñez </a:t>
            </a:r>
          </a:p>
          <a:p>
            <a:pPr algn="ctr"/>
            <a:r>
              <a:rPr lang="es-MX" sz="1600" dirty="0"/>
              <a:t>Vocal de certificación de la RIEV</a:t>
            </a:r>
          </a:p>
          <a:p>
            <a:pPr algn="ctr"/>
            <a:r>
              <a:rPr lang="es-MX" sz="1600" dirty="0"/>
              <a:t>olivia.yanez.riev@gmail.com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6E2E9BC-7FA1-B618-F5DD-9CEBB2D7C2CF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90344" y="4446165"/>
            <a:ext cx="0" cy="44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2B4D13D-E778-53E1-8633-D25B01DD1C20}"/>
              </a:ext>
            </a:extLst>
          </p:cNvPr>
          <p:cNvSpPr txBox="1"/>
          <p:nvPr/>
        </p:nvSpPr>
        <p:spPr>
          <a:xfrm>
            <a:off x="8202725" y="4877433"/>
            <a:ext cx="3529414" cy="1077218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M. En C. Jessica Méndez Contreras</a:t>
            </a:r>
          </a:p>
          <a:p>
            <a:pPr algn="ctr"/>
            <a:r>
              <a:rPr lang="es-MX" sz="1600" dirty="0"/>
              <a:t>Coordinadora de logística y gestión de procesos internos de la RIEV</a:t>
            </a:r>
          </a:p>
          <a:p>
            <a:pPr algn="ctr"/>
            <a:r>
              <a:rPr lang="es-MX" sz="1600" dirty="0"/>
              <a:t>jessica.mendez.riev@gmail.com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9EB5C234-4BE9-527D-C3C2-7A3C9459814F}"/>
              </a:ext>
            </a:extLst>
          </p:cNvPr>
          <p:cNvCxnSpPr>
            <a:endCxn id="53" idx="0"/>
          </p:cNvCxnSpPr>
          <p:nvPr/>
        </p:nvCxnSpPr>
        <p:spPr>
          <a:xfrm>
            <a:off x="9957605" y="4422007"/>
            <a:ext cx="9827" cy="45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43BBCED-152A-4E95-E391-A5FD646A937E}"/>
              </a:ext>
            </a:extLst>
          </p:cNvPr>
          <p:cNvCxnSpPr/>
          <p:nvPr/>
        </p:nvCxnSpPr>
        <p:spPr>
          <a:xfrm flipV="1">
            <a:off x="6090344" y="4422007"/>
            <a:ext cx="3877088" cy="21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7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5344E03-E0CF-433D-A4C5-A59728BFE973}"/>
              </a:ext>
            </a:extLst>
          </p:cNvPr>
          <p:cNvSpPr txBox="1"/>
          <p:nvPr/>
        </p:nvSpPr>
        <p:spPr>
          <a:xfrm>
            <a:off x="5030640" y="514909"/>
            <a:ext cx="213071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>
                <a:latin typeface="Agency FB" panose="020B0503020202020204" pitchFamily="34" charset="0"/>
              </a:rPr>
              <a:t>DR. JORGE GONZÁLEZ GONZÁLEZ</a:t>
            </a:r>
          </a:p>
          <a:p>
            <a:pPr algn="ctr"/>
            <a:r>
              <a:rPr lang="es-MX" sz="1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PRESIDENTE DE LA RIEV </a:t>
            </a:r>
          </a:p>
          <a:p>
            <a:pPr algn="ctr"/>
            <a:r>
              <a:rPr lang="es-MX" sz="1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DIRECTOR DEL SIMMACE</a:t>
            </a:r>
          </a:p>
          <a:p>
            <a:pPr algn="ctr"/>
            <a:r>
              <a:rPr lang="es-MX" sz="1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jgg1@hotmail.com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AB7FDC-B940-4A02-BCF6-72FC20E91BE3}"/>
              </a:ext>
            </a:extLst>
          </p:cNvPr>
          <p:cNvSpPr txBox="1"/>
          <p:nvPr/>
        </p:nvSpPr>
        <p:spPr>
          <a:xfrm>
            <a:off x="10186202" y="2639370"/>
            <a:ext cx="15263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>
                <a:latin typeface="Agency FB" panose="020B0503020202020204" pitchFamily="34" charset="0"/>
              </a:rPr>
              <a:t>PARES EVALUADORES </a:t>
            </a:r>
          </a:p>
          <a:p>
            <a:pPr algn="ctr"/>
            <a:r>
              <a:rPr lang="es-MX" sz="1400" b="1" dirty="0">
                <a:latin typeface="Agency FB" panose="020B0503020202020204" pitchFamily="34" charset="0"/>
              </a:rPr>
              <a:t>INTERNACIONALES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810D4D-30EB-490B-B762-CDA4127D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364" y="2387361"/>
            <a:ext cx="1036838" cy="10368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46FD88-E63C-465E-B9C9-2AE0E703E7F0}"/>
              </a:ext>
            </a:extLst>
          </p:cNvPr>
          <p:cNvSpPr txBox="1"/>
          <p:nvPr/>
        </p:nvSpPr>
        <p:spPr>
          <a:xfrm>
            <a:off x="1476057" y="1454204"/>
            <a:ext cx="268618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gency FB" panose="020B0503020202020204" pitchFamily="34" charset="0"/>
              </a:rPr>
              <a:t>CINTHIA SANTIAGO</a:t>
            </a:r>
          </a:p>
          <a:p>
            <a:pPr algn="ctr"/>
            <a:r>
              <a:rPr lang="es-MX" sz="1400" dirty="0"/>
              <a:t>ASISTENTE DE DIRECCIÓN</a:t>
            </a:r>
          </a:p>
          <a:p>
            <a:pPr algn="ctr"/>
            <a:r>
              <a:rPr lang="es-MX" sz="1400" dirty="0"/>
              <a:t>cinthiarievsc@gmail.com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8C3FC2-C23D-4E2E-9D98-601C76D52E63}"/>
              </a:ext>
            </a:extLst>
          </p:cNvPr>
          <p:cNvSpPr txBox="1"/>
          <p:nvPr/>
        </p:nvSpPr>
        <p:spPr>
          <a:xfrm>
            <a:off x="1528040" y="3106988"/>
            <a:ext cx="2634203" cy="7538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gency FB" panose="020B0503020202020204" pitchFamily="34" charset="0"/>
              </a:rPr>
              <a:t>CARMEN RÍOS</a:t>
            </a:r>
          </a:p>
          <a:p>
            <a:pPr algn="ctr"/>
            <a:r>
              <a:rPr lang="es-MX" sz="1400" dirty="0"/>
              <a:t>ASISTENTE ADMINISTRATIVO</a:t>
            </a:r>
          </a:p>
          <a:p>
            <a:pPr algn="ctr"/>
            <a:r>
              <a:rPr lang="es-MX" sz="1400" dirty="0"/>
              <a:t>rievsc.admon@gmail.com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32FC35-5391-4D0C-B00C-CCFA02F7BA75}"/>
              </a:ext>
            </a:extLst>
          </p:cNvPr>
          <p:cNvSpPr txBox="1"/>
          <p:nvPr/>
        </p:nvSpPr>
        <p:spPr>
          <a:xfrm>
            <a:off x="704384" y="4940336"/>
            <a:ext cx="2882649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>
                <a:latin typeface="Agency FB" panose="020B0503020202020204" pitchFamily="34" charset="0"/>
              </a:rPr>
              <a:t>M. EN C. MICHELE LOUISE GOLD MORGAN</a:t>
            </a:r>
          </a:p>
          <a:p>
            <a:pPr algn="ctr"/>
            <a:r>
              <a:rPr lang="es-MX" sz="1400" dirty="0"/>
              <a:t>VOCAL DE ACREDITACIÓN DE LA RIEV</a:t>
            </a:r>
          </a:p>
          <a:p>
            <a:pPr algn="ctr"/>
            <a:r>
              <a:rPr lang="es-MX" sz="1400" dirty="0"/>
              <a:t>mlitagmorgan@gmail.com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13D022B-092D-4896-A452-4F2EB279EFC8}"/>
              </a:ext>
            </a:extLst>
          </p:cNvPr>
          <p:cNvSpPr txBox="1"/>
          <p:nvPr/>
        </p:nvSpPr>
        <p:spPr>
          <a:xfrm>
            <a:off x="4643834" y="4843490"/>
            <a:ext cx="290432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>
                <a:latin typeface="Agency FB" panose="020B0503020202020204" pitchFamily="34" charset="0"/>
              </a:rPr>
              <a:t>DRA. OLIVIA YÁÑEZ ORDÓÑEZ </a:t>
            </a:r>
          </a:p>
          <a:p>
            <a:pPr algn="ctr"/>
            <a:r>
              <a:rPr lang="es-MX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VOCAL DE CERTIFICACIÓN DE LA RIEV</a:t>
            </a:r>
          </a:p>
          <a:p>
            <a:pPr algn="ctr"/>
            <a:r>
              <a:rPr lang="es-MX" sz="1400" dirty="0"/>
              <a:t>olivia.yanez.riev@gmail.com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433391-C21F-4465-9DFA-EFCB7352C144}"/>
              </a:ext>
            </a:extLst>
          </p:cNvPr>
          <p:cNvSpPr txBox="1"/>
          <p:nvPr/>
        </p:nvSpPr>
        <p:spPr>
          <a:xfrm>
            <a:off x="8203225" y="4818670"/>
            <a:ext cx="352941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gency FB" panose="020B0503020202020204" pitchFamily="34" charset="0"/>
              </a:rPr>
              <a:t>M. EN C. JESSICA MÉNDEZ CONTRERAS</a:t>
            </a:r>
          </a:p>
          <a:p>
            <a:pPr algn="ctr"/>
            <a:r>
              <a:rPr lang="es-MX" sz="1400" dirty="0"/>
              <a:t>COORDINADORA DE LOGÍSTICA Y GESTIÓN DE PROCESOS INTERNOS DE LA RIEV</a:t>
            </a:r>
          </a:p>
          <a:p>
            <a:pPr algn="ctr"/>
            <a:r>
              <a:rPr lang="es-MX" sz="1400" dirty="0"/>
              <a:t>jessica.mendez.riev@gmail.com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7C682FD-6C2D-48CD-ACE0-E9DBF40418FA}"/>
              </a:ext>
            </a:extLst>
          </p:cNvPr>
          <p:cNvCxnSpPr>
            <a:cxnSpLocks/>
          </p:cNvCxnSpPr>
          <p:nvPr/>
        </p:nvCxnSpPr>
        <p:spPr>
          <a:xfrm flipH="1">
            <a:off x="6095998" y="1391566"/>
            <a:ext cx="2" cy="31186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C0166C9-623C-4EE0-B805-3EDD6857F7E8}"/>
              </a:ext>
            </a:extLst>
          </p:cNvPr>
          <p:cNvCxnSpPr>
            <a:cxnSpLocks/>
          </p:cNvCxnSpPr>
          <p:nvPr/>
        </p:nvCxnSpPr>
        <p:spPr>
          <a:xfrm>
            <a:off x="2083065" y="4510245"/>
            <a:ext cx="788486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3B97716-7720-40A1-83CB-69EEE2C9F7CF}"/>
              </a:ext>
            </a:extLst>
          </p:cNvPr>
          <p:cNvCxnSpPr>
            <a:cxnSpLocks/>
          </p:cNvCxnSpPr>
          <p:nvPr/>
        </p:nvCxnSpPr>
        <p:spPr>
          <a:xfrm>
            <a:off x="6095998" y="1998260"/>
            <a:ext cx="35717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9DD5B45-268B-48E3-AD87-7FECC26F0EC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667783" y="1998260"/>
            <a:ext cx="0" cy="38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3735EF3-983E-4387-8D8E-6C6FC7F38C3A}"/>
              </a:ext>
            </a:extLst>
          </p:cNvPr>
          <p:cNvCxnSpPr/>
          <p:nvPr/>
        </p:nvCxnSpPr>
        <p:spPr>
          <a:xfrm>
            <a:off x="2083065" y="4510245"/>
            <a:ext cx="0" cy="318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58ED640-CC16-4357-950D-7F54EA96DBEC}"/>
              </a:ext>
            </a:extLst>
          </p:cNvPr>
          <p:cNvCxnSpPr/>
          <p:nvPr/>
        </p:nvCxnSpPr>
        <p:spPr>
          <a:xfrm>
            <a:off x="6095996" y="4510245"/>
            <a:ext cx="0" cy="318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6716E67-74EC-4C78-9522-AAF1AA8FB6AE}"/>
              </a:ext>
            </a:extLst>
          </p:cNvPr>
          <p:cNvCxnSpPr/>
          <p:nvPr/>
        </p:nvCxnSpPr>
        <p:spPr>
          <a:xfrm>
            <a:off x="9967932" y="4500144"/>
            <a:ext cx="0" cy="3185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138421-4EB5-438D-8DB0-44ABE88BF0AD}"/>
              </a:ext>
            </a:extLst>
          </p:cNvPr>
          <p:cNvCxnSpPr/>
          <p:nvPr/>
        </p:nvCxnSpPr>
        <p:spPr>
          <a:xfrm flipH="1">
            <a:off x="4643838" y="2387361"/>
            <a:ext cx="14521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0D748B6-2221-4742-ADEB-7250EFAB5B48}"/>
              </a:ext>
            </a:extLst>
          </p:cNvPr>
          <p:cNvCxnSpPr/>
          <p:nvPr/>
        </p:nvCxnSpPr>
        <p:spPr>
          <a:xfrm flipV="1">
            <a:off x="4643838" y="1287262"/>
            <a:ext cx="0" cy="11000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9A31AA08-47C6-42B3-BCD9-04661E06484C}"/>
              </a:ext>
            </a:extLst>
          </p:cNvPr>
          <p:cNvCxnSpPr/>
          <p:nvPr/>
        </p:nvCxnSpPr>
        <p:spPr>
          <a:xfrm flipH="1">
            <a:off x="2783424" y="1296140"/>
            <a:ext cx="18604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015F12EA-390F-42A8-BAD5-0537208C65DE}"/>
              </a:ext>
            </a:extLst>
          </p:cNvPr>
          <p:cNvCxnSpPr>
            <a:cxnSpLocks/>
          </p:cNvCxnSpPr>
          <p:nvPr/>
        </p:nvCxnSpPr>
        <p:spPr>
          <a:xfrm flipV="1">
            <a:off x="4643838" y="2350931"/>
            <a:ext cx="0" cy="550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95844A0-B32F-4B2A-9C76-E3A58A82BB6C}"/>
              </a:ext>
            </a:extLst>
          </p:cNvPr>
          <p:cNvCxnSpPr/>
          <p:nvPr/>
        </p:nvCxnSpPr>
        <p:spPr>
          <a:xfrm flipH="1">
            <a:off x="2783424" y="2900980"/>
            <a:ext cx="18604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5E59682-23FF-414F-9CFB-CDD2DA0B14FF}"/>
              </a:ext>
            </a:extLst>
          </p:cNvPr>
          <p:cNvCxnSpPr>
            <a:cxnSpLocks/>
          </p:cNvCxnSpPr>
          <p:nvPr/>
        </p:nvCxnSpPr>
        <p:spPr>
          <a:xfrm flipH="1">
            <a:off x="2783423" y="2900688"/>
            <a:ext cx="1" cy="206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E7E67509-90F9-4524-8D48-15CA873E3C52}"/>
              </a:ext>
            </a:extLst>
          </p:cNvPr>
          <p:cNvCxnSpPr>
            <a:cxnSpLocks/>
          </p:cNvCxnSpPr>
          <p:nvPr/>
        </p:nvCxnSpPr>
        <p:spPr>
          <a:xfrm flipH="1">
            <a:off x="2783423" y="1305019"/>
            <a:ext cx="1" cy="206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6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222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Equipo de trabajo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de trabajo</dc:title>
  <dc:creator>Constanza Gonzalez</dc:creator>
  <cp:lastModifiedBy>Alberto Ramirez</cp:lastModifiedBy>
  <cp:revision>6</cp:revision>
  <dcterms:created xsi:type="dcterms:W3CDTF">2024-02-20T01:11:26Z</dcterms:created>
  <dcterms:modified xsi:type="dcterms:W3CDTF">2024-03-20T00:03:36Z</dcterms:modified>
</cp:coreProperties>
</file>