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7A6A4-5557-4F40-B489-EBCDC8457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4EDBFA-F983-4528-BE15-9C1682D53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F54035-5BBF-496F-AEA4-62A31867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1D1EC-0BAC-46C9-8E0E-C8A1BD0F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D1B0C-B2A6-4074-BC1C-5B17CE2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47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2BEC3-5049-4E5F-B100-4CE66485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B340BE-1E8F-46DC-8895-CCB9E30A8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F1C03-069C-4A0A-9340-10BCC607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DBFE2-3C43-4E98-BA65-6BE78F04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9DC99-CD0D-49BA-A52F-B6D83877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2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435BDA-DDBA-4F2D-ACFB-166507B38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ACCC1-4913-4546-A0B6-0B13953CF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99320-59DE-4F8A-8CC7-FABF37F1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8D9E5-53E1-48D9-8A4F-8BF31B53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772AE-9BE7-4AA6-9FDC-3B8E6F7E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9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22780-6759-4456-B9AC-81C9DFAC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C32F6-A0CD-4AC7-8D82-BF1836A9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D0474-EF7C-4541-BEB7-E3269492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0CB39-213F-4DBE-A27C-BB19E5FB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A807C-7E0F-407D-896B-EF075409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49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2FC9D-C964-4C59-906E-F516E11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040BD7-9088-45A5-89FD-235B7356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E3BCB-9161-4E1A-A6DB-2CCC2427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0A7AC-3312-4794-9895-991E3ADA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E22E8-22E2-4D15-BD2F-1CFFCC6E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34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416F3-BCD0-4513-A0D5-A8251B00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AED6A-AD96-4503-9947-11A3D3CDA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26A732-519C-450B-BFD1-30088DEC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BA37AD-E531-40DF-A472-0CF93119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6E5CC9-309B-437C-952E-986F8D6C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402073-3630-41C8-981A-783227F4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5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C580A-AB1D-42F0-88A2-A3BE26D5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95ADF-E56F-4D5F-96D4-C841D3A7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CAA0B8-911B-487C-A036-875807272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2D6641-7CDA-4731-86C5-C60E5E732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1F2822-973E-4A60-924A-26283EC75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BAE1F3-8EC9-4D64-8C1A-BE2A67C8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89FEDB-C642-4B4A-BF10-45D1C632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541DA7-7F6A-49CE-A49D-4AF14FC1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7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45E81-EF4B-42D6-954D-EC7B9FF5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302DD8-AAAA-4392-B868-154A09BF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E0D45D-F82F-4099-AE24-68A297F7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281180-6E33-4193-B25E-DF95B674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17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5A02F8-AD94-4817-A5CE-08572E9C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C7389B-26B0-49A3-A864-FF2B1784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F11CD9-5ED2-419C-BD67-4C5D7D9B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5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F9174-9268-40B9-96A5-F43BC054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B227C-45F5-433D-93D4-625D8AAD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8C1116-46A4-4112-9E84-84E422A4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E0418-E10A-4897-BB94-56C1C30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6D9E71-C788-405F-AEE2-A8AB890F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12F0C-1ABB-4679-8558-A83A858B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95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937C-DDF8-490D-8C5E-CE21A0BA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9E4150-8057-45D0-9477-C1349278E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1C30E9-1152-4C29-ADA0-2E9D2622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F6F22-0BDE-473A-90BD-7A1E299D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C10EB4-AAD8-4472-9E1A-4D318A4E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78624C-D1FE-4E49-914D-A4BD5A9F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96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6E2C46-79FE-4697-B454-924C39F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22D9-DBE5-41D2-908B-06D11FDB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884F5-E62E-4739-A288-BCF15A38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DD3-E57E-4795-BF57-D7EF21BA1A24}" type="datetimeFigureOut">
              <a:rPr lang="es-MX" smtClean="0"/>
              <a:t>06/05/2024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DC8C1-BD96-4643-BD8C-335C3D7A6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EDC5E-4EB3-4D47-96D3-E0A8506D9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8AE9-CDC6-401C-86EC-79EDF8A21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7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C2239A-8D41-4DD9-9C00-47DA6555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CD62D1B-6C19-4309-8B3B-FF531B1DA1BB}"/>
              </a:ext>
            </a:extLst>
          </p:cNvPr>
          <p:cNvSpPr/>
          <p:nvPr/>
        </p:nvSpPr>
        <p:spPr>
          <a:xfrm>
            <a:off x="8430936" y="6006516"/>
            <a:ext cx="3506598" cy="6459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A41A24-A269-4473-9627-1EDF3A45DEC0}"/>
              </a:ext>
            </a:extLst>
          </p:cNvPr>
          <p:cNvSpPr txBox="1"/>
          <p:nvPr/>
        </p:nvSpPr>
        <p:spPr>
          <a:xfrm>
            <a:off x="8363824" y="6144826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pc="60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Arial Narrow" panose="020B0606020202030204" pitchFamily="34" charset="0"/>
              </a:rPr>
              <a:t>DISPONIBLE ONLINE</a:t>
            </a:r>
          </a:p>
        </p:txBody>
      </p:sp>
    </p:spTree>
    <p:extLst>
      <p:ext uri="{BB962C8B-B14F-4D97-AF65-F5344CB8AC3E}">
        <p14:creationId xmlns:p14="http://schemas.microsoft.com/office/powerpoint/2010/main" val="514778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Ramirez</dc:creator>
  <cp:lastModifiedBy>Alberto Ramirez</cp:lastModifiedBy>
  <cp:revision>2</cp:revision>
  <dcterms:created xsi:type="dcterms:W3CDTF">2024-05-02T02:58:03Z</dcterms:created>
  <dcterms:modified xsi:type="dcterms:W3CDTF">2024-05-06T22:51:52Z</dcterms:modified>
</cp:coreProperties>
</file>