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306" r:id="rId5"/>
    <p:sldId id="307" r:id="rId6"/>
    <p:sldId id="308" r:id="rId7"/>
    <p:sldId id="309" r:id="rId8"/>
    <p:sldId id="314" r:id="rId9"/>
    <p:sldId id="315" r:id="rId10"/>
    <p:sldId id="316" r:id="rId11"/>
    <p:sldId id="317" r:id="rId12"/>
    <p:sldId id="318" r:id="rId13"/>
    <p:sldId id="310" r:id="rId14"/>
    <p:sldId id="319" r:id="rId15"/>
    <p:sldId id="320" r:id="rId16"/>
    <p:sldId id="321" r:id="rId17"/>
    <p:sldId id="322" r:id="rId18"/>
    <p:sldId id="323" r:id="rId19"/>
    <p:sldId id="312" r:id="rId20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2C724EF-04D3-4B00-964E-9C9CEBA2EC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71CADA-13A4-4FC6-AA05-AD1BBD2070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0E8F0-A690-4713-99B0-9817DCF67AE9}" type="datetime1">
              <a:rPr lang="es-MX" smtClean="0"/>
              <a:t>29/11/2023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C42363-302C-4634-B61F-14E53FC08A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79C433-AD45-4D15-832E-F9DB8174B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B8D90-D771-4A84-AC69-38E68714C3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375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5BB69-575D-48F1-9F01-6C3DFC1E60FD}" type="datetime1">
              <a:rPr lang="es-MX" smtClean="0"/>
              <a:pPr/>
              <a:t>29/11/2023</a:t>
            </a:fld>
            <a:endParaRPr lang="es-MX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016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21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85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35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09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8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17" name="Marcador de posición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MX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modificar el estilo de subtítulo del patrón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/>
              <a:t>Título de la presentación</a:t>
            </a:r>
            <a:endParaRPr lang="es-MX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modificar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modificar el estilo de subtítulo del patrón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l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editar el estilo de subtítulo del patrón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3/9/20XX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MX" sz="5400" spc="400" dirty="0">
                <a:solidFill>
                  <a:schemeClr val="bg1"/>
                </a:solidFill>
              </a:rPr>
              <a:t>Vida Zen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43" y="3803374"/>
            <a:ext cx="8557913" cy="2843784"/>
          </a:xfrm>
        </p:spPr>
        <p:txBody>
          <a:bodyPr rtlCol="0">
            <a:normAutofit/>
          </a:bodyPr>
          <a:lstStyle/>
          <a:p>
            <a:r>
              <a:rPr lang="es-MX" sz="2800" dirty="0"/>
              <a:t>Equipo: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800" dirty="0"/>
              <a:t> Acosta Carrasco Carlos Santiago – 201908061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800" dirty="0"/>
              <a:t>Herrera Chávez Rebeca - 201833163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800" dirty="0"/>
              <a:t>Juárez Sánchez José Alberto - 202136422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800" dirty="0"/>
              <a:t>Soto Tellez Roberto - 201827744</a:t>
            </a:r>
          </a:p>
          <a:p>
            <a:pPr rtl="0"/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0" y="-1463358"/>
            <a:ext cx="4434840" cy="3236976"/>
          </a:xfrm>
        </p:spPr>
        <p:txBody>
          <a:bodyPr rtlCol="0"/>
          <a:lstStyle/>
          <a:p>
            <a:pPr rtl="0"/>
            <a:r>
              <a:rPr lang="es-MX" dirty="0"/>
              <a:t>Otras Aplicaciones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2945818"/>
            <a:ext cx="4434835" cy="2438982"/>
          </a:xfrm>
        </p:spPr>
        <p:txBody>
          <a:bodyPr rtlCol="0">
            <a:normAutofit/>
          </a:bodyPr>
          <a:lstStyle/>
          <a:p>
            <a:pPr rtl="0"/>
            <a:r>
              <a:rPr lang="es-MX" sz="1800" dirty="0"/>
              <a:t>En una investigación en Google Play Store, se vio qu</a:t>
            </a:r>
            <a:r>
              <a:rPr lang="es-MX" dirty="0"/>
              <a:t>e la mayoría de las aplicaciones utilizan el color verde, lila a color morado, o un rosa a color melón.</a:t>
            </a:r>
            <a:endParaRPr lang="es-MX" sz="180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smtClean="0"/>
              <a:pPr rtl="0"/>
              <a:t>10</a:t>
            </a:fld>
            <a:endParaRPr lang="es-MX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ACC6545F-0E6C-4177-570F-E3D638AC4A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12945" t="255" r="-8890" b="109"/>
          <a:stretch/>
        </p:blipFill>
        <p:spPr>
          <a:xfrm>
            <a:off x="283464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AD76C-71DD-8E18-E834-48CBD7144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989" y="-1321626"/>
            <a:ext cx="4434840" cy="3236976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COLORES PARA LA APLICACIÓN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50CAFB-86AD-1972-C55A-E06061FCB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994" y="2425040"/>
            <a:ext cx="4434835" cy="3802950"/>
          </a:xfrm>
        </p:spPr>
        <p:txBody>
          <a:bodyPr>
            <a:normAutofit fontScale="92500"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Se decidido usar estos 5 colores que son:</a:t>
            </a:r>
          </a:p>
          <a:p>
            <a:r>
              <a:rPr lang="es-MX" sz="2400" dirty="0">
                <a:solidFill>
                  <a:schemeClr val="bg1"/>
                </a:solidFill>
              </a:rPr>
              <a:t>- Gris oscuro o Azul Grisáceo Oscuro</a:t>
            </a:r>
          </a:p>
          <a:p>
            <a:r>
              <a:rPr lang="es-MX" sz="2400" dirty="0">
                <a:solidFill>
                  <a:schemeClr val="bg1"/>
                </a:solidFill>
              </a:rPr>
              <a:t>- Gris Plata</a:t>
            </a:r>
          </a:p>
          <a:p>
            <a:r>
              <a:rPr lang="es-MX" sz="2400" dirty="0">
                <a:solidFill>
                  <a:schemeClr val="bg1"/>
                </a:solidFill>
              </a:rPr>
              <a:t>- Azul Claro Grisáceo</a:t>
            </a:r>
          </a:p>
          <a:p>
            <a:r>
              <a:rPr lang="es-MX" sz="2400" dirty="0">
                <a:solidFill>
                  <a:schemeClr val="bg1"/>
                </a:solidFill>
              </a:rPr>
              <a:t>- Azul Medio</a:t>
            </a:r>
          </a:p>
          <a:p>
            <a:r>
              <a:rPr lang="es-MX" sz="2400" dirty="0">
                <a:solidFill>
                  <a:schemeClr val="bg1"/>
                </a:solidFill>
              </a:rPr>
              <a:t>- Beige Claro o Grisáceo Claro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34E1D4-A5DF-2997-EFC0-1E5FB3BF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MX" noProof="0" smtClean="0"/>
              <a:pPr rtl="0"/>
              <a:t>11</a:t>
            </a:fld>
            <a:endParaRPr lang="es-MX" noProof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46C450C3-AFCA-2DF0-A1EA-B433365070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5518" r="187"/>
          <a:stretch/>
        </p:blipFill>
        <p:spPr>
          <a:xfrm>
            <a:off x="7088670" y="296862"/>
            <a:ext cx="3043859" cy="6264275"/>
          </a:xfrm>
        </p:spPr>
      </p:pic>
    </p:spTree>
    <p:extLst>
      <p:ext uri="{BB962C8B-B14F-4D97-AF65-F5344CB8AC3E}">
        <p14:creationId xmlns:p14="http://schemas.microsoft.com/office/powerpoint/2010/main" val="121972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8EC9-3D9A-05D1-083D-5003222D2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Aplicación</a:t>
            </a:r>
          </a:p>
        </p:txBody>
      </p:sp>
    </p:spTree>
    <p:extLst>
      <p:ext uri="{BB962C8B-B14F-4D97-AF65-F5344CB8AC3E}">
        <p14:creationId xmlns:p14="http://schemas.microsoft.com/office/powerpoint/2010/main" val="402926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4495E3F-7DE1-857E-7F16-829F042C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MX" noProof="0" smtClean="0"/>
              <a:t>13</a:t>
            </a:fld>
            <a:endParaRPr lang="es-MX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E438D7-3564-5FCB-FFFD-0857BB640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4" b="5122"/>
          <a:stretch/>
        </p:blipFill>
        <p:spPr>
          <a:xfrm>
            <a:off x="1245033" y="288235"/>
            <a:ext cx="3075847" cy="62815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767AF2-7F2E-2848-BFA6-3E1DE88FF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32"/>
          <a:stretch/>
        </p:blipFill>
        <p:spPr>
          <a:xfrm>
            <a:off x="4922690" y="311427"/>
            <a:ext cx="3086100" cy="64100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F053B3B-5573-A843-80B6-79910A097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94"/>
          <a:stretch/>
        </p:blipFill>
        <p:spPr>
          <a:xfrm>
            <a:off x="8610600" y="288235"/>
            <a:ext cx="3086100" cy="64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4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A7AA4A-25C4-2010-2AFB-2C50C9C9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MX" noProof="0" smtClean="0"/>
              <a:t>14</a:t>
            </a:fld>
            <a:endParaRPr lang="es-MX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913436-7936-D735-90EB-E75BF32DB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96"/>
          <a:stretch/>
        </p:blipFill>
        <p:spPr>
          <a:xfrm>
            <a:off x="4552950" y="185530"/>
            <a:ext cx="3086100" cy="65359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950A8D-65DD-2C8E-A805-373F6E060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6"/>
          <a:stretch/>
        </p:blipFill>
        <p:spPr>
          <a:xfrm>
            <a:off x="8170794" y="185530"/>
            <a:ext cx="3086100" cy="6535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8CF27E2-A943-6D28-73BD-2E250E410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96"/>
          <a:stretch/>
        </p:blipFill>
        <p:spPr>
          <a:xfrm>
            <a:off x="935106" y="185530"/>
            <a:ext cx="3086100" cy="65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59D19F-9ACD-605D-0753-642DAB5B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MX" noProof="0" smtClean="0"/>
              <a:t>15</a:t>
            </a:fld>
            <a:endParaRPr lang="es-MX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129CA7-46FC-535C-51BB-A8352E94B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3"/>
          <a:stretch/>
        </p:blipFill>
        <p:spPr>
          <a:xfrm>
            <a:off x="838200" y="145774"/>
            <a:ext cx="3086100" cy="64538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6FE971-13A4-7F4F-32DF-FE2D95486D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93"/>
          <a:stretch/>
        </p:blipFill>
        <p:spPr>
          <a:xfrm>
            <a:off x="4340915" y="145774"/>
            <a:ext cx="3086100" cy="64538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181A52-5150-7D63-32F4-CDC0D57D57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93"/>
          <a:stretch/>
        </p:blipFill>
        <p:spPr>
          <a:xfrm>
            <a:off x="8091281" y="145774"/>
            <a:ext cx="3086100" cy="6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410" y="1333260"/>
            <a:ext cx="5276088" cy="2276856"/>
          </a:xfrm>
        </p:spPr>
        <p:txBody>
          <a:bodyPr rtlCol="0"/>
          <a:lstStyle/>
          <a:p>
            <a:pPr rtl="0"/>
            <a:r>
              <a:rPr lang="es-MX" dirty="0"/>
              <a:t>Gracias</a:t>
            </a:r>
            <a:br>
              <a:rPr lang="es-MX" dirty="0"/>
            </a:br>
            <a:r>
              <a:rPr lang="es-MX" dirty="0"/>
              <a:t>por su atención</a:t>
            </a:r>
          </a:p>
        </p:txBody>
      </p:sp>
      <p:sp>
        <p:nvSpPr>
          <p:cNvPr id="24" name="Marcador de posición de número de diapositiva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smtClean="0"/>
              <a:pPr rtl="0"/>
              <a:t>16</a:t>
            </a:fld>
            <a:endParaRPr lang="es-MX"/>
          </a:p>
        </p:txBody>
      </p:sp>
      <p:pic>
        <p:nvPicPr>
          <p:cNvPr id="6146" name="Picture 2" descr="Cuatro técnicas de relajación eficaces en terapia | Dopsi.es">
            <a:extLst>
              <a:ext uri="{FF2B5EF4-FFF2-40B4-BE49-F238E27FC236}">
                <a16:creationId xmlns:a16="http://schemas.microsoft.com/office/drawing/2014/main" id="{4D8942DB-B182-7704-2AE0-E37ACFC552DA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8" t="1183" r="5256" b="1744"/>
          <a:stretch/>
        </p:blipFill>
        <p:spPr bwMode="auto"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écnicas de relajación para superar la ansiedad por el confinamiento ...">
            <a:extLst>
              <a:ext uri="{FF2B5EF4-FFF2-40B4-BE49-F238E27FC236}">
                <a16:creationId xmlns:a16="http://schemas.microsoft.com/office/drawing/2014/main" id="{BAAACFA8-371D-C299-CDB6-D5E98292218D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0" r="15160"/>
          <a:stretch>
            <a:fillRect/>
          </a:stretch>
        </p:blipFill>
        <p:spPr bwMode="auto"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écnicas de relajación - Mind Map">
            <a:extLst>
              <a:ext uri="{FF2B5EF4-FFF2-40B4-BE49-F238E27FC236}">
                <a16:creationId xmlns:a16="http://schemas.microsoft.com/office/drawing/2014/main" id="{C70CE12A-7D92-7DEC-0764-3F7B642852A6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9" r="21679"/>
          <a:stretch>
            <a:fillRect/>
          </a:stretch>
        </p:blipFill>
        <p:spPr bwMode="auto"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ujer relajada y sonriente trabajando en la computadora con los pies ...">
            <a:extLst>
              <a:ext uri="{FF2B5EF4-FFF2-40B4-BE49-F238E27FC236}">
                <a16:creationId xmlns:a16="http://schemas.microsoft.com/office/drawing/2014/main" id="{BDDF7B78-297A-DA5B-6129-BAFB3F7EC21E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" t="26360" r="119"/>
          <a:stretch/>
        </p:blipFill>
        <p:spPr bwMode="auto"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índice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2400" dirty="0"/>
              <a:t>Concepto</a:t>
            </a:r>
          </a:p>
          <a:p>
            <a:pPr rtl="0"/>
            <a:r>
              <a:rPr lang="es-MX" sz="2400" dirty="0"/>
              <a:t>Características</a:t>
            </a:r>
          </a:p>
          <a:p>
            <a:pPr rtl="0"/>
            <a:r>
              <a:rPr lang="es-MX" sz="2400" dirty="0"/>
              <a:t>Colores</a:t>
            </a:r>
          </a:p>
          <a:p>
            <a:pPr rtl="0"/>
            <a:r>
              <a:rPr lang="es-MX" sz="2400" dirty="0"/>
              <a:t>Aplicación en General</a:t>
            </a:r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/>
              <a:t>Título de presentación</a:t>
            </a:r>
          </a:p>
        </p:txBody>
      </p:sp>
      <p:sp>
        <p:nvSpPr>
          <p:cNvPr id="9" name="Marcador de número de número de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smtClean="0"/>
              <a:pPr/>
              <a:t>2</a:t>
            </a:fld>
            <a:endParaRPr lang="es-MX"/>
          </a:p>
        </p:txBody>
      </p:sp>
      <p:pic>
        <p:nvPicPr>
          <p:cNvPr id="4098" name="Picture 2" descr="Buscar fotos: spa">
            <a:extLst>
              <a:ext uri="{FF2B5EF4-FFF2-40B4-BE49-F238E27FC236}">
                <a16:creationId xmlns:a16="http://schemas.microsoft.com/office/drawing/2014/main" id="{CEA0D8FD-33CC-86FD-1B5A-7EFBE4334A85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7" r="24737"/>
          <a:stretch>
            <a:fillRect/>
          </a:stretch>
        </p:blipFill>
        <p:spPr bwMode="auto"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Introducción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MX" b="1" dirty="0">
                <a:solidFill>
                  <a:srgbClr val="27282A"/>
                </a:solidFill>
                <a:latin typeface="Karla" panose="020F0502020204030204" pitchFamily="2" charset="0"/>
              </a:rPr>
              <a:t>R</a:t>
            </a:r>
            <a:r>
              <a:rPr lang="es-MX" b="1" i="0" dirty="0">
                <a:solidFill>
                  <a:srgbClr val="27282A"/>
                </a:solidFill>
                <a:effectLst/>
                <a:latin typeface="Karla" panose="020F0502020204030204" pitchFamily="2" charset="0"/>
              </a:rPr>
              <a:t>elajación</a:t>
            </a:r>
            <a:endParaRPr lang="es-MX" dirty="0">
              <a:solidFill>
                <a:srgbClr val="27282A"/>
              </a:solidFill>
              <a:latin typeface="Karla" panose="020F0502020204030204" pitchFamily="2" charset="0"/>
            </a:endParaRPr>
          </a:p>
          <a:p>
            <a:pPr rtl="0"/>
            <a:r>
              <a:rPr lang="es-MX" dirty="0">
                <a:solidFill>
                  <a:srgbClr val="27282A"/>
                </a:solidFill>
                <a:latin typeface="Karla" panose="020F0502020204030204" pitchFamily="2" charset="0"/>
              </a:rPr>
              <a:t>E</a:t>
            </a:r>
            <a:r>
              <a:rPr lang="es-MX" i="0" dirty="0">
                <a:solidFill>
                  <a:srgbClr val="27282A"/>
                </a:solidFill>
                <a:effectLst/>
                <a:latin typeface="Karla" panose="020F0502020204030204" pitchFamily="2" charset="0"/>
              </a:rPr>
              <a:t>stado del individuo en el cual experimenta una disminución de la </a:t>
            </a:r>
            <a:r>
              <a:rPr lang="es-MX" i="0" u="none" strike="noStrike" dirty="0">
                <a:effectLst/>
                <a:latin typeface="Karla" panose="020F0502020204030204" pitchFamily="2" charset="0"/>
              </a:rPr>
              <a:t>rigidez muscular</a:t>
            </a:r>
            <a:r>
              <a:rPr lang="es-MX" i="0" dirty="0">
                <a:solidFill>
                  <a:srgbClr val="27282A"/>
                </a:solidFill>
                <a:effectLst/>
                <a:latin typeface="Karla" panose="020F0502020204030204" pitchFamily="2" charset="0"/>
              </a:rPr>
              <a:t> que otorga una gran sensación de descanso mientras se toma el equilibrio de la respiración, frecuencia cardíaca y el </a:t>
            </a:r>
            <a:r>
              <a:rPr lang="es-MX" i="0" u="none" strike="noStrike" dirty="0">
                <a:effectLst/>
                <a:latin typeface="Karla" panose="020F0502020204030204" pitchFamily="2" charset="0"/>
              </a:rPr>
              <a:t>metabolismo</a:t>
            </a:r>
            <a:r>
              <a:rPr lang="es-MX" i="0" dirty="0">
                <a:solidFill>
                  <a:srgbClr val="27282A"/>
                </a:solidFill>
                <a:effectLst/>
                <a:latin typeface="Karla" panose="020F0502020204030204" pitchFamily="2" charset="0"/>
              </a:rPr>
              <a:t> de la persona, liberándola de tensiones de distinta causa, bien sea muscular o psicológica que de acuerdo al estilo de vida, van acumulando en su día a día.</a:t>
            </a:r>
            <a:endParaRPr lang="es-MX" dirty="0"/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smtClean="0"/>
              <a:pPr/>
              <a:t>3</a:t>
            </a:fld>
            <a:endParaRPr lang="es-MX"/>
          </a:p>
        </p:txBody>
      </p:sp>
      <p:pic>
        <p:nvPicPr>
          <p:cNvPr id="2052" name="Picture 4" descr="3 Horas de la mejor música de relajación y meditación profunda Zen. Es ...">
            <a:extLst>
              <a:ext uri="{FF2B5EF4-FFF2-40B4-BE49-F238E27FC236}">
                <a16:creationId xmlns:a16="http://schemas.microsoft.com/office/drawing/2014/main" id="{BCCA21A5-BFBA-31E8-67C2-D79EB37345B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8" r="2802"/>
          <a:stretch/>
        </p:blipFill>
        <p:spPr bwMode="auto">
          <a:xfrm>
            <a:off x="7277794" y="1738092"/>
            <a:ext cx="4266960" cy="42669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MX" b="1" cap="all" spc="400" dirty="0">
                <a:solidFill>
                  <a:schemeClr val="bg1"/>
                </a:solidFill>
                <a:latin typeface="+mn-lt"/>
              </a:rPr>
              <a:t>Concepto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78D50-65AA-091D-6B8F-71BFA27EB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138"/>
            <a:ext cx="10515600" cy="4351338"/>
          </a:xfrm>
        </p:spPr>
        <p:txBody>
          <a:bodyPr/>
          <a:lstStyle/>
          <a:p>
            <a:r>
              <a:rPr lang="es-MX" dirty="0"/>
              <a:t>Se creo una aplicación diseñada para ayudar a los usuarios a practicas la atención plena y la meditación.</a:t>
            </a:r>
          </a:p>
          <a:p>
            <a:r>
              <a:rPr lang="es-MX" dirty="0"/>
              <a:t>El enfoque principal es proporcionar una experiencia relajante y efectiva para reducir el estrés y mejorar el bienestar emocional.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030968-1180-2795-7463-CDB4916F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MX" noProof="0" smtClean="0"/>
              <a:t>5</a:t>
            </a:fld>
            <a:endParaRPr lang="es-MX" noProof="0"/>
          </a:p>
        </p:txBody>
      </p:sp>
      <p:pic>
        <p:nvPicPr>
          <p:cNvPr id="1026" name="Picture 2" descr="Taller de relajación - Mente a punto">
            <a:extLst>
              <a:ext uri="{FF2B5EF4-FFF2-40B4-BE49-F238E27FC236}">
                <a16:creationId xmlns:a16="http://schemas.microsoft.com/office/drawing/2014/main" id="{8978F41D-DDC2-5B9B-58EE-2A7A4183F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2801257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9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3A014-2432-DD0F-FC4D-A9E0977D3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Características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58243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8D6B91-BBBC-0E7E-FD11-BD1D66F31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749"/>
            <a:ext cx="10515600" cy="4351338"/>
          </a:xfrm>
        </p:spPr>
        <p:txBody>
          <a:bodyPr/>
          <a:lstStyle/>
          <a:p>
            <a:pPr marL="514350" indent="-514350" algn="r">
              <a:buFont typeface="+mj-lt"/>
              <a:buAutoNum type="arabicPeriod"/>
            </a:pPr>
            <a:r>
              <a:rPr lang="es-MX" dirty="0"/>
              <a:t>Sesiones de meditación guiadas</a:t>
            </a:r>
          </a:p>
          <a:p>
            <a:pPr marL="514350" indent="-514350" algn="r">
              <a:buFont typeface="+mj-lt"/>
              <a:buAutoNum type="arabicPeriod"/>
            </a:pPr>
            <a:r>
              <a:rPr lang="es-MX" dirty="0"/>
              <a:t>Temporizadores personalizadas</a:t>
            </a:r>
          </a:p>
          <a:p>
            <a:pPr marL="514350" indent="-514350" algn="r">
              <a:buFont typeface="+mj-lt"/>
              <a:buAutoNum type="arabicPeriod"/>
            </a:pPr>
            <a:r>
              <a:rPr lang="es-MX" dirty="0"/>
              <a:t>Rastreo del progreso</a:t>
            </a:r>
          </a:p>
          <a:p>
            <a:pPr marL="514350" indent="-514350" algn="r">
              <a:buFont typeface="+mj-lt"/>
              <a:buAutoNum type="arabicPeriod"/>
            </a:pPr>
            <a:r>
              <a:rPr lang="es-MX" dirty="0"/>
              <a:t>Sonidos relajantes y música</a:t>
            </a:r>
          </a:p>
          <a:p>
            <a:pPr marL="514350" indent="-514350" algn="r">
              <a:buFont typeface="+mj-lt"/>
              <a:buAutoNum type="arabicPeriod"/>
            </a:pPr>
            <a:r>
              <a:rPr lang="es-MX" dirty="0"/>
              <a:t>Recordatorios y horarios</a:t>
            </a:r>
          </a:p>
          <a:p>
            <a:pPr algn="r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48EFE1-B5D3-70C3-787C-F96B9FF4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MX" noProof="0" smtClean="0"/>
              <a:t>7</a:t>
            </a:fld>
            <a:endParaRPr lang="es-MX" noProof="0"/>
          </a:p>
        </p:txBody>
      </p:sp>
      <p:pic>
        <p:nvPicPr>
          <p:cNvPr id="3076" name="Picture 4" descr="Ejercicios respiratorios para relajación | Salud180">
            <a:extLst>
              <a:ext uri="{FF2B5EF4-FFF2-40B4-BE49-F238E27FC236}">
                <a16:creationId xmlns:a16="http://schemas.microsoft.com/office/drawing/2014/main" id="{EDDDEEAE-74D0-F484-0484-63315E20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9" y="2853418"/>
            <a:ext cx="5435534" cy="3868057"/>
          </a:xfrm>
          <a:prstGeom prst="parallelogram">
            <a:avLst>
              <a:gd name="adj" fmla="val 3212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1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B6B69-040C-A2D4-A148-5970BA62F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Colores</a:t>
            </a:r>
          </a:p>
        </p:txBody>
      </p:sp>
    </p:spTree>
    <p:extLst>
      <p:ext uri="{BB962C8B-B14F-4D97-AF65-F5344CB8AC3E}">
        <p14:creationId xmlns:p14="http://schemas.microsoft.com/office/powerpoint/2010/main" val="328872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735E2-C9ED-EB47-0D1F-A58A0E667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886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Verde: el verde es el color que menos fatiga visual produce.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Blanco: es representante de los escenarios más puros y pacíficos.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Rosa: aprovechando sus tonalidades más suaves para ofrecer matices relajantes, que reflejan inocencia y dulzura.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Beige: cuando se utilizan tonos amarillos en su gama muy clara como el beige, relajan el cuerpo, calmar los nervios y reducir el estrés.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Lila: es un color muy bello que resulta relajante a la vista.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DF31C7-A879-8082-6CF0-C75D885A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MX" noProof="0" smtClean="0"/>
              <a:t>9</a:t>
            </a:fld>
            <a:endParaRPr lang="es-MX" noProof="0"/>
          </a:p>
        </p:txBody>
      </p:sp>
      <p:pic>
        <p:nvPicPr>
          <p:cNvPr id="5122" name="Picture 2" descr=" ">
            <a:extLst>
              <a:ext uri="{FF2B5EF4-FFF2-40B4-BE49-F238E27FC236}">
                <a16:creationId xmlns:a16="http://schemas.microsoft.com/office/drawing/2014/main" id="{7EF331BC-A0BD-10F9-D421-FF88A996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374243"/>
            <a:ext cx="2743200" cy="1714500"/>
          </a:xfrm>
          <a:prstGeom prst="parallelogram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4" name="Picture 4" descr="Imágenes de color blanco | Imágenes">
            <a:extLst>
              <a:ext uri="{FF2B5EF4-FFF2-40B4-BE49-F238E27FC236}">
                <a16:creationId xmlns:a16="http://schemas.microsoft.com/office/drawing/2014/main" id="{E63CCD71-E01E-7464-4EC8-C2A1852F5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49" y="4374242"/>
            <a:ext cx="1714502" cy="1714502"/>
          </a:xfrm>
          <a:prstGeom prst="parallelogram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6" name="Picture 6" descr="Sintético 94+ Imagen De Fondo Productos De Comida Color Rosa Alta ...">
            <a:extLst>
              <a:ext uri="{FF2B5EF4-FFF2-40B4-BE49-F238E27FC236}">
                <a16:creationId xmlns:a16="http://schemas.microsoft.com/office/drawing/2014/main" id="{95D3F6AD-9DB9-25FB-5F3D-F140BB222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4295322" y="4374243"/>
            <a:ext cx="2384878" cy="1714500"/>
          </a:xfrm>
          <a:prstGeom prst="parallelogram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8" name="Picture 8" descr="Cream Beige Color - Homecare24">
            <a:extLst>
              <a:ext uri="{FF2B5EF4-FFF2-40B4-BE49-F238E27FC236}">
                <a16:creationId xmlns:a16="http://schemas.microsoft.com/office/drawing/2014/main" id="{78F85A4F-36CF-4B8F-9285-8620C8B6C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34" y="4374242"/>
            <a:ext cx="2745520" cy="1714502"/>
          </a:xfrm>
          <a:prstGeom prst="parallelogram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30" name="Picture 10" descr=" ">
            <a:extLst>
              <a:ext uri="{FF2B5EF4-FFF2-40B4-BE49-F238E27FC236}">
                <a16:creationId xmlns:a16="http://schemas.microsoft.com/office/drawing/2014/main" id="{BE7FBDC4-79A1-9B1C-BEED-E9B59FFD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83" y="4374241"/>
            <a:ext cx="2743202" cy="1714502"/>
          </a:xfrm>
          <a:prstGeom prst="parallelogram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957351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tf89338750_wac</Template>
  <TotalTime>0</TotalTime>
  <Words>345</Words>
  <Application>Microsoft Office PowerPoint</Application>
  <PresentationFormat>Panorámica</PresentationFormat>
  <Paragraphs>58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Karla</vt:lpstr>
      <vt:lpstr>Univers</vt:lpstr>
      <vt:lpstr>Wingdings</vt:lpstr>
      <vt:lpstr>GradientUnivers</vt:lpstr>
      <vt:lpstr>Vida Zen</vt:lpstr>
      <vt:lpstr>índice</vt:lpstr>
      <vt:lpstr>Introducción</vt:lpstr>
      <vt:lpstr>Concepto</vt:lpstr>
      <vt:lpstr>Presentación de PowerPoint</vt:lpstr>
      <vt:lpstr>Características de la Aplicación</vt:lpstr>
      <vt:lpstr>Presentación de PowerPoint</vt:lpstr>
      <vt:lpstr>Colores</vt:lpstr>
      <vt:lpstr>Presentación de PowerPoint</vt:lpstr>
      <vt:lpstr>Otras Aplicaciones</vt:lpstr>
      <vt:lpstr>COLORES PARA LA APLICACIÓN</vt:lpstr>
      <vt:lpstr>Aplicación</vt:lpstr>
      <vt:lpstr>Presentación de PowerPoint</vt:lpstr>
      <vt:lpstr>Presentación de PowerPoint</vt:lpstr>
      <vt:lpstr>Presentación de PowerPoint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2023-11-29T05:01:33Z</dcterms:created>
  <dcterms:modified xsi:type="dcterms:W3CDTF">2023-11-29T13:24:52Z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