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1160125" cy="2159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>
        <p:scale>
          <a:sx n="75" d="100"/>
          <a:sy n="75" d="100"/>
        </p:scale>
        <p:origin x="990" y="-6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3534924"/>
            <a:ext cx="9486106" cy="7519835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11344752"/>
            <a:ext cx="8370094" cy="52148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1149975"/>
            <a:ext cx="2406402" cy="18304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1149975"/>
            <a:ext cx="7079704" cy="18304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5384888"/>
            <a:ext cx="9625608" cy="8984801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4454688"/>
            <a:ext cx="9625608" cy="4724895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5749874"/>
            <a:ext cx="4743053" cy="1370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5749874"/>
            <a:ext cx="4743053" cy="1370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149979"/>
            <a:ext cx="9625608" cy="4174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5294885"/>
            <a:ext cx="4721255" cy="259494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7889827"/>
            <a:ext cx="4721255" cy="116047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5294885"/>
            <a:ext cx="4744507" cy="259494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7889827"/>
            <a:ext cx="4744507" cy="116047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439968"/>
            <a:ext cx="3599431" cy="5039889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3109937"/>
            <a:ext cx="5649813" cy="1534966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6479857"/>
            <a:ext cx="3599431" cy="12004738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439968"/>
            <a:ext cx="3599431" cy="5039889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3109937"/>
            <a:ext cx="5649813" cy="1534966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6479857"/>
            <a:ext cx="3599431" cy="12004738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1149979"/>
            <a:ext cx="962560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5749874"/>
            <a:ext cx="962560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20019564"/>
            <a:ext cx="251102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0C98-9351-4765-AD3A-5A579A6CB9F7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20019564"/>
            <a:ext cx="376654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20019564"/>
            <a:ext cx="251102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533C-11E8-479A-8235-638104AC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84762" y="5110162"/>
            <a:ext cx="1054100" cy="495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شروع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4926012" y="5821362"/>
            <a:ext cx="1371600" cy="6477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دریافت</a:t>
            </a:r>
            <a:r>
              <a:rPr lang="en-US" dirty="0"/>
              <a:t> </a:t>
            </a:r>
            <a:r>
              <a:rPr lang="en-US" dirty="0"/>
              <a:t>n</a:t>
            </a:r>
            <a:r>
              <a:rPr lang="fa-IR" dirty="0"/>
              <a:t> کن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>
            <a:off x="5611812" y="5605462"/>
            <a:ext cx="0" cy="21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  <a:endCxn id="19" idx="0"/>
          </p:cNvCxnSpPr>
          <p:nvPr/>
        </p:nvCxnSpPr>
        <p:spPr>
          <a:xfrm>
            <a:off x="5611812" y="6469062"/>
            <a:ext cx="0" cy="99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05387" y="7459920"/>
            <a:ext cx="1212850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41" idx="0"/>
          </p:cNvCxnSpPr>
          <p:nvPr/>
        </p:nvCxnSpPr>
        <p:spPr>
          <a:xfrm>
            <a:off x="5611817" y="8107620"/>
            <a:ext cx="28575" cy="1244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4710116" y="10914062"/>
            <a:ext cx="1882775" cy="11303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0==</a:t>
            </a:r>
            <a:r>
              <a:rPr lang="en-US" sz="1200" dirty="0" err="1"/>
              <a:t>n%i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40386" y="1206503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3136" y="111182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5651504" y="12044362"/>
            <a:ext cx="23813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91650" y="12622212"/>
            <a:ext cx="1845686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=i+1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23" idx="0"/>
          </p:cNvCxnSpPr>
          <p:nvPr/>
        </p:nvCxnSpPr>
        <p:spPr>
          <a:xfrm>
            <a:off x="5640387" y="10329862"/>
            <a:ext cx="11112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4598197" y="9351962"/>
            <a:ext cx="2084389" cy="97155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11817" y="104197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67446" y="951135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rot="5400000" flipH="1" flipV="1">
            <a:off x="2522996" y="9978110"/>
            <a:ext cx="3917434" cy="2170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96278" y="13026250"/>
            <a:ext cx="1411558" cy="21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/>
          <p:cNvSpPr/>
          <p:nvPr/>
        </p:nvSpPr>
        <p:spPr>
          <a:xfrm>
            <a:off x="4598192" y="14312775"/>
            <a:ext cx="1868328" cy="101308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==n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flipH="1">
            <a:off x="5546561" y="9840401"/>
            <a:ext cx="1150225" cy="4475033"/>
          </a:xfrm>
          <a:prstGeom prst="bentConnector4">
            <a:avLst>
              <a:gd name="adj1" fmla="val -147953"/>
              <a:gd name="adj2" fmla="val 92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3" idx="3"/>
          </p:cNvCxnSpPr>
          <p:nvPr/>
        </p:nvCxnSpPr>
        <p:spPr>
          <a:xfrm flipV="1">
            <a:off x="6592891" y="11468654"/>
            <a:ext cx="1779077" cy="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3"/>
          </p:cNvCxnSpPr>
          <p:nvPr/>
        </p:nvCxnSpPr>
        <p:spPr>
          <a:xfrm flipV="1">
            <a:off x="6466520" y="14749462"/>
            <a:ext cx="1233488" cy="69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92287" y="1449915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75" idx="1"/>
          </p:cNvCxnSpPr>
          <p:nvPr/>
        </p:nvCxnSpPr>
        <p:spPr>
          <a:xfrm flipH="1" flipV="1">
            <a:off x="3636962" y="14784392"/>
            <a:ext cx="961230" cy="3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92886" y="1446105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  <p:cxnSp>
        <p:nvCxnSpPr>
          <p:cNvPr id="98" name="Elbow Connector 97"/>
          <p:cNvCxnSpPr>
            <a:endCxn id="99" idx="0"/>
          </p:cNvCxnSpPr>
          <p:nvPr/>
        </p:nvCxnSpPr>
        <p:spPr>
          <a:xfrm rot="5400000">
            <a:off x="6494129" y="14330189"/>
            <a:ext cx="895350" cy="26863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791650" y="16121062"/>
            <a:ext cx="1613912" cy="641350"/>
          </a:xfrm>
          <a:prstGeom prst="ellipse">
            <a:avLst/>
          </a:prstGeom>
          <a:solidFill>
            <a:srgbClr val="E9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02" name="Elbow Connector 101"/>
          <p:cNvCxnSpPr/>
          <p:nvPr/>
        </p:nvCxnSpPr>
        <p:spPr>
          <a:xfrm rot="16200000" flipH="1">
            <a:off x="4099765" y="14189915"/>
            <a:ext cx="554296" cy="24697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unched Tape 9"/>
          <p:cNvSpPr/>
          <p:nvPr/>
        </p:nvSpPr>
        <p:spPr>
          <a:xfrm>
            <a:off x="2379662" y="14252578"/>
            <a:ext cx="1257300" cy="1098551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/>
              <a:t>عدد </a:t>
            </a:r>
            <a:r>
              <a:rPr lang="en-US" sz="2400"/>
              <a:t> n </a:t>
            </a:r>
            <a:r>
              <a:rPr lang="fa-IR" sz="2400"/>
              <a:t>اول است</a:t>
            </a:r>
            <a:endParaRPr lang="en-US" sz="2400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7674083" y="14213809"/>
            <a:ext cx="1221838" cy="1112044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/>
              <a:t>عدد</a:t>
            </a:r>
            <a:r>
              <a:rPr lang="en-US" sz="2400"/>
              <a:t> n </a:t>
            </a:r>
            <a:r>
              <a:rPr lang="fa-IR" sz="2400"/>
              <a:t>اول نیست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22562" y="4970462"/>
            <a:ext cx="1054100" cy="495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شروع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2" idx="4"/>
          </p:cNvCxnSpPr>
          <p:nvPr/>
        </p:nvCxnSpPr>
        <p:spPr>
          <a:xfrm>
            <a:off x="3249612" y="5465762"/>
            <a:ext cx="0" cy="21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>
            <a:off x="2563812" y="5681662"/>
            <a:ext cx="1371600" cy="6477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دریافت</a:t>
            </a:r>
            <a:r>
              <a:rPr lang="en-US" dirty="0"/>
              <a:t> </a:t>
            </a:r>
            <a:r>
              <a:rPr lang="en-US" dirty="0"/>
              <a:t>n</a:t>
            </a:r>
            <a:r>
              <a:rPr lang="fa-IR" dirty="0"/>
              <a:t> کن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854450" y="6005512"/>
            <a:ext cx="442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37050" y="5681662"/>
            <a:ext cx="1039812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a=0</a:t>
            </a:r>
          </a:p>
          <a:p>
            <a:pPr algn="ctr"/>
            <a:r>
              <a:rPr lang="en-US" dirty="0"/>
              <a:t>temp=n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376862" y="6005512"/>
            <a:ext cx="41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5795962" y="5580062"/>
            <a:ext cx="1905000" cy="8509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temp&gt;0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64757" y="564888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8467" y="641826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748462" y="6430962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00762" y="6786562"/>
            <a:ext cx="1600200" cy="482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=temp%10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6900862" y="7269162"/>
            <a:ext cx="0" cy="31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00762" y="7586662"/>
            <a:ext cx="1600200" cy="673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a=(a×10)+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6900862" y="8259762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38862" y="8602662"/>
            <a:ext cx="1790700" cy="58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temp=temp//10</a:t>
            </a:r>
            <a:endParaRPr lang="en-US" dirty="0"/>
          </a:p>
        </p:txBody>
      </p:sp>
      <p:cxnSp>
        <p:nvCxnSpPr>
          <p:cNvPr id="23" name="Elbow Connector 22"/>
          <p:cNvCxnSpPr>
            <a:stCxn id="21" idx="1"/>
          </p:cNvCxnSpPr>
          <p:nvPr/>
        </p:nvCxnSpPr>
        <p:spPr>
          <a:xfrm rot="10800000">
            <a:off x="5516562" y="6005512"/>
            <a:ext cx="622300" cy="28892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26" idx="3"/>
          </p:cNvCxnSpPr>
          <p:nvPr/>
        </p:nvCxnSpPr>
        <p:spPr>
          <a:xfrm>
            <a:off x="7700962" y="6005512"/>
            <a:ext cx="612558" cy="4178300"/>
          </a:xfrm>
          <a:prstGeom prst="bentConnector3">
            <a:avLst>
              <a:gd name="adj1" fmla="val 137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6714914" y="9688512"/>
            <a:ext cx="1598611" cy="9906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6100767" y="10183812"/>
            <a:ext cx="614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7514219" y="10679112"/>
            <a:ext cx="1" cy="69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51887" y="11371262"/>
            <a:ext cx="1613912" cy="641350"/>
          </a:xfrm>
          <a:prstGeom prst="ellipse">
            <a:avLst/>
          </a:prstGeom>
          <a:solidFill>
            <a:srgbClr val="E9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>
            <a:off x="4921249" y="10596562"/>
            <a:ext cx="37594" cy="774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6" idx="6"/>
          </p:cNvCxnSpPr>
          <p:nvPr/>
        </p:nvCxnSpPr>
        <p:spPr>
          <a:xfrm flipH="1" flipV="1">
            <a:off x="5765804" y="11691942"/>
            <a:ext cx="664153" cy="9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55057" y="1079924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69462" y="983301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4435769" y="9788787"/>
            <a:ext cx="1662111" cy="790059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/>
              <a:t>عدد آینه ای است</a:t>
            </a:r>
            <a:r>
              <a:rPr lang="en-US"/>
              <a:t> n</a:t>
            </a:r>
            <a:endParaRPr lang="en-US" dirty="0"/>
          </a:p>
        </p:txBody>
      </p:sp>
      <p:sp>
        <p:nvSpPr>
          <p:cNvPr id="8" name="Flowchart: Punched Tape 7"/>
          <p:cNvSpPr/>
          <p:nvPr/>
        </p:nvSpPr>
        <p:spPr>
          <a:xfrm>
            <a:off x="6407835" y="11371267"/>
            <a:ext cx="1666622" cy="771525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/>
              <a:t>عدد آینه ای نیست</a:t>
            </a:r>
            <a:r>
              <a:rPr lang="en-US"/>
              <a:t>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7695" y="5048202"/>
            <a:ext cx="693796" cy="3759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dirty="0">
                <a:solidFill>
                  <a:schemeClr val="tx1"/>
                </a:solidFill>
              </a:rPr>
              <a:t>شروع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3816400" y="5016975"/>
            <a:ext cx="990952" cy="438411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00" dirty="0"/>
              <a:t>را دریافت</a:t>
            </a:r>
            <a:r>
              <a:rPr lang="en-US" sz="1000" dirty="0"/>
              <a:t> </a:t>
            </a:r>
            <a:r>
              <a:rPr lang="en-US" sz="1000" dirty="0"/>
              <a:t>n</a:t>
            </a:r>
            <a:r>
              <a:rPr lang="fa-IR" sz="1000" dirty="0"/>
              <a:t> کن 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3" idx="4"/>
            <a:endCxn id="10" idx="0"/>
          </p:cNvCxnSpPr>
          <p:nvPr/>
        </p:nvCxnSpPr>
        <p:spPr>
          <a:xfrm flipH="1">
            <a:off x="4298548" y="5455381"/>
            <a:ext cx="13333" cy="939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2"/>
            <a:endCxn id="18" idx="0"/>
          </p:cNvCxnSpPr>
          <p:nvPr/>
        </p:nvCxnSpPr>
        <p:spPr>
          <a:xfrm>
            <a:off x="4298543" y="6956858"/>
            <a:ext cx="17818" cy="1135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58870" y="6394506"/>
            <a:ext cx="1079355" cy="562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m=2</a:t>
            </a:r>
          </a:p>
          <a:p>
            <a:pPr algn="ctr"/>
            <a:r>
              <a:rPr lang="en-US" sz="1000" dirty="0"/>
              <a:t>temp=n</a:t>
            </a:r>
          </a:p>
          <a:p>
            <a:pPr algn="ctr"/>
            <a:r>
              <a:rPr lang="en-US" sz="1000" dirty="0"/>
              <a:t>a=0</a:t>
            </a:r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817817" y="8753683"/>
            <a:ext cx="2296555" cy="66765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0==</a:t>
            </a:r>
            <a:r>
              <a:rPr lang="en-US" sz="1200" dirty="0" err="1"/>
              <a:t>temp%m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11875" y="9383762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8901" y="847976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2" idx="2"/>
            <a:endCxn id="16" idx="0"/>
          </p:cNvCxnSpPr>
          <p:nvPr/>
        </p:nvCxnSpPr>
        <p:spPr>
          <a:xfrm>
            <a:off x="3966095" y="9421337"/>
            <a:ext cx="352739" cy="28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30280" y="9708654"/>
            <a:ext cx="1177107" cy="325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m=m+1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8" idx="2"/>
            <a:endCxn id="12" idx="0"/>
          </p:cNvCxnSpPr>
          <p:nvPr/>
        </p:nvCxnSpPr>
        <p:spPr>
          <a:xfrm flipH="1">
            <a:off x="3966095" y="8519228"/>
            <a:ext cx="350271" cy="23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625162" y="8091960"/>
            <a:ext cx="1382398" cy="4272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m&lt;temp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1150" y="916798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sp>
        <p:nvSpPr>
          <p:cNvPr id="26" name="Flowchart: Decision 25"/>
          <p:cNvSpPr/>
          <p:nvPr/>
        </p:nvSpPr>
        <p:spPr>
          <a:xfrm>
            <a:off x="5881658" y="8478674"/>
            <a:ext cx="1867748" cy="63380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m==temp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7503" y="875328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7857" y="10831292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4791650" y="16121062"/>
            <a:ext cx="1613912" cy="641350"/>
          </a:xfrm>
          <a:prstGeom prst="ellipse">
            <a:avLst/>
          </a:prstGeom>
          <a:solidFill>
            <a:srgbClr val="E9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/>
              <a:t>پایان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16" idx="1"/>
          </p:cNvCxnSpPr>
          <p:nvPr/>
        </p:nvCxnSpPr>
        <p:spPr>
          <a:xfrm rot="10800000" flipH="1">
            <a:off x="3730275" y="7705481"/>
            <a:ext cx="524904" cy="2166138"/>
          </a:xfrm>
          <a:prstGeom prst="bentConnector3">
            <a:avLst>
              <a:gd name="adj1" fmla="val -219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6" idx="2"/>
          </p:cNvCxnSpPr>
          <p:nvPr/>
        </p:nvCxnSpPr>
        <p:spPr>
          <a:xfrm rot="5400000">
            <a:off x="4472761" y="7979134"/>
            <a:ext cx="1209424" cy="3476119"/>
          </a:xfrm>
          <a:prstGeom prst="bentConnector3">
            <a:avLst>
              <a:gd name="adj1" fmla="val 862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8" idx="3"/>
            <a:endCxn id="26" idx="1"/>
          </p:cNvCxnSpPr>
          <p:nvPr/>
        </p:nvCxnSpPr>
        <p:spPr>
          <a:xfrm>
            <a:off x="5007560" y="8305599"/>
            <a:ext cx="874098" cy="489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2" idx="3"/>
          </p:cNvCxnSpPr>
          <p:nvPr/>
        </p:nvCxnSpPr>
        <p:spPr>
          <a:xfrm flipV="1">
            <a:off x="5114367" y="8478674"/>
            <a:ext cx="330242" cy="6088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25224" y="9277375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969650" y="8082651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cxnSp>
        <p:nvCxnSpPr>
          <p:cNvPr id="108" name="Straight Arrow Connector 107"/>
          <p:cNvCxnSpPr>
            <a:stCxn id="2" idx="6"/>
            <a:endCxn id="3" idx="5"/>
          </p:cNvCxnSpPr>
          <p:nvPr/>
        </p:nvCxnSpPr>
        <p:spPr>
          <a:xfrm>
            <a:off x="3181491" y="5236180"/>
            <a:ext cx="6897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736907" y="11403778"/>
            <a:ext cx="1600200" cy="482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=temp%10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7537007" y="11886378"/>
            <a:ext cx="0" cy="31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41860" y="12203878"/>
            <a:ext cx="1600200" cy="673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a=(a×10)+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2"/>
          </p:cNvCxnSpPr>
          <p:nvPr/>
        </p:nvCxnSpPr>
        <p:spPr>
          <a:xfrm>
            <a:off x="7541960" y="12876978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641657" y="13219878"/>
            <a:ext cx="1790700" cy="58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temp=temp//10</a:t>
            </a:r>
            <a:endParaRPr lang="en-US" dirty="0"/>
          </a:p>
        </p:txBody>
      </p:sp>
      <p:sp>
        <p:nvSpPr>
          <p:cNvPr id="162" name="Flowchart: Decision 161"/>
          <p:cNvSpPr/>
          <p:nvPr/>
        </p:nvSpPr>
        <p:spPr>
          <a:xfrm>
            <a:off x="3630026" y="14007865"/>
            <a:ext cx="1552497" cy="54292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</a:t>
            </a:r>
            <a:endParaRPr lang="en-US" dirty="0"/>
          </a:p>
        </p:txBody>
      </p:sp>
      <p:sp>
        <p:nvSpPr>
          <p:cNvPr id="231" name="Flowchart: Decision 230"/>
          <p:cNvSpPr/>
          <p:nvPr/>
        </p:nvSpPr>
        <p:spPr>
          <a:xfrm>
            <a:off x="6584507" y="10405838"/>
            <a:ext cx="1905000" cy="8509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temp&gt;0</a:t>
            </a:r>
            <a:endParaRPr lang="en-US" dirty="0"/>
          </a:p>
        </p:txBody>
      </p:sp>
      <p:cxnSp>
        <p:nvCxnSpPr>
          <p:cNvPr id="233" name="Elbow Connector 232"/>
          <p:cNvCxnSpPr>
            <a:endCxn id="231" idx="0"/>
          </p:cNvCxnSpPr>
          <p:nvPr/>
        </p:nvCxnSpPr>
        <p:spPr>
          <a:xfrm rot="5400000">
            <a:off x="6841222" y="9495303"/>
            <a:ext cx="1606326" cy="214755"/>
          </a:xfrm>
          <a:prstGeom prst="bentConnector3">
            <a:avLst>
              <a:gd name="adj1" fmla="val 494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1" idx="2"/>
            <a:endCxn id="123" idx="0"/>
          </p:cNvCxnSpPr>
          <p:nvPr/>
        </p:nvCxnSpPr>
        <p:spPr>
          <a:xfrm>
            <a:off x="7537007" y="11256738"/>
            <a:ext cx="0" cy="147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27" idx="3"/>
            <a:endCxn id="101" idx="3"/>
          </p:cNvCxnSpPr>
          <p:nvPr/>
        </p:nvCxnSpPr>
        <p:spPr>
          <a:xfrm flipH="1" flipV="1">
            <a:off x="7749411" y="9431264"/>
            <a:ext cx="682951" cy="4080719"/>
          </a:xfrm>
          <a:prstGeom prst="bentConnector3">
            <a:avLst>
              <a:gd name="adj1" fmla="val -33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555023" y="11330255"/>
            <a:ext cx="1600200" cy="482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=temp%10</a:t>
            </a:r>
            <a:endParaRPr lang="en-US" dirty="0"/>
          </a:p>
        </p:txBody>
      </p:sp>
      <p:cxnSp>
        <p:nvCxnSpPr>
          <p:cNvPr id="248" name="Straight Arrow Connector 247"/>
          <p:cNvCxnSpPr>
            <a:stCxn id="247" idx="2"/>
          </p:cNvCxnSpPr>
          <p:nvPr/>
        </p:nvCxnSpPr>
        <p:spPr>
          <a:xfrm>
            <a:off x="3355123" y="11812855"/>
            <a:ext cx="0" cy="31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559976" y="12130355"/>
            <a:ext cx="1600200" cy="673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a=(a×10)+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50" name="Straight Arrow Connector 249"/>
          <p:cNvCxnSpPr>
            <a:stCxn id="249" idx="2"/>
          </p:cNvCxnSpPr>
          <p:nvPr/>
        </p:nvCxnSpPr>
        <p:spPr>
          <a:xfrm>
            <a:off x="3360076" y="12803455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2459773" y="13146355"/>
            <a:ext cx="1790700" cy="584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temp=temp//10</a:t>
            </a:r>
            <a:endParaRPr lang="en-US" dirty="0"/>
          </a:p>
        </p:txBody>
      </p:sp>
      <p:sp>
        <p:nvSpPr>
          <p:cNvPr id="252" name="Flowchart: Decision 251"/>
          <p:cNvSpPr/>
          <p:nvPr/>
        </p:nvSpPr>
        <p:spPr>
          <a:xfrm>
            <a:off x="2402623" y="10332315"/>
            <a:ext cx="1905000" cy="8509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temp&gt;0</a:t>
            </a:r>
            <a:endParaRPr lang="en-US" dirty="0"/>
          </a:p>
        </p:txBody>
      </p:sp>
      <p:cxnSp>
        <p:nvCxnSpPr>
          <p:cNvPr id="253" name="Straight Arrow Connector 252"/>
          <p:cNvCxnSpPr>
            <a:stCxn id="252" idx="2"/>
            <a:endCxn id="247" idx="0"/>
          </p:cNvCxnSpPr>
          <p:nvPr/>
        </p:nvCxnSpPr>
        <p:spPr>
          <a:xfrm>
            <a:off x="3355123" y="11183215"/>
            <a:ext cx="0" cy="147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51" idx="1"/>
          </p:cNvCxnSpPr>
          <p:nvPr/>
        </p:nvCxnSpPr>
        <p:spPr>
          <a:xfrm rot="10800000" flipH="1">
            <a:off x="2459773" y="10152068"/>
            <a:ext cx="879640" cy="3286393"/>
          </a:xfrm>
          <a:prstGeom prst="bentConnector4">
            <a:avLst>
              <a:gd name="adj1" fmla="val -25988"/>
              <a:gd name="adj2" fmla="val 9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52" idx="3"/>
            <a:endCxn id="162" idx="0"/>
          </p:cNvCxnSpPr>
          <p:nvPr/>
        </p:nvCxnSpPr>
        <p:spPr>
          <a:xfrm>
            <a:off x="4307628" y="10757770"/>
            <a:ext cx="98647" cy="32500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ecision 262"/>
          <p:cNvSpPr/>
          <p:nvPr/>
        </p:nvSpPr>
        <p:spPr>
          <a:xfrm>
            <a:off x="5672732" y="14007865"/>
            <a:ext cx="1552497" cy="54292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a==n</a:t>
            </a:r>
            <a:endParaRPr lang="en-US" dirty="0"/>
          </a:p>
        </p:txBody>
      </p:sp>
      <p:cxnSp>
        <p:nvCxnSpPr>
          <p:cNvPr id="265" name="Elbow Connector 264"/>
          <p:cNvCxnSpPr>
            <a:stCxn id="231" idx="1"/>
            <a:endCxn id="263" idx="0"/>
          </p:cNvCxnSpPr>
          <p:nvPr/>
        </p:nvCxnSpPr>
        <p:spPr>
          <a:xfrm rot="10800000" flipV="1">
            <a:off x="6448982" y="10831288"/>
            <a:ext cx="135531" cy="3176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5980921" y="10866537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3369653" y="1109600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sp>
        <p:nvSpPr>
          <p:cNvPr id="268" name="TextBox 267"/>
          <p:cNvSpPr txBox="1"/>
          <p:nvPr/>
        </p:nvSpPr>
        <p:spPr>
          <a:xfrm>
            <a:off x="7044569" y="1114959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cxnSp>
        <p:nvCxnSpPr>
          <p:cNvPr id="273" name="Straight Arrow Connector 272"/>
          <p:cNvCxnSpPr>
            <a:stCxn id="162" idx="2"/>
          </p:cNvCxnSpPr>
          <p:nvPr/>
        </p:nvCxnSpPr>
        <p:spPr>
          <a:xfrm flipH="1">
            <a:off x="4087428" y="14550790"/>
            <a:ext cx="318847" cy="30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263" idx="3"/>
            <a:endCxn id="304" idx="3"/>
          </p:cNvCxnSpPr>
          <p:nvPr/>
        </p:nvCxnSpPr>
        <p:spPr>
          <a:xfrm>
            <a:off x="7225229" y="14279323"/>
            <a:ext cx="925077" cy="1415066"/>
          </a:xfrm>
          <a:prstGeom prst="bentConnector3">
            <a:avLst>
              <a:gd name="adj1" fmla="val 124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132320" y="14050195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225965" y="1457452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cxnSp>
        <p:nvCxnSpPr>
          <p:cNvPr id="284" name="Elbow Connector 283"/>
          <p:cNvCxnSpPr>
            <a:stCxn id="162" idx="1"/>
          </p:cNvCxnSpPr>
          <p:nvPr/>
        </p:nvCxnSpPr>
        <p:spPr>
          <a:xfrm rot="10800000" flipV="1">
            <a:off x="2692823" y="14279327"/>
            <a:ext cx="937198" cy="1376757"/>
          </a:xfrm>
          <a:prstGeom prst="bentConnector3">
            <a:avLst>
              <a:gd name="adj1" fmla="val 130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129555" y="14014801"/>
            <a:ext cx="52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en-US" sz="1400" dirty="0"/>
          </a:p>
        </p:txBody>
      </p:sp>
      <p:cxnSp>
        <p:nvCxnSpPr>
          <p:cNvPr id="287" name="Straight Arrow Connector 286"/>
          <p:cNvCxnSpPr>
            <a:stCxn id="263" idx="2"/>
          </p:cNvCxnSpPr>
          <p:nvPr/>
        </p:nvCxnSpPr>
        <p:spPr>
          <a:xfrm>
            <a:off x="6448981" y="14550790"/>
            <a:ext cx="789869" cy="30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204766" y="145453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US" sz="1400" dirty="0"/>
          </a:p>
        </p:txBody>
      </p:sp>
      <p:cxnSp>
        <p:nvCxnSpPr>
          <p:cNvPr id="290" name="Elbow Connector 289"/>
          <p:cNvCxnSpPr>
            <a:endCxn id="35" idx="0"/>
          </p:cNvCxnSpPr>
          <p:nvPr/>
        </p:nvCxnSpPr>
        <p:spPr>
          <a:xfrm rot="10800000" flipV="1">
            <a:off x="5598612" y="15656080"/>
            <a:ext cx="233811" cy="4649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rot="10800000" flipV="1">
            <a:off x="5589587" y="15082255"/>
            <a:ext cx="349354" cy="5738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98" idx="3"/>
          </p:cNvCxnSpPr>
          <p:nvPr/>
        </p:nvCxnSpPr>
        <p:spPr>
          <a:xfrm>
            <a:off x="4807357" y="15019307"/>
            <a:ext cx="791255" cy="76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301" idx="3"/>
          </p:cNvCxnSpPr>
          <p:nvPr/>
        </p:nvCxnSpPr>
        <p:spPr>
          <a:xfrm>
            <a:off x="4807357" y="15596474"/>
            <a:ext cx="791255" cy="59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Wave 297"/>
          <p:cNvSpPr/>
          <p:nvPr/>
        </p:nvSpPr>
        <p:spPr>
          <a:xfrm>
            <a:off x="2979930" y="14771551"/>
            <a:ext cx="1827427" cy="495511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/>
              <a:t>عدد آینه ای و اول است</a:t>
            </a:r>
            <a:r>
              <a:rPr lang="en-US" sz="1400"/>
              <a:t> n</a:t>
            </a:r>
            <a:endParaRPr lang="en-US" sz="1400" dirty="0"/>
          </a:p>
        </p:txBody>
      </p:sp>
      <p:sp>
        <p:nvSpPr>
          <p:cNvPr id="300" name="Wave 299"/>
          <p:cNvSpPr/>
          <p:nvPr/>
        </p:nvSpPr>
        <p:spPr>
          <a:xfrm>
            <a:off x="5938849" y="14858301"/>
            <a:ext cx="1959663" cy="495511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/>
              <a:t>عدد آینه ای و غیر اول است</a:t>
            </a:r>
            <a:r>
              <a:rPr lang="en-US" sz="1400"/>
              <a:t> n</a:t>
            </a:r>
            <a:endParaRPr lang="en-US" sz="1400" dirty="0"/>
          </a:p>
        </p:txBody>
      </p:sp>
      <p:sp>
        <p:nvSpPr>
          <p:cNvPr id="301" name="Wave 300"/>
          <p:cNvSpPr/>
          <p:nvPr/>
        </p:nvSpPr>
        <p:spPr>
          <a:xfrm>
            <a:off x="2692828" y="15307734"/>
            <a:ext cx="2114529" cy="577480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/>
              <a:t>عدد غیر آینه ای و اول است</a:t>
            </a:r>
            <a:r>
              <a:rPr lang="en-US" sz="1400"/>
              <a:t> n</a:t>
            </a:r>
            <a:endParaRPr lang="en-US" sz="1400" dirty="0"/>
          </a:p>
        </p:txBody>
      </p:sp>
      <p:sp>
        <p:nvSpPr>
          <p:cNvPr id="304" name="Wave 303"/>
          <p:cNvSpPr/>
          <p:nvPr/>
        </p:nvSpPr>
        <p:spPr>
          <a:xfrm>
            <a:off x="5832527" y="15432095"/>
            <a:ext cx="2317779" cy="524588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/>
              <a:t>عدد غیر آینه ای و غیر اول است</a:t>
            </a:r>
            <a:r>
              <a:rPr lang="en-US" sz="1400"/>
              <a:t>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27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3462" y="4913312"/>
            <a:ext cx="1054100" cy="495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شروع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3560766" y="4841879"/>
            <a:ext cx="2019301" cy="638175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/>
              <a:t>دریافت</a:t>
            </a:r>
            <a:r>
              <a:rPr lang="en-US" sz="1400" dirty="0"/>
              <a:t> </a:t>
            </a:r>
            <a:r>
              <a:rPr lang="en-US" sz="1400" dirty="0"/>
              <a:t>a1 </a:t>
            </a:r>
            <a:r>
              <a:rPr lang="fa-IR" sz="1400" dirty="0"/>
              <a:t> و</a:t>
            </a:r>
            <a:r>
              <a:rPr lang="en-US" sz="1400" dirty="0"/>
              <a:t>a2 </a:t>
            </a:r>
            <a:r>
              <a:rPr lang="fa-IR" sz="1400" dirty="0"/>
              <a:t> و</a:t>
            </a:r>
            <a:r>
              <a:rPr lang="en-US" sz="1400" dirty="0"/>
              <a:t>n</a:t>
            </a:r>
            <a:r>
              <a:rPr lang="fa-IR" sz="1400" dirty="0"/>
              <a:t> کن</a:t>
            </a:r>
            <a:r>
              <a:rPr lang="en-US" sz="1400" dirty="0"/>
              <a:t> </a:t>
            </a:r>
          </a:p>
        </p:txBody>
      </p:sp>
      <p:cxnSp>
        <p:nvCxnSpPr>
          <p:cNvPr id="5" name="Straight Arrow Connector 4"/>
          <p:cNvCxnSpPr>
            <a:stCxn id="2" idx="6"/>
            <a:endCxn id="3" idx="5"/>
          </p:cNvCxnSpPr>
          <p:nvPr/>
        </p:nvCxnSpPr>
        <p:spPr>
          <a:xfrm>
            <a:off x="3357567" y="5160962"/>
            <a:ext cx="282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5783266" y="4913311"/>
            <a:ext cx="1476375" cy="4953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n==a1</a:t>
            </a:r>
          </a:p>
          <a:p>
            <a:pPr algn="ctr"/>
            <a:r>
              <a:rPr lang="en-US" sz="1400" dirty="0"/>
              <a:t>n==a2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3" idx="2"/>
            <a:endCxn id="6" idx="1"/>
          </p:cNvCxnSpPr>
          <p:nvPr/>
        </p:nvCxnSpPr>
        <p:spPr>
          <a:xfrm flipV="1">
            <a:off x="5500295" y="5160966"/>
            <a:ext cx="28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7259641" y="5160961"/>
            <a:ext cx="259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19591" y="4877597"/>
            <a:ext cx="1085850" cy="566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m=a2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==a1+a2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29886" y="491331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14" name="Flowchart: Decision 13"/>
          <p:cNvSpPr/>
          <p:nvPr/>
        </p:nvSpPr>
        <p:spPr>
          <a:xfrm>
            <a:off x="7375510" y="5691984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6" name="Elbow Connector 15"/>
          <p:cNvCxnSpPr>
            <a:stCxn id="11" idx="3"/>
            <a:endCxn id="14" idx="3"/>
          </p:cNvCxnSpPr>
          <p:nvPr/>
        </p:nvCxnSpPr>
        <p:spPr>
          <a:xfrm>
            <a:off x="8605446" y="5160961"/>
            <a:ext cx="144081" cy="921544"/>
          </a:xfrm>
          <a:prstGeom prst="bentConnector3">
            <a:avLst>
              <a:gd name="adj1" fmla="val 258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unched Tape 18"/>
          <p:cNvSpPr/>
          <p:nvPr/>
        </p:nvSpPr>
        <p:spPr>
          <a:xfrm>
            <a:off x="5129636" y="5782471"/>
            <a:ext cx="2000250" cy="600075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 دنباله قرار دارد</a:t>
            </a:r>
            <a:r>
              <a:rPr lang="en-US" dirty="0"/>
              <a:t> </a:t>
            </a:r>
            <a:r>
              <a:rPr lang="en-US" dirty="0"/>
              <a:t>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1"/>
            <a:endCxn id="19" idx="3"/>
          </p:cNvCxnSpPr>
          <p:nvPr/>
        </p:nvCxnSpPr>
        <p:spPr>
          <a:xfrm flipH="1" flipV="1">
            <a:off x="7129886" y="6082509"/>
            <a:ext cx="245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9" idx="0"/>
          </p:cNvCxnSpPr>
          <p:nvPr/>
        </p:nvCxnSpPr>
        <p:spPr>
          <a:xfrm flipH="1">
            <a:off x="6129761" y="5408616"/>
            <a:ext cx="391688" cy="433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58922" y="541736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6797" y="581818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580687" y="7010415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9" name="Elbow Connector 28"/>
          <p:cNvCxnSpPr>
            <a:stCxn id="14" idx="2"/>
            <a:endCxn id="27" idx="0"/>
          </p:cNvCxnSpPr>
          <p:nvPr/>
        </p:nvCxnSpPr>
        <p:spPr>
          <a:xfrm rot="5400000">
            <a:off x="7457378" y="6405276"/>
            <a:ext cx="537385" cy="6729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88564" y="650476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33" name="Flowchart: Punched Tape 32"/>
          <p:cNvSpPr/>
          <p:nvPr/>
        </p:nvSpPr>
        <p:spPr>
          <a:xfrm>
            <a:off x="4077202" y="6977082"/>
            <a:ext cx="2000250" cy="600075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 دنباله قرار </a:t>
            </a:r>
            <a:r>
              <a:rPr lang="fa-IR" dirty="0"/>
              <a:t>ن</a:t>
            </a:r>
            <a:r>
              <a:rPr lang="fa-IR" dirty="0"/>
              <a:t>دارد</a:t>
            </a:r>
            <a:r>
              <a:rPr lang="en-US" dirty="0"/>
              <a:t> 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92784" y="7843075"/>
            <a:ext cx="1793665" cy="476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temp=</a:t>
            </a:r>
            <a:r>
              <a:rPr lang="en-US" dirty="0" err="1"/>
              <a:t>i+m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7" idx="2"/>
            <a:endCxn id="45" idx="0"/>
          </p:cNvCxnSpPr>
          <p:nvPr/>
        </p:nvCxnSpPr>
        <p:spPr>
          <a:xfrm flipH="1">
            <a:off x="7389617" y="7543815"/>
            <a:ext cx="1" cy="299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92784" y="8542342"/>
            <a:ext cx="1793665" cy="390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2"/>
            <a:endCxn id="51" idx="0"/>
          </p:cNvCxnSpPr>
          <p:nvPr/>
        </p:nvCxnSpPr>
        <p:spPr>
          <a:xfrm>
            <a:off x="7389612" y="8319325"/>
            <a:ext cx="0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14177" y="9155874"/>
            <a:ext cx="1764996" cy="361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=temp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1" idx="2"/>
            <a:endCxn id="54" idx="0"/>
          </p:cNvCxnSpPr>
          <p:nvPr/>
        </p:nvCxnSpPr>
        <p:spPr>
          <a:xfrm>
            <a:off x="7389617" y="8932862"/>
            <a:ext cx="7063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</p:cNvCxnSpPr>
          <p:nvPr/>
        </p:nvCxnSpPr>
        <p:spPr>
          <a:xfrm flipV="1">
            <a:off x="8279173" y="6095183"/>
            <a:ext cx="587014" cy="32416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9775" y="7514472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27" idx="1"/>
            <a:endCxn id="33" idx="3"/>
          </p:cNvCxnSpPr>
          <p:nvPr/>
        </p:nvCxnSpPr>
        <p:spPr>
          <a:xfrm flipH="1">
            <a:off x="6077452" y="7277115"/>
            <a:ext cx="5032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29761" y="7033457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2972799" y="5753115"/>
            <a:ext cx="1613912" cy="641350"/>
          </a:xfrm>
          <a:prstGeom prst="ellipse">
            <a:avLst/>
          </a:prstGeom>
          <a:solidFill>
            <a:srgbClr val="E9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19" idx="1"/>
            <a:endCxn id="65" idx="6"/>
          </p:cNvCxnSpPr>
          <p:nvPr/>
        </p:nvCxnSpPr>
        <p:spPr>
          <a:xfrm flipH="1" flipV="1">
            <a:off x="4586716" y="6073790"/>
            <a:ext cx="542925" cy="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"/>
            <a:endCxn id="65" idx="4"/>
          </p:cNvCxnSpPr>
          <p:nvPr/>
        </p:nvCxnSpPr>
        <p:spPr>
          <a:xfrm rot="10800000">
            <a:off x="3779761" y="6394465"/>
            <a:ext cx="297447" cy="882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51062" y="95250"/>
            <a:ext cx="1054100" cy="495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solidFill>
                  <a:schemeClr val="tx1"/>
                </a:solidFill>
              </a:rPr>
              <a:t>شروع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3408366" y="23817"/>
            <a:ext cx="2019301" cy="638175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/>
              <a:t>دریافت</a:t>
            </a:r>
            <a:r>
              <a:rPr lang="en-US" sz="1400" dirty="0"/>
              <a:t> </a:t>
            </a:r>
            <a:r>
              <a:rPr lang="en-US" sz="1400" dirty="0"/>
              <a:t>a1 </a:t>
            </a:r>
            <a:r>
              <a:rPr lang="fa-IR" sz="1400" dirty="0"/>
              <a:t> و</a:t>
            </a:r>
            <a:r>
              <a:rPr lang="en-US" sz="1400" dirty="0"/>
              <a:t>a2 </a:t>
            </a:r>
            <a:r>
              <a:rPr lang="fa-IR" sz="1400" dirty="0"/>
              <a:t> و</a:t>
            </a:r>
            <a:r>
              <a:rPr lang="en-US" sz="1400" dirty="0"/>
              <a:t>n</a:t>
            </a:r>
            <a:r>
              <a:rPr lang="fa-IR" sz="1400" dirty="0"/>
              <a:t> کن</a:t>
            </a:r>
            <a:r>
              <a:rPr lang="en-US" sz="1400" dirty="0"/>
              <a:t> </a:t>
            </a:r>
          </a:p>
        </p:txBody>
      </p:sp>
      <p:cxnSp>
        <p:nvCxnSpPr>
          <p:cNvPr id="4" name="Straight Arrow Connector 3"/>
          <p:cNvCxnSpPr>
            <a:stCxn id="2" idx="6"/>
            <a:endCxn id="3" idx="5"/>
          </p:cNvCxnSpPr>
          <p:nvPr/>
        </p:nvCxnSpPr>
        <p:spPr>
          <a:xfrm>
            <a:off x="3205167" y="342900"/>
            <a:ext cx="282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5630866" y="95249"/>
            <a:ext cx="1476375" cy="4953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n==a1</a:t>
            </a:r>
          </a:p>
          <a:p>
            <a:pPr algn="ctr"/>
            <a:r>
              <a:rPr lang="en-US" sz="1400" dirty="0"/>
              <a:t>n==a2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" idx="2"/>
            <a:endCxn id="5" idx="1"/>
          </p:cNvCxnSpPr>
          <p:nvPr/>
        </p:nvCxnSpPr>
        <p:spPr>
          <a:xfrm flipV="1">
            <a:off x="5347895" y="342904"/>
            <a:ext cx="282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7107241" y="342899"/>
            <a:ext cx="259955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67191" y="0"/>
            <a:ext cx="1085850" cy="69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f=a1</a:t>
            </a:r>
          </a:p>
          <a:p>
            <a:pPr algn="ctr"/>
            <a:r>
              <a:rPr lang="en-US" sz="1600" dirty="0"/>
              <a:t>m=a2</a:t>
            </a:r>
          </a:p>
          <a:p>
            <a:pPr algn="ctr"/>
            <a:r>
              <a:rPr lang="en-US" sz="1600" dirty="0" err="1"/>
              <a:t>i</a:t>
            </a:r>
            <a:r>
              <a:rPr lang="en-US" sz="1600" dirty="0"/>
              <a:t>==a1+a2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77486" y="9525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7223110" y="873922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1" name="Elbow Connector 10"/>
          <p:cNvCxnSpPr>
            <a:stCxn id="8" idx="3"/>
            <a:endCxn id="10" idx="3"/>
          </p:cNvCxnSpPr>
          <p:nvPr/>
        </p:nvCxnSpPr>
        <p:spPr>
          <a:xfrm>
            <a:off x="8453046" y="346471"/>
            <a:ext cx="144081" cy="917972"/>
          </a:xfrm>
          <a:prstGeom prst="bentConnector3">
            <a:avLst>
              <a:gd name="adj1" fmla="val 258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unched Tape 11"/>
          <p:cNvSpPr/>
          <p:nvPr/>
        </p:nvSpPr>
        <p:spPr>
          <a:xfrm>
            <a:off x="4977236" y="964409"/>
            <a:ext cx="2000250" cy="600075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 دنباله قرار دارد</a:t>
            </a:r>
            <a:r>
              <a:rPr lang="en-US" dirty="0"/>
              <a:t> </a:t>
            </a:r>
            <a:r>
              <a:rPr lang="en-US" dirty="0"/>
              <a:t>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2" idx="3"/>
          </p:cNvCxnSpPr>
          <p:nvPr/>
        </p:nvCxnSpPr>
        <p:spPr>
          <a:xfrm flipH="1" flipV="1">
            <a:off x="6977486" y="1264447"/>
            <a:ext cx="245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 flipH="1">
            <a:off x="5977361" y="590554"/>
            <a:ext cx="391688" cy="433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06522" y="59930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44397" y="1000127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7" name="Flowchart: Decision 16"/>
          <p:cNvSpPr/>
          <p:nvPr/>
        </p:nvSpPr>
        <p:spPr>
          <a:xfrm>
            <a:off x="6428287" y="2192353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8" name="Elbow Connector 17"/>
          <p:cNvCxnSpPr>
            <a:stCxn id="10" idx="2"/>
            <a:endCxn id="17" idx="0"/>
          </p:cNvCxnSpPr>
          <p:nvPr/>
        </p:nvCxnSpPr>
        <p:spPr>
          <a:xfrm rot="5400000">
            <a:off x="7304978" y="1587214"/>
            <a:ext cx="537385" cy="6729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6164" y="168669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20" name="Flowchart: Punched Tape 19"/>
          <p:cNvSpPr/>
          <p:nvPr/>
        </p:nvSpPr>
        <p:spPr>
          <a:xfrm>
            <a:off x="3924802" y="2159020"/>
            <a:ext cx="2000250" cy="600075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 دنباله قرار </a:t>
            </a:r>
            <a:r>
              <a:rPr lang="fa-IR" dirty="0"/>
              <a:t>ن</a:t>
            </a:r>
            <a:r>
              <a:rPr lang="fa-IR" dirty="0"/>
              <a:t>دارد</a:t>
            </a:r>
            <a:r>
              <a:rPr lang="en-US" dirty="0"/>
              <a:t> 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40384" y="3025013"/>
            <a:ext cx="1793665" cy="476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temp=</a:t>
            </a:r>
            <a:r>
              <a:rPr lang="en-US" dirty="0" err="1"/>
              <a:t>i+m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 flipH="1">
            <a:off x="7237217" y="2725753"/>
            <a:ext cx="1" cy="299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40384" y="3724280"/>
            <a:ext cx="1793665" cy="390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7237212" y="3501263"/>
            <a:ext cx="0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61777" y="4337812"/>
            <a:ext cx="1764996" cy="361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=temp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7237217" y="4114800"/>
            <a:ext cx="7063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3"/>
          </p:cNvCxnSpPr>
          <p:nvPr/>
        </p:nvCxnSpPr>
        <p:spPr>
          <a:xfrm flipV="1">
            <a:off x="8126773" y="1277121"/>
            <a:ext cx="587014" cy="32416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7375" y="269641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17" idx="1"/>
            <a:endCxn id="20" idx="3"/>
          </p:cNvCxnSpPr>
          <p:nvPr/>
        </p:nvCxnSpPr>
        <p:spPr>
          <a:xfrm flipH="1">
            <a:off x="5925052" y="2459053"/>
            <a:ext cx="5032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77361" y="22153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 flipV="1">
            <a:off x="4434316" y="1255728"/>
            <a:ext cx="542925" cy="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532324" y="2994853"/>
            <a:ext cx="1625600" cy="5365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n&gt;a2</a:t>
            </a:r>
          </a:p>
        </p:txBody>
      </p:sp>
      <p:cxnSp>
        <p:nvCxnSpPr>
          <p:cNvPr id="42" name="Straight Arrow Connector 41"/>
          <p:cNvCxnSpPr>
            <a:stCxn id="20" idx="2"/>
            <a:endCxn id="40" idx="0"/>
          </p:cNvCxnSpPr>
          <p:nvPr/>
        </p:nvCxnSpPr>
        <p:spPr>
          <a:xfrm>
            <a:off x="4924932" y="2699088"/>
            <a:ext cx="420197" cy="29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2664526" y="2956371"/>
            <a:ext cx="1625600" cy="61353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n&gt;a1</a:t>
            </a:r>
          </a:p>
        </p:txBody>
      </p:sp>
      <p:cxnSp>
        <p:nvCxnSpPr>
          <p:cNvPr id="46" name="Straight Arrow Connector 45"/>
          <p:cNvCxnSpPr>
            <a:stCxn id="40" idx="1"/>
            <a:endCxn id="44" idx="3"/>
          </p:cNvCxnSpPr>
          <p:nvPr/>
        </p:nvCxnSpPr>
        <p:spPr>
          <a:xfrm flipH="1" flipV="1">
            <a:off x="4290126" y="3263140"/>
            <a:ext cx="2421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13184" y="347427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73724" y="2984555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639150" y="3696125"/>
            <a:ext cx="1411948" cy="418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f=a1</a:t>
            </a:r>
          </a:p>
          <a:p>
            <a:pPr algn="ctr"/>
            <a:r>
              <a:rPr lang="en-US" sz="1600" dirty="0"/>
              <a:t>m=a2</a:t>
            </a:r>
          </a:p>
        </p:txBody>
      </p:sp>
      <p:cxnSp>
        <p:nvCxnSpPr>
          <p:cNvPr id="60" name="Straight Arrow Connector 59"/>
          <p:cNvCxnSpPr>
            <a:stCxn id="40" idx="2"/>
            <a:endCxn id="58" idx="0"/>
          </p:cNvCxnSpPr>
          <p:nvPr/>
        </p:nvCxnSpPr>
        <p:spPr>
          <a:xfrm>
            <a:off x="5345124" y="3531428"/>
            <a:ext cx="0" cy="16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20399" y="935053"/>
            <a:ext cx="1613912" cy="641350"/>
          </a:xfrm>
          <a:prstGeom prst="ellipse">
            <a:avLst/>
          </a:prstGeom>
          <a:solidFill>
            <a:srgbClr val="E9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639150" y="4337812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m=m+1</a:t>
            </a:r>
          </a:p>
          <a:p>
            <a:pPr algn="ctr"/>
            <a:r>
              <a:rPr lang="en-US"/>
              <a:t>i=f+m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8" idx="2"/>
            <a:endCxn id="74" idx="0"/>
          </p:cNvCxnSpPr>
          <p:nvPr/>
        </p:nvCxnSpPr>
        <p:spPr>
          <a:xfrm>
            <a:off x="5345124" y="4114800"/>
            <a:ext cx="0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648726" y="5060922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4" idx="2"/>
            <a:endCxn id="83" idx="0"/>
          </p:cNvCxnSpPr>
          <p:nvPr/>
        </p:nvCxnSpPr>
        <p:spPr>
          <a:xfrm flipH="1">
            <a:off x="5335732" y="4837906"/>
            <a:ext cx="9392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4523227" y="6064981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3" idx="2"/>
            <a:endCxn id="95" idx="0"/>
          </p:cNvCxnSpPr>
          <p:nvPr/>
        </p:nvCxnSpPr>
        <p:spPr>
          <a:xfrm flipH="1">
            <a:off x="5332154" y="5841969"/>
            <a:ext cx="3578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98661" y="582327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101" name="Elbow Connector 100"/>
          <p:cNvCxnSpPr>
            <a:stCxn id="95" idx="1"/>
            <a:endCxn id="74" idx="1"/>
          </p:cNvCxnSpPr>
          <p:nvPr/>
        </p:nvCxnSpPr>
        <p:spPr>
          <a:xfrm rot="10800000" flipH="1">
            <a:off x="4523226" y="4587859"/>
            <a:ext cx="115927" cy="1743822"/>
          </a:xfrm>
          <a:prstGeom prst="bentConnector3">
            <a:avLst>
              <a:gd name="adj1" fmla="val -1971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71237" y="522262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3684" y="6051313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6808978" y="5623483"/>
            <a:ext cx="1411948" cy="418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x=a1</a:t>
            </a:r>
          </a:p>
          <a:p>
            <a:pPr algn="ctr"/>
            <a:r>
              <a:rPr lang="en-US" sz="1600" dirty="0"/>
              <a:t>y=a2</a:t>
            </a:r>
          </a:p>
        </p:txBody>
      </p:sp>
      <p:cxnSp>
        <p:nvCxnSpPr>
          <p:cNvPr id="111" name="Elbow Connector 110"/>
          <p:cNvCxnSpPr>
            <a:stCxn id="83" idx="3"/>
            <a:endCxn id="144" idx="1"/>
          </p:cNvCxnSpPr>
          <p:nvPr/>
        </p:nvCxnSpPr>
        <p:spPr>
          <a:xfrm flipV="1">
            <a:off x="6022738" y="5245060"/>
            <a:ext cx="780336" cy="2063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5" idx="3"/>
          </p:cNvCxnSpPr>
          <p:nvPr/>
        </p:nvCxnSpPr>
        <p:spPr>
          <a:xfrm flipV="1">
            <a:off x="6141084" y="5451443"/>
            <a:ext cx="287198" cy="8802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35718" y="627851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6816763" y="6220879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x=x+1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x+y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09" idx="2"/>
            <a:endCxn id="125" idx="0"/>
          </p:cNvCxnSpPr>
          <p:nvPr/>
        </p:nvCxnSpPr>
        <p:spPr>
          <a:xfrm>
            <a:off x="7514956" y="6042162"/>
            <a:ext cx="7785" cy="17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Decision 132"/>
          <p:cNvSpPr/>
          <p:nvPr/>
        </p:nvSpPr>
        <p:spPr>
          <a:xfrm>
            <a:off x="6827946" y="6893862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4" name="Flowchart: Decision 133"/>
          <p:cNvSpPr/>
          <p:nvPr/>
        </p:nvSpPr>
        <p:spPr>
          <a:xfrm>
            <a:off x="6713810" y="7871765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133" idx="2"/>
            <a:endCxn id="134" idx="0"/>
          </p:cNvCxnSpPr>
          <p:nvPr/>
        </p:nvCxnSpPr>
        <p:spPr>
          <a:xfrm>
            <a:off x="7514956" y="7674909"/>
            <a:ext cx="7785" cy="196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04634" y="763343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125" idx="2"/>
            <a:endCxn id="133" idx="0"/>
          </p:cNvCxnSpPr>
          <p:nvPr/>
        </p:nvCxnSpPr>
        <p:spPr>
          <a:xfrm flipH="1">
            <a:off x="7514956" y="6720977"/>
            <a:ext cx="7785" cy="172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803078" y="5007951"/>
            <a:ext cx="1425637" cy="474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Diff_1=m-a2</a:t>
            </a:r>
          </a:p>
        </p:txBody>
      </p:sp>
      <p:cxnSp>
        <p:nvCxnSpPr>
          <p:cNvPr id="150" name="Elbow Connector 149"/>
          <p:cNvCxnSpPr>
            <a:stCxn id="134" idx="3"/>
            <a:endCxn id="125" idx="3"/>
          </p:cNvCxnSpPr>
          <p:nvPr/>
        </p:nvCxnSpPr>
        <p:spPr>
          <a:xfrm flipH="1" flipV="1">
            <a:off x="8228711" y="6470930"/>
            <a:ext cx="102956" cy="1667539"/>
          </a:xfrm>
          <a:prstGeom prst="bentConnector3">
            <a:avLst>
              <a:gd name="adj1" fmla="val -222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82779" y="7886858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44" idx="2"/>
            <a:endCxn id="109" idx="0"/>
          </p:cNvCxnSpPr>
          <p:nvPr/>
        </p:nvCxnSpPr>
        <p:spPr>
          <a:xfrm flipH="1">
            <a:off x="7514956" y="5482176"/>
            <a:ext cx="941" cy="14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705778" y="6742429"/>
            <a:ext cx="1415453" cy="571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Diff_2=f-a1</a:t>
            </a:r>
          </a:p>
        </p:txBody>
      </p:sp>
      <p:cxnSp>
        <p:nvCxnSpPr>
          <p:cNvPr id="157" name="Elbow Connector 156"/>
          <p:cNvCxnSpPr>
            <a:stCxn id="133" idx="1"/>
            <a:endCxn id="155" idx="3"/>
          </p:cNvCxnSpPr>
          <p:nvPr/>
        </p:nvCxnSpPr>
        <p:spPr>
          <a:xfrm rot="10800000">
            <a:off x="6121232" y="7028054"/>
            <a:ext cx="706719" cy="2563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34" idx="1"/>
          </p:cNvCxnSpPr>
          <p:nvPr/>
        </p:nvCxnSpPr>
        <p:spPr>
          <a:xfrm rot="10800000">
            <a:off x="6474592" y="7038117"/>
            <a:ext cx="239219" cy="11003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496130" y="703811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531530" y="788951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72" name="Flowchart: Decision 171"/>
          <p:cNvSpPr/>
          <p:nvPr/>
        </p:nvSpPr>
        <p:spPr>
          <a:xfrm>
            <a:off x="3843942" y="7503412"/>
            <a:ext cx="2437874" cy="67157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Diff_1&lt;Diff_2</a:t>
            </a:r>
          </a:p>
        </p:txBody>
      </p:sp>
      <p:cxnSp>
        <p:nvCxnSpPr>
          <p:cNvPr id="174" name="Straight Arrow Connector 173"/>
          <p:cNvCxnSpPr>
            <a:stCxn id="155" idx="2"/>
            <a:endCxn id="172" idx="0"/>
          </p:cNvCxnSpPr>
          <p:nvPr/>
        </p:nvCxnSpPr>
        <p:spPr>
          <a:xfrm flipH="1">
            <a:off x="5062879" y="7313672"/>
            <a:ext cx="350622" cy="18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434314" y="8405169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a1=f</a:t>
            </a:r>
          </a:p>
          <a:p>
            <a:pPr algn="ctr"/>
            <a:r>
              <a:rPr lang="en-US" sz="1400" dirty="0"/>
              <a:t>a2=m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m+f</a:t>
            </a:r>
            <a:endParaRPr lang="en-US" sz="1400" dirty="0"/>
          </a:p>
        </p:txBody>
      </p:sp>
      <p:cxnSp>
        <p:nvCxnSpPr>
          <p:cNvPr id="177" name="Straight Arrow Connector 176"/>
          <p:cNvCxnSpPr>
            <a:stCxn id="172" idx="2"/>
            <a:endCxn id="175" idx="0"/>
          </p:cNvCxnSpPr>
          <p:nvPr/>
        </p:nvCxnSpPr>
        <p:spPr>
          <a:xfrm>
            <a:off x="5062882" y="8174988"/>
            <a:ext cx="33847" cy="23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159906" y="811701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2976539" y="8436842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a1=x</a:t>
            </a:r>
          </a:p>
          <a:p>
            <a:pPr algn="ctr"/>
            <a:r>
              <a:rPr lang="en-US" sz="1400" dirty="0"/>
              <a:t>a2=y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x+y</a:t>
            </a:r>
            <a:endParaRPr lang="en-US" sz="1400" dirty="0"/>
          </a:p>
        </p:txBody>
      </p:sp>
      <p:cxnSp>
        <p:nvCxnSpPr>
          <p:cNvPr id="185" name="Elbow Connector 184"/>
          <p:cNvCxnSpPr>
            <a:stCxn id="172" idx="1"/>
            <a:endCxn id="183" idx="0"/>
          </p:cNvCxnSpPr>
          <p:nvPr/>
        </p:nvCxnSpPr>
        <p:spPr>
          <a:xfrm rot="10800000" flipV="1">
            <a:off x="3638955" y="7839199"/>
            <a:ext cx="204991" cy="597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449800" y="7619007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188" name="Elbow Connector 187"/>
          <p:cNvCxnSpPr>
            <a:stCxn id="175" idx="3"/>
          </p:cNvCxnSpPr>
          <p:nvPr/>
        </p:nvCxnSpPr>
        <p:spPr>
          <a:xfrm flipV="1">
            <a:off x="5759143" y="4518787"/>
            <a:ext cx="2954647" cy="42085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3" idx="2"/>
          </p:cNvCxnSpPr>
          <p:nvPr/>
        </p:nvCxnSpPr>
        <p:spPr>
          <a:xfrm rot="5400000" flipH="1" flipV="1">
            <a:off x="5604348" y="6775509"/>
            <a:ext cx="340375" cy="4271165"/>
          </a:xfrm>
          <a:prstGeom prst="bentConnector4">
            <a:avLst>
              <a:gd name="adj1" fmla="val -44774"/>
              <a:gd name="adj2" fmla="val 999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44" idx="1"/>
            <a:endCxn id="297" idx="1"/>
          </p:cNvCxnSpPr>
          <p:nvPr/>
        </p:nvCxnSpPr>
        <p:spPr>
          <a:xfrm rot="10800000" flipH="1" flipV="1">
            <a:off x="2664526" y="3263139"/>
            <a:ext cx="795866" cy="6565779"/>
          </a:xfrm>
          <a:prstGeom prst="bentConnector3">
            <a:avLst>
              <a:gd name="adj1" fmla="val -287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407488" y="302501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5565538" y="11709287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m=m-1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=m-f</a:t>
            </a:r>
            <a:endParaRPr lang="en-US" dirty="0"/>
          </a:p>
        </p:txBody>
      </p:sp>
      <p:sp>
        <p:nvSpPr>
          <p:cNvPr id="211" name="Flowchart: Decision 210"/>
          <p:cNvSpPr/>
          <p:nvPr/>
        </p:nvSpPr>
        <p:spPr>
          <a:xfrm>
            <a:off x="3845318" y="11568809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14" name="Flowchart: Decision 213"/>
          <p:cNvSpPr/>
          <p:nvPr/>
        </p:nvSpPr>
        <p:spPr>
          <a:xfrm>
            <a:off x="1963023" y="10722302"/>
            <a:ext cx="1334886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20" name="Rectangle 219"/>
          <p:cNvSpPr/>
          <p:nvPr/>
        </p:nvSpPr>
        <p:spPr>
          <a:xfrm>
            <a:off x="6883905" y="10737495"/>
            <a:ext cx="1411948" cy="48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x=a1</a:t>
            </a:r>
          </a:p>
          <a:p>
            <a:pPr algn="ctr"/>
            <a:r>
              <a:rPr lang="en-US" sz="1600" dirty="0"/>
              <a:t>y=a2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5210329" y="10726207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x=x+1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=y-x</a:t>
            </a:r>
            <a:endParaRPr lang="en-US" dirty="0"/>
          </a:p>
        </p:txBody>
      </p:sp>
      <p:sp>
        <p:nvSpPr>
          <p:cNvPr id="297" name="Rectangle 296"/>
          <p:cNvSpPr/>
          <p:nvPr/>
        </p:nvSpPr>
        <p:spPr>
          <a:xfrm>
            <a:off x="3460393" y="9494797"/>
            <a:ext cx="1635571" cy="668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diff_1=a2-n</a:t>
            </a:r>
          </a:p>
          <a:p>
            <a:pPr algn="ctr"/>
            <a:r>
              <a:rPr lang="en-US" dirty="0"/>
              <a:t>diff_2=n-a1</a:t>
            </a:r>
          </a:p>
        </p:txBody>
      </p:sp>
      <p:sp>
        <p:nvSpPr>
          <p:cNvPr id="300" name="Flowchart: Decision 299"/>
          <p:cNvSpPr/>
          <p:nvPr/>
        </p:nvSpPr>
        <p:spPr>
          <a:xfrm>
            <a:off x="6340384" y="9477896"/>
            <a:ext cx="2511301" cy="66824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diff_1&lt;diff_2</a:t>
            </a:r>
          </a:p>
        </p:txBody>
      </p:sp>
      <p:cxnSp>
        <p:nvCxnSpPr>
          <p:cNvPr id="302" name="Straight Arrow Connector 301"/>
          <p:cNvCxnSpPr>
            <a:stCxn id="297" idx="3"/>
            <a:endCxn id="300" idx="1"/>
          </p:cNvCxnSpPr>
          <p:nvPr/>
        </p:nvCxnSpPr>
        <p:spPr>
          <a:xfrm flipV="1">
            <a:off x="5095963" y="9812018"/>
            <a:ext cx="1244420" cy="1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300" idx="2"/>
            <a:endCxn id="220" idx="0"/>
          </p:cNvCxnSpPr>
          <p:nvPr/>
        </p:nvCxnSpPr>
        <p:spPr>
          <a:xfrm flipH="1">
            <a:off x="7589880" y="10146139"/>
            <a:ext cx="6155" cy="59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7546175" y="1011041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321" name="Straight Arrow Connector 320"/>
          <p:cNvCxnSpPr>
            <a:stCxn id="220" idx="1"/>
            <a:endCxn id="224" idx="3"/>
          </p:cNvCxnSpPr>
          <p:nvPr/>
        </p:nvCxnSpPr>
        <p:spPr>
          <a:xfrm flipH="1" flipV="1">
            <a:off x="6622277" y="10976254"/>
            <a:ext cx="261628" cy="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lowchart: Decision 323"/>
          <p:cNvSpPr/>
          <p:nvPr/>
        </p:nvSpPr>
        <p:spPr>
          <a:xfrm>
            <a:off x="3574689" y="10591245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26" name="Straight Arrow Connector 325"/>
          <p:cNvCxnSpPr>
            <a:stCxn id="224" idx="1"/>
            <a:endCxn id="324" idx="3"/>
          </p:cNvCxnSpPr>
          <p:nvPr/>
        </p:nvCxnSpPr>
        <p:spPr>
          <a:xfrm flipH="1">
            <a:off x="4948701" y="10976254"/>
            <a:ext cx="261628" cy="5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2577211" y="10460497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338" name="Straight Arrow Connector 337"/>
          <p:cNvCxnSpPr>
            <a:stCxn id="324" idx="1"/>
            <a:endCxn id="214" idx="3"/>
          </p:cNvCxnSpPr>
          <p:nvPr/>
        </p:nvCxnSpPr>
        <p:spPr>
          <a:xfrm flipH="1">
            <a:off x="3297909" y="10981770"/>
            <a:ext cx="276780" cy="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214" idx="0"/>
            <a:endCxn id="224" idx="0"/>
          </p:cNvCxnSpPr>
          <p:nvPr/>
        </p:nvCxnSpPr>
        <p:spPr>
          <a:xfrm rot="16200000" flipH="1">
            <a:off x="4271432" y="9081337"/>
            <a:ext cx="3905" cy="3285837"/>
          </a:xfrm>
          <a:prstGeom prst="bentConnector3">
            <a:avLst>
              <a:gd name="adj1" fmla="val -58540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300" idx="3"/>
            <a:endCxn id="348" idx="3"/>
          </p:cNvCxnSpPr>
          <p:nvPr/>
        </p:nvCxnSpPr>
        <p:spPr>
          <a:xfrm flipH="1">
            <a:off x="8640986" y="9812017"/>
            <a:ext cx="210698" cy="2139190"/>
          </a:xfrm>
          <a:prstGeom prst="bentConnector3">
            <a:avLst>
              <a:gd name="adj1" fmla="val -108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7229038" y="11706804"/>
            <a:ext cx="1411948" cy="48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f=a1</a:t>
            </a:r>
          </a:p>
          <a:p>
            <a:pPr algn="ctr"/>
            <a:r>
              <a:rPr lang="en-US" sz="1600" dirty="0"/>
              <a:t>m=a2</a:t>
            </a:r>
          </a:p>
        </p:txBody>
      </p:sp>
      <p:cxnSp>
        <p:nvCxnSpPr>
          <p:cNvPr id="353" name="Straight Arrow Connector 352"/>
          <p:cNvCxnSpPr>
            <a:stCxn id="348" idx="1"/>
            <a:endCxn id="207" idx="3"/>
          </p:cNvCxnSpPr>
          <p:nvPr/>
        </p:nvCxnSpPr>
        <p:spPr>
          <a:xfrm flipH="1">
            <a:off x="6977486" y="11951208"/>
            <a:ext cx="251552" cy="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07" idx="1"/>
            <a:endCxn id="211" idx="3"/>
          </p:cNvCxnSpPr>
          <p:nvPr/>
        </p:nvCxnSpPr>
        <p:spPr>
          <a:xfrm flipH="1">
            <a:off x="5219330" y="11959334"/>
            <a:ext cx="346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lowchart: Decision 358"/>
          <p:cNvSpPr/>
          <p:nvPr/>
        </p:nvSpPr>
        <p:spPr>
          <a:xfrm>
            <a:off x="3864881" y="12674454"/>
            <a:ext cx="1334886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63" name="Straight Arrow Connector 362"/>
          <p:cNvCxnSpPr>
            <a:stCxn id="211" idx="2"/>
            <a:endCxn id="359" idx="0"/>
          </p:cNvCxnSpPr>
          <p:nvPr/>
        </p:nvCxnSpPr>
        <p:spPr>
          <a:xfrm>
            <a:off x="4532324" y="1234986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3191222" y="10730204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365" name="TextBox 364"/>
          <p:cNvSpPr txBox="1"/>
          <p:nvPr/>
        </p:nvSpPr>
        <p:spPr>
          <a:xfrm>
            <a:off x="4480737" y="12330338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367" name="Elbow Connector 366"/>
          <p:cNvCxnSpPr>
            <a:stCxn id="359" idx="3"/>
            <a:endCxn id="207" idx="2"/>
          </p:cNvCxnSpPr>
          <p:nvPr/>
        </p:nvCxnSpPr>
        <p:spPr>
          <a:xfrm flipV="1">
            <a:off x="5199768" y="12209382"/>
            <a:ext cx="1071745" cy="7317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5180225" y="1271290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8657781" y="983341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371" name="Rectangle 370"/>
          <p:cNvSpPr/>
          <p:nvPr/>
        </p:nvSpPr>
        <p:spPr>
          <a:xfrm>
            <a:off x="2296359" y="12480697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a1=f</a:t>
            </a:r>
          </a:p>
          <a:p>
            <a:pPr algn="ctr"/>
            <a:r>
              <a:rPr lang="en-US" sz="1400" dirty="0"/>
              <a:t>a2=m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m+f</a:t>
            </a:r>
            <a:endParaRPr lang="en-US" sz="1400" dirty="0"/>
          </a:p>
        </p:txBody>
      </p:sp>
      <p:sp>
        <p:nvSpPr>
          <p:cNvPr id="373" name="Rectangle 372"/>
          <p:cNvSpPr/>
          <p:nvPr/>
        </p:nvSpPr>
        <p:spPr>
          <a:xfrm>
            <a:off x="2309792" y="11604278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a1=x</a:t>
            </a:r>
          </a:p>
          <a:p>
            <a:pPr algn="ctr"/>
            <a:r>
              <a:rPr lang="en-US" sz="1400" dirty="0"/>
              <a:t>a2=y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x+y</a:t>
            </a:r>
            <a:endParaRPr lang="en-US" sz="1400" dirty="0"/>
          </a:p>
        </p:txBody>
      </p:sp>
      <p:cxnSp>
        <p:nvCxnSpPr>
          <p:cNvPr id="375" name="Elbow Connector 374"/>
          <p:cNvCxnSpPr>
            <a:stCxn id="324" idx="2"/>
            <a:endCxn id="373" idx="0"/>
          </p:cNvCxnSpPr>
          <p:nvPr/>
        </p:nvCxnSpPr>
        <p:spPr>
          <a:xfrm rot="5400000">
            <a:off x="3500960" y="10843543"/>
            <a:ext cx="231982" cy="12894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stCxn id="214" idx="2"/>
          </p:cNvCxnSpPr>
          <p:nvPr/>
        </p:nvCxnSpPr>
        <p:spPr>
          <a:xfrm rot="16200000" flipH="1">
            <a:off x="3014561" y="10871607"/>
            <a:ext cx="235964" cy="10041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3791147" y="1122032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379" name="TextBox 378"/>
          <p:cNvSpPr txBox="1"/>
          <p:nvPr/>
        </p:nvSpPr>
        <p:spPr>
          <a:xfrm>
            <a:off x="2576662" y="1124345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cxnSp>
        <p:nvCxnSpPr>
          <p:cNvPr id="381" name="Elbow Connector 380"/>
          <p:cNvCxnSpPr>
            <a:stCxn id="211" idx="1"/>
            <a:endCxn id="371" idx="3"/>
          </p:cNvCxnSpPr>
          <p:nvPr/>
        </p:nvCxnSpPr>
        <p:spPr>
          <a:xfrm rot="10800000" flipV="1">
            <a:off x="3621189" y="11959334"/>
            <a:ext cx="224131" cy="8435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359" idx="1"/>
          </p:cNvCxnSpPr>
          <p:nvPr/>
        </p:nvCxnSpPr>
        <p:spPr>
          <a:xfrm rot="10800000">
            <a:off x="3741449" y="12447866"/>
            <a:ext cx="123432" cy="4932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3727768" y="1264332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390" name="TextBox 389"/>
          <p:cNvSpPr txBox="1"/>
          <p:nvPr/>
        </p:nvSpPr>
        <p:spPr>
          <a:xfrm>
            <a:off x="3704063" y="1196682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cxnSp>
        <p:nvCxnSpPr>
          <p:cNvPr id="396" name="Elbow Connector 395"/>
          <p:cNvCxnSpPr>
            <a:stCxn id="371" idx="2"/>
          </p:cNvCxnSpPr>
          <p:nvPr/>
        </p:nvCxnSpPr>
        <p:spPr>
          <a:xfrm rot="5400000" flipH="1" flipV="1">
            <a:off x="1427766" y="5323174"/>
            <a:ext cx="9332967" cy="6270952"/>
          </a:xfrm>
          <a:prstGeom prst="bentConnector3">
            <a:avLst>
              <a:gd name="adj1" fmla="val -24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H="1">
            <a:off x="8746335" y="3792166"/>
            <a:ext cx="483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401"/>
          <p:cNvCxnSpPr>
            <a:stCxn id="373" idx="1"/>
          </p:cNvCxnSpPr>
          <p:nvPr/>
        </p:nvCxnSpPr>
        <p:spPr>
          <a:xfrm rot="10800000" flipH="1" flipV="1">
            <a:off x="2309791" y="11926496"/>
            <a:ext cx="643955" cy="1350614"/>
          </a:xfrm>
          <a:prstGeom prst="bentConnector4">
            <a:avLst>
              <a:gd name="adj1" fmla="val -35499"/>
              <a:gd name="adj2" fmla="val 1004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2362944" y="14085143"/>
            <a:ext cx="1411948" cy="418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f=a1</a:t>
            </a:r>
          </a:p>
          <a:p>
            <a:pPr algn="ctr"/>
            <a:r>
              <a:rPr lang="en-US" sz="1600" dirty="0"/>
              <a:t>m=a2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2362944" y="14726830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m=m-1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=m-f</a:t>
            </a:r>
            <a:endParaRPr lang="en-US" dirty="0"/>
          </a:p>
        </p:txBody>
      </p:sp>
      <p:cxnSp>
        <p:nvCxnSpPr>
          <p:cNvPr id="413" name="Straight Arrow Connector 412"/>
          <p:cNvCxnSpPr>
            <a:stCxn id="411" idx="2"/>
            <a:endCxn id="412" idx="0"/>
          </p:cNvCxnSpPr>
          <p:nvPr/>
        </p:nvCxnSpPr>
        <p:spPr>
          <a:xfrm>
            <a:off x="3068918" y="14503818"/>
            <a:ext cx="0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Flowchart: Decision 413"/>
          <p:cNvSpPr/>
          <p:nvPr/>
        </p:nvSpPr>
        <p:spPr>
          <a:xfrm>
            <a:off x="2372520" y="15449940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415" name="Straight Arrow Connector 414"/>
          <p:cNvCxnSpPr>
            <a:stCxn id="412" idx="2"/>
            <a:endCxn id="414" idx="0"/>
          </p:cNvCxnSpPr>
          <p:nvPr/>
        </p:nvCxnSpPr>
        <p:spPr>
          <a:xfrm flipH="1">
            <a:off x="3059526" y="15226924"/>
            <a:ext cx="9392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owchart: Decision 415"/>
          <p:cNvSpPr/>
          <p:nvPr/>
        </p:nvSpPr>
        <p:spPr>
          <a:xfrm>
            <a:off x="2247021" y="16453999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417" name="Straight Arrow Connector 416"/>
          <p:cNvCxnSpPr>
            <a:stCxn id="414" idx="2"/>
            <a:endCxn id="416" idx="0"/>
          </p:cNvCxnSpPr>
          <p:nvPr/>
        </p:nvCxnSpPr>
        <p:spPr>
          <a:xfrm flipH="1">
            <a:off x="3055948" y="16230987"/>
            <a:ext cx="3578" cy="22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022455" y="16212292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419" name="Elbow Connector 418"/>
          <p:cNvCxnSpPr>
            <a:stCxn id="416" idx="1"/>
            <a:endCxn id="412" idx="1"/>
          </p:cNvCxnSpPr>
          <p:nvPr/>
        </p:nvCxnSpPr>
        <p:spPr>
          <a:xfrm rot="10800000" flipH="1">
            <a:off x="2247020" y="14976877"/>
            <a:ext cx="115927" cy="1743822"/>
          </a:xfrm>
          <a:prstGeom prst="bentConnector3">
            <a:avLst>
              <a:gd name="adj1" fmla="val -1971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2067478" y="1644033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422" name="Elbow Connector 421"/>
          <p:cNvCxnSpPr>
            <a:stCxn id="44" idx="0"/>
            <a:endCxn id="411" idx="1"/>
          </p:cNvCxnSpPr>
          <p:nvPr/>
        </p:nvCxnSpPr>
        <p:spPr>
          <a:xfrm rot="16200000" flipH="1" flipV="1">
            <a:off x="-2748921" y="8068235"/>
            <a:ext cx="11338112" cy="1114382"/>
          </a:xfrm>
          <a:prstGeom prst="bentConnector4">
            <a:avLst>
              <a:gd name="adj1" fmla="val -2016"/>
              <a:gd name="adj2" fmla="val 141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/>
          <p:cNvSpPr txBox="1"/>
          <p:nvPr/>
        </p:nvSpPr>
        <p:spPr>
          <a:xfrm>
            <a:off x="3032451" y="2742973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430" name="Rectangle 429"/>
          <p:cNvSpPr/>
          <p:nvPr/>
        </p:nvSpPr>
        <p:spPr>
          <a:xfrm>
            <a:off x="4226507" y="16015066"/>
            <a:ext cx="1477594" cy="474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Diff_1=a2-m</a:t>
            </a:r>
          </a:p>
        </p:txBody>
      </p:sp>
      <p:cxnSp>
        <p:nvCxnSpPr>
          <p:cNvPr id="432" name="Elbow Connector 431"/>
          <p:cNvCxnSpPr>
            <a:stCxn id="416" idx="3"/>
            <a:endCxn id="430" idx="1"/>
          </p:cNvCxnSpPr>
          <p:nvPr/>
        </p:nvCxnSpPr>
        <p:spPr>
          <a:xfrm flipV="1">
            <a:off x="3864881" y="16252179"/>
            <a:ext cx="361626" cy="468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414" idx="3"/>
          </p:cNvCxnSpPr>
          <p:nvPr/>
        </p:nvCxnSpPr>
        <p:spPr>
          <a:xfrm>
            <a:off x="3746533" y="15840465"/>
            <a:ext cx="297891" cy="5308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3641903" y="1559046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436" name="TextBox 435"/>
          <p:cNvSpPr txBox="1"/>
          <p:nvPr/>
        </p:nvSpPr>
        <p:spPr>
          <a:xfrm>
            <a:off x="3678449" y="1648929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439" name="Rectangle 438"/>
          <p:cNvSpPr/>
          <p:nvPr/>
        </p:nvSpPr>
        <p:spPr>
          <a:xfrm>
            <a:off x="7317130" y="14192048"/>
            <a:ext cx="1411948" cy="418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x=a1</a:t>
            </a:r>
          </a:p>
          <a:p>
            <a:pPr algn="ctr"/>
            <a:r>
              <a:rPr lang="en-US" sz="1600" dirty="0"/>
              <a:t>y=a2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7324915" y="14789444"/>
            <a:ext cx="1411948" cy="50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x=x-1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=y-x</a:t>
            </a:r>
            <a:endParaRPr lang="en-US" dirty="0"/>
          </a:p>
        </p:txBody>
      </p:sp>
      <p:cxnSp>
        <p:nvCxnSpPr>
          <p:cNvPr id="441" name="Straight Arrow Connector 440"/>
          <p:cNvCxnSpPr>
            <a:stCxn id="439" idx="2"/>
            <a:endCxn id="440" idx="0"/>
          </p:cNvCxnSpPr>
          <p:nvPr/>
        </p:nvCxnSpPr>
        <p:spPr>
          <a:xfrm>
            <a:off x="8023108" y="14610727"/>
            <a:ext cx="7785" cy="17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Flowchart: Decision 441"/>
          <p:cNvSpPr/>
          <p:nvPr/>
        </p:nvSpPr>
        <p:spPr>
          <a:xfrm>
            <a:off x="7336098" y="15462427"/>
            <a:ext cx="1374012" cy="7810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43" name="Flowchart: Decision 442"/>
          <p:cNvSpPr/>
          <p:nvPr/>
        </p:nvSpPr>
        <p:spPr>
          <a:xfrm>
            <a:off x="7221962" y="16440330"/>
            <a:ext cx="1617861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/>
              <a:t>&lt;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444" name="Straight Arrow Connector 443"/>
          <p:cNvCxnSpPr>
            <a:stCxn id="442" idx="2"/>
            <a:endCxn id="443" idx="0"/>
          </p:cNvCxnSpPr>
          <p:nvPr/>
        </p:nvCxnSpPr>
        <p:spPr>
          <a:xfrm>
            <a:off x="8023108" y="16243474"/>
            <a:ext cx="7785" cy="196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8012786" y="1620199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446" name="Straight Arrow Connector 445"/>
          <p:cNvCxnSpPr>
            <a:stCxn id="440" idx="2"/>
            <a:endCxn id="442" idx="0"/>
          </p:cNvCxnSpPr>
          <p:nvPr/>
        </p:nvCxnSpPr>
        <p:spPr>
          <a:xfrm flipH="1">
            <a:off x="8023108" y="15289542"/>
            <a:ext cx="7785" cy="172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446"/>
          <p:cNvCxnSpPr>
            <a:stCxn id="443" idx="3"/>
            <a:endCxn id="440" idx="3"/>
          </p:cNvCxnSpPr>
          <p:nvPr/>
        </p:nvCxnSpPr>
        <p:spPr>
          <a:xfrm flipH="1" flipV="1">
            <a:off x="8736863" y="15039495"/>
            <a:ext cx="102956" cy="1667539"/>
          </a:xfrm>
          <a:prstGeom prst="bentConnector3">
            <a:avLst>
              <a:gd name="adj1" fmla="val -222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430" idx="3"/>
            <a:endCxn id="439" idx="1"/>
          </p:cNvCxnSpPr>
          <p:nvPr/>
        </p:nvCxnSpPr>
        <p:spPr>
          <a:xfrm flipV="1">
            <a:off x="5704102" y="14401388"/>
            <a:ext cx="1613029" cy="185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594537" y="16444517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sp>
        <p:nvSpPr>
          <p:cNvPr id="455" name="Rectangle 454"/>
          <p:cNvSpPr/>
          <p:nvPr/>
        </p:nvSpPr>
        <p:spPr>
          <a:xfrm>
            <a:off x="5382433" y="16717330"/>
            <a:ext cx="1477594" cy="474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Diff_1=a1-x</a:t>
            </a:r>
          </a:p>
        </p:txBody>
      </p:sp>
      <p:cxnSp>
        <p:nvCxnSpPr>
          <p:cNvPr id="457" name="Elbow Connector 456"/>
          <p:cNvCxnSpPr>
            <a:stCxn id="442" idx="1"/>
            <a:endCxn id="455" idx="3"/>
          </p:cNvCxnSpPr>
          <p:nvPr/>
        </p:nvCxnSpPr>
        <p:spPr>
          <a:xfrm rot="10800000" flipV="1">
            <a:off x="6860029" y="15852952"/>
            <a:ext cx="476071" cy="11014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443" idx="1"/>
          </p:cNvCxnSpPr>
          <p:nvPr/>
        </p:nvCxnSpPr>
        <p:spPr>
          <a:xfrm flipH="1">
            <a:off x="7092471" y="16707030"/>
            <a:ext cx="1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>
            <a:off x="7058678" y="1643003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461" name="TextBox 460"/>
          <p:cNvSpPr txBox="1"/>
          <p:nvPr/>
        </p:nvSpPr>
        <p:spPr>
          <a:xfrm>
            <a:off x="7045145" y="1579177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465" name="Flowchart: Decision 464"/>
          <p:cNvSpPr/>
          <p:nvPr/>
        </p:nvSpPr>
        <p:spPr>
          <a:xfrm>
            <a:off x="3745450" y="17414140"/>
            <a:ext cx="2437874" cy="67157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Diff_1&lt;Diff_2</a:t>
            </a:r>
          </a:p>
        </p:txBody>
      </p:sp>
      <p:cxnSp>
        <p:nvCxnSpPr>
          <p:cNvPr id="472" name="Elbow Connector 471"/>
          <p:cNvCxnSpPr>
            <a:stCxn id="455" idx="1"/>
            <a:endCxn id="465" idx="0"/>
          </p:cNvCxnSpPr>
          <p:nvPr/>
        </p:nvCxnSpPr>
        <p:spPr>
          <a:xfrm rot="10800000" flipV="1">
            <a:off x="4964387" y="16954442"/>
            <a:ext cx="418046" cy="459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5742747" y="18456940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a1=f</a:t>
            </a:r>
          </a:p>
          <a:p>
            <a:pPr algn="ctr"/>
            <a:r>
              <a:rPr lang="en-US" sz="1400" dirty="0"/>
              <a:t>a2=m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m+f</a:t>
            </a:r>
            <a:endParaRPr lang="en-US" sz="1400" dirty="0"/>
          </a:p>
        </p:txBody>
      </p:sp>
      <p:sp>
        <p:nvSpPr>
          <p:cNvPr id="476" name="Rectangle 475"/>
          <p:cNvSpPr/>
          <p:nvPr/>
        </p:nvSpPr>
        <p:spPr>
          <a:xfrm>
            <a:off x="4284972" y="18488613"/>
            <a:ext cx="1324829" cy="64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a1=x</a:t>
            </a:r>
          </a:p>
          <a:p>
            <a:pPr algn="ctr"/>
            <a:r>
              <a:rPr lang="en-US" sz="1400" dirty="0"/>
              <a:t>a2=y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sz="1400" dirty="0" err="1"/>
              <a:t>x+y</a:t>
            </a:r>
            <a:endParaRPr lang="en-US" sz="1400" dirty="0"/>
          </a:p>
        </p:txBody>
      </p:sp>
      <p:cxnSp>
        <p:nvCxnSpPr>
          <p:cNvPr id="478" name="Straight Arrow Connector 477"/>
          <p:cNvCxnSpPr>
            <a:stCxn id="465" idx="2"/>
            <a:endCxn id="476" idx="0"/>
          </p:cNvCxnSpPr>
          <p:nvPr/>
        </p:nvCxnSpPr>
        <p:spPr>
          <a:xfrm flipH="1">
            <a:off x="4947387" y="18085719"/>
            <a:ext cx="17000" cy="40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Elbow Connector 479"/>
          <p:cNvCxnSpPr>
            <a:stCxn id="465" idx="3"/>
            <a:endCxn id="475" idx="0"/>
          </p:cNvCxnSpPr>
          <p:nvPr/>
        </p:nvCxnSpPr>
        <p:spPr>
          <a:xfrm>
            <a:off x="6183324" y="17749930"/>
            <a:ext cx="221838" cy="7070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5966950" y="177464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  <a:endParaRPr lang="en-US" sz="1200" dirty="0"/>
          </a:p>
        </p:txBody>
      </p:sp>
      <p:sp>
        <p:nvSpPr>
          <p:cNvPr id="482" name="TextBox 481"/>
          <p:cNvSpPr txBox="1"/>
          <p:nvPr/>
        </p:nvSpPr>
        <p:spPr>
          <a:xfrm>
            <a:off x="4523225" y="18040237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  <a:endParaRPr lang="en-US" sz="1200" dirty="0"/>
          </a:p>
        </p:txBody>
      </p:sp>
      <p:cxnSp>
        <p:nvCxnSpPr>
          <p:cNvPr id="493" name="Elbow Connector 492"/>
          <p:cNvCxnSpPr>
            <a:stCxn id="475" idx="3"/>
          </p:cNvCxnSpPr>
          <p:nvPr/>
        </p:nvCxnSpPr>
        <p:spPr>
          <a:xfrm flipV="1">
            <a:off x="7067576" y="12920328"/>
            <a:ext cx="2883077" cy="58588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/>
          <p:nvPr/>
        </p:nvCxnSpPr>
        <p:spPr>
          <a:xfrm flipH="1">
            <a:off x="9243407" y="12920328"/>
            <a:ext cx="707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476" idx="2"/>
          </p:cNvCxnSpPr>
          <p:nvPr/>
        </p:nvCxnSpPr>
        <p:spPr>
          <a:xfrm rot="5400000" flipH="1" flipV="1">
            <a:off x="6564439" y="17172404"/>
            <a:ext cx="343593" cy="3577699"/>
          </a:xfrm>
          <a:prstGeom prst="bentConnector4">
            <a:avLst>
              <a:gd name="adj1" fmla="val -66532"/>
              <a:gd name="adj2" fmla="val 100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347</Words>
  <Application>Microsoft Office PowerPoint</Application>
  <PresentationFormat>Custom</PresentationFormat>
  <Paragraphs>211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abs</cp:lastModifiedBy>
  <cp:revision>54</cp:revision>
  <dcterms:created xsi:type="dcterms:W3CDTF">2024-10-25T10:45:45Z</dcterms:created>
  <dcterms:modified xsi:type="dcterms:W3CDTF">2024-10-26T19:46:43Z</dcterms:modified>
</cp:coreProperties>
</file>