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20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DCB6E-0017-9863-ECE1-97455BB70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3B54F2-968F-E3E8-5FF5-0C6A4481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A80C5-C6EF-FDC4-8A4E-E4D52E3B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F1F-477A-4A70-8971-12916123EC2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B7796F-B824-5AF0-4A37-5C4068DD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D13E3-89DF-DF07-DAA5-0B6B1ABF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6B4-195D-42C8-9AF2-F9B5A8856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43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B52CB-DB31-F276-7ECB-1B102B0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69CE70-9C6E-847D-8A93-CA892DF98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C29C1-890D-9F65-CE3A-5E231B0C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F1F-477A-4A70-8971-12916123EC2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82EE7-25CE-4C92-5D8D-30153382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4CEF2E-1AAC-42FE-26F5-0D0BB560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6B4-195D-42C8-9AF2-F9B5A8856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6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07B6CF4-9F31-5D19-B304-828E5586A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8FB492-FDD1-2BE2-6FBF-BEA08EEF0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90F415-AB91-1FC4-51A5-45936B2C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F1F-477A-4A70-8971-12916123EC2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F5A4DD-ECBB-2947-81C2-EE6EA6E1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9D528-1265-03C5-B587-2C8500A3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6B4-195D-42C8-9AF2-F9B5A8856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29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36358-D9AB-C12C-F40D-EACE92C3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1DB2D-D4BF-2C1A-9662-85386319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D06707-238F-722F-3E88-8F4C8883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F1F-477A-4A70-8971-12916123EC2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754F68-9859-0177-F644-DEE6ED08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2D4CFE-9C48-37C0-D1E0-2BA06F6F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6B4-195D-42C8-9AF2-F9B5A8856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51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232A7-880B-6EEC-3CAA-620CCFD1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12727D-A3C7-1D17-60EB-9289A677B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DE684E-3014-C82F-6850-A099FB70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F1F-477A-4A70-8971-12916123EC2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0DE830-43C3-5531-7637-729C00D4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8AF5C-E8D8-F274-37E0-A9B9E354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6B4-195D-42C8-9AF2-F9B5A8856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6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3A1CA-739C-27D6-A76E-9C049946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11AB29-1996-E5B6-6707-9BC5481F1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3C3323-2C2C-A6F6-82D4-B2DB5A12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9A4227-AD69-83E7-F8F4-856117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F1F-477A-4A70-8971-12916123EC2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B2D08E-7520-A850-D37C-45100C14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10A81-ED93-CCB3-1C67-4136E3DF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6B4-195D-42C8-9AF2-F9B5A8856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7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18E5EC-D36E-1930-6C73-D4203020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BE7414-DB7B-97A2-5CF6-DF8CC5832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EE529A-7B99-8FD0-DB4C-7379F08A2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9D836C-0E07-7A30-9585-2C8E402AB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762CFD-F3F7-779D-56DA-EC47B4C1A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B07630-3B5F-0A45-E482-80FD0C36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F1F-477A-4A70-8971-12916123EC2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533D89E-502D-9D17-C732-BBABE889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534331-DAB4-BA45-495A-E934CDC5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6B4-195D-42C8-9AF2-F9B5A8856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11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E73CC-678E-6CC8-2605-462A341E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E616B3-03D6-C489-FCD1-A224F803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F1F-477A-4A70-8971-12916123EC2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43E09C-EE83-DBB5-7B8B-4F1299D0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766B89-6B92-0833-6A81-BEED9BCD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6B4-195D-42C8-9AF2-F9B5A8856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42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622F4B-947A-5A1E-7ECA-1CBE3259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F1F-477A-4A70-8971-12916123EC2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E71EE1-C9CA-5D74-983E-832895E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42D442-D43D-053C-E131-1C5D896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6B4-195D-42C8-9AF2-F9B5A8856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4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A42AC-B302-C90F-5778-27CCBA03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7E0AE-3608-E250-BBB1-B24B474A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E21570-CD67-17EB-A70E-9EF3DA47A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9FBCEC-44B6-0818-6781-0AD5A1B4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F1F-477A-4A70-8971-12916123EC2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BEF2BD-897D-3D95-746D-156727CE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5CE654-904B-BBF8-FA97-42569EA0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6B4-195D-42C8-9AF2-F9B5A8856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77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2568E-5EDF-DEE5-A4F2-6C91615B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7CC790-9C8D-ADDF-DF0A-FA80C49D1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1EBBB-1D64-EAA3-3DB9-ABC1A25BC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A3EDFF-439B-598D-95B7-355CD041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F1F-477A-4A70-8971-12916123EC2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349EAD-029D-AC90-535B-88648892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A93297-5A39-8F99-EEAC-B94FBD9F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6B4-195D-42C8-9AF2-F9B5A8856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54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20EDFC-4FAA-76C5-1909-61FB7702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BAF6C4-4DCC-9B19-671D-C964DA794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D3299A-05AF-8696-091B-1F76084AD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260F1F-477A-4A70-8971-12916123EC2D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215F6A-1784-E2E1-1724-A7676E0A4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EC24EA-6F39-EC74-8FC4-AE606B2FC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196B4-195D-42C8-9AF2-F9B5A8856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70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5E431A12-7174-65D1-3468-3CB8C1EF086B}"/>
              </a:ext>
            </a:extLst>
          </p:cNvPr>
          <p:cNvGrpSpPr/>
          <p:nvPr/>
        </p:nvGrpSpPr>
        <p:grpSpPr>
          <a:xfrm>
            <a:off x="1710156" y="3947495"/>
            <a:ext cx="6068123" cy="1960937"/>
            <a:chOff x="1710156" y="3947495"/>
            <a:chExt cx="6068123" cy="1960937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BFC203A5-7CB4-BAC7-E923-B124655283F7}"/>
                </a:ext>
              </a:extLst>
            </p:cNvPr>
            <p:cNvGrpSpPr/>
            <p:nvPr/>
          </p:nvGrpSpPr>
          <p:grpSpPr>
            <a:xfrm>
              <a:off x="1710156" y="3947495"/>
              <a:ext cx="6068123" cy="1960937"/>
              <a:chOff x="1710156" y="3947495"/>
              <a:chExt cx="6068123" cy="1960937"/>
            </a:xfrm>
          </p:grpSpPr>
          <p:pic>
            <p:nvPicPr>
              <p:cNvPr id="16" name="Image 15" descr="Une image contenant texte, art, capture d’écran, noir et blanc&#10;&#10;Description générée automatiquement">
                <a:extLst>
                  <a:ext uri="{FF2B5EF4-FFF2-40B4-BE49-F238E27FC236}">
                    <a16:creationId xmlns:a16="http://schemas.microsoft.com/office/drawing/2014/main" id="{70270ADA-1B39-257C-6CD5-7AC9885E1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82" t="9231" r="23724" b="22930"/>
              <a:stretch/>
            </p:blipFill>
            <p:spPr>
              <a:xfrm rot="5400000">
                <a:off x="5542033" y="3672186"/>
                <a:ext cx="1959429" cy="2513063"/>
              </a:xfrm>
              <a:prstGeom prst="rect">
                <a:avLst/>
              </a:prstGeom>
            </p:spPr>
          </p:pic>
          <p:pic>
            <p:nvPicPr>
              <p:cNvPr id="18" name="Image 17" descr="Une image contenant noir, obscurité&#10;&#10;Description générée automatiquement">
                <a:extLst>
                  <a:ext uri="{FF2B5EF4-FFF2-40B4-BE49-F238E27FC236}">
                    <a16:creationId xmlns:a16="http://schemas.microsoft.com/office/drawing/2014/main" id="{E2E6C746-5639-8A24-ED36-D1456F0F5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0156" y="3947495"/>
                <a:ext cx="3392786" cy="1957016"/>
              </a:xfrm>
              <a:prstGeom prst="rect">
                <a:avLst/>
              </a:prstGeom>
            </p:spPr>
          </p:pic>
        </p:grpSp>
        <p:pic>
          <p:nvPicPr>
            <p:cNvPr id="26" name="Image 25" descr="Une image contenant logo, cœur, symbole, Police&#10;&#10;Description générée automatiquement">
              <a:extLst>
                <a:ext uri="{FF2B5EF4-FFF2-40B4-BE49-F238E27FC236}">
                  <a16:creationId xmlns:a16="http://schemas.microsoft.com/office/drawing/2014/main" id="{9C830BE7-8C37-D942-0C4F-A5D196003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667" b="90278" l="10000" r="90000">
                          <a14:foregroundMark x1="45833" y1="10278" x2="45833" y2="10278"/>
                          <a14:foregroundMark x1="49167" y1="8333" x2="49167" y2="8333"/>
                          <a14:foregroundMark x1="50833" y1="6944" x2="50833" y2="6944"/>
                          <a14:foregroundMark x1="49444" y1="90278" x2="49444" y2="902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4040" y="4165600"/>
              <a:ext cx="497840" cy="497840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A06EDFC-110F-9867-6FF7-D9F7F6D8F5B2}"/>
              </a:ext>
            </a:extLst>
          </p:cNvPr>
          <p:cNvGrpSpPr/>
          <p:nvPr/>
        </p:nvGrpSpPr>
        <p:grpSpPr>
          <a:xfrm>
            <a:off x="1952033" y="1469571"/>
            <a:ext cx="5932926" cy="1959429"/>
            <a:chOff x="1952033" y="1469571"/>
            <a:chExt cx="5932926" cy="1959429"/>
          </a:xfrm>
        </p:grpSpPr>
        <p:pic>
          <p:nvPicPr>
            <p:cNvPr id="29" name="Image 28" descr="Une image contenant texte, Police, logo, affiche&#10;&#10;Description générée automatiquement">
              <a:extLst>
                <a:ext uri="{FF2B5EF4-FFF2-40B4-BE49-F238E27FC236}">
                  <a16:creationId xmlns:a16="http://schemas.microsoft.com/office/drawing/2014/main" id="{DE7F5BCE-7E42-FCA9-FBC4-71A355AB7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033" y="1493735"/>
              <a:ext cx="3313183" cy="1911100"/>
            </a:xfrm>
            <a:prstGeom prst="rect">
              <a:avLst/>
            </a:prstGeom>
          </p:spPr>
        </p:pic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35C95FB-5F46-D8E0-BF96-24885F778DC6}"/>
                </a:ext>
              </a:extLst>
            </p:cNvPr>
            <p:cNvGrpSpPr/>
            <p:nvPr/>
          </p:nvGrpSpPr>
          <p:grpSpPr>
            <a:xfrm>
              <a:off x="5371896" y="1469571"/>
              <a:ext cx="2513063" cy="1959429"/>
              <a:chOff x="5265216" y="3949003"/>
              <a:chExt cx="2513063" cy="1959429"/>
            </a:xfrm>
          </p:grpSpPr>
          <p:pic>
            <p:nvPicPr>
              <p:cNvPr id="33" name="Image 32" descr="Une image contenant texte, art, capture d’écran, noir et blanc&#10;&#10;Description générée automatiquement">
                <a:extLst>
                  <a:ext uri="{FF2B5EF4-FFF2-40B4-BE49-F238E27FC236}">
                    <a16:creationId xmlns:a16="http://schemas.microsoft.com/office/drawing/2014/main" id="{7E20456D-6244-91AE-DC6B-0B734095E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82" t="9231" r="23724" b="22930"/>
              <a:stretch/>
            </p:blipFill>
            <p:spPr>
              <a:xfrm rot="5400000">
                <a:off x="5542033" y="3672186"/>
                <a:ext cx="1959429" cy="2513063"/>
              </a:xfrm>
              <a:prstGeom prst="rect">
                <a:avLst/>
              </a:prstGeom>
            </p:spPr>
          </p:pic>
          <p:pic>
            <p:nvPicPr>
              <p:cNvPr id="32" name="Image 31" descr="Une image contenant logo, cœur, symbole, Police&#10;&#10;Description générée automatiquement">
                <a:extLst>
                  <a:ext uri="{FF2B5EF4-FFF2-40B4-BE49-F238E27FC236}">
                    <a16:creationId xmlns:a16="http://schemas.microsoft.com/office/drawing/2014/main" id="{3A0CCA5F-5921-AE0F-F997-43FEE4D9C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6667" b="90278" l="10000" r="90000">
                            <a14:foregroundMark x1="45833" y1="10278" x2="45833" y2="10278"/>
                            <a14:foregroundMark x1="49167" y1="8333" x2="49167" y2="8333"/>
                            <a14:foregroundMark x1="50833" y1="6944" x2="50833" y2="6944"/>
                            <a14:foregroundMark x1="49444" y1="90278" x2="49444" y2="902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4040" y="4165600"/>
                <a:ext cx="497840" cy="4978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234676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Gillard</dc:creator>
  <cp:lastModifiedBy>Guillaume Gillard</cp:lastModifiedBy>
  <cp:revision>1</cp:revision>
  <dcterms:created xsi:type="dcterms:W3CDTF">2024-11-08T07:54:41Z</dcterms:created>
  <dcterms:modified xsi:type="dcterms:W3CDTF">2024-11-08T08:48:24Z</dcterms:modified>
</cp:coreProperties>
</file>