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7" r:id="rId4"/>
    <p:sldId id="260" r:id="rId5"/>
    <p:sldId id="258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D3123"/>
    <a:srgbClr val="595948"/>
    <a:srgbClr val="F3EDED"/>
    <a:srgbClr val="3D4536"/>
    <a:srgbClr val="025939"/>
    <a:srgbClr val="261714"/>
    <a:srgbClr val="BF8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C28C37A-D6DF-4883-9B2C-7F3B29EFD9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4B4C72-1F59-4738-96D7-BB2735C834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5114A-9F15-46A2-A83C-1C7B26F270F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A853B5-7978-4473-BD60-CCE1AAAC8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72E3F8-DEFD-4AE0-9278-358D809E19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378C-B3CB-49A4-A0D6-650B283717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345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C991D-5123-4467-A16D-076E9CB41B4A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8900-DFA8-4456-9E95-19EE413050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0834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8900-DFA8-4456-9E95-19EE4130504C}" type="slidenum">
              <a:rPr lang="es-419" smtClean="0"/>
              <a:t>7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8041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46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919AB-4B13-43BD-B050-6721CBA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2934EE-6E76-47B3-929B-13C02AEEE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E3CD7-DBCC-4025-83C7-39F9DBC4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1EAE1-B280-4413-9769-DCC5F63A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CAE80F-3A0E-48E1-8F79-DD37F153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65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4AECE6-1353-4777-BBA0-7BE5B4963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5008A4-F2E1-4E3F-B1D7-529CEA57B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4E287-E30A-418B-95A4-9166622E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28BBEC-D6F8-456E-8348-D93DB902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10BBE-0857-4953-BD66-A3504E1F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557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24A02-C2FF-4DCF-BDD7-91393BF2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EC104-EFE5-41F8-81C7-DF67F99F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738A2-4A28-4D75-B994-0418D34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  <p:pic>
        <p:nvPicPr>
          <p:cNvPr id="4100" name="Picture 4" descr="L_1076 - Muebles hechos a medida, vitrinas, exhibidores, mostradores para  joyería y óptica">
            <a:extLst>
              <a:ext uri="{FF2B5EF4-FFF2-40B4-BE49-F238E27FC236}">
                <a16:creationId xmlns:a16="http://schemas.microsoft.com/office/drawing/2014/main" id="{EA93E94E-0D8D-438A-80D7-2594D1DE61A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b="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2549F89-F5DB-4F8F-BA80-337425ED02F3}"/>
              </a:ext>
            </a:extLst>
          </p:cNvPr>
          <p:cNvSpPr/>
          <p:nvPr userDrawn="1"/>
        </p:nvSpPr>
        <p:spPr>
          <a:xfrm>
            <a:off x="0" y="0"/>
            <a:ext cx="273367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F69BEB2-174A-4C3F-BF1C-79034865AE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2511" y="401701"/>
            <a:ext cx="21886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639F0-3B66-48F4-B136-23CBB5E6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331B51-8ED3-4A38-8D46-9367DF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7356B-D4EB-434B-A08E-86EA0A24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50C2F-0803-4E42-A7E5-F82ED5B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659D9-9390-4115-B081-FCF1E2DD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594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BC56A-D355-4CAC-9DDD-DD2FE88A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01FE8-34B9-46D3-9087-03643837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209310-4BCE-4DD5-BB34-ACBE957AA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C70004-A0DC-458F-A550-D8CFF382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F8E698-03B0-4FDF-A257-4E2267A4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1B4A0E-D534-4288-8B0F-9E151765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56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036D8-E6D9-41D5-B782-D0C50F7C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9C176D-6975-4B79-9F51-00694A13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C7D0AD-4A36-45AD-956D-BBB962F2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BAB7DE-8A90-4F1C-96E2-36E1FB2DB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8E373E-29C4-4878-96A2-6FD778D4E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2FADC2-DBD6-485E-9FE5-EA50B3A0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186B90-A0EA-4F47-BCE8-4B4BEC8D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49713A-EC5A-4163-A0CA-C982F46D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933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EEDD9-46D6-41ED-BF9B-89DCAB96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59E54B-4FBD-4A0A-A05B-B1EA9F2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D36C3C-8FA3-4306-A49B-802D7B72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E8AC4E-4493-4FD7-A7C9-195183C5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54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27EF26-D2AE-4587-8BCC-E1010DC7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D05D00-BBF6-428F-96D8-0AFA6E8A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936A57-78B4-4079-B965-A05F43C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729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2926C-8E3B-43DF-86E0-29A53CF3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60342-E249-4A09-9C8B-BA86140DC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6489EE-7B2A-41D8-9145-2007D852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859792-89CB-497D-8030-F1E461A5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462104-6B65-406A-B452-3BF6E721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678C5E-A7C5-4B34-A50E-215B5AF9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358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EEF56-7811-4AC3-8B82-76F45FC8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FF27CB-0259-4BF0-A2C1-A5B6736E7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14F650-874D-4F86-B4C3-B0B0C1364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CD3A8-CD84-4532-9F1F-9452C209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8F494B-95F0-43AF-BCFA-5B0C6667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CD6436-2885-4A66-A724-85247A9B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15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7B7FFD-88F1-4450-B4A1-D094CC46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39F09F-0DCB-4C17-8553-2A684D03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4B87C-D761-4D81-9F1C-7AE02F43F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E3E51-D813-40BB-9DF1-B012515E0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EFEEA-FB68-40B2-9F39-59E36FFD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  <p:pic>
        <p:nvPicPr>
          <p:cNvPr id="7" name="Picture 2" descr="Vitrinas con cerradura para joyeros y tiendas. | IDFdesign">
            <a:extLst>
              <a:ext uri="{FF2B5EF4-FFF2-40B4-BE49-F238E27FC236}">
                <a16:creationId xmlns:a16="http://schemas.microsoft.com/office/drawing/2014/main" id="{717C2BD8-4830-46E2-BBB0-F4F0B7A982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2" b="218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0DC263F-3CBB-4E78-81B3-1F9FC0F81BDB}"/>
              </a:ext>
            </a:extLst>
          </p:cNvPr>
          <p:cNvSpPr/>
          <p:nvPr userDrawn="1"/>
        </p:nvSpPr>
        <p:spPr>
          <a:xfrm>
            <a:off x="0" y="0"/>
            <a:ext cx="273367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u="sng"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67C9BF0D-0671-4457-AF3C-2C4C5A5FB7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r="2122"/>
          <a:stretch/>
        </p:blipFill>
        <p:spPr>
          <a:xfrm>
            <a:off x="327380" y="641502"/>
            <a:ext cx="2034820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fif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fi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>
            <a:extLst>
              <a:ext uri="{FF2B5EF4-FFF2-40B4-BE49-F238E27FC236}">
                <a16:creationId xmlns:a16="http://schemas.microsoft.com/office/drawing/2014/main" id="{F11BA957-1117-464C-A64C-E24B7FF0AC43}"/>
              </a:ext>
            </a:extLst>
          </p:cNvPr>
          <p:cNvSpPr/>
          <p:nvPr/>
        </p:nvSpPr>
        <p:spPr>
          <a:xfrm>
            <a:off x="0" y="2314427"/>
            <a:ext cx="27336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Iniciar Sesión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0405431-9504-412B-A5F4-E34AF299DF4E}"/>
              </a:ext>
            </a:extLst>
          </p:cNvPr>
          <p:cNvSpPr/>
          <p:nvPr/>
        </p:nvSpPr>
        <p:spPr>
          <a:xfrm>
            <a:off x="133944" y="2852642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Usuario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3A123B8-7783-4F1C-B8BC-3DBD96371C33}"/>
              </a:ext>
            </a:extLst>
          </p:cNvPr>
          <p:cNvSpPr/>
          <p:nvPr/>
        </p:nvSpPr>
        <p:spPr>
          <a:xfrm>
            <a:off x="133944" y="3615666"/>
            <a:ext cx="25711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su Clave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DAC0C66-3726-4FD8-A3AC-D77F37CFD297}"/>
              </a:ext>
            </a:extLst>
          </p:cNvPr>
          <p:cNvSpPr/>
          <p:nvPr/>
        </p:nvSpPr>
        <p:spPr>
          <a:xfrm>
            <a:off x="228600" y="3239626"/>
            <a:ext cx="2246001" cy="360000"/>
          </a:xfrm>
          <a:prstGeom prst="roundRect">
            <a:avLst>
              <a:gd name="adj" fmla="val 5202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ECC96CD-3ABF-41A9-9AE6-3A5F2F244F80}"/>
              </a:ext>
            </a:extLst>
          </p:cNvPr>
          <p:cNvSpPr/>
          <p:nvPr/>
        </p:nvSpPr>
        <p:spPr>
          <a:xfrm>
            <a:off x="228600" y="3972757"/>
            <a:ext cx="2246001" cy="360000"/>
          </a:xfrm>
          <a:prstGeom prst="roundRect">
            <a:avLst>
              <a:gd name="adj" fmla="val 7848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ACE5CCB-6672-4F63-9E5D-11E727F735DE}"/>
              </a:ext>
            </a:extLst>
          </p:cNvPr>
          <p:cNvSpPr/>
          <p:nvPr/>
        </p:nvSpPr>
        <p:spPr>
          <a:xfrm>
            <a:off x="1781175" y="4700969"/>
            <a:ext cx="866775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Entrar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A4B24BA0-A19C-4030-9A13-5705F707FAA7}"/>
              </a:ext>
            </a:extLst>
          </p:cNvPr>
          <p:cNvSpPr/>
          <p:nvPr/>
        </p:nvSpPr>
        <p:spPr>
          <a:xfrm>
            <a:off x="76794" y="4691516"/>
            <a:ext cx="1371005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Registrarse</a:t>
            </a:r>
          </a:p>
        </p:txBody>
      </p:sp>
    </p:spTree>
    <p:extLst>
      <p:ext uri="{BB962C8B-B14F-4D97-AF65-F5344CB8AC3E}">
        <p14:creationId xmlns:p14="http://schemas.microsoft.com/office/powerpoint/2010/main" val="49268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BCF4B5-E4FA-4EB0-B52C-0C5CAC9D0EEF}"/>
              </a:ext>
            </a:extLst>
          </p:cNvPr>
          <p:cNvSpPr/>
          <p:nvPr/>
        </p:nvSpPr>
        <p:spPr>
          <a:xfrm>
            <a:off x="0" y="2108445"/>
            <a:ext cx="27336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Registrarse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EA67EA5-E34E-4E6C-90B2-53E42D0FA77C}"/>
              </a:ext>
            </a:extLst>
          </p:cNvPr>
          <p:cNvSpPr/>
          <p:nvPr/>
        </p:nvSpPr>
        <p:spPr>
          <a:xfrm>
            <a:off x="133944" y="2646660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AF95FC-195D-4318-B35F-FA4ACB2AE63C}"/>
              </a:ext>
            </a:extLst>
          </p:cNvPr>
          <p:cNvSpPr/>
          <p:nvPr/>
        </p:nvSpPr>
        <p:spPr>
          <a:xfrm>
            <a:off x="133944" y="3409684"/>
            <a:ext cx="25711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su Clave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CEEFA1-339F-48B6-92C5-6E5BBBFA13DC}"/>
              </a:ext>
            </a:extLst>
          </p:cNvPr>
          <p:cNvSpPr/>
          <p:nvPr/>
        </p:nvSpPr>
        <p:spPr>
          <a:xfrm>
            <a:off x="228600" y="3033644"/>
            <a:ext cx="2246001" cy="360000"/>
          </a:xfrm>
          <a:prstGeom prst="roundRect">
            <a:avLst>
              <a:gd name="adj" fmla="val 5202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5263536-2314-49B3-AD12-53BCF25865D1}"/>
              </a:ext>
            </a:extLst>
          </p:cNvPr>
          <p:cNvSpPr/>
          <p:nvPr/>
        </p:nvSpPr>
        <p:spPr>
          <a:xfrm>
            <a:off x="228600" y="3766775"/>
            <a:ext cx="2246001" cy="360000"/>
          </a:xfrm>
          <a:prstGeom prst="roundRect">
            <a:avLst>
              <a:gd name="adj" fmla="val 7848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EDE9F15-FCDA-4344-AAC7-09B69E38D5CD}"/>
              </a:ext>
            </a:extLst>
          </p:cNvPr>
          <p:cNvSpPr/>
          <p:nvPr/>
        </p:nvSpPr>
        <p:spPr>
          <a:xfrm>
            <a:off x="1788801" y="5181689"/>
            <a:ext cx="866775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Entrar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7CA9287-218F-4BA3-B3C7-95691E37CD8A}"/>
              </a:ext>
            </a:extLst>
          </p:cNvPr>
          <p:cNvSpPr/>
          <p:nvPr/>
        </p:nvSpPr>
        <p:spPr>
          <a:xfrm>
            <a:off x="84420" y="5172236"/>
            <a:ext cx="1409106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Iniciar Sesión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46EEB9C-3D85-4318-98D3-64F1FB753AB1}"/>
              </a:ext>
            </a:extLst>
          </p:cNvPr>
          <p:cNvSpPr/>
          <p:nvPr/>
        </p:nvSpPr>
        <p:spPr>
          <a:xfrm>
            <a:off x="133944" y="4141464"/>
            <a:ext cx="25711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Código Seguridad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C6247F7-72EB-4E63-B202-A0BC33272802}"/>
              </a:ext>
            </a:extLst>
          </p:cNvPr>
          <p:cNvSpPr/>
          <p:nvPr/>
        </p:nvSpPr>
        <p:spPr>
          <a:xfrm>
            <a:off x="228600" y="4498555"/>
            <a:ext cx="2246001" cy="360000"/>
          </a:xfrm>
          <a:prstGeom prst="roundRect">
            <a:avLst>
              <a:gd name="adj" fmla="val 7848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509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AFE2A76-FB3D-46B8-969D-545D2029C707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216FC17-95FC-4951-8824-52BD4816F875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8B1D3C2-C60B-4DB4-8D6B-83AA361956D3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E88DDDD-B861-41F6-A037-8B5E1DC22F89}"/>
              </a:ext>
            </a:extLst>
          </p:cNvPr>
          <p:cNvSpPr/>
          <p:nvPr/>
        </p:nvSpPr>
        <p:spPr>
          <a:xfrm>
            <a:off x="3052747" y="71050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4C2E51-0FDD-47D7-A198-CAE152C7749A}"/>
              </a:ext>
            </a:extLst>
          </p:cNvPr>
          <p:cNvSpPr/>
          <p:nvPr/>
        </p:nvSpPr>
        <p:spPr>
          <a:xfrm>
            <a:off x="3179292" y="1874304"/>
            <a:ext cx="39438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Collar de Bisutería de Piedra de Ágata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FBC307D-E234-4058-9DE6-B7DB329F954C}"/>
              </a:ext>
            </a:extLst>
          </p:cNvPr>
          <p:cNvSpPr/>
          <p:nvPr/>
        </p:nvSpPr>
        <p:spPr>
          <a:xfrm>
            <a:off x="4956599" y="601880"/>
            <a:ext cx="237889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P1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15000.0$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4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Categoría: COLLAR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8119126-0701-4E52-89B0-AE46A44D2D1F}"/>
              </a:ext>
            </a:extLst>
          </p:cNvPr>
          <p:cNvSpPr/>
          <p:nvPr/>
        </p:nvSpPr>
        <p:spPr>
          <a:xfrm>
            <a:off x="4439345" y="2569544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2BDD348-B47A-445F-86B2-34852885A93F}"/>
              </a:ext>
            </a:extLst>
          </p:cNvPr>
          <p:cNvSpPr/>
          <p:nvPr/>
        </p:nvSpPr>
        <p:spPr>
          <a:xfrm>
            <a:off x="5992675" y="2569545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4D3D921-E225-4740-9693-EA21ADB7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292" y="176242"/>
            <a:ext cx="1698062" cy="1698062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5DE27B4-144B-4470-A7CD-E40ED15B01A5}"/>
              </a:ext>
            </a:extLst>
          </p:cNvPr>
          <p:cNvSpPr/>
          <p:nvPr/>
        </p:nvSpPr>
        <p:spPr>
          <a:xfrm>
            <a:off x="7585758" y="71050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3FEDBC4-8FC8-4E6E-9083-FE44EE484C56}"/>
              </a:ext>
            </a:extLst>
          </p:cNvPr>
          <p:cNvSpPr/>
          <p:nvPr/>
        </p:nvSpPr>
        <p:spPr>
          <a:xfrm>
            <a:off x="7712303" y="1874304"/>
            <a:ext cx="39438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Ágata Ruiz de la Prada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A15E3BB-FA6F-4B47-AD38-61DD4B1747D8}"/>
              </a:ext>
            </a:extLst>
          </p:cNvPr>
          <p:cNvSpPr/>
          <p:nvPr/>
        </p:nvSpPr>
        <p:spPr>
          <a:xfrm>
            <a:off x="9489610" y="601880"/>
            <a:ext cx="238557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P2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9000.0$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3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Categoría: ANILLO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EBA07AB-9599-4789-8029-91C9B226652A}"/>
              </a:ext>
            </a:extLst>
          </p:cNvPr>
          <p:cNvSpPr/>
          <p:nvPr/>
        </p:nvSpPr>
        <p:spPr>
          <a:xfrm>
            <a:off x="8972356" y="2569544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1FE19964-8F40-4F9B-8A64-55E42BFF3D1A}"/>
              </a:ext>
            </a:extLst>
          </p:cNvPr>
          <p:cNvSpPr/>
          <p:nvPr/>
        </p:nvSpPr>
        <p:spPr>
          <a:xfrm>
            <a:off x="10525686" y="2569545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899EF37D-63EC-4B9E-9A49-0A8628B5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27" y="449338"/>
            <a:ext cx="1777307" cy="1151869"/>
          </a:xfrm>
          <a:prstGeom prst="rect">
            <a:avLst/>
          </a:prstGeom>
        </p:spPr>
      </p:pic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B3001876-3427-477C-B8A4-7551B4956C3C}"/>
              </a:ext>
            </a:extLst>
          </p:cNvPr>
          <p:cNvSpPr/>
          <p:nvPr/>
        </p:nvSpPr>
        <p:spPr>
          <a:xfrm>
            <a:off x="3052747" y="3299269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4B11BC4-A450-46EA-BED7-3D5DB576323F}"/>
              </a:ext>
            </a:extLst>
          </p:cNvPr>
          <p:cNvSpPr/>
          <p:nvPr/>
        </p:nvSpPr>
        <p:spPr>
          <a:xfrm>
            <a:off x="3179292" y="5102523"/>
            <a:ext cx="39438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Pulsera de Plata con Ágata Azul Turquesa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3AD0A37-88DD-4A21-BD35-EDC6796B994A}"/>
              </a:ext>
            </a:extLst>
          </p:cNvPr>
          <p:cNvSpPr/>
          <p:nvPr/>
        </p:nvSpPr>
        <p:spPr>
          <a:xfrm>
            <a:off x="4956599" y="3830099"/>
            <a:ext cx="237889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P3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12000.0$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1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Categoría: PULCERA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FFE3F90-4839-4377-B858-B6E755AA30F6}"/>
              </a:ext>
            </a:extLst>
          </p:cNvPr>
          <p:cNvSpPr/>
          <p:nvPr/>
        </p:nvSpPr>
        <p:spPr>
          <a:xfrm>
            <a:off x="4439345" y="5797763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A6B27C6-18D3-46D8-82A0-1DB85DAF698D}"/>
              </a:ext>
            </a:extLst>
          </p:cNvPr>
          <p:cNvSpPr/>
          <p:nvPr/>
        </p:nvSpPr>
        <p:spPr>
          <a:xfrm>
            <a:off x="5992675" y="5797764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31F4ED2-B3AA-4BAB-988D-DF7AE1A1BA95}"/>
              </a:ext>
            </a:extLst>
          </p:cNvPr>
          <p:cNvSpPr/>
          <p:nvPr/>
        </p:nvSpPr>
        <p:spPr>
          <a:xfrm>
            <a:off x="7585758" y="3299269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7C14CC6-C41B-4C9A-96EE-548C8FE9493E}"/>
              </a:ext>
            </a:extLst>
          </p:cNvPr>
          <p:cNvSpPr/>
          <p:nvPr/>
        </p:nvSpPr>
        <p:spPr>
          <a:xfrm>
            <a:off x="7712303" y="5102523"/>
            <a:ext cx="39438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amatista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DF1BEA0-CED6-4146-B344-8357F7CA2FF6}"/>
              </a:ext>
            </a:extLst>
          </p:cNvPr>
          <p:cNvSpPr/>
          <p:nvPr/>
        </p:nvSpPr>
        <p:spPr>
          <a:xfrm>
            <a:off x="9463234" y="3830099"/>
            <a:ext cx="241194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P20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3000.0$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16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Corte: COJIN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FA47C183-56F9-470F-808D-ACDA1A37B5C6}"/>
              </a:ext>
            </a:extLst>
          </p:cNvPr>
          <p:cNvSpPr/>
          <p:nvPr/>
        </p:nvSpPr>
        <p:spPr>
          <a:xfrm>
            <a:off x="8972356" y="5797763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2A62128-3A41-4D62-BF51-A5102CA8EB5F}"/>
              </a:ext>
            </a:extLst>
          </p:cNvPr>
          <p:cNvSpPr/>
          <p:nvPr/>
        </p:nvSpPr>
        <p:spPr>
          <a:xfrm>
            <a:off x="10525686" y="5797764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24CD410B-1CA4-4EEE-9433-5115E87A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67" y="3520982"/>
            <a:ext cx="1458232" cy="1458232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EACF2D90-A731-49BB-9024-F47986600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1" y="3690894"/>
            <a:ext cx="1701657" cy="1157377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179FA60B-BF63-4A40-8E58-9DFE039EC7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7534"/>
          <a:stretch/>
        </p:blipFill>
        <p:spPr>
          <a:xfrm>
            <a:off x="2931402" y="6457481"/>
            <a:ext cx="9053345" cy="4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4EEC37-CD11-47A8-A343-0D1E7DBB40AE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43A1CA-AD13-4762-92FC-2147BA1F6870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Ingresar Producto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1A74A6-AEA1-49AA-80CE-7A9229D1F8BB}"/>
              </a:ext>
            </a:extLst>
          </p:cNvPr>
          <p:cNvSpPr/>
          <p:nvPr/>
        </p:nvSpPr>
        <p:spPr>
          <a:xfrm>
            <a:off x="3753444" y="1918739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E4F958F-0CB0-4456-B86E-5C7DAF3EB480}"/>
              </a:ext>
            </a:extLst>
          </p:cNvPr>
          <p:cNvSpPr/>
          <p:nvPr/>
        </p:nvSpPr>
        <p:spPr>
          <a:xfrm>
            <a:off x="3848694" y="2254738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BBDB9-BBDD-4520-A4E8-1898B4995C7F}"/>
              </a:ext>
            </a:extLst>
          </p:cNvPr>
          <p:cNvSpPr/>
          <p:nvPr/>
        </p:nvSpPr>
        <p:spPr>
          <a:xfrm>
            <a:off x="3753444" y="2746307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E95B327-5E46-450E-9FC1-5BC3CF4A7400}"/>
              </a:ext>
            </a:extLst>
          </p:cNvPr>
          <p:cNvSpPr/>
          <p:nvPr/>
        </p:nvSpPr>
        <p:spPr>
          <a:xfrm>
            <a:off x="5953125" y="2731632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CE5852-A600-42F8-9DE2-F672D002952C}"/>
              </a:ext>
            </a:extLst>
          </p:cNvPr>
          <p:cNvCxnSpPr>
            <a:cxnSpLocks/>
          </p:cNvCxnSpPr>
          <p:nvPr/>
        </p:nvCxnSpPr>
        <p:spPr>
          <a:xfrm>
            <a:off x="6693405" y="2731632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A53646-ECDA-4FCC-A6A3-2CE6556DC163}"/>
              </a:ext>
            </a:extLst>
          </p:cNvPr>
          <p:cNvSpPr/>
          <p:nvPr/>
        </p:nvSpPr>
        <p:spPr>
          <a:xfrm>
            <a:off x="3753444" y="323849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17D3FE4-E342-4952-AADA-0887F767BD85}"/>
              </a:ext>
            </a:extLst>
          </p:cNvPr>
          <p:cNvSpPr/>
          <p:nvPr/>
        </p:nvSpPr>
        <p:spPr>
          <a:xfrm>
            <a:off x="5953125" y="3223819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0C1A98D-1799-42CE-8D50-ECAF2DC13AB5}"/>
              </a:ext>
            </a:extLst>
          </p:cNvPr>
          <p:cNvCxnSpPr>
            <a:cxnSpLocks/>
          </p:cNvCxnSpPr>
          <p:nvPr/>
        </p:nvCxnSpPr>
        <p:spPr>
          <a:xfrm>
            <a:off x="6693405" y="322381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0A20FC60-E977-45E6-949E-CC542CA1A309}"/>
              </a:ext>
            </a:extLst>
          </p:cNvPr>
          <p:cNvSpPr/>
          <p:nvPr/>
        </p:nvSpPr>
        <p:spPr>
          <a:xfrm>
            <a:off x="6769511" y="280354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AB52646E-040A-48A7-9DE3-3A109DB24C63}"/>
              </a:ext>
            </a:extLst>
          </p:cNvPr>
          <p:cNvSpPr/>
          <p:nvPr/>
        </p:nvSpPr>
        <p:spPr>
          <a:xfrm>
            <a:off x="6768271" y="329884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AD49E157-5581-450C-A192-A09640FF4879}"/>
              </a:ext>
            </a:extLst>
          </p:cNvPr>
          <p:cNvSpPr/>
          <p:nvPr/>
        </p:nvSpPr>
        <p:spPr>
          <a:xfrm rot="10800000">
            <a:off x="6768271" y="345878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983BDE54-D9BF-4664-9D95-4DA28CC156C6}"/>
              </a:ext>
            </a:extLst>
          </p:cNvPr>
          <p:cNvSpPr/>
          <p:nvPr/>
        </p:nvSpPr>
        <p:spPr>
          <a:xfrm rot="10800000">
            <a:off x="6768271" y="297617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753444" y="3649363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la Categoría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6F8E725-A6CE-4496-A911-C96C2506410E}"/>
              </a:ext>
            </a:extLst>
          </p:cNvPr>
          <p:cNvSpPr/>
          <p:nvPr/>
        </p:nvSpPr>
        <p:spPr>
          <a:xfrm>
            <a:off x="3848694" y="3995402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A858F39-DBE9-4CD0-80F2-BDF14226F9CE}"/>
              </a:ext>
            </a:extLst>
          </p:cNvPr>
          <p:cNvCxnSpPr>
            <a:cxnSpLocks/>
          </p:cNvCxnSpPr>
          <p:nvPr/>
        </p:nvCxnSpPr>
        <p:spPr>
          <a:xfrm>
            <a:off x="6693405" y="3994350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69A95268-8DC5-4562-B73E-9518AC61C601}"/>
              </a:ext>
            </a:extLst>
          </p:cNvPr>
          <p:cNvSpPr/>
          <p:nvPr/>
        </p:nvSpPr>
        <p:spPr>
          <a:xfrm>
            <a:off x="6768271" y="406937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C391CFCF-2F0E-4F1E-AB62-1C21620A53EF}"/>
              </a:ext>
            </a:extLst>
          </p:cNvPr>
          <p:cNvSpPr/>
          <p:nvPr/>
        </p:nvSpPr>
        <p:spPr>
          <a:xfrm rot="10800000">
            <a:off x="6768271" y="422931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D93DB1A-9719-4150-932A-135F204ABE8F}"/>
              </a:ext>
            </a:extLst>
          </p:cNvPr>
          <p:cNvSpPr/>
          <p:nvPr/>
        </p:nvSpPr>
        <p:spPr>
          <a:xfrm>
            <a:off x="3782020" y="4470954"/>
            <a:ext cx="21711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los Materiales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20692AC-F635-454B-AFDC-E1D3A5AE19FF}"/>
              </a:ext>
            </a:extLst>
          </p:cNvPr>
          <p:cNvSpPr/>
          <p:nvPr/>
        </p:nvSpPr>
        <p:spPr>
          <a:xfrm>
            <a:off x="5467347" y="4579229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Seleccionar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FB5990-E22C-4AD7-A33F-B99EDFFC48EF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430480-3A99-4117-B349-6FF0466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C53DC9F-50E8-418A-B0C3-F341B501A021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6A7A17-71EE-49D5-9EE1-64C9E41A261D}"/>
              </a:ext>
            </a:extLst>
          </p:cNvPr>
          <p:cNvSpPr/>
          <p:nvPr/>
        </p:nvSpPr>
        <p:spPr>
          <a:xfrm>
            <a:off x="7335881" y="3987917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1E5337-8EAE-45CF-8F39-E0F45F60A0EF}"/>
              </a:ext>
            </a:extLst>
          </p:cNvPr>
          <p:cNvSpPr txBox="1"/>
          <p:nvPr/>
        </p:nvSpPr>
        <p:spPr>
          <a:xfrm>
            <a:off x="7335881" y="4021604"/>
            <a:ext cx="73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CD343D0-0EE3-4A47-8536-A935F168583C}"/>
              </a:ext>
            </a:extLst>
          </p:cNvPr>
          <p:cNvSpPr/>
          <p:nvPr/>
        </p:nvSpPr>
        <p:spPr>
          <a:xfrm>
            <a:off x="10111827" y="5180488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Insertar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B116C3A-1C12-4744-9752-52C17EAD44FD}"/>
              </a:ext>
            </a:extLst>
          </p:cNvPr>
          <p:cNvSpPr/>
          <p:nvPr/>
        </p:nvSpPr>
        <p:spPr>
          <a:xfrm>
            <a:off x="-581026" y="5538181"/>
            <a:ext cx="4024297" cy="2472344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B7D39C3D-07AB-4985-A65B-FE25FA246333}"/>
              </a:ext>
            </a:extLst>
          </p:cNvPr>
          <p:cNvCxnSpPr>
            <a:cxnSpLocks/>
          </p:cNvCxnSpPr>
          <p:nvPr/>
        </p:nvCxnSpPr>
        <p:spPr>
          <a:xfrm>
            <a:off x="-583647" y="5981700"/>
            <a:ext cx="4026918" cy="0"/>
          </a:xfrm>
          <a:prstGeom prst="line">
            <a:avLst/>
          </a:prstGeom>
          <a:ln>
            <a:solidFill>
              <a:srgbClr val="595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303A330-8757-40AA-90B8-76E63A060698}"/>
              </a:ext>
            </a:extLst>
          </p:cNvPr>
          <p:cNvSpPr/>
          <p:nvPr/>
        </p:nvSpPr>
        <p:spPr>
          <a:xfrm>
            <a:off x="-397790" y="5558135"/>
            <a:ext cx="33862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Ingresar Producto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D92FEF58-16FB-4FB0-8584-6A106DE50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159" y="6066034"/>
            <a:ext cx="823912" cy="823912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14E436BD-129C-4D94-8D95-2E5FF9A32611}"/>
              </a:ext>
            </a:extLst>
          </p:cNvPr>
          <p:cNvSpPr/>
          <p:nvPr/>
        </p:nvSpPr>
        <p:spPr>
          <a:xfrm>
            <a:off x="335753" y="6119117"/>
            <a:ext cx="11596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Cuarzo Cristal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98C2E1E-F1B4-40AD-A190-9F0A67F07A07}"/>
              </a:ext>
            </a:extLst>
          </p:cNvPr>
          <p:cNvSpPr/>
          <p:nvPr/>
        </p:nvSpPr>
        <p:spPr>
          <a:xfrm>
            <a:off x="773306" y="6712974"/>
            <a:ext cx="133352" cy="131569"/>
          </a:xfrm>
          <a:prstGeom prst="rect">
            <a:avLst/>
          </a:prstGeom>
          <a:noFill/>
          <a:ln w="19050"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20187FD-201F-43D7-ADCB-8911EECA3AC8}"/>
              </a:ext>
            </a:extLst>
          </p:cNvPr>
          <p:cNvSpPr/>
          <p:nvPr/>
        </p:nvSpPr>
        <p:spPr>
          <a:xfrm>
            <a:off x="2283600" y="6119117"/>
            <a:ext cx="115967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 err="1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Onix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9D641A0B-7910-4FB3-9397-AE035916A379}"/>
              </a:ext>
            </a:extLst>
          </p:cNvPr>
          <p:cNvSpPr/>
          <p:nvPr/>
        </p:nvSpPr>
        <p:spPr>
          <a:xfrm>
            <a:off x="2721153" y="6712974"/>
            <a:ext cx="133352" cy="131569"/>
          </a:xfrm>
          <a:prstGeom prst="rect">
            <a:avLst/>
          </a:prstGeom>
          <a:noFill/>
          <a:ln w="19050"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81BEFDFE-CFD0-42A2-97B0-20F6422F5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12" y="6224857"/>
            <a:ext cx="793399" cy="505404"/>
          </a:xfrm>
          <a:prstGeom prst="rect">
            <a:avLst/>
          </a:prstGeom>
        </p:spPr>
      </p:pic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DAE39D4-C27C-4593-B181-4AC5601465BE}"/>
              </a:ext>
            </a:extLst>
          </p:cNvPr>
          <p:cNvCxnSpPr>
            <a:cxnSpLocks/>
          </p:cNvCxnSpPr>
          <p:nvPr/>
        </p:nvCxnSpPr>
        <p:spPr>
          <a:xfrm>
            <a:off x="-583647" y="7515225"/>
            <a:ext cx="4026918" cy="0"/>
          </a:xfrm>
          <a:prstGeom prst="line">
            <a:avLst/>
          </a:prstGeom>
          <a:ln>
            <a:solidFill>
              <a:srgbClr val="595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87A168F1-6DCF-43C3-B073-0592F9E40368}"/>
              </a:ext>
            </a:extLst>
          </p:cNvPr>
          <p:cNvSpPr/>
          <p:nvPr/>
        </p:nvSpPr>
        <p:spPr>
          <a:xfrm>
            <a:off x="2466975" y="7595564"/>
            <a:ext cx="873300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Salir</a:t>
            </a:r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406F39A3-1B12-40B8-B9D3-F0E73D6A3D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328"/>
          <a:stretch/>
        </p:blipFill>
        <p:spPr>
          <a:xfrm>
            <a:off x="-488990" y="7052901"/>
            <a:ext cx="3932261" cy="462323"/>
          </a:xfrm>
          <a:prstGeom prst="rect">
            <a:avLst/>
          </a:prstGeom>
        </p:spPr>
      </p:pic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6B1CFEC-4169-418E-9FFD-DB525CAF3646}"/>
              </a:ext>
            </a:extLst>
          </p:cNvPr>
          <p:cNvCxnSpPr>
            <a:cxnSpLocks/>
            <a:stCxn id="30" idx="2"/>
            <a:endCxn id="39" idx="3"/>
          </p:cNvCxnSpPr>
          <p:nvPr/>
        </p:nvCxnSpPr>
        <p:spPr>
          <a:xfrm flipH="1">
            <a:off x="3443271" y="4936922"/>
            <a:ext cx="2733689" cy="183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2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304F1C4-24C8-442B-AAF1-203B8DE3DFEE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C8C9F0-DB5E-4264-82F1-3D04BEBE50E2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Modificar Producto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E90C4C3-D4CE-4048-8F1D-E4154A299E32}"/>
              </a:ext>
            </a:extLst>
          </p:cNvPr>
          <p:cNvSpPr/>
          <p:nvPr/>
        </p:nvSpPr>
        <p:spPr>
          <a:xfrm>
            <a:off x="3753444" y="1918739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2F2819E-377B-4C30-BDB2-FF2EAAADC245}"/>
              </a:ext>
            </a:extLst>
          </p:cNvPr>
          <p:cNvSpPr/>
          <p:nvPr/>
        </p:nvSpPr>
        <p:spPr>
          <a:xfrm>
            <a:off x="3848694" y="2254738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Aretes de Plata con </a:t>
            </a:r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Onix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C9BCF2D-EE85-4CC4-A1CD-8721B8599D08}"/>
              </a:ext>
            </a:extLst>
          </p:cNvPr>
          <p:cNvSpPr/>
          <p:nvPr/>
        </p:nvSpPr>
        <p:spPr>
          <a:xfrm>
            <a:off x="3753444" y="2746307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0480845-885D-4C1A-9220-12EDE3FD80E0}"/>
              </a:ext>
            </a:extLst>
          </p:cNvPr>
          <p:cNvSpPr/>
          <p:nvPr/>
        </p:nvSpPr>
        <p:spPr>
          <a:xfrm>
            <a:off x="5953125" y="2731632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15000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A19AF4D-3091-434B-8324-F7597F675130}"/>
              </a:ext>
            </a:extLst>
          </p:cNvPr>
          <p:cNvCxnSpPr>
            <a:cxnSpLocks/>
          </p:cNvCxnSpPr>
          <p:nvPr/>
        </p:nvCxnSpPr>
        <p:spPr>
          <a:xfrm>
            <a:off x="6693405" y="2731632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7CD1AE5-BD7C-4880-A456-6F819D3A3FB7}"/>
              </a:ext>
            </a:extLst>
          </p:cNvPr>
          <p:cNvSpPr/>
          <p:nvPr/>
        </p:nvSpPr>
        <p:spPr>
          <a:xfrm>
            <a:off x="3753444" y="323849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AD7412F-3D2A-4F18-AC8F-03F33C982EFD}"/>
              </a:ext>
            </a:extLst>
          </p:cNvPr>
          <p:cNvSpPr/>
          <p:nvPr/>
        </p:nvSpPr>
        <p:spPr>
          <a:xfrm>
            <a:off x="5953125" y="3223819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3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6AAC5C9-E801-471B-AC58-A2303A72ED5B}"/>
              </a:ext>
            </a:extLst>
          </p:cNvPr>
          <p:cNvCxnSpPr>
            <a:cxnSpLocks/>
          </p:cNvCxnSpPr>
          <p:nvPr/>
        </p:nvCxnSpPr>
        <p:spPr>
          <a:xfrm>
            <a:off x="6693405" y="322381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57BCD87C-DA67-441B-A900-C4D81FD85079}"/>
              </a:ext>
            </a:extLst>
          </p:cNvPr>
          <p:cNvSpPr/>
          <p:nvPr/>
        </p:nvSpPr>
        <p:spPr>
          <a:xfrm>
            <a:off x="6769511" y="280354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2E4D6C02-61AA-4CE3-AE77-A18268A8A7F9}"/>
              </a:ext>
            </a:extLst>
          </p:cNvPr>
          <p:cNvSpPr/>
          <p:nvPr/>
        </p:nvSpPr>
        <p:spPr>
          <a:xfrm>
            <a:off x="6768271" y="329884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111AFC4E-91E2-4199-938E-09D270A9177B}"/>
              </a:ext>
            </a:extLst>
          </p:cNvPr>
          <p:cNvSpPr/>
          <p:nvPr/>
        </p:nvSpPr>
        <p:spPr>
          <a:xfrm rot="10800000">
            <a:off x="6768271" y="345878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E840CE1B-6F2E-4924-AF7B-FF2A7EFC807B}"/>
              </a:ext>
            </a:extLst>
          </p:cNvPr>
          <p:cNvSpPr/>
          <p:nvPr/>
        </p:nvSpPr>
        <p:spPr>
          <a:xfrm rot="10800000">
            <a:off x="6768271" y="297617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ABB8D4D-7B1C-4D7D-AB91-0AD5C71276AC}"/>
              </a:ext>
            </a:extLst>
          </p:cNvPr>
          <p:cNvSpPr/>
          <p:nvPr/>
        </p:nvSpPr>
        <p:spPr>
          <a:xfrm>
            <a:off x="3753444" y="3649363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la Categoría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6D4DB68-3A12-463A-A3E0-35E66DE06FBB}"/>
              </a:ext>
            </a:extLst>
          </p:cNvPr>
          <p:cNvSpPr/>
          <p:nvPr/>
        </p:nvSpPr>
        <p:spPr>
          <a:xfrm>
            <a:off x="3848694" y="3995402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Aretes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3D698F1-F2FB-4A8F-91C1-0A5EA88CD37A}"/>
              </a:ext>
            </a:extLst>
          </p:cNvPr>
          <p:cNvCxnSpPr>
            <a:cxnSpLocks/>
          </p:cNvCxnSpPr>
          <p:nvPr/>
        </p:nvCxnSpPr>
        <p:spPr>
          <a:xfrm>
            <a:off x="6693405" y="3994350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F38D101F-1DD3-48D7-B080-5B7007122F43}"/>
              </a:ext>
            </a:extLst>
          </p:cNvPr>
          <p:cNvSpPr/>
          <p:nvPr/>
        </p:nvSpPr>
        <p:spPr>
          <a:xfrm>
            <a:off x="6768271" y="406937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90909BC4-69CB-45E9-89B1-DE029F2A8C67}"/>
              </a:ext>
            </a:extLst>
          </p:cNvPr>
          <p:cNvSpPr/>
          <p:nvPr/>
        </p:nvSpPr>
        <p:spPr>
          <a:xfrm rot="10800000">
            <a:off x="6768271" y="422931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45D304-9C03-4A8E-96D0-F3BE3E807D0F}"/>
              </a:ext>
            </a:extLst>
          </p:cNvPr>
          <p:cNvSpPr/>
          <p:nvPr/>
        </p:nvSpPr>
        <p:spPr>
          <a:xfrm>
            <a:off x="3782020" y="4470954"/>
            <a:ext cx="21711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los Materiales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6F9EFEA-1A76-4E3A-9BAC-03C8F04F2946}"/>
              </a:ext>
            </a:extLst>
          </p:cNvPr>
          <p:cNvSpPr/>
          <p:nvPr/>
        </p:nvSpPr>
        <p:spPr>
          <a:xfrm>
            <a:off x="5467347" y="4579229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Seleccionar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21F523F-6DD9-416E-9081-3E2E8C758F46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66897DCF-A8E3-4098-94EB-118F1754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11927322-009D-49AD-BC3F-6E4C7D0E3ADA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2D74DC5-D3D6-4BAC-9B16-B516DF2D0FB3}"/>
              </a:ext>
            </a:extLst>
          </p:cNvPr>
          <p:cNvSpPr/>
          <p:nvPr/>
        </p:nvSpPr>
        <p:spPr>
          <a:xfrm>
            <a:off x="7335881" y="3987917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E635B3F-5A34-454C-94D8-CBF52A182A50}"/>
              </a:ext>
            </a:extLst>
          </p:cNvPr>
          <p:cNvSpPr txBox="1"/>
          <p:nvPr/>
        </p:nvSpPr>
        <p:spPr>
          <a:xfrm>
            <a:off x="7335880" y="4021604"/>
            <a:ext cx="3875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Aretes con plata y jemas de </a:t>
            </a:r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Onix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C304B79-7189-4E55-B0BD-87C9FCBC3479}"/>
              </a:ext>
            </a:extLst>
          </p:cNvPr>
          <p:cNvSpPr/>
          <p:nvPr/>
        </p:nvSpPr>
        <p:spPr>
          <a:xfrm>
            <a:off x="10111827" y="5180488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Insertar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A69B289-796C-4712-8541-AAB0CFA3D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84" y="2203692"/>
            <a:ext cx="1192733" cy="11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3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4EEC37-CD11-47A8-A343-0D1E7DBB40AE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43A1CA-AD13-4762-92FC-2147BA1F6870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Ingresar Material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1A74A6-AEA1-49AA-80CE-7A9229D1F8BB}"/>
              </a:ext>
            </a:extLst>
          </p:cNvPr>
          <p:cNvSpPr/>
          <p:nvPr/>
        </p:nvSpPr>
        <p:spPr>
          <a:xfrm>
            <a:off x="3757208" y="2116356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E4F958F-0CB0-4456-B86E-5C7DAF3EB480}"/>
              </a:ext>
            </a:extLst>
          </p:cNvPr>
          <p:cNvSpPr/>
          <p:nvPr/>
        </p:nvSpPr>
        <p:spPr>
          <a:xfrm>
            <a:off x="3852458" y="2452355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BBDB9-BBDD-4520-A4E8-1898B4995C7F}"/>
              </a:ext>
            </a:extLst>
          </p:cNvPr>
          <p:cNvSpPr/>
          <p:nvPr/>
        </p:nvSpPr>
        <p:spPr>
          <a:xfrm>
            <a:off x="3757208" y="294392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E95B327-5E46-450E-9FC1-5BC3CF4A7400}"/>
              </a:ext>
            </a:extLst>
          </p:cNvPr>
          <p:cNvSpPr/>
          <p:nvPr/>
        </p:nvSpPr>
        <p:spPr>
          <a:xfrm>
            <a:off x="6010275" y="2929249"/>
            <a:ext cx="889589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CE5852-A600-42F8-9DE2-F672D002952C}"/>
              </a:ext>
            </a:extLst>
          </p:cNvPr>
          <p:cNvCxnSpPr>
            <a:cxnSpLocks/>
          </p:cNvCxnSpPr>
          <p:nvPr/>
        </p:nvCxnSpPr>
        <p:spPr>
          <a:xfrm>
            <a:off x="6697169" y="292924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A53646-ECDA-4FCC-A6A3-2CE6556DC163}"/>
              </a:ext>
            </a:extLst>
          </p:cNvPr>
          <p:cNvSpPr/>
          <p:nvPr/>
        </p:nvSpPr>
        <p:spPr>
          <a:xfrm>
            <a:off x="3757208" y="3436111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17D3FE4-E342-4952-AADA-0887F767BD85}"/>
              </a:ext>
            </a:extLst>
          </p:cNvPr>
          <p:cNvSpPr/>
          <p:nvPr/>
        </p:nvSpPr>
        <p:spPr>
          <a:xfrm>
            <a:off x="6010275" y="3421436"/>
            <a:ext cx="889589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0C1A98D-1799-42CE-8D50-ECAF2DC13AB5}"/>
              </a:ext>
            </a:extLst>
          </p:cNvPr>
          <p:cNvCxnSpPr>
            <a:cxnSpLocks/>
          </p:cNvCxnSpPr>
          <p:nvPr/>
        </p:nvCxnSpPr>
        <p:spPr>
          <a:xfrm>
            <a:off x="6697169" y="3421436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0A20FC60-E977-45E6-949E-CC542CA1A309}"/>
              </a:ext>
            </a:extLst>
          </p:cNvPr>
          <p:cNvSpPr/>
          <p:nvPr/>
        </p:nvSpPr>
        <p:spPr>
          <a:xfrm>
            <a:off x="6773275" y="3001159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AB52646E-040A-48A7-9DE3-3A109DB24C63}"/>
              </a:ext>
            </a:extLst>
          </p:cNvPr>
          <p:cNvSpPr/>
          <p:nvPr/>
        </p:nvSpPr>
        <p:spPr>
          <a:xfrm>
            <a:off x="6772035" y="349645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AD49E157-5581-450C-A192-A09640FF4879}"/>
              </a:ext>
            </a:extLst>
          </p:cNvPr>
          <p:cNvSpPr/>
          <p:nvPr/>
        </p:nvSpPr>
        <p:spPr>
          <a:xfrm rot="10800000">
            <a:off x="6772035" y="3656404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983BDE54-D9BF-4664-9D95-4DA28CC156C6}"/>
              </a:ext>
            </a:extLst>
          </p:cNvPr>
          <p:cNvSpPr/>
          <p:nvPr/>
        </p:nvSpPr>
        <p:spPr>
          <a:xfrm rot="10800000">
            <a:off x="6772035" y="317378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757208" y="3846980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Corte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6F8E725-A6CE-4496-A911-C96C2506410E}"/>
              </a:ext>
            </a:extLst>
          </p:cNvPr>
          <p:cNvSpPr/>
          <p:nvPr/>
        </p:nvSpPr>
        <p:spPr>
          <a:xfrm>
            <a:off x="3852458" y="4193019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A858F39-DBE9-4CD0-80F2-BDF14226F9CE}"/>
              </a:ext>
            </a:extLst>
          </p:cNvPr>
          <p:cNvCxnSpPr>
            <a:cxnSpLocks/>
          </p:cNvCxnSpPr>
          <p:nvPr/>
        </p:nvCxnSpPr>
        <p:spPr>
          <a:xfrm>
            <a:off x="6697169" y="4191967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69A95268-8DC5-4562-B73E-9518AC61C601}"/>
              </a:ext>
            </a:extLst>
          </p:cNvPr>
          <p:cNvSpPr/>
          <p:nvPr/>
        </p:nvSpPr>
        <p:spPr>
          <a:xfrm>
            <a:off x="6772035" y="426698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C391CFCF-2F0E-4F1E-AB62-1C21620A53EF}"/>
              </a:ext>
            </a:extLst>
          </p:cNvPr>
          <p:cNvSpPr/>
          <p:nvPr/>
        </p:nvSpPr>
        <p:spPr>
          <a:xfrm rot="10800000">
            <a:off x="6772035" y="4426935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FB5990-E22C-4AD7-A33F-B99EDFFC48EF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430480-3A99-4117-B349-6FF0466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C53DC9F-50E8-418A-B0C3-F341B501A021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6A7A17-71EE-49D5-9EE1-64C9E41A261D}"/>
              </a:ext>
            </a:extLst>
          </p:cNvPr>
          <p:cNvSpPr/>
          <p:nvPr/>
        </p:nvSpPr>
        <p:spPr>
          <a:xfrm>
            <a:off x="7335881" y="3923265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1E5337-8EAE-45CF-8F39-E0F45F60A0EF}"/>
              </a:ext>
            </a:extLst>
          </p:cNvPr>
          <p:cNvSpPr txBox="1"/>
          <p:nvPr/>
        </p:nvSpPr>
        <p:spPr>
          <a:xfrm>
            <a:off x="7335881" y="3956952"/>
            <a:ext cx="73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CD343D0-0EE3-4A47-8536-A935F168583C}"/>
              </a:ext>
            </a:extLst>
          </p:cNvPr>
          <p:cNvSpPr/>
          <p:nvPr/>
        </p:nvSpPr>
        <p:spPr>
          <a:xfrm>
            <a:off x="10111827" y="5125072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Insertar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CF8BD34-2A6F-492D-A1B2-E8BBC3C8D9C6}"/>
              </a:ext>
            </a:extLst>
          </p:cNvPr>
          <p:cNvSpPr/>
          <p:nvPr/>
        </p:nvSpPr>
        <p:spPr>
          <a:xfrm>
            <a:off x="3757207" y="4571486"/>
            <a:ext cx="314265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País de Origen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AAD274AF-4E19-4A8D-BFAA-532D5B9D53E4}"/>
              </a:ext>
            </a:extLst>
          </p:cNvPr>
          <p:cNvSpPr/>
          <p:nvPr/>
        </p:nvSpPr>
        <p:spPr>
          <a:xfrm>
            <a:off x="3852458" y="4917525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94377FA-73B3-4777-A657-99C55CD6194F}"/>
              </a:ext>
            </a:extLst>
          </p:cNvPr>
          <p:cNvCxnSpPr>
            <a:cxnSpLocks/>
          </p:cNvCxnSpPr>
          <p:nvPr/>
        </p:nvCxnSpPr>
        <p:spPr>
          <a:xfrm>
            <a:off x="6697169" y="4916473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D27DE54A-F655-450A-B9E4-3CFB41D10389}"/>
              </a:ext>
            </a:extLst>
          </p:cNvPr>
          <p:cNvSpPr/>
          <p:nvPr/>
        </p:nvSpPr>
        <p:spPr>
          <a:xfrm>
            <a:off x="6772035" y="4991494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7BDF8D58-FE5C-42DA-BD28-EB9BBFF5B050}"/>
              </a:ext>
            </a:extLst>
          </p:cNvPr>
          <p:cNvSpPr/>
          <p:nvPr/>
        </p:nvSpPr>
        <p:spPr>
          <a:xfrm rot="10800000">
            <a:off x="6772035" y="515144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964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A43B8D2-A286-4B7C-8D06-4B8980027EC9}"/>
              </a:ext>
            </a:extLst>
          </p:cNvPr>
          <p:cNvSpPr/>
          <p:nvPr/>
        </p:nvSpPr>
        <p:spPr>
          <a:xfrm>
            <a:off x="-4" y="2462257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DE09244-531A-4D08-B45E-1C475F901A2F}"/>
              </a:ext>
            </a:extLst>
          </p:cNvPr>
          <p:cNvSpPr/>
          <p:nvPr/>
        </p:nvSpPr>
        <p:spPr>
          <a:xfrm>
            <a:off x="-1" y="3496053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067D2E4B-5EDC-46EE-9DF4-E663F788B932}"/>
              </a:ext>
            </a:extLst>
          </p:cNvPr>
          <p:cNvSpPr/>
          <p:nvPr/>
        </p:nvSpPr>
        <p:spPr>
          <a:xfrm>
            <a:off x="-2" y="401983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F59818D5-2FAC-4AAA-A6FD-7C1C1316B5F9}"/>
              </a:ext>
            </a:extLst>
          </p:cNvPr>
          <p:cNvSpPr/>
          <p:nvPr/>
        </p:nvSpPr>
        <p:spPr>
          <a:xfrm>
            <a:off x="-5" y="29800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14BA8B2-642B-459D-BB83-B30DD911DBC0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982DCD7-787E-4DD8-8C54-6EC9911E504B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Modificar Material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48B3424-931A-41EA-AC9A-CE58AA1D98D1}"/>
              </a:ext>
            </a:extLst>
          </p:cNvPr>
          <p:cNvSpPr/>
          <p:nvPr/>
        </p:nvSpPr>
        <p:spPr>
          <a:xfrm>
            <a:off x="3757208" y="2097889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744FEF6-E9C0-4294-B6C4-22E264E84779}"/>
              </a:ext>
            </a:extLst>
          </p:cNvPr>
          <p:cNvSpPr/>
          <p:nvPr/>
        </p:nvSpPr>
        <p:spPr>
          <a:xfrm>
            <a:off x="3852458" y="2433888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Aventurita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C4198EC-50BF-4C9E-B17E-CDA37B8D2DC8}"/>
              </a:ext>
            </a:extLst>
          </p:cNvPr>
          <p:cNvSpPr/>
          <p:nvPr/>
        </p:nvSpPr>
        <p:spPr>
          <a:xfrm>
            <a:off x="3757208" y="2925457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A8478C6-7ECC-4B3B-85BE-5404F2C0D73D}"/>
              </a:ext>
            </a:extLst>
          </p:cNvPr>
          <p:cNvSpPr/>
          <p:nvPr/>
        </p:nvSpPr>
        <p:spPr>
          <a:xfrm>
            <a:off x="6000753" y="2910782"/>
            <a:ext cx="899111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2500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B49E7AE-C9EE-48FA-8486-C5E61BD228C3}"/>
              </a:ext>
            </a:extLst>
          </p:cNvPr>
          <p:cNvCxnSpPr>
            <a:cxnSpLocks/>
          </p:cNvCxnSpPr>
          <p:nvPr/>
        </p:nvCxnSpPr>
        <p:spPr>
          <a:xfrm>
            <a:off x="6697169" y="2910782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93F03F3-9901-461C-B9B1-0E40B6231245}"/>
              </a:ext>
            </a:extLst>
          </p:cNvPr>
          <p:cNvSpPr/>
          <p:nvPr/>
        </p:nvSpPr>
        <p:spPr>
          <a:xfrm>
            <a:off x="3757208" y="341764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B0B35C3A-2F8A-4AAD-8409-6FC08D94E2B0}"/>
              </a:ext>
            </a:extLst>
          </p:cNvPr>
          <p:cNvSpPr/>
          <p:nvPr/>
        </p:nvSpPr>
        <p:spPr>
          <a:xfrm>
            <a:off x="6000753" y="3402969"/>
            <a:ext cx="899111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12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DD3FC30-D477-46F0-8B9C-B30481B34EF6}"/>
              </a:ext>
            </a:extLst>
          </p:cNvPr>
          <p:cNvCxnSpPr>
            <a:cxnSpLocks/>
          </p:cNvCxnSpPr>
          <p:nvPr/>
        </p:nvCxnSpPr>
        <p:spPr>
          <a:xfrm>
            <a:off x="6697169" y="340296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1F55B62A-6872-4803-BF6D-6AC195D04D43}"/>
              </a:ext>
            </a:extLst>
          </p:cNvPr>
          <p:cNvSpPr/>
          <p:nvPr/>
        </p:nvSpPr>
        <p:spPr>
          <a:xfrm>
            <a:off x="6773275" y="298269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12FAD19F-8FF4-4B79-B0B9-D159D17F7403}"/>
              </a:ext>
            </a:extLst>
          </p:cNvPr>
          <p:cNvSpPr/>
          <p:nvPr/>
        </p:nvSpPr>
        <p:spPr>
          <a:xfrm>
            <a:off x="6772035" y="347799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8246947C-EA03-4D44-8F4B-0694F0EC839F}"/>
              </a:ext>
            </a:extLst>
          </p:cNvPr>
          <p:cNvSpPr/>
          <p:nvPr/>
        </p:nvSpPr>
        <p:spPr>
          <a:xfrm rot="10800000">
            <a:off x="6772035" y="363793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E196AF2D-3FF0-4396-9737-D1B7B43476E7}"/>
              </a:ext>
            </a:extLst>
          </p:cNvPr>
          <p:cNvSpPr/>
          <p:nvPr/>
        </p:nvSpPr>
        <p:spPr>
          <a:xfrm rot="10800000">
            <a:off x="6772035" y="315532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84D19AC-2E67-490E-A098-02654297C66B}"/>
              </a:ext>
            </a:extLst>
          </p:cNvPr>
          <p:cNvSpPr/>
          <p:nvPr/>
        </p:nvSpPr>
        <p:spPr>
          <a:xfrm>
            <a:off x="3757208" y="3828513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Corte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50A3CFAA-5535-491A-A42B-D399115594D8}"/>
              </a:ext>
            </a:extLst>
          </p:cNvPr>
          <p:cNvSpPr/>
          <p:nvPr/>
        </p:nvSpPr>
        <p:spPr>
          <a:xfrm>
            <a:off x="3852458" y="4174552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Corazón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27CDC54-21CA-4AC3-A39E-EAE58EADF0FC}"/>
              </a:ext>
            </a:extLst>
          </p:cNvPr>
          <p:cNvCxnSpPr>
            <a:cxnSpLocks/>
          </p:cNvCxnSpPr>
          <p:nvPr/>
        </p:nvCxnSpPr>
        <p:spPr>
          <a:xfrm>
            <a:off x="6697169" y="4173500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BC296868-D355-4C66-A32A-00E05ECD4669}"/>
              </a:ext>
            </a:extLst>
          </p:cNvPr>
          <p:cNvSpPr/>
          <p:nvPr/>
        </p:nvSpPr>
        <p:spPr>
          <a:xfrm>
            <a:off x="6772035" y="424852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5D8B6B47-3A57-4A14-B456-01862A485C29}"/>
              </a:ext>
            </a:extLst>
          </p:cNvPr>
          <p:cNvSpPr/>
          <p:nvPr/>
        </p:nvSpPr>
        <p:spPr>
          <a:xfrm rot="10800000">
            <a:off x="6772035" y="440846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3872F512-FF09-4C51-A389-6FB468767487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D8B04F91-3D75-4C0F-B63E-EBFF8F932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7E735B25-6050-443D-8E7D-867A411BDB71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9AC43A02-019B-4CB5-B5D7-59B4FCCE05FF}"/>
              </a:ext>
            </a:extLst>
          </p:cNvPr>
          <p:cNvSpPr/>
          <p:nvPr/>
        </p:nvSpPr>
        <p:spPr>
          <a:xfrm>
            <a:off x="7335881" y="3923264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A50CD29-6EB9-42B3-98ED-EF36B7B08CB7}"/>
              </a:ext>
            </a:extLst>
          </p:cNvPr>
          <p:cNvSpPr txBox="1"/>
          <p:nvPr/>
        </p:nvSpPr>
        <p:spPr>
          <a:xfrm>
            <a:off x="7335881" y="3956950"/>
            <a:ext cx="3875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La aventurita es verde y brillante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5AAD908D-AE4A-42EC-8108-8811A91AE7C6}"/>
              </a:ext>
            </a:extLst>
          </p:cNvPr>
          <p:cNvSpPr/>
          <p:nvPr/>
        </p:nvSpPr>
        <p:spPr>
          <a:xfrm>
            <a:off x="10111827" y="5134307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5F2F20F3-9547-463D-BD86-54BE28DA0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52" y="2218190"/>
            <a:ext cx="1174024" cy="1117875"/>
          </a:xfrm>
          <a:prstGeom prst="rect">
            <a:avLst/>
          </a:prstGeom>
        </p:spPr>
      </p:pic>
      <p:sp>
        <p:nvSpPr>
          <p:cNvPr id="62" name="Rectángulo 61">
            <a:extLst>
              <a:ext uri="{FF2B5EF4-FFF2-40B4-BE49-F238E27FC236}">
                <a16:creationId xmlns:a16="http://schemas.microsoft.com/office/drawing/2014/main" id="{BCD888FF-BC8F-4ED4-9884-7F6745501F1F}"/>
              </a:ext>
            </a:extLst>
          </p:cNvPr>
          <p:cNvSpPr/>
          <p:nvPr/>
        </p:nvSpPr>
        <p:spPr>
          <a:xfrm>
            <a:off x="3757208" y="4585334"/>
            <a:ext cx="31426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País de Origen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89DA0EB1-34A7-4A00-9867-F6FA4A2FE5B7}"/>
              </a:ext>
            </a:extLst>
          </p:cNvPr>
          <p:cNvSpPr/>
          <p:nvPr/>
        </p:nvSpPr>
        <p:spPr>
          <a:xfrm>
            <a:off x="3852458" y="4931373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Venezuela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90C8A80C-697A-44B7-B300-1C77B16F9B05}"/>
              </a:ext>
            </a:extLst>
          </p:cNvPr>
          <p:cNvCxnSpPr>
            <a:cxnSpLocks/>
          </p:cNvCxnSpPr>
          <p:nvPr/>
        </p:nvCxnSpPr>
        <p:spPr>
          <a:xfrm>
            <a:off x="6697169" y="4930321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ángulo isósceles 64">
            <a:extLst>
              <a:ext uri="{FF2B5EF4-FFF2-40B4-BE49-F238E27FC236}">
                <a16:creationId xmlns:a16="http://schemas.microsoft.com/office/drawing/2014/main" id="{DA613043-D4DC-4C29-8CBC-BEE47ABE54ED}"/>
              </a:ext>
            </a:extLst>
          </p:cNvPr>
          <p:cNvSpPr/>
          <p:nvPr/>
        </p:nvSpPr>
        <p:spPr>
          <a:xfrm>
            <a:off x="6772035" y="500534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6" name="Triángulo isósceles 65">
            <a:extLst>
              <a:ext uri="{FF2B5EF4-FFF2-40B4-BE49-F238E27FC236}">
                <a16:creationId xmlns:a16="http://schemas.microsoft.com/office/drawing/2014/main" id="{AB5A1578-B305-4D48-A6A6-F15F34D58E09}"/>
              </a:ext>
            </a:extLst>
          </p:cNvPr>
          <p:cNvSpPr/>
          <p:nvPr/>
        </p:nvSpPr>
        <p:spPr>
          <a:xfrm rot="10800000">
            <a:off x="6772035" y="5165289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62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F3D263B-E82C-4E32-8924-5CB6EFE8951F}"/>
              </a:ext>
            </a:extLst>
          </p:cNvPr>
          <p:cNvSpPr/>
          <p:nvPr/>
        </p:nvSpPr>
        <p:spPr>
          <a:xfrm>
            <a:off x="3443272" y="920326"/>
            <a:ext cx="8148653" cy="5129491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D97FB65-2465-4A9D-937A-EF2738E8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355" y="2506021"/>
            <a:ext cx="2956631" cy="2639849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840242" y="3799065"/>
            <a:ext cx="31678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Categoría: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Anillo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BAB133C-4748-47B5-93A9-DB69F4FE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817" y="2643051"/>
            <a:ext cx="2342065" cy="2342065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4F899335-6F31-446C-8723-11D06FE9A74B}"/>
              </a:ext>
            </a:extLst>
          </p:cNvPr>
          <p:cNvSpPr/>
          <p:nvPr/>
        </p:nvSpPr>
        <p:spPr>
          <a:xfrm>
            <a:off x="4088598" y="110729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8E03687-6EB5-4374-AF12-157806A41475}"/>
              </a:ext>
            </a:extLst>
          </p:cNvPr>
          <p:cNvSpPr/>
          <p:nvPr/>
        </p:nvSpPr>
        <p:spPr>
          <a:xfrm>
            <a:off x="3828570" y="2688176"/>
            <a:ext cx="31331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Nombre: </a:t>
            </a:r>
            <a:r>
              <a:rPr lang="es-419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Obsidiana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40DF02B-EA86-412D-BF7C-6E0FF4B436FD}"/>
              </a:ext>
            </a:extLst>
          </p:cNvPr>
          <p:cNvSpPr/>
          <p:nvPr/>
        </p:nvSpPr>
        <p:spPr>
          <a:xfrm>
            <a:off x="3840242" y="3070711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Precio: 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2000.0$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089464E-2A8C-4929-989A-00375FEB97F6}"/>
              </a:ext>
            </a:extLst>
          </p:cNvPr>
          <p:cNvSpPr/>
          <p:nvPr/>
        </p:nvSpPr>
        <p:spPr>
          <a:xfrm>
            <a:off x="3840243" y="3439503"/>
            <a:ext cx="313312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Cantidad: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1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 unidades 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F20BB36-C677-4FC2-8D07-B009B4911E96}"/>
              </a:ext>
            </a:extLst>
          </p:cNvPr>
          <p:cNvSpPr/>
          <p:nvPr/>
        </p:nvSpPr>
        <p:spPr>
          <a:xfrm>
            <a:off x="3842984" y="4171245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Descripción: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C9192F6-6D94-4AF2-8241-49FD3519079A}"/>
              </a:ext>
            </a:extLst>
          </p:cNvPr>
          <p:cNvSpPr/>
          <p:nvPr/>
        </p:nvSpPr>
        <p:spPr>
          <a:xfrm>
            <a:off x="3922297" y="4526642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23D183-E139-495D-A9AC-F84B922D1463}"/>
              </a:ext>
            </a:extLst>
          </p:cNvPr>
          <p:cNvSpPr txBox="1"/>
          <p:nvPr/>
        </p:nvSpPr>
        <p:spPr>
          <a:xfrm>
            <a:off x="3922297" y="4560329"/>
            <a:ext cx="383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Piedras de obsidiana de la tierra  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E6211C8-9FB3-4AED-9D15-F5AFE22F8AF8}"/>
              </a:ext>
            </a:extLst>
          </p:cNvPr>
          <p:cNvSpPr/>
          <p:nvPr/>
        </p:nvSpPr>
        <p:spPr>
          <a:xfrm>
            <a:off x="3828570" y="2062355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Ingrese Código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72898C9-D0F9-4990-94FE-A8DEC7D895DD}"/>
              </a:ext>
            </a:extLst>
          </p:cNvPr>
          <p:cNvSpPr/>
          <p:nvPr/>
        </p:nvSpPr>
        <p:spPr>
          <a:xfrm>
            <a:off x="5752028" y="2062188"/>
            <a:ext cx="1209669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3" name="Picture 2" descr="Iconos de la computadora lupa icono de diseño, lupa, vaso, texto, zona png  | PNGWing">
            <a:extLst>
              <a:ext uri="{FF2B5EF4-FFF2-40B4-BE49-F238E27FC236}">
                <a16:creationId xmlns:a16="http://schemas.microsoft.com/office/drawing/2014/main" id="{CCFB96F1-BC75-4ECB-BFC4-86FD9CA5F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02" b="94336" l="10000" r="90000">
                        <a14:foregroundMark x1="51957" y1="4102" x2="51957" y2="4102"/>
                        <a14:foregroundMark x1="54783" y1="17969" x2="54783" y2="17969"/>
                        <a14:foregroundMark x1="31196" y1="94336" x2="31196" y2="94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26" r="21739"/>
          <a:stretch/>
        </p:blipFill>
        <p:spPr bwMode="auto">
          <a:xfrm>
            <a:off x="6688034" y="2118310"/>
            <a:ext cx="222233" cy="2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36C3EB07-DD8C-40CA-9FE0-BB44EC657A3F}"/>
              </a:ext>
            </a:extLst>
          </p:cNvPr>
          <p:cNvSpPr/>
          <p:nvPr/>
        </p:nvSpPr>
        <p:spPr>
          <a:xfrm>
            <a:off x="8078512" y="5229294"/>
            <a:ext cx="217110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Materiales: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77DEC234-415A-4E11-BCD1-287352956022}"/>
              </a:ext>
            </a:extLst>
          </p:cNvPr>
          <p:cNvSpPr/>
          <p:nvPr/>
        </p:nvSpPr>
        <p:spPr>
          <a:xfrm>
            <a:off x="9813436" y="5221681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Consultar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54C4A984-9DCD-4719-BFD1-F70593E01629}"/>
              </a:ext>
            </a:extLst>
          </p:cNvPr>
          <p:cNvSpPr/>
          <p:nvPr/>
        </p:nvSpPr>
        <p:spPr>
          <a:xfrm>
            <a:off x="9687670" y="2052779"/>
            <a:ext cx="1347891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71ED28F-45E6-4773-927E-679B2500EBF7}"/>
              </a:ext>
            </a:extLst>
          </p:cNvPr>
          <p:cNvSpPr/>
          <p:nvPr/>
        </p:nvSpPr>
        <p:spPr>
          <a:xfrm>
            <a:off x="7161813" y="2058608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Objeto a Consultar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5A3D7361-FF51-42E3-A12A-8E46916876D8}"/>
              </a:ext>
            </a:extLst>
          </p:cNvPr>
          <p:cNvSpPr/>
          <p:nvPr/>
        </p:nvSpPr>
        <p:spPr>
          <a:xfrm rot="10800000">
            <a:off x="10822782" y="2155818"/>
            <a:ext cx="152400" cy="162490"/>
          </a:xfrm>
          <a:prstGeom prst="triangle">
            <a:avLst/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425A41E-A7C3-4088-B3A3-387E4872989F}"/>
              </a:ext>
            </a:extLst>
          </p:cNvPr>
          <p:cNvSpPr txBox="1"/>
          <p:nvPr/>
        </p:nvSpPr>
        <p:spPr>
          <a:xfrm>
            <a:off x="9687670" y="2083613"/>
            <a:ext cx="10370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4190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4EEC37-CD11-47A8-A343-0D1E7DBB40AE}"/>
              </a:ext>
            </a:extLst>
          </p:cNvPr>
          <p:cNvSpPr/>
          <p:nvPr/>
        </p:nvSpPr>
        <p:spPr>
          <a:xfrm>
            <a:off x="3443272" y="920326"/>
            <a:ext cx="8148653" cy="5129491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43A1CA-AD13-4762-92FC-2147BA1F6870}"/>
              </a:ext>
            </a:extLst>
          </p:cNvPr>
          <p:cNvSpPr/>
          <p:nvPr/>
        </p:nvSpPr>
        <p:spPr>
          <a:xfrm>
            <a:off x="4088598" y="110729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1A74A6-AEA1-49AA-80CE-7A9229D1F8BB}"/>
              </a:ext>
            </a:extLst>
          </p:cNvPr>
          <p:cNvSpPr/>
          <p:nvPr/>
        </p:nvSpPr>
        <p:spPr>
          <a:xfrm>
            <a:off x="3828570" y="2478626"/>
            <a:ext cx="31331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Nombre: </a:t>
            </a:r>
            <a:r>
              <a:rPr lang="es-419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Obsidiana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BBDB9-BBDD-4520-A4E8-1898B4995C7F}"/>
              </a:ext>
            </a:extLst>
          </p:cNvPr>
          <p:cNvSpPr/>
          <p:nvPr/>
        </p:nvSpPr>
        <p:spPr>
          <a:xfrm>
            <a:off x="3840242" y="2861161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Precio: 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2000.0$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A53646-ECDA-4FCC-A6A3-2CE6556DC163}"/>
              </a:ext>
            </a:extLst>
          </p:cNvPr>
          <p:cNvSpPr/>
          <p:nvPr/>
        </p:nvSpPr>
        <p:spPr>
          <a:xfrm>
            <a:off x="3840243" y="3229953"/>
            <a:ext cx="313312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Cantidad: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1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 unidades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840243" y="3603121"/>
            <a:ext cx="31678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Corte: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Ópalo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430480-3A99-4117-B349-6FF0466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355" y="2429821"/>
            <a:ext cx="2956631" cy="2639849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C53DC9F-50E8-418A-B0C3-F341B501A021}"/>
              </a:ext>
            </a:extLst>
          </p:cNvPr>
          <p:cNvSpPr/>
          <p:nvPr/>
        </p:nvSpPr>
        <p:spPr>
          <a:xfrm>
            <a:off x="3842984" y="4304595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Descripción: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6A7A17-71EE-49D5-9EE1-64C9E41A261D}"/>
              </a:ext>
            </a:extLst>
          </p:cNvPr>
          <p:cNvSpPr/>
          <p:nvPr/>
        </p:nvSpPr>
        <p:spPr>
          <a:xfrm>
            <a:off x="3922297" y="4659992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1E5337-8EAE-45CF-8F39-E0F45F60A0EF}"/>
              </a:ext>
            </a:extLst>
          </p:cNvPr>
          <p:cNvSpPr txBox="1"/>
          <p:nvPr/>
        </p:nvSpPr>
        <p:spPr>
          <a:xfrm>
            <a:off x="3922297" y="4693679"/>
            <a:ext cx="383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Piedras de obsidiana de la tierra  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B394B3C-BAA0-436D-89FD-D4336A198C58}"/>
              </a:ext>
            </a:extLst>
          </p:cNvPr>
          <p:cNvSpPr/>
          <p:nvPr/>
        </p:nvSpPr>
        <p:spPr>
          <a:xfrm>
            <a:off x="3828570" y="2062355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Ingrese Código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BE2C1C0-A897-4573-98E7-48FF3F1BA549}"/>
              </a:ext>
            </a:extLst>
          </p:cNvPr>
          <p:cNvSpPr/>
          <p:nvPr/>
        </p:nvSpPr>
        <p:spPr>
          <a:xfrm>
            <a:off x="5752028" y="2062188"/>
            <a:ext cx="1209669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122" name="Picture 2" descr="Iconos de la computadora lupa icono de diseño, lupa, vaso, texto, zona png  | PNGWing">
            <a:extLst>
              <a:ext uri="{FF2B5EF4-FFF2-40B4-BE49-F238E27FC236}">
                <a16:creationId xmlns:a16="http://schemas.microsoft.com/office/drawing/2014/main" id="{E56EF8B9-1235-4565-8241-8722EF82C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02" b="94336" l="10000" r="90000">
                        <a14:foregroundMark x1="51957" y1="4102" x2="51957" y2="4102"/>
                        <a14:foregroundMark x1="54783" y1="17969" x2="54783" y2="17969"/>
                        <a14:foregroundMark x1="31196" y1="94336" x2="31196" y2="94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26" r="21739"/>
          <a:stretch/>
        </p:blipFill>
        <p:spPr bwMode="auto">
          <a:xfrm>
            <a:off x="6688034" y="2118310"/>
            <a:ext cx="222233" cy="2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2FC6E21-58D9-4AC3-9520-77A52591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20" y="2871301"/>
            <a:ext cx="2660966" cy="1689053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FE85D669-770A-4743-963A-AA20B48756EB}"/>
              </a:ext>
            </a:extLst>
          </p:cNvPr>
          <p:cNvSpPr/>
          <p:nvPr/>
        </p:nvSpPr>
        <p:spPr>
          <a:xfrm>
            <a:off x="3858715" y="3943876"/>
            <a:ext cx="31678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País Origen: 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Venezuela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EB2CBC4-2F32-4E91-80C4-37BBF3705201}"/>
              </a:ext>
            </a:extLst>
          </p:cNvPr>
          <p:cNvSpPr/>
          <p:nvPr/>
        </p:nvSpPr>
        <p:spPr>
          <a:xfrm>
            <a:off x="8078512" y="5153094"/>
            <a:ext cx="217110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Materiales: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4AF08F5-36D5-4B1D-BF40-ADB8FCDF1093}"/>
              </a:ext>
            </a:extLst>
          </p:cNvPr>
          <p:cNvSpPr/>
          <p:nvPr/>
        </p:nvSpPr>
        <p:spPr>
          <a:xfrm>
            <a:off x="9813436" y="5145481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Consultar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D7F99C5-EE66-49AC-9564-0B0B8D116399}"/>
              </a:ext>
            </a:extLst>
          </p:cNvPr>
          <p:cNvSpPr/>
          <p:nvPr/>
        </p:nvSpPr>
        <p:spPr>
          <a:xfrm>
            <a:off x="9687670" y="2052779"/>
            <a:ext cx="1347891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0EC99D8-A0E3-4232-9382-36C4F0FDC1F8}"/>
              </a:ext>
            </a:extLst>
          </p:cNvPr>
          <p:cNvSpPr/>
          <p:nvPr/>
        </p:nvSpPr>
        <p:spPr>
          <a:xfrm>
            <a:off x="7161813" y="2058608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Objeto a Consultar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8A8477D1-4FB9-4DA0-B2FF-014A095ABFF7}"/>
              </a:ext>
            </a:extLst>
          </p:cNvPr>
          <p:cNvSpPr/>
          <p:nvPr/>
        </p:nvSpPr>
        <p:spPr>
          <a:xfrm rot="10800000">
            <a:off x="10822782" y="2155818"/>
            <a:ext cx="152400" cy="162490"/>
          </a:xfrm>
          <a:prstGeom prst="triangle">
            <a:avLst/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D387E90-F872-4698-B471-359BE9AFEFD9}"/>
              </a:ext>
            </a:extLst>
          </p:cNvPr>
          <p:cNvSpPr txBox="1"/>
          <p:nvPr/>
        </p:nvSpPr>
        <p:spPr>
          <a:xfrm>
            <a:off x="9687670" y="2083613"/>
            <a:ext cx="10370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392992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356</Words>
  <Application>Microsoft Office PowerPoint</Application>
  <PresentationFormat>Panorámica</PresentationFormat>
  <Paragraphs>151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Copperplate Gothic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Betoloti 24</dc:creator>
  <cp:lastModifiedBy>Betoloti 24</cp:lastModifiedBy>
  <cp:revision>8</cp:revision>
  <dcterms:created xsi:type="dcterms:W3CDTF">2022-03-05T17:17:50Z</dcterms:created>
  <dcterms:modified xsi:type="dcterms:W3CDTF">2022-03-24T19:36:37Z</dcterms:modified>
</cp:coreProperties>
</file>