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147374169" r:id="rId2"/>
    <p:sldId id="2147374170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B2483-8E55-42C8-BAC1-9E2586D8032F}" v="43" dt="2025-10-13T12:22:08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 snapToGrid="0">
      <p:cViewPr>
        <p:scale>
          <a:sx n="125" d="100"/>
          <a:sy n="125" d="100"/>
        </p:scale>
        <p:origin x="2203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emu Alaluusua" userId="524651f4-fac4-4c22-96ea-9436254bd943" providerId="ADAL" clId="{97E50836-BE2C-4970-97FF-60B240716D27}"/>
    <pc:docChg chg="undo custSel modSld">
      <pc:chgData name="Teemu Alaluusua" userId="524651f4-fac4-4c22-96ea-9436254bd943" providerId="ADAL" clId="{97E50836-BE2C-4970-97FF-60B240716D27}" dt="2025-10-13T12:22:08.711" v="135" actId="5736"/>
      <pc:docMkLst>
        <pc:docMk/>
      </pc:docMkLst>
      <pc:sldChg chg="modSp mod">
        <pc:chgData name="Teemu Alaluusua" userId="524651f4-fac4-4c22-96ea-9436254bd943" providerId="ADAL" clId="{97E50836-BE2C-4970-97FF-60B240716D27}" dt="2025-10-13T12:21:44.761" v="134" actId="5736"/>
        <pc:sldMkLst>
          <pc:docMk/>
          <pc:sldMk cId="965901613" sldId="2147374169"/>
        </pc:sldMkLst>
        <pc:spChg chg="mod">
          <ac:chgData name="Teemu Alaluusua" userId="524651f4-fac4-4c22-96ea-9436254bd943" providerId="ADAL" clId="{97E50836-BE2C-4970-97FF-60B240716D27}" dt="2025-10-13T12:21:44.761" v="134" actId="5736"/>
          <ac:spMkLst>
            <pc:docMk/>
            <pc:sldMk cId="965901613" sldId="2147374169"/>
            <ac:spMk id="76" creationId="{12617BB0-56A7-6DFD-B763-3BE60558F65C}"/>
          </ac:spMkLst>
        </pc:spChg>
        <pc:spChg chg="mod">
          <ac:chgData name="Teemu Alaluusua" userId="524651f4-fac4-4c22-96ea-9436254bd943" providerId="ADAL" clId="{97E50836-BE2C-4970-97FF-60B240716D27}" dt="2025-10-13T12:16:25.609" v="40" actId="20577"/>
          <ac:spMkLst>
            <pc:docMk/>
            <pc:sldMk cId="965901613" sldId="2147374169"/>
            <ac:spMk id="91" creationId="{4EDCAB65-1036-5D93-59CC-E753C8B7FD35}"/>
          </ac:spMkLst>
        </pc:spChg>
        <pc:spChg chg="mod">
          <ac:chgData name="Teemu Alaluusua" userId="524651f4-fac4-4c22-96ea-9436254bd943" providerId="ADAL" clId="{97E50836-BE2C-4970-97FF-60B240716D27}" dt="2025-10-13T12:16:28.467" v="44" actId="20577"/>
          <ac:spMkLst>
            <pc:docMk/>
            <pc:sldMk cId="965901613" sldId="2147374169"/>
            <ac:spMk id="92" creationId="{DD61E9D3-251E-1755-003A-F20DFCC0354E}"/>
          </ac:spMkLst>
        </pc:spChg>
        <pc:spChg chg="mod">
          <ac:chgData name="Teemu Alaluusua" userId="524651f4-fac4-4c22-96ea-9436254bd943" providerId="ADAL" clId="{97E50836-BE2C-4970-97FF-60B240716D27}" dt="2025-10-13T12:16:35.772" v="50" actId="20577"/>
          <ac:spMkLst>
            <pc:docMk/>
            <pc:sldMk cId="965901613" sldId="2147374169"/>
            <ac:spMk id="93" creationId="{78BF03BA-203D-D60A-2704-1200008F9CDA}"/>
          </ac:spMkLst>
        </pc:spChg>
        <pc:spChg chg="mod">
          <ac:chgData name="Teemu Alaluusua" userId="524651f4-fac4-4c22-96ea-9436254bd943" providerId="ADAL" clId="{97E50836-BE2C-4970-97FF-60B240716D27}" dt="2025-10-13T12:16:39.981" v="54" actId="20577"/>
          <ac:spMkLst>
            <pc:docMk/>
            <pc:sldMk cId="965901613" sldId="2147374169"/>
            <ac:spMk id="94" creationId="{5E5114A6-46B5-C11B-56D0-A29B88D05BCA}"/>
          </ac:spMkLst>
        </pc:spChg>
        <pc:spChg chg="mod">
          <ac:chgData name="Teemu Alaluusua" userId="524651f4-fac4-4c22-96ea-9436254bd943" providerId="ADAL" clId="{97E50836-BE2C-4970-97FF-60B240716D27}" dt="2025-10-13T12:16:43.355" v="58" actId="20577"/>
          <ac:spMkLst>
            <pc:docMk/>
            <pc:sldMk cId="965901613" sldId="2147374169"/>
            <ac:spMk id="95" creationId="{1400A790-7E8D-3AF0-AAF9-F061F44D10D8}"/>
          </ac:spMkLst>
        </pc:spChg>
        <pc:spChg chg="mod">
          <ac:chgData name="Teemu Alaluusua" userId="524651f4-fac4-4c22-96ea-9436254bd943" providerId="ADAL" clId="{97E50836-BE2C-4970-97FF-60B240716D27}" dt="2025-10-13T12:16:46.780" v="62" actId="20577"/>
          <ac:spMkLst>
            <pc:docMk/>
            <pc:sldMk cId="965901613" sldId="2147374169"/>
            <ac:spMk id="96" creationId="{F3399838-E3B7-8772-1019-71A2207CE641}"/>
          </ac:spMkLst>
        </pc:spChg>
        <pc:spChg chg="mod">
          <ac:chgData name="Teemu Alaluusua" userId="524651f4-fac4-4c22-96ea-9436254bd943" providerId="ADAL" clId="{97E50836-BE2C-4970-97FF-60B240716D27}" dt="2025-10-13T12:16:14.061" v="28" actId="20577"/>
          <ac:spMkLst>
            <pc:docMk/>
            <pc:sldMk cId="965901613" sldId="2147374169"/>
            <ac:spMk id="130" creationId="{6B9B03F8-D667-847D-D72F-AADFCB05754C}"/>
          </ac:spMkLst>
        </pc:spChg>
        <pc:spChg chg="mod">
          <ac:chgData name="Teemu Alaluusua" userId="524651f4-fac4-4c22-96ea-9436254bd943" providerId="ADAL" clId="{97E50836-BE2C-4970-97FF-60B240716D27}" dt="2025-10-13T12:16:17.613" v="32" actId="20577"/>
          <ac:spMkLst>
            <pc:docMk/>
            <pc:sldMk cId="965901613" sldId="2147374169"/>
            <ac:spMk id="131" creationId="{31FDEFA6-8DD1-975C-F37B-34744BADB5D6}"/>
          </ac:spMkLst>
        </pc:spChg>
        <pc:spChg chg="mod">
          <ac:chgData name="Teemu Alaluusua" userId="524651f4-fac4-4c22-96ea-9436254bd943" providerId="ADAL" clId="{97E50836-BE2C-4970-97FF-60B240716D27}" dt="2025-10-13T12:21:44.761" v="134" actId="5736"/>
          <ac:spMkLst>
            <pc:docMk/>
            <pc:sldMk cId="965901613" sldId="2147374169"/>
            <ac:spMk id="172" creationId="{DA5FB51D-17D0-70D0-DAE5-9B14712A8EF2}"/>
          </ac:spMkLst>
        </pc:spChg>
        <pc:spChg chg="mod">
          <ac:chgData name="Teemu Alaluusua" userId="524651f4-fac4-4c22-96ea-9436254bd943" providerId="ADAL" clId="{97E50836-BE2C-4970-97FF-60B240716D27}" dt="2025-10-13T12:21:44.761" v="134" actId="5736"/>
          <ac:spMkLst>
            <pc:docMk/>
            <pc:sldMk cId="965901613" sldId="2147374169"/>
            <ac:spMk id="182" creationId="{8D3DAA3F-DD0A-1F37-C849-A854F2FEB8AC}"/>
          </ac:spMkLst>
        </pc:spChg>
        <pc:spChg chg="mod">
          <ac:chgData name="Teemu Alaluusua" userId="524651f4-fac4-4c22-96ea-9436254bd943" providerId="ADAL" clId="{97E50836-BE2C-4970-97FF-60B240716D27}" dt="2025-10-13T12:21:44.761" v="134" actId="5736"/>
          <ac:spMkLst>
            <pc:docMk/>
            <pc:sldMk cId="965901613" sldId="2147374169"/>
            <ac:spMk id="187" creationId="{CD0C93C2-BF7E-B55A-9887-9129837F0220}"/>
          </ac:spMkLst>
        </pc:spChg>
        <pc:spChg chg="mod">
          <ac:chgData name="Teemu Alaluusua" userId="524651f4-fac4-4c22-96ea-9436254bd943" providerId="ADAL" clId="{97E50836-BE2C-4970-97FF-60B240716D27}" dt="2025-10-13T12:21:44.761" v="134" actId="5736"/>
          <ac:spMkLst>
            <pc:docMk/>
            <pc:sldMk cId="965901613" sldId="2147374169"/>
            <ac:spMk id="192" creationId="{CEDFE78A-B98C-50FD-F82D-5ED6635D4B59}"/>
          </ac:spMkLst>
        </pc:spChg>
        <pc:spChg chg="mod">
          <ac:chgData name="Teemu Alaluusua" userId="524651f4-fac4-4c22-96ea-9436254bd943" providerId="ADAL" clId="{97E50836-BE2C-4970-97FF-60B240716D27}" dt="2025-10-13T12:21:44.761" v="134" actId="5736"/>
          <ac:spMkLst>
            <pc:docMk/>
            <pc:sldMk cId="965901613" sldId="2147374169"/>
            <ac:spMk id="196" creationId="{BAF098B3-5E59-0268-B2FE-CEBBE8CE768E}"/>
          </ac:spMkLst>
        </pc:spChg>
        <pc:grpChg chg="mod">
          <ac:chgData name="Teemu Alaluusua" userId="524651f4-fac4-4c22-96ea-9436254bd943" providerId="ADAL" clId="{97E50836-BE2C-4970-97FF-60B240716D27}" dt="2025-10-13T12:21:44.761" v="134" actId="5736"/>
          <ac:grpSpMkLst>
            <pc:docMk/>
            <pc:sldMk cId="965901613" sldId="2147374169"/>
            <ac:grpSpMk id="123" creationId="{38220D5A-B017-709A-605C-A19CE5DF4AE9}"/>
          </ac:grpSpMkLst>
        </pc:grpChg>
        <pc:grpChg chg="mod">
          <ac:chgData name="Teemu Alaluusua" userId="524651f4-fac4-4c22-96ea-9436254bd943" providerId="ADAL" clId="{97E50836-BE2C-4970-97FF-60B240716D27}" dt="2025-10-13T12:21:44.761" v="134" actId="5736"/>
          <ac:grpSpMkLst>
            <pc:docMk/>
            <pc:sldMk cId="965901613" sldId="2147374169"/>
            <ac:grpSpMk id="171" creationId="{0822A405-EEF1-E800-4184-6DCC0056B58D}"/>
          </ac:grpSpMkLst>
        </pc:grpChg>
        <pc:grpChg chg="mod">
          <ac:chgData name="Teemu Alaluusua" userId="524651f4-fac4-4c22-96ea-9436254bd943" providerId="ADAL" clId="{97E50836-BE2C-4970-97FF-60B240716D27}" dt="2025-10-13T12:21:44.761" v="134" actId="5736"/>
          <ac:grpSpMkLst>
            <pc:docMk/>
            <pc:sldMk cId="965901613" sldId="2147374169"/>
            <ac:grpSpMk id="198" creationId="{5D968639-AFA4-8034-8540-8B4F2D583E6D}"/>
          </ac:grpSpMkLst>
        </pc:grpChg>
        <pc:graphicFrameChg chg="mod modGraphic">
          <ac:chgData name="Teemu Alaluusua" userId="524651f4-fac4-4c22-96ea-9436254bd943" providerId="ADAL" clId="{97E50836-BE2C-4970-97FF-60B240716D27}" dt="2025-10-13T12:21:44.761" v="134" actId="5736"/>
          <ac:graphicFrameMkLst>
            <pc:docMk/>
            <pc:sldMk cId="965901613" sldId="2147374169"/>
            <ac:graphicFrameMk id="44" creationId="{D06AFDD5-8CB7-6C1D-2876-C0CD7F853313}"/>
          </ac:graphicFrameMkLst>
        </pc:graphicFrameChg>
      </pc:sldChg>
      <pc:sldChg chg="modSp mod">
        <pc:chgData name="Teemu Alaluusua" userId="524651f4-fac4-4c22-96ea-9436254bd943" providerId="ADAL" clId="{97E50836-BE2C-4970-97FF-60B240716D27}" dt="2025-10-13T12:22:08.711" v="135" actId="5736"/>
        <pc:sldMkLst>
          <pc:docMk/>
          <pc:sldMk cId="3801200384" sldId="2147374170"/>
        </pc:sldMkLst>
        <pc:spChg chg="mod">
          <ac:chgData name="Teemu Alaluusua" userId="524651f4-fac4-4c22-96ea-9436254bd943" providerId="ADAL" clId="{97E50836-BE2C-4970-97FF-60B240716D27}" dt="2025-10-13T12:22:08.711" v="135" actId="5736"/>
          <ac:spMkLst>
            <pc:docMk/>
            <pc:sldMk cId="3801200384" sldId="2147374170"/>
            <ac:spMk id="76" creationId="{59EA392A-7C11-D33A-933B-7FD8F22D93AB}"/>
          </ac:spMkLst>
        </pc:spChg>
        <pc:spChg chg="mod">
          <ac:chgData name="Teemu Alaluusua" userId="524651f4-fac4-4c22-96ea-9436254bd943" providerId="ADAL" clId="{97E50836-BE2C-4970-97FF-60B240716D27}" dt="2025-10-13T12:17:55.723" v="115" actId="20577"/>
          <ac:spMkLst>
            <pc:docMk/>
            <pc:sldMk cId="3801200384" sldId="2147374170"/>
            <ac:spMk id="91" creationId="{4C25A824-C8F7-6DDE-6BE0-DDFC672DFB9F}"/>
          </ac:spMkLst>
        </pc:spChg>
        <pc:spChg chg="mod">
          <ac:chgData name="Teemu Alaluusua" userId="524651f4-fac4-4c22-96ea-9436254bd943" providerId="ADAL" clId="{97E50836-BE2C-4970-97FF-60B240716D27}" dt="2025-10-13T12:18:05.402" v="119"/>
          <ac:spMkLst>
            <pc:docMk/>
            <pc:sldMk cId="3801200384" sldId="2147374170"/>
            <ac:spMk id="92" creationId="{A3F9CC54-97D5-5954-10A8-78F33CF7CC59}"/>
          </ac:spMkLst>
        </pc:spChg>
        <pc:spChg chg="mod">
          <ac:chgData name="Teemu Alaluusua" userId="524651f4-fac4-4c22-96ea-9436254bd943" providerId="ADAL" clId="{97E50836-BE2C-4970-97FF-60B240716D27}" dt="2025-10-13T12:18:06.592" v="120"/>
          <ac:spMkLst>
            <pc:docMk/>
            <pc:sldMk cId="3801200384" sldId="2147374170"/>
            <ac:spMk id="93" creationId="{AAFA6831-2FFB-A468-80D7-FD873EED7EA0}"/>
          </ac:spMkLst>
        </pc:spChg>
        <pc:spChg chg="mod">
          <ac:chgData name="Teemu Alaluusua" userId="524651f4-fac4-4c22-96ea-9436254bd943" providerId="ADAL" clId="{97E50836-BE2C-4970-97FF-60B240716D27}" dt="2025-10-13T12:18:00.600" v="116"/>
          <ac:spMkLst>
            <pc:docMk/>
            <pc:sldMk cId="3801200384" sldId="2147374170"/>
            <ac:spMk id="94" creationId="{BDBBBB9E-546F-1918-BAF7-A77286FF50E9}"/>
          </ac:spMkLst>
        </pc:spChg>
        <pc:spChg chg="mod">
          <ac:chgData name="Teemu Alaluusua" userId="524651f4-fac4-4c22-96ea-9436254bd943" providerId="ADAL" clId="{97E50836-BE2C-4970-97FF-60B240716D27}" dt="2025-10-13T12:18:03.857" v="118"/>
          <ac:spMkLst>
            <pc:docMk/>
            <pc:sldMk cId="3801200384" sldId="2147374170"/>
            <ac:spMk id="95" creationId="{950FDE5C-2987-14BD-A9F7-7C2CE18FC14E}"/>
          </ac:spMkLst>
        </pc:spChg>
        <pc:spChg chg="mod">
          <ac:chgData name="Teemu Alaluusua" userId="524651f4-fac4-4c22-96ea-9436254bd943" providerId="ADAL" clId="{97E50836-BE2C-4970-97FF-60B240716D27}" dt="2025-10-13T12:18:08.130" v="121"/>
          <ac:spMkLst>
            <pc:docMk/>
            <pc:sldMk cId="3801200384" sldId="2147374170"/>
            <ac:spMk id="96" creationId="{C383F837-F042-62D3-7DEB-3AAADEB0537E}"/>
          </ac:spMkLst>
        </pc:spChg>
        <pc:spChg chg="mod">
          <ac:chgData name="Teemu Alaluusua" userId="524651f4-fac4-4c22-96ea-9436254bd943" providerId="ADAL" clId="{97E50836-BE2C-4970-97FF-60B240716D27}" dt="2025-10-13T12:17:45.923" v="103" actId="20577"/>
          <ac:spMkLst>
            <pc:docMk/>
            <pc:sldMk cId="3801200384" sldId="2147374170"/>
            <ac:spMk id="130" creationId="{3A02BA49-74BB-D4B2-24E2-331BE0FE4BD9}"/>
          </ac:spMkLst>
        </pc:spChg>
        <pc:spChg chg="mod">
          <ac:chgData name="Teemu Alaluusua" userId="524651f4-fac4-4c22-96ea-9436254bd943" providerId="ADAL" clId="{97E50836-BE2C-4970-97FF-60B240716D27}" dt="2025-10-13T12:17:49.099" v="107" actId="20577"/>
          <ac:spMkLst>
            <pc:docMk/>
            <pc:sldMk cId="3801200384" sldId="2147374170"/>
            <ac:spMk id="131" creationId="{442C8889-357F-A66A-E2EE-2326B1901F70}"/>
          </ac:spMkLst>
        </pc:spChg>
        <pc:spChg chg="mod">
          <ac:chgData name="Teemu Alaluusua" userId="524651f4-fac4-4c22-96ea-9436254bd943" providerId="ADAL" clId="{97E50836-BE2C-4970-97FF-60B240716D27}" dt="2025-10-13T12:22:08.711" v="135" actId="5736"/>
          <ac:spMkLst>
            <pc:docMk/>
            <pc:sldMk cId="3801200384" sldId="2147374170"/>
            <ac:spMk id="172" creationId="{4F62FB88-B440-149C-476C-C0279B9CDD0C}"/>
          </ac:spMkLst>
        </pc:spChg>
        <pc:spChg chg="mod">
          <ac:chgData name="Teemu Alaluusua" userId="524651f4-fac4-4c22-96ea-9436254bd943" providerId="ADAL" clId="{97E50836-BE2C-4970-97FF-60B240716D27}" dt="2025-10-13T12:22:08.711" v="135" actId="5736"/>
          <ac:spMkLst>
            <pc:docMk/>
            <pc:sldMk cId="3801200384" sldId="2147374170"/>
            <ac:spMk id="182" creationId="{25D4F85D-E9AF-763D-FCA7-94CAB414E27B}"/>
          </ac:spMkLst>
        </pc:spChg>
        <pc:spChg chg="mod">
          <ac:chgData name="Teemu Alaluusua" userId="524651f4-fac4-4c22-96ea-9436254bd943" providerId="ADAL" clId="{97E50836-BE2C-4970-97FF-60B240716D27}" dt="2025-10-13T12:22:08.711" v="135" actId="5736"/>
          <ac:spMkLst>
            <pc:docMk/>
            <pc:sldMk cId="3801200384" sldId="2147374170"/>
            <ac:spMk id="187" creationId="{47825AD3-5BA1-F779-D050-A834CBF4648C}"/>
          </ac:spMkLst>
        </pc:spChg>
        <pc:spChg chg="mod">
          <ac:chgData name="Teemu Alaluusua" userId="524651f4-fac4-4c22-96ea-9436254bd943" providerId="ADAL" clId="{97E50836-BE2C-4970-97FF-60B240716D27}" dt="2025-10-13T12:22:08.711" v="135" actId="5736"/>
          <ac:spMkLst>
            <pc:docMk/>
            <pc:sldMk cId="3801200384" sldId="2147374170"/>
            <ac:spMk id="192" creationId="{693BEC7F-056B-EB7B-3C48-3B7EAE63EBD0}"/>
          </ac:spMkLst>
        </pc:spChg>
        <pc:spChg chg="mod">
          <ac:chgData name="Teemu Alaluusua" userId="524651f4-fac4-4c22-96ea-9436254bd943" providerId="ADAL" clId="{97E50836-BE2C-4970-97FF-60B240716D27}" dt="2025-10-13T12:22:08.711" v="135" actId="5736"/>
          <ac:spMkLst>
            <pc:docMk/>
            <pc:sldMk cId="3801200384" sldId="2147374170"/>
            <ac:spMk id="196" creationId="{CFE5096B-4652-1D4E-E99E-6E5873133259}"/>
          </ac:spMkLst>
        </pc:spChg>
        <pc:grpChg chg="mod">
          <ac:chgData name="Teemu Alaluusua" userId="524651f4-fac4-4c22-96ea-9436254bd943" providerId="ADAL" clId="{97E50836-BE2C-4970-97FF-60B240716D27}" dt="2025-10-13T12:22:08.711" v="135" actId="5736"/>
          <ac:grpSpMkLst>
            <pc:docMk/>
            <pc:sldMk cId="3801200384" sldId="2147374170"/>
            <ac:grpSpMk id="112" creationId="{4F76D089-4358-708A-719E-0C91849FF78E}"/>
          </ac:grpSpMkLst>
        </pc:grpChg>
        <pc:grpChg chg="mod">
          <ac:chgData name="Teemu Alaluusua" userId="524651f4-fac4-4c22-96ea-9436254bd943" providerId="ADAL" clId="{97E50836-BE2C-4970-97FF-60B240716D27}" dt="2025-10-05T06:11:25.678" v="0" actId="5736"/>
          <ac:grpSpMkLst>
            <pc:docMk/>
            <pc:sldMk cId="3801200384" sldId="2147374170"/>
            <ac:grpSpMk id="171" creationId="{ED6B8618-89C6-5FC1-546A-582BE0437C35}"/>
          </ac:grpSpMkLst>
        </pc:grpChg>
        <pc:grpChg chg="mod">
          <ac:chgData name="Teemu Alaluusua" userId="524651f4-fac4-4c22-96ea-9436254bd943" providerId="ADAL" clId="{97E50836-BE2C-4970-97FF-60B240716D27}" dt="2025-10-13T12:22:08.711" v="135" actId="5736"/>
          <ac:grpSpMkLst>
            <pc:docMk/>
            <pc:sldMk cId="3801200384" sldId="2147374170"/>
            <ac:grpSpMk id="188" creationId="{33DC4CC5-126C-4CDA-C428-597D678C07A2}"/>
          </ac:grpSpMkLst>
        </pc:grpChg>
        <pc:grpChg chg="mod">
          <ac:chgData name="Teemu Alaluusua" userId="524651f4-fac4-4c22-96ea-9436254bd943" providerId="ADAL" clId="{97E50836-BE2C-4970-97FF-60B240716D27}" dt="2025-10-13T12:22:08.711" v="135" actId="5736"/>
          <ac:grpSpMkLst>
            <pc:docMk/>
            <pc:sldMk cId="3801200384" sldId="2147374170"/>
            <ac:grpSpMk id="198" creationId="{139EFCB6-322A-F0D2-B2EA-E4C066775A59}"/>
          </ac:grpSpMkLst>
        </pc:grpChg>
        <pc:grpChg chg="mod">
          <ac:chgData name="Teemu Alaluusua" userId="524651f4-fac4-4c22-96ea-9436254bd943" providerId="ADAL" clId="{97E50836-BE2C-4970-97FF-60B240716D27}" dt="2025-10-05T06:11:25.678" v="0" actId="5736"/>
          <ac:grpSpMkLst>
            <pc:docMk/>
            <pc:sldMk cId="3801200384" sldId="2147374170"/>
            <ac:grpSpMk id="199" creationId="{78F9922B-4767-570B-BF5A-FDAA2710002E}"/>
          </ac:grpSpMkLst>
        </pc:grpChg>
        <pc:graphicFrameChg chg="mod modGraphic">
          <ac:chgData name="Teemu Alaluusua" userId="524651f4-fac4-4c22-96ea-9436254bd943" providerId="ADAL" clId="{97E50836-BE2C-4970-97FF-60B240716D27}" dt="2025-10-13T12:22:08.711" v="135" actId="5736"/>
          <ac:graphicFrameMkLst>
            <pc:docMk/>
            <pc:sldMk cId="3801200384" sldId="2147374170"/>
            <ac:graphicFrameMk id="44" creationId="{E7AE8E0E-680D-9132-FF1A-DB25F5427BEF}"/>
          </ac:graphicFrameMkLst>
        </pc:graphicFrameChg>
      </pc:sldChg>
    </pc:docChg>
  </pc:docChgLst>
  <pc:docChgLst>
    <pc:chgData name="Teemu Alaluusua" userId="524651f4-fac4-4c22-96ea-9436254bd943" providerId="ADAL" clId="{B8EB2483-8E55-42C8-BAC1-9E2586D8032F}"/>
    <pc:docChg chg="undo custSel addSld delSld modSld">
      <pc:chgData name="Teemu Alaluusua" userId="524651f4-fac4-4c22-96ea-9436254bd943" providerId="ADAL" clId="{B8EB2483-8E55-42C8-BAC1-9E2586D8032F}" dt="2025-06-26T19:09:32.134" v="857" actId="5736"/>
      <pc:docMkLst>
        <pc:docMk/>
      </pc:docMkLst>
      <pc:sldChg chg="del">
        <pc:chgData name="Teemu Alaluusua" userId="524651f4-fac4-4c22-96ea-9436254bd943" providerId="ADAL" clId="{B8EB2483-8E55-42C8-BAC1-9E2586D8032F}" dt="2025-04-29T18:12:18.734" v="4" actId="2696"/>
        <pc:sldMkLst>
          <pc:docMk/>
          <pc:sldMk cId="3792945091" sldId="2147374142"/>
        </pc:sldMkLst>
      </pc:sldChg>
      <pc:sldChg chg="addSp delSp modSp mod delAnim">
        <pc:chgData name="Teemu Alaluusua" userId="524651f4-fac4-4c22-96ea-9436254bd943" providerId="ADAL" clId="{B8EB2483-8E55-42C8-BAC1-9E2586D8032F}" dt="2025-06-26T19:09:01.401" v="855" actId="20577"/>
        <pc:sldMkLst>
          <pc:docMk/>
          <pc:sldMk cId="965901613" sldId="2147374169"/>
        </pc:sldMkLst>
      </pc:sldChg>
      <pc:sldChg chg="modSp add mod">
        <pc:chgData name="Teemu Alaluusua" userId="524651f4-fac4-4c22-96ea-9436254bd943" providerId="ADAL" clId="{B8EB2483-8E55-42C8-BAC1-9E2586D8032F}" dt="2025-06-26T19:09:32.134" v="857" actId="5736"/>
        <pc:sldMkLst>
          <pc:docMk/>
          <pc:sldMk cId="3801200384" sldId="21473741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96209-BFCF-47CC-B43C-E5B72ADC01BE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DCFE-AAB4-43DB-999C-BC2C88B1A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0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85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606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293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49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106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29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870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47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996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942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718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810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2774F-7559-5687-3BFF-249118C1D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ulukko 43">
            <a:extLst>
              <a:ext uri="{FF2B5EF4-FFF2-40B4-BE49-F238E27FC236}">
                <a16:creationId xmlns:a16="http://schemas.microsoft.com/office/drawing/2014/main" id="{D06AFDD5-8CB7-6C1D-2876-C0CD7F853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79302"/>
              </p:ext>
            </p:extLst>
          </p:nvPr>
        </p:nvGraphicFramePr>
        <p:xfrm>
          <a:off x="183773" y="69329"/>
          <a:ext cx="6471560" cy="9789584"/>
        </p:xfrm>
        <a:graphic>
          <a:graphicData uri="http://schemas.openxmlformats.org/drawingml/2006/table">
            <a:tbl>
              <a:tblPr firstRow="1" bandRow="1"/>
              <a:tblGrid>
                <a:gridCol w="2157187">
                  <a:extLst>
                    <a:ext uri="{9D8B030D-6E8A-4147-A177-3AD203B41FA5}">
                      <a16:colId xmlns:a16="http://schemas.microsoft.com/office/drawing/2014/main" val="1828643927"/>
                    </a:ext>
                  </a:extLst>
                </a:gridCol>
                <a:gridCol w="889408">
                  <a:extLst>
                    <a:ext uri="{9D8B030D-6E8A-4147-A177-3AD203B41FA5}">
                      <a16:colId xmlns:a16="http://schemas.microsoft.com/office/drawing/2014/main" val="2746834051"/>
                    </a:ext>
                  </a:extLst>
                </a:gridCol>
                <a:gridCol w="1267778">
                  <a:extLst>
                    <a:ext uri="{9D8B030D-6E8A-4147-A177-3AD203B41FA5}">
                      <a16:colId xmlns:a16="http://schemas.microsoft.com/office/drawing/2014/main" val="2895749440"/>
                    </a:ext>
                  </a:extLst>
                </a:gridCol>
                <a:gridCol w="2157187">
                  <a:extLst>
                    <a:ext uri="{9D8B030D-6E8A-4147-A177-3AD203B41FA5}">
                      <a16:colId xmlns:a16="http://schemas.microsoft.com/office/drawing/2014/main" val="2777152933"/>
                    </a:ext>
                  </a:extLst>
                </a:gridCol>
              </a:tblGrid>
              <a:tr h="3332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TUOTEYKSILÖINNIN TASOT</a:t>
                      </a:r>
                      <a:endParaRPr lang="fi-FI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8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9919"/>
                  </a:ext>
                </a:extLst>
              </a:tr>
              <a:tr h="66787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75000"/>
                        </a:lnSpc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TASO 1 </a:t>
                      </a:r>
                    </a:p>
                    <a:p>
                      <a:pPr>
                        <a:lnSpc>
                          <a:spcPct val="75000"/>
                        </a:lnSpc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Tuoteryhmän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taso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(MTO GTIN)</a:t>
                      </a:r>
                    </a:p>
                  </a:txBody>
                  <a:tcPr marL="30375" marR="20250" marT="7200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75000"/>
                        </a:lnSpc>
                      </a:pP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10885"/>
                  </a:ext>
                </a:extLst>
              </a:tr>
              <a:tr h="404638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TASO 2 </a:t>
                      </a:r>
                    </a:p>
                    <a:p>
                      <a:pPr>
                        <a:lnSpc>
                          <a:spcPct val="75000"/>
                        </a:lnSpc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Tuotevariaation taso (MTO GTIN + MTO Varianttinumero)</a:t>
                      </a:r>
                    </a:p>
                  </a:txBody>
                  <a:tcPr marL="30375" marR="2025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75000"/>
                        </a:lnSpc>
                      </a:pP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94112"/>
                  </a:ext>
                </a:extLst>
              </a:tr>
              <a:tr h="249867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TASO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Tuoteyksilön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taso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(MTO 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GTIN + MTO Varianttinumero + Sarjanumero (SGTIN)</a:t>
                      </a:r>
                      <a:endParaRPr 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1188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75000"/>
                        </a:lnSpc>
                      </a:pP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815365"/>
                  </a:ext>
                </a:extLst>
              </a:tr>
              <a:tr h="3332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GS1 SOVELLUSTUNNUKSET BETONIELEMENTTIEN TUOTEYKSILÖINTIIN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51435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8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69146"/>
                  </a:ext>
                </a:extLst>
              </a:tr>
              <a:tr h="29618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Minimitietovaatimukset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54000" marR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13561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(03) </a:t>
                      </a:r>
                      <a:r>
                        <a:rPr lang="fi-FI" sz="11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MTO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GTIN-koodi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kern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06400001000247 </a:t>
                      </a:r>
                      <a:r>
                        <a:rPr lang="fi-FI" sz="1100" kern="11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Esimerkki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97907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(242)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Made-To-Order (MTO) varianttinumero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123456 </a:t>
                      </a:r>
                      <a:r>
                        <a:rPr lang="fi-FI" sz="1100" kern="11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Esimerkki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32421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(21)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Sarjanumero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12345678910 </a:t>
                      </a:r>
                      <a:r>
                        <a:rPr lang="fi-FI" sz="1100" kern="11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Esimerkki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0392"/>
                  </a:ext>
                </a:extLst>
              </a:tr>
              <a:tr h="29618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Valinnaiset lisätiedot betonielementtien tapauksessa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fi-FI" sz="1300" dirty="0"/>
                    </a:p>
                  </a:txBody>
                  <a:tcPr marL="54000" marR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60315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(91)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Kansallinen elementtitunnus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V1001 </a:t>
                      </a:r>
                      <a:r>
                        <a:rPr lang="fi-FI" sz="1100" kern="11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Esimerkki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4453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(92)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GUID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ba34cf17-0c4b-4c6f-9295-cae05aa74ad4 </a:t>
                      </a:r>
                      <a:r>
                        <a:rPr lang="fi-FI" sz="1100" kern="11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Esimerkki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82127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(99)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Verkkotunnus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id.rt.fi </a:t>
                      </a:r>
                      <a:r>
                        <a:rPr lang="fi-FI" sz="1100" kern="11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Esimerkki</a:t>
                      </a:r>
                      <a:endParaRPr lang="fi-FI" sz="11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63454"/>
                  </a:ext>
                </a:extLst>
              </a:tr>
              <a:tr h="3332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TIEDONKANTAJAT</a:t>
                      </a:r>
                      <a:endParaRPr lang="fi-FI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51435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8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26970"/>
                  </a:ext>
                </a:extLst>
              </a:tr>
              <a:tr h="7252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GS1 Digital </a:t>
                      </a:r>
                      <a:r>
                        <a:rPr lang="fi-FI" sz="11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Link</a:t>
                      </a: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(2D viivakoodi)</a:t>
                      </a:r>
                      <a:endParaRPr lang="fi-FI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51435" marT="7200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GS1 </a:t>
                      </a:r>
                      <a:r>
                        <a:rPr lang="fi-FI" sz="11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DataMatrix</a:t>
                      </a: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(2D viivakoodi)</a:t>
                      </a:r>
                    </a:p>
                  </a:txBody>
                  <a:tcPr marL="30375" marR="51435" marT="7200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EPC/RFID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fi-FI" sz="1100" b="0" i="0" dirty="0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radiotaajuinen </a:t>
                      </a:r>
                      <a:r>
                        <a:rPr lang="fi-FI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etätunnistus</a:t>
                      </a:r>
                      <a:r>
                        <a:rPr lang="fi-FI" sz="1100" i="0" dirty="0">
                          <a:solidFill>
                            <a:srgbClr val="4D515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fi-FI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51435" marT="72000" marB="0"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390717"/>
                  </a:ext>
                </a:extLst>
              </a:tr>
              <a:tr h="212400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i-FI"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5628"/>
                  </a:ext>
                </a:extLst>
              </a:tr>
            </a:tbl>
          </a:graphicData>
        </a:graphic>
      </p:graphicFrame>
      <p:grpSp>
        <p:nvGrpSpPr>
          <p:cNvPr id="45" name="Ryhmä 44">
            <a:extLst>
              <a:ext uri="{FF2B5EF4-FFF2-40B4-BE49-F238E27FC236}">
                <a16:creationId xmlns:a16="http://schemas.microsoft.com/office/drawing/2014/main" id="{537DE747-8F84-1A14-602A-E041BF0E509B}"/>
              </a:ext>
            </a:extLst>
          </p:cNvPr>
          <p:cNvGrpSpPr/>
          <p:nvPr/>
        </p:nvGrpSpPr>
        <p:grpSpPr>
          <a:xfrm>
            <a:off x="1053099" y="7338290"/>
            <a:ext cx="4732908" cy="360001"/>
            <a:chOff x="7837408" y="6185322"/>
            <a:chExt cx="7289282" cy="569433"/>
          </a:xfrm>
        </p:grpSpPr>
        <p:pic>
          <p:nvPicPr>
            <p:cNvPr id="46" name="Picture 2" descr="Data Matrix - Wikipedia">
              <a:extLst>
                <a:ext uri="{FF2B5EF4-FFF2-40B4-BE49-F238E27FC236}">
                  <a16:creationId xmlns:a16="http://schemas.microsoft.com/office/drawing/2014/main" id="{659FFBA0-69E3-749C-ACC3-F4E369726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1116" y="6213794"/>
              <a:ext cx="512490" cy="512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Kuva 46">
              <a:extLst>
                <a:ext uri="{FF2B5EF4-FFF2-40B4-BE49-F238E27FC236}">
                  <a16:creationId xmlns:a16="http://schemas.microsoft.com/office/drawing/2014/main" id="{C78679AF-6C03-B152-BB0F-8731C1A4B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14200" y="6213794"/>
              <a:ext cx="512490" cy="512489"/>
            </a:xfrm>
            <a:prstGeom prst="rect">
              <a:avLst/>
            </a:prstGeom>
          </p:spPr>
        </p:pic>
        <p:pic>
          <p:nvPicPr>
            <p:cNvPr id="48" name="Kuva 47" descr="QR-koodi tasaisella täytöllä">
              <a:extLst>
                <a:ext uri="{FF2B5EF4-FFF2-40B4-BE49-F238E27FC236}">
                  <a16:creationId xmlns:a16="http://schemas.microsoft.com/office/drawing/2014/main" id="{08C76854-FEB1-BC2D-FE62-5E7D91515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37408" y="6185322"/>
              <a:ext cx="569433" cy="569433"/>
            </a:xfrm>
            <a:prstGeom prst="rect">
              <a:avLst/>
            </a:prstGeom>
          </p:spPr>
        </p:pic>
      </p:grpSp>
      <p:grpSp>
        <p:nvGrpSpPr>
          <p:cNvPr id="199" name="Ryhmä 198">
            <a:extLst>
              <a:ext uri="{FF2B5EF4-FFF2-40B4-BE49-F238E27FC236}">
                <a16:creationId xmlns:a16="http://schemas.microsoft.com/office/drawing/2014/main" id="{E8A27B42-B393-0445-D128-13D4149F5732}"/>
              </a:ext>
            </a:extLst>
          </p:cNvPr>
          <p:cNvGrpSpPr/>
          <p:nvPr/>
        </p:nvGrpSpPr>
        <p:grpSpPr>
          <a:xfrm>
            <a:off x="667242" y="7791720"/>
            <a:ext cx="5437562" cy="1919315"/>
            <a:chOff x="667242" y="7791720"/>
            <a:chExt cx="5437562" cy="1919315"/>
          </a:xfrm>
        </p:grpSpPr>
        <p:sp>
          <p:nvSpPr>
            <p:cNvPr id="4" name="Suorakulmio 3">
              <a:extLst>
                <a:ext uri="{FF2B5EF4-FFF2-40B4-BE49-F238E27FC236}">
                  <a16:creationId xmlns:a16="http://schemas.microsoft.com/office/drawing/2014/main" id="{18B16D39-5CDD-6F86-33DD-73DC7DF0CA0D}"/>
                </a:ext>
              </a:extLst>
            </p:cNvPr>
            <p:cNvSpPr/>
            <p:nvPr/>
          </p:nvSpPr>
          <p:spPr>
            <a:xfrm>
              <a:off x="667242" y="7791720"/>
              <a:ext cx="1275444" cy="18760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" name="Suorakulmio 4">
              <a:extLst>
                <a:ext uri="{FF2B5EF4-FFF2-40B4-BE49-F238E27FC236}">
                  <a16:creationId xmlns:a16="http://schemas.microsoft.com/office/drawing/2014/main" id="{4EF22A1C-F4F2-BBB0-2165-754432D5A472}"/>
                </a:ext>
              </a:extLst>
            </p:cNvPr>
            <p:cNvSpPr/>
            <p:nvPr/>
          </p:nvSpPr>
          <p:spPr>
            <a:xfrm>
              <a:off x="760590" y="7834950"/>
              <a:ext cx="1275444" cy="1876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" name="Ellipsi 5">
              <a:extLst>
                <a:ext uri="{FF2B5EF4-FFF2-40B4-BE49-F238E27FC236}">
                  <a16:creationId xmlns:a16="http://schemas.microsoft.com/office/drawing/2014/main" id="{308CD861-A876-60B0-BAEC-7745C5B217CF}"/>
                </a:ext>
              </a:extLst>
            </p:cNvPr>
            <p:cNvSpPr/>
            <p:nvPr/>
          </p:nvSpPr>
          <p:spPr>
            <a:xfrm>
              <a:off x="823372" y="7925513"/>
              <a:ext cx="64187" cy="6186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7" name="Kuva 6">
              <a:extLst>
                <a:ext uri="{FF2B5EF4-FFF2-40B4-BE49-F238E27FC236}">
                  <a16:creationId xmlns:a16="http://schemas.microsoft.com/office/drawing/2014/main" id="{ACCB0E6F-1590-7E20-0519-BC195CCF0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2053" y="7907692"/>
              <a:ext cx="329832" cy="317910"/>
            </a:xfrm>
            <a:prstGeom prst="rect">
              <a:avLst/>
            </a:prstGeom>
          </p:spPr>
        </p:pic>
        <p:pic>
          <p:nvPicPr>
            <p:cNvPr id="9" name="Picture 2" descr="Data Matrix - Wikipedia">
              <a:extLst>
                <a:ext uri="{FF2B5EF4-FFF2-40B4-BE49-F238E27FC236}">
                  <a16:creationId xmlns:a16="http://schemas.microsoft.com/office/drawing/2014/main" id="{DAB57B8A-6165-0A9B-0C61-FC9FDF7EF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559" y="9175582"/>
              <a:ext cx="466320" cy="449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kstiruutu 9">
              <a:extLst>
                <a:ext uri="{FF2B5EF4-FFF2-40B4-BE49-F238E27FC236}">
                  <a16:creationId xmlns:a16="http://schemas.microsoft.com/office/drawing/2014/main" id="{905E3CC3-ECD4-5137-A035-BF8DD0A9D32E}"/>
                </a:ext>
              </a:extLst>
            </p:cNvPr>
            <p:cNvSpPr txBox="1"/>
            <p:nvPr/>
          </p:nvSpPr>
          <p:spPr>
            <a:xfrm>
              <a:off x="808522" y="8202654"/>
              <a:ext cx="11993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100" b="1" dirty="0"/>
                <a:t>TUOTE-ETIKETTI</a:t>
              </a:r>
            </a:p>
          </p:txBody>
        </p:sp>
        <p:grpSp>
          <p:nvGrpSpPr>
            <p:cNvPr id="11" name="Ryhmä 10">
              <a:extLst>
                <a:ext uri="{FF2B5EF4-FFF2-40B4-BE49-F238E27FC236}">
                  <a16:creationId xmlns:a16="http://schemas.microsoft.com/office/drawing/2014/main" id="{5B611BAE-DD8B-26FA-8AC1-AEF987F18A46}"/>
                </a:ext>
              </a:extLst>
            </p:cNvPr>
            <p:cNvGrpSpPr/>
            <p:nvPr/>
          </p:nvGrpSpPr>
          <p:grpSpPr>
            <a:xfrm>
              <a:off x="2517234" y="8109734"/>
              <a:ext cx="2616194" cy="1530022"/>
              <a:chOff x="5877017" y="2354540"/>
              <a:chExt cx="4323426" cy="3025328"/>
            </a:xfrm>
          </p:grpSpPr>
          <p:sp>
            <p:nvSpPr>
              <p:cNvPr id="12" name="Vapaamuotoinen: Muoto 11">
                <a:extLst>
                  <a:ext uri="{FF2B5EF4-FFF2-40B4-BE49-F238E27FC236}">
                    <a16:creationId xmlns:a16="http://schemas.microsoft.com/office/drawing/2014/main" id="{DDC1F5F1-DBBE-E986-1685-376114E2BA3E}"/>
                  </a:ext>
                </a:extLst>
              </p:cNvPr>
              <p:cNvSpPr/>
              <p:nvPr/>
            </p:nvSpPr>
            <p:spPr>
              <a:xfrm>
                <a:off x="5877017" y="2467992"/>
                <a:ext cx="4323426" cy="2911876"/>
              </a:xfrm>
              <a:custGeom>
                <a:avLst/>
                <a:gdLst>
                  <a:gd name="connsiteX0" fmla="*/ 0 w 4323426"/>
                  <a:gd name="connsiteY0" fmla="*/ 2902998 h 2911876"/>
                  <a:gd name="connsiteX1" fmla="*/ 8878 w 4323426"/>
                  <a:gd name="connsiteY1" fmla="*/ 0 h 2911876"/>
                  <a:gd name="connsiteX2" fmla="*/ 4323426 w 4323426"/>
                  <a:gd name="connsiteY2" fmla="*/ 17756 h 2911876"/>
                  <a:gd name="connsiteX3" fmla="*/ 4305670 w 4323426"/>
                  <a:gd name="connsiteY3" fmla="*/ 2911876 h 2911876"/>
                  <a:gd name="connsiteX4" fmla="*/ 2050742 w 4323426"/>
                  <a:gd name="connsiteY4" fmla="*/ 2911876 h 2911876"/>
                  <a:gd name="connsiteX5" fmla="*/ 2050742 w 4323426"/>
                  <a:gd name="connsiteY5" fmla="*/ 514905 h 2911876"/>
                  <a:gd name="connsiteX6" fmla="*/ 985422 w 4323426"/>
                  <a:gd name="connsiteY6" fmla="*/ 497150 h 2911876"/>
                  <a:gd name="connsiteX7" fmla="*/ 985422 w 4323426"/>
                  <a:gd name="connsiteY7" fmla="*/ 2911876 h 2911876"/>
                  <a:gd name="connsiteX8" fmla="*/ 0 w 4323426"/>
                  <a:gd name="connsiteY8" fmla="*/ 2902998 h 2911876"/>
                  <a:gd name="connsiteX0" fmla="*/ 0 w 4323426"/>
                  <a:gd name="connsiteY0" fmla="*/ 2902998 h 2911876"/>
                  <a:gd name="connsiteX1" fmla="*/ 8878 w 4323426"/>
                  <a:gd name="connsiteY1" fmla="*/ 0 h 2911876"/>
                  <a:gd name="connsiteX2" fmla="*/ 4323426 w 4323426"/>
                  <a:gd name="connsiteY2" fmla="*/ 17756 h 2911876"/>
                  <a:gd name="connsiteX3" fmla="*/ 4305670 w 4323426"/>
                  <a:gd name="connsiteY3" fmla="*/ 2911876 h 2911876"/>
                  <a:gd name="connsiteX4" fmla="*/ 2050742 w 4323426"/>
                  <a:gd name="connsiteY4" fmla="*/ 2911876 h 2911876"/>
                  <a:gd name="connsiteX5" fmla="*/ 2050742 w 4323426"/>
                  <a:gd name="connsiteY5" fmla="*/ 514905 h 2911876"/>
                  <a:gd name="connsiteX6" fmla="*/ 983041 w 4323426"/>
                  <a:gd name="connsiteY6" fmla="*/ 509056 h 2911876"/>
                  <a:gd name="connsiteX7" fmla="*/ 985422 w 4323426"/>
                  <a:gd name="connsiteY7" fmla="*/ 2911876 h 2911876"/>
                  <a:gd name="connsiteX8" fmla="*/ 0 w 4323426"/>
                  <a:gd name="connsiteY8" fmla="*/ 2902998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23426" h="2911876">
                    <a:moveTo>
                      <a:pt x="0" y="2902998"/>
                    </a:moveTo>
                    <a:cubicBezTo>
                      <a:pt x="2959" y="1935332"/>
                      <a:pt x="5919" y="967666"/>
                      <a:pt x="8878" y="0"/>
                    </a:cubicBezTo>
                    <a:lnTo>
                      <a:pt x="4323426" y="17756"/>
                    </a:lnTo>
                    <a:lnTo>
                      <a:pt x="4305670" y="2911876"/>
                    </a:lnTo>
                    <a:lnTo>
                      <a:pt x="2050742" y="2911876"/>
                    </a:lnTo>
                    <a:lnTo>
                      <a:pt x="2050742" y="514905"/>
                    </a:lnTo>
                    <a:lnTo>
                      <a:pt x="983041" y="509056"/>
                    </a:lnTo>
                    <a:cubicBezTo>
                      <a:pt x="983835" y="1309996"/>
                      <a:pt x="984628" y="2110936"/>
                      <a:pt x="985422" y="2911876"/>
                    </a:cubicBezTo>
                    <a:lnTo>
                      <a:pt x="0" y="2902998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13" name="Vapaamuotoinen: Muoto 12">
                <a:extLst>
                  <a:ext uri="{FF2B5EF4-FFF2-40B4-BE49-F238E27FC236}">
                    <a16:creationId xmlns:a16="http://schemas.microsoft.com/office/drawing/2014/main" id="{28D5E404-9C45-6EF4-5ADA-A9F5438AD793}"/>
                  </a:ext>
                </a:extLst>
              </p:cNvPr>
              <p:cNvSpPr/>
              <p:nvPr/>
            </p:nvSpPr>
            <p:spPr>
              <a:xfrm>
                <a:off x="6572250" y="2354540"/>
                <a:ext cx="135731" cy="110053"/>
              </a:xfrm>
              <a:custGeom>
                <a:avLst/>
                <a:gdLst>
                  <a:gd name="connsiteX0" fmla="*/ 0 w 135731"/>
                  <a:gd name="connsiteY0" fmla="*/ 110053 h 110053"/>
                  <a:gd name="connsiteX1" fmla="*/ 30956 w 135731"/>
                  <a:gd name="connsiteY1" fmla="*/ 14803 h 110053"/>
                  <a:gd name="connsiteX2" fmla="*/ 100013 w 135731"/>
                  <a:gd name="connsiteY2" fmla="*/ 10040 h 110053"/>
                  <a:gd name="connsiteX3" fmla="*/ 135731 w 135731"/>
                  <a:gd name="connsiteY3" fmla="*/ 110053 h 110053"/>
                  <a:gd name="connsiteX4" fmla="*/ 135731 w 135731"/>
                  <a:gd name="connsiteY4" fmla="*/ 110053 h 110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731" h="110053">
                    <a:moveTo>
                      <a:pt x="0" y="110053"/>
                    </a:moveTo>
                    <a:cubicBezTo>
                      <a:pt x="7143" y="70762"/>
                      <a:pt x="14287" y="31472"/>
                      <a:pt x="30956" y="14803"/>
                    </a:cubicBezTo>
                    <a:cubicBezTo>
                      <a:pt x="47625" y="-1866"/>
                      <a:pt x="82551" y="-5835"/>
                      <a:pt x="100013" y="10040"/>
                    </a:cubicBezTo>
                    <a:cubicBezTo>
                      <a:pt x="117475" y="25915"/>
                      <a:pt x="135731" y="110053"/>
                      <a:pt x="135731" y="110053"/>
                    </a:cubicBezTo>
                    <a:lnTo>
                      <a:pt x="135731" y="11005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4" name="Vapaamuotoinen: Muoto 13">
                <a:extLst>
                  <a:ext uri="{FF2B5EF4-FFF2-40B4-BE49-F238E27FC236}">
                    <a16:creationId xmlns:a16="http://schemas.microsoft.com/office/drawing/2014/main" id="{72B61858-29C3-B5A6-D81B-58BF250CCC68}"/>
                  </a:ext>
                </a:extLst>
              </p:cNvPr>
              <p:cNvSpPr/>
              <p:nvPr/>
            </p:nvSpPr>
            <p:spPr>
              <a:xfrm>
                <a:off x="9359377" y="2376903"/>
                <a:ext cx="135731" cy="110053"/>
              </a:xfrm>
              <a:custGeom>
                <a:avLst/>
                <a:gdLst>
                  <a:gd name="connsiteX0" fmla="*/ 0 w 135731"/>
                  <a:gd name="connsiteY0" fmla="*/ 110053 h 110053"/>
                  <a:gd name="connsiteX1" fmla="*/ 30956 w 135731"/>
                  <a:gd name="connsiteY1" fmla="*/ 14803 h 110053"/>
                  <a:gd name="connsiteX2" fmla="*/ 100013 w 135731"/>
                  <a:gd name="connsiteY2" fmla="*/ 10040 h 110053"/>
                  <a:gd name="connsiteX3" fmla="*/ 135731 w 135731"/>
                  <a:gd name="connsiteY3" fmla="*/ 110053 h 110053"/>
                  <a:gd name="connsiteX4" fmla="*/ 135731 w 135731"/>
                  <a:gd name="connsiteY4" fmla="*/ 110053 h 110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731" h="110053">
                    <a:moveTo>
                      <a:pt x="0" y="110053"/>
                    </a:moveTo>
                    <a:cubicBezTo>
                      <a:pt x="7143" y="70762"/>
                      <a:pt x="14287" y="31472"/>
                      <a:pt x="30956" y="14803"/>
                    </a:cubicBezTo>
                    <a:cubicBezTo>
                      <a:pt x="47625" y="-1866"/>
                      <a:pt x="82551" y="-5835"/>
                      <a:pt x="100013" y="10040"/>
                    </a:cubicBezTo>
                    <a:cubicBezTo>
                      <a:pt x="117475" y="25915"/>
                      <a:pt x="135731" y="110053"/>
                      <a:pt x="135731" y="110053"/>
                    </a:cubicBezTo>
                    <a:lnTo>
                      <a:pt x="135731" y="11005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5" name="Suorakulmio: Pyöristetyt kulmat 14">
                <a:extLst>
                  <a:ext uri="{FF2B5EF4-FFF2-40B4-BE49-F238E27FC236}">
                    <a16:creationId xmlns:a16="http://schemas.microsoft.com/office/drawing/2014/main" id="{62E0BFA7-CA54-FA36-8313-8C315A1FFDCD}"/>
                  </a:ext>
                </a:extLst>
              </p:cNvPr>
              <p:cNvSpPr/>
              <p:nvPr/>
            </p:nvSpPr>
            <p:spPr>
              <a:xfrm>
                <a:off x="5963117" y="3536625"/>
                <a:ext cx="71022" cy="20418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prstDash val="sysDot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pic>
          <p:nvPicPr>
            <p:cNvPr id="16" name="Kuva 15" descr="Wi-Fi ääriviiva">
              <a:extLst>
                <a:ext uri="{FF2B5EF4-FFF2-40B4-BE49-F238E27FC236}">
                  <a16:creationId xmlns:a16="http://schemas.microsoft.com/office/drawing/2014/main" id="{FA3A2C14-DF2B-0C18-4DCF-16D943CF2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2214950" y="8555411"/>
              <a:ext cx="354307" cy="378430"/>
            </a:xfrm>
            <a:prstGeom prst="rect">
              <a:avLst/>
            </a:prstGeom>
          </p:spPr>
        </p:pic>
        <p:sp>
          <p:nvSpPr>
            <p:cNvPr id="17" name="Suorakulmio 16">
              <a:extLst>
                <a:ext uri="{FF2B5EF4-FFF2-40B4-BE49-F238E27FC236}">
                  <a16:creationId xmlns:a16="http://schemas.microsoft.com/office/drawing/2014/main" id="{93E9C010-FC7B-1CB5-D4BA-6E171B8EC0C6}"/>
                </a:ext>
              </a:extLst>
            </p:cNvPr>
            <p:cNvSpPr/>
            <p:nvPr/>
          </p:nvSpPr>
          <p:spPr>
            <a:xfrm>
              <a:off x="2600328" y="8341377"/>
              <a:ext cx="144988" cy="212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9" name="Suora nuoliyhdysviiva 18">
              <a:extLst>
                <a:ext uri="{FF2B5EF4-FFF2-40B4-BE49-F238E27FC236}">
                  <a16:creationId xmlns:a16="http://schemas.microsoft.com/office/drawing/2014/main" id="{BFF869B3-5635-6AB6-B843-46FBC9772F3D}"/>
                </a:ext>
              </a:extLst>
            </p:cNvPr>
            <p:cNvCxnSpPr>
              <a:stCxn id="5" idx="3"/>
              <a:endCxn id="17" idx="1"/>
            </p:cNvCxnSpPr>
            <p:nvPr/>
          </p:nvCxnSpPr>
          <p:spPr>
            <a:xfrm flipV="1">
              <a:off x="2036034" y="8447605"/>
              <a:ext cx="564294" cy="325388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Kuva 19" descr="Morse-koodi tasaisella täytöllä">
              <a:extLst>
                <a:ext uri="{FF2B5EF4-FFF2-40B4-BE49-F238E27FC236}">
                  <a16:creationId xmlns:a16="http://schemas.microsoft.com/office/drawing/2014/main" id="{98C1B202-2B35-14EC-9A6C-84A4E574D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06620" y="8351167"/>
              <a:ext cx="141049" cy="132058"/>
            </a:xfrm>
            <a:prstGeom prst="rect">
              <a:avLst/>
            </a:prstGeom>
          </p:spPr>
        </p:pic>
        <p:pic>
          <p:nvPicPr>
            <p:cNvPr id="21" name="Kuva 20" descr="Morse-koodi tasaisella täytöllä">
              <a:extLst>
                <a:ext uri="{FF2B5EF4-FFF2-40B4-BE49-F238E27FC236}">
                  <a16:creationId xmlns:a16="http://schemas.microsoft.com/office/drawing/2014/main" id="{4FB83094-8E2C-BCE4-F79D-06A17EC3A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08662" y="8435389"/>
              <a:ext cx="141049" cy="132058"/>
            </a:xfrm>
            <a:prstGeom prst="rect">
              <a:avLst/>
            </a:prstGeom>
          </p:spPr>
        </p:pic>
        <p:pic>
          <p:nvPicPr>
            <p:cNvPr id="22" name="Kuva 21" descr="QR-koodi tasaisella täytöllä">
              <a:extLst>
                <a:ext uri="{FF2B5EF4-FFF2-40B4-BE49-F238E27FC236}">
                  <a16:creationId xmlns:a16="http://schemas.microsoft.com/office/drawing/2014/main" id="{D97A0C97-533B-9487-A26E-8084D6A4D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9725" y="9161018"/>
              <a:ext cx="562961" cy="527076"/>
            </a:xfrm>
            <a:prstGeom prst="rect">
              <a:avLst/>
            </a:prstGeom>
          </p:spPr>
        </p:pic>
        <p:pic>
          <p:nvPicPr>
            <p:cNvPr id="23" name="Kuva 22">
              <a:extLst>
                <a:ext uri="{FF2B5EF4-FFF2-40B4-BE49-F238E27FC236}">
                  <a16:creationId xmlns:a16="http://schemas.microsoft.com/office/drawing/2014/main" id="{84D5A9FF-808B-A04A-DB1D-E73257D6E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572" y="8641977"/>
              <a:ext cx="291623" cy="292269"/>
            </a:xfrm>
            <a:prstGeom prst="rect">
              <a:avLst/>
            </a:prstGeom>
          </p:spPr>
        </p:pic>
        <p:grpSp>
          <p:nvGrpSpPr>
            <p:cNvPr id="24" name="Ryhmä 23">
              <a:extLst>
                <a:ext uri="{FF2B5EF4-FFF2-40B4-BE49-F238E27FC236}">
                  <a16:creationId xmlns:a16="http://schemas.microsoft.com/office/drawing/2014/main" id="{BAEF8BE0-6B79-BD74-E5FC-43FD4070BF5F}"/>
                </a:ext>
              </a:extLst>
            </p:cNvPr>
            <p:cNvGrpSpPr/>
            <p:nvPr/>
          </p:nvGrpSpPr>
          <p:grpSpPr>
            <a:xfrm>
              <a:off x="5439194" y="8383652"/>
              <a:ext cx="665610" cy="948308"/>
              <a:chOff x="9411623" y="2699322"/>
              <a:chExt cx="600075" cy="780299"/>
            </a:xfrm>
            <a:solidFill>
              <a:sysClr val="windowText" lastClr="000000"/>
            </a:solidFill>
          </p:grpSpPr>
          <p:sp>
            <p:nvSpPr>
              <p:cNvPr id="25" name="Vapaamuotoinen: Muoto 24">
                <a:extLst>
                  <a:ext uri="{FF2B5EF4-FFF2-40B4-BE49-F238E27FC236}">
                    <a16:creationId xmlns:a16="http://schemas.microsoft.com/office/drawing/2014/main" id="{85AB9FFB-9453-4EE4-4E42-B726397A6013}"/>
                  </a:ext>
                </a:extLst>
              </p:cNvPr>
              <p:cNvSpPr/>
              <p:nvPr/>
            </p:nvSpPr>
            <p:spPr>
              <a:xfrm>
                <a:off x="9411623" y="2699322"/>
                <a:ext cx="419100" cy="704850"/>
              </a:xfrm>
              <a:custGeom>
                <a:avLst/>
                <a:gdLst>
                  <a:gd name="connsiteX0" fmla="*/ 381000 w 419100"/>
                  <a:gd name="connsiteY0" fmla="*/ 337185 h 704850"/>
                  <a:gd name="connsiteX1" fmla="*/ 381000 w 419100"/>
                  <a:gd name="connsiteY1" fmla="*/ 600075 h 704850"/>
                  <a:gd name="connsiteX2" fmla="*/ 38100 w 419100"/>
                  <a:gd name="connsiteY2" fmla="*/ 600075 h 704850"/>
                  <a:gd name="connsiteX3" fmla="*/ 38100 w 419100"/>
                  <a:gd name="connsiteY3" fmla="*/ 104775 h 704850"/>
                  <a:gd name="connsiteX4" fmla="*/ 381000 w 419100"/>
                  <a:gd name="connsiteY4" fmla="*/ 104775 h 704850"/>
                  <a:gd name="connsiteX5" fmla="*/ 381000 w 419100"/>
                  <a:gd name="connsiteY5" fmla="*/ 215903 h 704850"/>
                  <a:gd name="connsiteX6" fmla="*/ 384191 w 419100"/>
                  <a:gd name="connsiteY6" fmla="*/ 213741 h 704850"/>
                  <a:gd name="connsiteX7" fmla="*/ 418671 w 419100"/>
                  <a:gd name="connsiteY7" fmla="*/ 204102 h 704850"/>
                  <a:gd name="connsiteX8" fmla="*/ 419100 w 419100"/>
                  <a:gd name="connsiteY8" fmla="*/ 204102 h 704850"/>
                  <a:gd name="connsiteX9" fmla="*/ 419100 w 419100"/>
                  <a:gd name="connsiteY9" fmla="*/ 38100 h 704850"/>
                  <a:gd name="connsiteX10" fmla="*/ 381000 w 419100"/>
                  <a:gd name="connsiteY10" fmla="*/ 0 h 704850"/>
                  <a:gd name="connsiteX11" fmla="*/ 38100 w 419100"/>
                  <a:gd name="connsiteY11" fmla="*/ 0 h 704850"/>
                  <a:gd name="connsiteX12" fmla="*/ 0 w 419100"/>
                  <a:gd name="connsiteY12" fmla="*/ 38100 h 704850"/>
                  <a:gd name="connsiteX13" fmla="*/ 0 w 419100"/>
                  <a:gd name="connsiteY13" fmla="*/ 666750 h 704850"/>
                  <a:gd name="connsiteX14" fmla="*/ 38100 w 419100"/>
                  <a:gd name="connsiteY14" fmla="*/ 704850 h 704850"/>
                  <a:gd name="connsiteX15" fmla="*/ 381000 w 419100"/>
                  <a:gd name="connsiteY15" fmla="*/ 704850 h 704850"/>
                  <a:gd name="connsiteX16" fmla="*/ 419100 w 419100"/>
                  <a:gd name="connsiteY16" fmla="*/ 666750 h 704850"/>
                  <a:gd name="connsiteX17" fmla="*/ 419100 w 419100"/>
                  <a:gd name="connsiteY17" fmla="*/ 400050 h 704850"/>
                  <a:gd name="connsiteX18" fmla="*/ 176213 w 419100"/>
                  <a:gd name="connsiteY18" fmla="*/ 38100 h 704850"/>
                  <a:gd name="connsiteX19" fmla="*/ 242888 w 419100"/>
                  <a:gd name="connsiteY19" fmla="*/ 38100 h 704850"/>
                  <a:gd name="connsiteX20" fmla="*/ 257175 w 419100"/>
                  <a:gd name="connsiteY20" fmla="*/ 52388 h 704850"/>
                  <a:gd name="connsiteX21" fmla="*/ 242888 w 419100"/>
                  <a:gd name="connsiteY21" fmla="*/ 66675 h 704850"/>
                  <a:gd name="connsiteX22" fmla="*/ 176213 w 419100"/>
                  <a:gd name="connsiteY22" fmla="*/ 66675 h 704850"/>
                  <a:gd name="connsiteX23" fmla="*/ 161925 w 419100"/>
                  <a:gd name="connsiteY23" fmla="*/ 52388 h 704850"/>
                  <a:gd name="connsiteX24" fmla="*/ 176213 w 419100"/>
                  <a:gd name="connsiteY24" fmla="*/ 38100 h 704850"/>
                  <a:gd name="connsiteX25" fmla="*/ 128588 w 419100"/>
                  <a:gd name="connsiteY25" fmla="*/ 38100 h 704850"/>
                  <a:gd name="connsiteX26" fmla="*/ 142875 w 419100"/>
                  <a:gd name="connsiteY26" fmla="*/ 52388 h 704850"/>
                  <a:gd name="connsiteX27" fmla="*/ 128588 w 419100"/>
                  <a:gd name="connsiteY27" fmla="*/ 66675 h 704850"/>
                  <a:gd name="connsiteX28" fmla="*/ 114300 w 419100"/>
                  <a:gd name="connsiteY28" fmla="*/ 52388 h 704850"/>
                  <a:gd name="connsiteX29" fmla="*/ 128588 w 419100"/>
                  <a:gd name="connsiteY29" fmla="*/ 38100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9100" h="704850">
                    <a:moveTo>
                      <a:pt x="381000" y="337185"/>
                    </a:moveTo>
                    <a:lnTo>
                      <a:pt x="381000" y="600075"/>
                    </a:lnTo>
                    <a:lnTo>
                      <a:pt x="38100" y="600075"/>
                    </a:lnTo>
                    <a:lnTo>
                      <a:pt x="38100" y="104775"/>
                    </a:lnTo>
                    <a:lnTo>
                      <a:pt x="381000" y="104775"/>
                    </a:lnTo>
                    <a:lnTo>
                      <a:pt x="381000" y="215903"/>
                    </a:lnTo>
                    <a:cubicBezTo>
                      <a:pt x="382057" y="215170"/>
                      <a:pt x="383086" y="214408"/>
                      <a:pt x="384191" y="213741"/>
                    </a:cubicBezTo>
                    <a:cubicBezTo>
                      <a:pt x="394589" y="207442"/>
                      <a:pt x="406514" y="204108"/>
                      <a:pt x="418671" y="204102"/>
                    </a:cubicBezTo>
                    <a:lnTo>
                      <a:pt x="419100" y="204102"/>
                    </a:lnTo>
                    <a:lnTo>
                      <a:pt x="419100" y="38100"/>
                    </a:lnTo>
                    <a:cubicBezTo>
                      <a:pt x="419037" y="17084"/>
                      <a:pt x="402016" y="63"/>
                      <a:pt x="38100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666750"/>
                    </a:lnTo>
                    <a:cubicBezTo>
                      <a:pt x="63" y="687766"/>
                      <a:pt x="17084" y="704787"/>
                      <a:pt x="38100" y="704850"/>
                    </a:cubicBezTo>
                    <a:lnTo>
                      <a:pt x="381000" y="704850"/>
                    </a:lnTo>
                    <a:cubicBezTo>
                      <a:pt x="402016" y="704787"/>
                      <a:pt x="419037" y="687766"/>
                      <a:pt x="419100" y="666750"/>
                    </a:cubicBezTo>
                    <a:lnTo>
                      <a:pt x="419100" y="400050"/>
                    </a:lnTo>
                    <a:close/>
                    <a:moveTo>
                      <a:pt x="176213" y="38100"/>
                    </a:moveTo>
                    <a:lnTo>
                      <a:pt x="242888" y="38100"/>
                    </a:lnTo>
                    <a:cubicBezTo>
                      <a:pt x="250778" y="38100"/>
                      <a:pt x="257175" y="44497"/>
                      <a:pt x="257175" y="52388"/>
                    </a:cubicBezTo>
                    <a:cubicBezTo>
                      <a:pt x="257175" y="60278"/>
                      <a:pt x="250778" y="66675"/>
                      <a:pt x="242888" y="66675"/>
                    </a:cubicBezTo>
                    <a:lnTo>
                      <a:pt x="176213" y="66675"/>
                    </a:lnTo>
                    <a:cubicBezTo>
                      <a:pt x="168322" y="66675"/>
                      <a:pt x="161925" y="60278"/>
                      <a:pt x="161925" y="52388"/>
                    </a:cubicBezTo>
                    <a:cubicBezTo>
                      <a:pt x="161925" y="44497"/>
                      <a:pt x="168322" y="38100"/>
                      <a:pt x="176213" y="38100"/>
                    </a:cubicBezTo>
                    <a:close/>
                    <a:moveTo>
                      <a:pt x="128588" y="38100"/>
                    </a:moveTo>
                    <a:cubicBezTo>
                      <a:pt x="136478" y="38100"/>
                      <a:pt x="142875" y="44497"/>
                      <a:pt x="142875" y="52388"/>
                    </a:cubicBezTo>
                    <a:cubicBezTo>
                      <a:pt x="142875" y="60278"/>
                      <a:pt x="136478" y="66675"/>
                      <a:pt x="128588" y="66675"/>
                    </a:cubicBezTo>
                    <a:cubicBezTo>
                      <a:pt x="120697" y="66675"/>
                      <a:pt x="114300" y="60278"/>
                      <a:pt x="114300" y="52388"/>
                    </a:cubicBezTo>
                    <a:cubicBezTo>
                      <a:pt x="114300" y="44497"/>
                      <a:pt x="120697" y="38100"/>
                      <a:pt x="128588" y="381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14350">
                  <a:defRPr/>
                </a:pPr>
                <a:endParaRPr lang="fi-FI" sz="1013" kern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26" name="Vapaamuotoinen: Muoto 25">
                <a:extLst>
                  <a:ext uri="{FF2B5EF4-FFF2-40B4-BE49-F238E27FC236}">
                    <a16:creationId xmlns:a16="http://schemas.microsoft.com/office/drawing/2014/main" id="{C669486F-8676-FD79-503D-07736F847EAE}"/>
                  </a:ext>
                </a:extLst>
              </p:cNvPr>
              <p:cNvSpPr/>
              <p:nvPr/>
            </p:nvSpPr>
            <p:spPr>
              <a:xfrm>
                <a:off x="9785005" y="2932001"/>
                <a:ext cx="226693" cy="547620"/>
              </a:xfrm>
              <a:custGeom>
                <a:avLst/>
                <a:gdLst>
                  <a:gd name="connsiteX0" fmla="*/ 74295 w 226693"/>
                  <a:gd name="connsiteY0" fmla="*/ 186423 h 547620"/>
                  <a:gd name="connsiteX1" fmla="*/ 74295 w 226693"/>
                  <a:gd name="connsiteY1" fmla="*/ 434073 h 547620"/>
                  <a:gd name="connsiteX2" fmla="*/ 7620 w 226693"/>
                  <a:gd name="connsiteY2" fmla="*/ 500748 h 547620"/>
                  <a:gd name="connsiteX3" fmla="*/ 0 w 226693"/>
                  <a:gd name="connsiteY3" fmla="*/ 499652 h 547620"/>
                  <a:gd name="connsiteX4" fmla="*/ 57150 w 226693"/>
                  <a:gd name="connsiteY4" fmla="*/ 540524 h 547620"/>
                  <a:gd name="connsiteX5" fmla="*/ 105566 w 226693"/>
                  <a:gd name="connsiteY5" fmla="*/ 537114 h 547620"/>
                  <a:gd name="connsiteX6" fmla="*/ 214865 w 226693"/>
                  <a:gd name="connsiteY6" fmla="*/ 433120 h 547620"/>
                  <a:gd name="connsiteX7" fmla="*/ 220151 w 226693"/>
                  <a:gd name="connsiteY7" fmla="*/ 384181 h 547620"/>
                  <a:gd name="connsiteX8" fmla="*/ 181537 w 226693"/>
                  <a:gd name="connsiteY8" fmla="*/ 327097 h 547620"/>
                  <a:gd name="connsiteX9" fmla="*/ 181537 w 226693"/>
                  <a:gd name="connsiteY9" fmla="*/ 326878 h 547620"/>
                  <a:gd name="connsiteX10" fmla="*/ 142580 w 226693"/>
                  <a:gd name="connsiteY10" fmla="*/ 129520 h 547620"/>
                  <a:gd name="connsiteX11" fmla="*/ 139436 w 226693"/>
                  <a:gd name="connsiteY11" fmla="*/ 120490 h 547620"/>
                  <a:gd name="connsiteX12" fmla="*/ 136579 w 226693"/>
                  <a:gd name="connsiteY12" fmla="*/ 114556 h 547620"/>
                  <a:gd name="connsiteX13" fmla="*/ 78324 w 226693"/>
                  <a:gd name="connsiteY13" fmla="*/ 18382 h 547620"/>
                  <a:gd name="connsiteX14" fmla="*/ 25998 w 226693"/>
                  <a:gd name="connsiteY14" fmla="*/ 5509 h 547620"/>
                  <a:gd name="connsiteX15" fmla="*/ 13125 w 226693"/>
                  <a:gd name="connsiteY15" fmla="*/ 57835 h 547620"/>
                  <a:gd name="connsiteX16" fmla="*/ 68913 w 226693"/>
                  <a:gd name="connsiteY16" fmla="*/ 149875 h 547620"/>
                  <a:gd name="connsiteX17" fmla="*/ 74505 w 226693"/>
                  <a:gd name="connsiteY17" fmla="*/ 178221 h 5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6693" h="547620">
                    <a:moveTo>
                      <a:pt x="74295" y="186423"/>
                    </a:moveTo>
                    <a:lnTo>
                      <a:pt x="74295" y="434073"/>
                    </a:lnTo>
                    <a:cubicBezTo>
                      <a:pt x="74253" y="470879"/>
                      <a:pt x="44427" y="500706"/>
                      <a:pt x="7620" y="500748"/>
                    </a:cubicBezTo>
                    <a:lnTo>
                      <a:pt x="0" y="499652"/>
                    </a:lnTo>
                    <a:lnTo>
                      <a:pt x="57150" y="540524"/>
                    </a:lnTo>
                    <a:cubicBezTo>
                      <a:pt x="72019" y="551143"/>
                      <a:pt x="92332" y="549713"/>
                      <a:pt x="105566" y="537114"/>
                    </a:cubicBezTo>
                    <a:lnTo>
                      <a:pt x="214865" y="433120"/>
                    </a:lnTo>
                    <a:cubicBezTo>
                      <a:pt x="228343" y="420287"/>
                      <a:pt x="230578" y="399596"/>
                      <a:pt x="220151" y="384181"/>
                    </a:cubicBezTo>
                    <a:lnTo>
                      <a:pt x="181537" y="327097"/>
                    </a:lnTo>
                    <a:lnTo>
                      <a:pt x="181537" y="326878"/>
                    </a:lnTo>
                    <a:lnTo>
                      <a:pt x="142580" y="129520"/>
                    </a:lnTo>
                    <a:cubicBezTo>
                      <a:pt x="141919" y="126389"/>
                      <a:pt x="140862" y="123356"/>
                      <a:pt x="139436" y="120490"/>
                    </a:cubicBezTo>
                    <a:cubicBezTo>
                      <a:pt x="138662" y="118431"/>
                      <a:pt x="137706" y="116445"/>
                      <a:pt x="136579" y="114556"/>
                    </a:cubicBezTo>
                    <a:lnTo>
                      <a:pt x="78324" y="18382"/>
                    </a:lnTo>
                    <a:cubicBezTo>
                      <a:pt x="67429" y="378"/>
                      <a:pt x="44003" y="-5385"/>
                      <a:pt x="25998" y="5509"/>
                    </a:cubicBezTo>
                    <a:cubicBezTo>
                      <a:pt x="7994" y="16404"/>
                      <a:pt x="2231" y="39831"/>
                      <a:pt x="13125" y="57835"/>
                    </a:cubicBezTo>
                    <a:lnTo>
                      <a:pt x="68913" y="149875"/>
                    </a:lnTo>
                    <a:lnTo>
                      <a:pt x="74505" y="1782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14350">
                  <a:defRPr/>
                </a:pPr>
                <a:endParaRPr lang="fi-FI" sz="1013" kern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p:grpSp>
        <p:grpSp>
          <p:nvGrpSpPr>
            <p:cNvPr id="27" name="Kuva 1040" descr="Wi-Fi ääriviiva">
              <a:extLst>
                <a:ext uri="{FF2B5EF4-FFF2-40B4-BE49-F238E27FC236}">
                  <a16:creationId xmlns:a16="http://schemas.microsoft.com/office/drawing/2014/main" id="{E0B002A6-B8C0-5505-A04C-14E62E571D04}"/>
                </a:ext>
              </a:extLst>
            </p:cNvPr>
            <p:cNvGrpSpPr/>
            <p:nvPr/>
          </p:nvGrpSpPr>
          <p:grpSpPr>
            <a:xfrm rot="16200000">
              <a:off x="5137513" y="8677251"/>
              <a:ext cx="272616" cy="191479"/>
              <a:chOff x="9879162" y="3800611"/>
              <a:chExt cx="214424" cy="128906"/>
            </a:xfrm>
            <a:solidFill>
              <a:srgbClr val="000000"/>
            </a:solidFill>
          </p:grpSpPr>
          <p:sp>
            <p:nvSpPr>
              <p:cNvPr id="28" name="Vapaamuotoinen: Muoto 27">
                <a:extLst>
                  <a:ext uri="{FF2B5EF4-FFF2-40B4-BE49-F238E27FC236}">
                    <a16:creationId xmlns:a16="http://schemas.microsoft.com/office/drawing/2014/main" id="{43E49111-CE04-A234-D169-76B66708B758}"/>
                  </a:ext>
                </a:extLst>
              </p:cNvPr>
              <p:cNvSpPr/>
              <p:nvPr/>
            </p:nvSpPr>
            <p:spPr>
              <a:xfrm>
                <a:off x="9879162" y="3800611"/>
                <a:ext cx="214424" cy="50851"/>
              </a:xfrm>
              <a:custGeom>
                <a:avLst/>
                <a:gdLst>
                  <a:gd name="connsiteX0" fmla="*/ 214424 w 214424"/>
                  <a:gd name="connsiteY0" fmla="*/ 44423 h 50851"/>
                  <a:gd name="connsiteX1" fmla="*/ 0 w 214424"/>
                  <a:gd name="connsiteY1" fmla="*/ 44423 h 50851"/>
                  <a:gd name="connsiteX2" fmla="*/ 6428 w 214424"/>
                  <a:gd name="connsiteY2" fmla="*/ 50851 h 50851"/>
                  <a:gd name="connsiteX3" fmla="*/ 207537 w 214424"/>
                  <a:gd name="connsiteY3" fmla="*/ 50851 h 50851"/>
                  <a:gd name="connsiteX4" fmla="*/ 214424 w 214424"/>
                  <a:gd name="connsiteY4" fmla="*/ 44423 h 5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424" h="50851">
                    <a:moveTo>
                      <a:pt x="214424" y="44423"/>
                    </a:moveTo>
                    <a:cubicBezTo>
                      <a:pt x="155193" y="-14808"/>
                      <a:pt x="59231" y="-14808"/>
                      <a:pt x="0" y="44423"/>
                    </a:cubicBezTo>
                    <a:lnTo>
                      <a:pt x="6428" y="50851"/>
                    </a:lnTo>
                    <a:cubicBezTo>
                      <a:pt x="61986" y="-4706"/>
                      <a:pt x="151979" y="-4706"/>
                      <a:pt x="207537" y="50851"/>
                    </a:cubicBezTo>
                    <a:lnTo>
                      <a:pt x="214424" y="44423"/>
                    </a:lnTo>
                    <a:close/>
                  </a:path>
                </a:pathLst>
              </a:custGeom>
              <a:solidFill>
                <a:srgbClr val="000000"/>
              </a:solidFill>
              <a:ln w="4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29" name="Vapaamuotoinen: Muoto 28">
                <a:extLst>
                  <a:ext uri="{FF2B5EF4-FFF2-40B4-BE49-F238E27FC236}">
                    <a16:creationId xmlns:a16="http://schemas.microsoft.com/office/drawing/2014/main" id="{DF285B08-5419-1087-8E3A-25A175CED77B}"/>
                  </a:ext>
                </a:extLst>
              </p:cNvPr>
              <p:cNvSpPr/>
              <p:nvPr/>
            </p:nvSpPr>
            <p:spPr>
              <a:xfrm>
                <a:off x="9918649" y="3855824"/>
                <a:ext cx="136368" cy="34665"/>
              </a:xfrm>
              <a:custGeom>
                <a:avLst/>
                <a:gdLst>
                  <a:gd name="connsiteX0" fmla="*/ 6428 w 136368"/>
                  <a:gd name="connsiteY0" fmla="*/ 34666 h 34665"/>
                  <a:gd name="connsiteX1" fmla="*/ 129940 w 136368"/>
                  <a:gd name="connsiteY1" fmla="*/ 34666 h 34665"/>
                  <a:gd name="connsiteX2" fmla="*/ 136368 w 136368"/>
                  <a:gd name="connsiteY2" fmla="*/ 28238 h 34665"/>
                  <a:gd name="connsiteX3" fmla="*/ 0 w 136368"/>
                  <a:gd name="connsiteY3" fmla="*/ 28238 h 34665"/>
                  <a:gd name="connsiteX4" fmla="*/ 6428 w 136368"/>
                  <a:gd name="connsiteY4" fmla="*/ 34666 h 3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368" h="34665">
                    <a:moveTo>
                      <a:pt x="6428" y="34666"/>
                    </a:moveTo>
                    <a:cubicBezTo>
                      <a:pt x="40405" y="689"/>
                      <a:pt x="95963" y="689"/>
                      <a:pt x="129940" y="34666"/>
                    </a:cubicBezTo>
                    <a:lnTo>
                      <a:pt x="136368" y="28238"/>
                    </a:lnTo>
                    <a:cubicBezTo>
                      <a:pt x="98718" y="-9413"/>
                      <a:pt x="37650" y="-9413"/>
                      <a:pt x="0" y="28238"/>
                    </a:cubicBezTo>
                    <a:lnTo>
                      <a:pt x="6428" y="34666"/>
                    </a:lnTo>
                    <a:close/>
                  </a:path>
                </a:pathLst>
              </a:custGeom>
              <a:solidFill>
                <a:srgbClr val="000000"/>
              </a:solidFill>
              <a:ln w="4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30" name="Vapaamuotoinen: Muoto 29">
                <a:extLst>
                  <a:ext uri="{FF2B5EF4-FFF2-40B4-BE49-F238E27FC236}">
                    <a16:creationId xmlns:a16="http://schemas.microsoft.com/office/drawing/2014/main" id="{3C38C462-D090-8BBA-A8E0-06A437AECF7E}"/>
                  </a:ext>
                </a:extLst>
              </p:cNvPr>
              <p:cNvSpPr/>
              <p:nvPr/>
            </p:nvSpPr>
            <p:spPr>
              <a:xfrm>
                <a:off x="9957677" y="3911037"/>
                <a:ext cx="58312" cy="18480"/>
              </a:xfrm>
              <a:custGeom>
                <a:avLst/>
                <a:gdLst>
                  <a:gd name="connsiteX0" fmla="*/ 6428 w 58312"/>
                  <a:gd name="connsiteY0" fmla="*/ 18481 h 18480"/>
                  <a:gd name="connsiteX1" fmla="*/ 51884 w 58312"/>
                  <a:gd name="connsiteY1" fmla="*/ 18481 h 18480"/>
                  <a:gd name="connsiteX2" fmla="*/ 58312 w 58312"/>
                  <a:gd name="connsiteY2" fmla="*/ 12053 h 18480"/>
                  <a:gd name="connsiteX3" fmla="*/ 0 w 58312"/>
                  <a:gd name="connsiteY3" fmla="*/ 12053 h 18480"/>
                  <a:gd name="connsiteX4" fmla="*/ 6428 w 58312"/>
                  <a:gd name="connsiteY4" fmla="*/ 18481 h 18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12" h="18480">
                    <a:moveTo>
                      <a:pt x="6428" y="18481"/>
                    </a:moveTo>
                    <a:cubicBezTo>
                      <a:pt x="18825" y="6084"/>
                      <a:pt x="39487" y="6084"/>
                      <a:pt x="51884" y="18481"/>
                    </a:cubicBezTo>
                    <a:lnTo>
                      <a:pt x="58312" y="12053"/>
                    </a:lnTo>
                    <a:cubicBezTo>
                      <a:pt x="42242" y="-4018"/>
                      <a:pt x="16070" y="-4018"/>
                      <a:pt x="0" y="12053"/>
                    </a:cubicBezTo>
                    <a:lnTo>
                      <a:pt x="6428" y="18481"/>
                    </a:lnTo>
                    <a:close/>
                  </a:path>
                </a:pathLst>
              </a:custGeom>
              <a:solidFill>
                <a:srgbClr val="000000"/>
              </a:solidFill>
              <a:ln w="4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</p:grpSp>
        <p:pic>
          <p:nvPicPr>
            <p:cNvPr id="8" name="Kuva 7" descr="Suurennuslasi tasaisella täytöllä">
              <a:extLst>
                <a:ext uri="{FF2B5EF4-FFF2-40B4-BE49-F238E27FC236}">
                  <a16:creationId xmlns:a16="http://schemas.microsoft.com/office/drawing/2014/main" id="{1770B29F-1411-DF56-DA7E-4BCC6D2B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705812">
              <a:off x="2344682" y="8150846"/>
              <a:ext cx="746999" cy="720000"/>
            </a:xfrm>
            <a:prstGeom prst="rect">
              <a:avLst/>
            </a:prstGeom>
          </p:spPr>
        </p:pic>
        <p:cxnSp>
          <p:nvCxnSpPr>
            <p:cNvPr id="35" name="Suora yhdysviiva 34">
              <a:extLst>
                <a:ext uri="{FF2B5EF4-FFF2-40B4-BE49-F238E27FC236}">
                  <a16:creationId xmlns:a16="http://schemas.microsoft.com/office/drawing/2014/main" id="{51698C0C-3D38-E916-8C6B-352BCF9DC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98" y="8599823"/>
              <a:ext cx="900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uora yhdysviiva 36">
              <a:extLst>
                <a:ext uri="{FF2B5EF4-FFF2-40B4-BE49-F238E27FC236}">
                  <a16:creationId xmlns:a16="http://schemas.microsoft.com/office/drawing/2014/main" id="{9D413321-524A-5927-074C-5FCD32269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684" y="8762196"/>
              <a:ext cx="900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uora yhdysviiva 37">
              <a:extLst>
                <a:ext uri="{FF2B5EF4-FFF2-40B4-BE49-F238E27FC236}">
                  <a16:creationId xmlns:a16="http://schemas.microsoft.com/office/drawing/2014/main" id="{7E3D5B1A-F2A9-0F9B-FED1-61C6A9B6DE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970" y="8966453"/>
              <a:ext cx="900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kstiruutu 75">
            <a:extLst>
              <a:ext uri="{FF2B5EF4-FFF2-40B4-BE49-F238E27FC236}">
                <a16:creationId xmlns:a16="http://schemas.microsoft.com/office/drawing/2014/main" id="{12617BB0-56A7-6DFD-B763-3BE60558F65C}"/>
              </a:ext>
            </a:extLst>
          </p:cNvPr>
          <p:cNvSpPr txBox="1"/>
          <p:nvPr/>
        </p:nvSpPr>
        <p:spPr>
          <a:xfrm>
            <a:off x="3429000" y="576650"/>
            <a:ext cx="89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1000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1000" b="1" dirty="0">
              <a:solidFill>
                <a:srgbClr val="002C6C"/>
              </a:solidFill>
              <a:latin typeface="Verdana"/>
            </a:endParaRPr>
          </a:p>
        </p:txBody>
      </p:sp>
      <p:grpSp>
        <p:nvGrpSpPr>
          <p:cNvPr id="198" name="Ryhmä 197">
            <a:extLst>
              <a:ext uri="{FF2B5EF4-FFF2-40B4-BE49-F238E27FC236}">
                <a16:creationId xmlns:a16="http://schemas.microsoft.com/office/drawing/2014/main" id="{5D968639-AFA4-8034-8540-8B4F2D583E6D}"/>
              </a:ext>
            </a:extLst>
          </p:cNvPr>
          <p:cNvGrpSpPr/>
          <p:nvPr/>
        </p:nvGrpSpPr>
        <p:grpSpPr>
          <a:xfrm>
            <a:off x="263535" y="2455148"/>
            <a:ext cx="4204324" cy="1441634"/>
            <a:chOff x="263535" y="2455148"/>
            <a:chExt cx="4204324" cy="1441634"/>
          </a:xfrm>
        </p:grpSpPr>
        <p:grpSp>
          <p:nvGrpSpPr>
            <p:cNvPr id="117" name="Ryhmä 116">
              <a:extLst>
                <a:ext uri="{FF2B5EF4-FFF2-40B4-BE49-F238E27FC236}">
                  <a16:creationId xmlns:a16="http://schemas.microsoft.com/office/drawing/2014/main" id="{154C448F-E5F6-EB61-9EF2-C294F5D97170}"/>
                </a:ext>
              </a:extLst>
            </p:cNvPr>
            <p:cNvGrpSpPr/>
            <p:nvPr/>
          </p:nvGrpSpPr>
          <p:grpSpPr>
            <a:xfrm>
              <a:off x="286636" y="2455148"/>
              <a:ext cx="4179306" cy="418946"/>
              <a:chOff x="7481998" y="3273204"/>
              <a:chExt cx="4179306" cy="418946"/>
            </a:xfrm>
          </p:grpSpPr>
          <p:sp>
            <p:nvSpPr>
              <p:cNvPr id="79" name="Kaari 78">
                <a:extLst>
                  <a:ext uri="{FF2B5EF4-FFF2-40B4-BE49-F238E27FC236}">
                    <a16:creationId xmlns:a16="http://schemas.microsoft.com/office/drawing/2014/main" id="{31E64BB5-4BCF-3425-A20E-6EE05111EE85}"/>
                  </a:ext>
                </a:extLst>
              </p:cNvPr>
              <p:cNvSpPr/>
              <p:nvPr/>
            </p:nvSpPr>
            <p:spPr>
              <a:xfrm>
                <a:off x="7974909" y="3279843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8" name="Vapaamuotoinen: Muoto 107">
                <a:extLst>
                  <a:ext uri="{FF2B5EF4-FFF2-40B4-BE49-F238E27FC236}">
                    <a16:creationId xmlns:a16="http://schemas.microsoft.com/office/drawing/2014/main" id="{067414AB-FB9B-9F99-4D82-A9FA4B3C717E}"/>
                  </a:ext>
                </a:extLst>
              </p:cNvPr>
              <p:cNvSpPr/>
              <p:nvPr/>
            </p:nvSpPr>
            <p:spPr>
              <a:xfrm>
                <a:off x="7481998" y="3298211"/>
                <a:ext cx="620354" cy="375969"/>
              </a:xfrm>
              <a:custGeom>
                <a:avLst/>
                <a:gdLst>
                  <a:gd name="connsiteX0" fmla="*/ 0 w 620354"/>
                  <a:gd name="connsiteY0" fmla="*/ 0 h 375969"/>
                  <a:gd name="connsiteX1" fmla="*/ 620354 w 620354"/>
                  <a:gd name="connsiteY1" fmla="*/ 0 h 375969"/>
                  <a:gd name="connsiteX2" fmla="*/ 620354 w 620354"/>
                  <a:gd name="connsiteY2" fmla="*/ 375969 h 375969"/>
                  <a:gd name="connsiteX3" fmla="*/ 302835 w 620354"/>
                  <a:gd name="connsiteY3" fmla="*/ 375969 h 375969"/>
                  <a:gd name="connsiteX4" fmla="*/ 302835 w 620354"/>
                  <a:gd name="connsiteY4" fmla="*/ 60746 h 375969"/>
                  <a:gd name="connsiteX5" fmla="*/ 141323 w 620354"/>
                  <a:gd name="connsiteY5" fmla="*/ 60746 h 375969"/>
                  <a:gd name="connsiteX6" fmla="*/ 141323 w 620354"/>
                  <a:gd name="connsiteY6" fmla="*/ 375969 h 375969"/>
                  <a:gd name="connsiteX7" fmla="*/ 0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0" y="0"/>
                    </a:moveTo>
                    <a:lnTo>
                      <a:pt x="620354" y="0"/>
                    </a:lnTo>
                    <a:lnTo>
                      <a:pt x="620354" y="375969"/>
                    </a:lnTo>
                    <a:lnTo>
                      <a:pt x="302835" y="375969"/>
                    </a:lnTo>
                    <a:lnTo>
                      <a:pt x="302835" y="60746"/>
                    </a:lnTo>
                    <a:lnTo>
                      <a:pt x="141323" y="60746"/>
                    </a:lnTo>
                    <a:lnTo>
                      <a:pt x="141323" y="375969"/>
                    </a:lnTo>
                    <a:lnTo>
                      <a:pt x="0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0" name="Kaari 79">
                <a:extLst>
                  <a:ext uri="{FF2B5EF4-FFF2-40B4-BE49-F238E27FC236}">
                    <a16:creationId xmlns:a16="http://schemas.microsoft.com/office/drawing/2014/main" id="{A35057D1-30B4-F6B4-DA71-AEB9B927D9C0}"/>
                  </a:ext>
                </a:extLst>
              </p:cNvPr>
              <p:cNvSpPr/>
              <p:nvPr/>
            </p:nvSpPr>
            <p:spPr>
              <a:xfrm>
                <a:off x="7576405" y="3280972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81" name="Kaari 80">
                <a:extLst>
                  <a:ext uri="{FF2B5EF4-FFF2-40B4-BE49-F238E27FC236}">
                    <a16:creationId xmlns:a16="http://schemas.microsoft.com/office/drawing/2014/main" id="{FCD59455-C98E-EEE2-953F-0379D4130EF8}"/>
                  </a:ext>
                </a:extLst>
              </p:cNvPr>
              <p:cNvSpPr/>
              <p:nvPr/>
            </p:nvSpPr>
            <p:spPr>
              <a:xfrm flipH="1">
                <a:off x="9834422" y="3283676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5" name="Vapaamuotoinen: Muoto 104">
                <a:extLst>
                  <a:ext uri="{FF2B5EF4-FFF2-40B4-BE49-F238E27FC236}">
                    <a16:creationId xmlns:a16="http://schemas.microsoft.com/office/drawing/2014/main" id="{A3F37B69-FB33-0B97-1451-973754B0BA00}"/>
                  </a:ext>
                </a:extLst>
              </p:cNvPr>
              <p:cNvSpPr/>
              <p:nvPr/>
            </p:nvSpPr>
            <p:spPr>
              <a:xfrm flipH="1">
                <a:off x="9728200" y="3302044"/>
                <a:ext cx="620354" cy="375969"/>
              </a:xfrm>
              <a:custGeom>
                <a:avLst/>
                <a:gdLst>
                  <a:gd name="connsiteX0" fmla="*/ 620354 w 620354"/>
                  <a:gd name="connsiteY0" fmla="*/ 0 h 375969"/>
                  <a:gd name="connsiteX1" fmla="*/ 0 w 620354"/>
                  <a:gd name="connsiteY1" fmla="*/ 0 h 375969"/>
                  <a:gd name="connsiteX2" fmla="*/ 0 w 620354"/>
                  <a:gd name="connsiteY2" fmla="*/ 375969 h 375969"/>
                  <a:gd name="connsiteX3" fmla="*/ 141324 w 620354"/>
                  <a:gd name="connsiteY3" fmla="*/ 375969 h 375969"/>
                  <a:gd name="connsiteX4" fmla="*/ 141324 w 620354"/>
                  <a:gd name="connsiteY4" fmla="*/ 60746 h 375969"/>
                  <a:gd name="connsiteX5" fmla="*/ 302836 w 620354"/>
                  <a:gd name="connsiteY5" fmla="*/ 60746 h 375969"/>
                  <a:gd name="connsiteX6" fmla="*/ 302836 w 620354"/>
                  <a:gd name="connsiteY6" fmla="*/ 375969 h 375969"/>
                  <a:gd name="connsiteX7" fmla="*/ 620354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620354" y="0"/>
                    </a:moveTo>
                    <a:lnTo>
                      <a:pt x="0" y="0"/>
                    </a:lnTo>
                    <a:lnTo>
                      <a:pt x="0" y="375969"/>
                    </a:lnTo>
                    <a:lnTo>
                      <a:pt x="141324" y="375969"/>
                    </a:lnTo>
                    <a:lnTo>
                      <a:pt x="141324" y="60746"/>
                    </a:lnTo>
                    <a:lnTo>
                      <a:pt x="302836" y="60746"/>
                    </a:lnTo>
                    <a:lnTo>
                      <a:pt x="302836" y="375969"/>
                    </a:lnTo>
                    <a:lnTo>
                      <a:pt x="620354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2" name="Kaari 81">
                <a:extLst>
                  <a:ext uri="{FF2B5EF4-FFF2-40B4-BE49-F238E27FC236}">
                    <a16:creationId xmlns:a16="http://schemas.microsoft.com/office/drawing/2014/main" id="{39D0680F-4296-46AC-F387-4C409700F12F}"/>
                  </a:ext>
                </a:extLst>
              </p:cNvPr>
              <p:cNvSpPr/>
              <p:nvPr/>
            </p:nvSpPr>
            <p:spPr>
              <a:xfrm flipH="1">
                <a:off x="10232926" y="3284805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91" name="Tekstiruutu 90">
                <a:extLst>
                  <a:ext uri="{FF2B5EF4-FFF2-40B4-BE49-F238E27FC236}">
                    <a16:creationId xmlns:a16="http://schemas.microsoft.com/office/drawing/2014/main" id="{4EDCAB65-1036-5D93-59CC-E753C8B7FD35}"/>
                  </a:ext>
                </a:extLst>
              </p:cNvPr>
              <p:cNvSpPr txBox="1"/>
              <p:nvPr/>
            </p:nvSpPr>
            <p:spPr>
              <a:xfrm>
                <a:off x="8161434" y="3276652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varianttinumero 1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sarjanumero 1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  <p:sp>
            <p:nvSpPr>
              <p:cNvPr id="94" name="Tekstiruutu 93">
                <a:extLst>
                  <a:ext uri="{FF2B5EF4-FFF2-40B4-BE49-F238E27FC236}">
                    <a16:creationId xmlns:a16="http://schemas.microsoft.com/office/drawing/2014/main" id="{5E5114A6-46B5-C11B-56D0-A29B88D05BCA}"/>
                  </a:ext>
                </a:extLst>
              </p:cNvPr>
              <p:cNvSpPr txBox="1"/>
              <p:nvPr/>
            </p:nvSpPr>
            <p:spPr>
              <a:xfrm>
                <a:off x="10369554" y="3273204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varianttinumero 2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sarjanumero 4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</p:grpSp>
        <p:grpSp>
          <p:nvGrpSpPr>
            <p:cNvPr id="118" name="Ryhmä 117">
              <a:extLst>
                <a:ext uri="{FF2B5EF4-FFF2-40B4-BE49-F238E27FC236}">
                  <a16:creationId xmlns:a16="http://schemas.microsoft.com/office/drawing/2014/main" id="{BCC0AD2D-3C29-7F73-A291-35A2CFFC4DA4}"/>
                </a:ext>
              </a:extLst>
            </p:cNvPr>
            <p:cNvGrpSpPr/>
            <p:nvPr/>
          </p:nvGrpSpPr>
          <p:grpSpPr>
            <a:xfrm>
              <a:off x="275086" y="2968758"/>
              <a:ext cx="4188253" cy="418946"/>
              <a:chOff x="7470448" y="3887698"/>
              <a:chExt cx="4188253" cy="418946"/>
            </a:xfrm>
          </p:grpSpPr>
          <p:sp>
            <p:nvSpPr>
              <p:cNvPr id="83" name="Kaari 82">
                <a:extLst>
                  <a:ext uri="{FF2B5EF4-FFF2-40B4-BE49-F238E27FC236}">
                    <a16:creationId xmlns:a16="http://schemas.microsoft.com/office/drawing/2014/main" id="{43B97044-DDA3-24E0-27F8-15357841324D}"/>
                  </a:ext>
                </a:extLst>
              </p:cNvPr>
              <p:cNvSpPr/>
              <p:nvPr/>
            </p:nvSpPr>
            <p:spPr>
              <a:xfrm>
                <a:off x="7963359" y="3899856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9" name="Vapaamuotoinen: Muoto 108">
                <a:extLst>
                  <a:ext uri="{FF2B5EF4-FFF2-40B4-BE49-F238E27FC236}">
                    <a16:creationId xmlns:a16="http://schemas.microsoft.com/office/drawing/2014/main" id="{BAFC5599-5A59-0376-B4A6-B242B273E2A4}"/>
                  </a:ext>
                </a:extLst>
              </p:cNvPr>
              <p:cNvSpPr/>
              <p:nvPr/>
            </p:nvSpPr>
            <p:spPr>
              <a:xfrm>
                <a:off x="7470448" y="3918224"/>
                <a:ext cx="620354" cy="375969"/>
              </a:xfrm>
              <a:custGeom>
                <a:avLst/>
                <a:gdLst>
                  <a:gd name="connsiteX0" fmla="*/ 0 w 620354"/>
                  <a:gd name="connsiteY0" fmla="*/ 0 h 375969"/>
                  <a:gd name="connsiteX1" fmla="*/ 620354 w 620354"/>
                  <a:gd name="connsiteY1" fmla="*/ 0 h 375969"/>
                  <a:gd name="connsiteX2" fmla="*/ 620354 w 620354"/>
                  <a:gd name="connsiteY2" fmla="*/ 375969 h 375969"/>
                  <a:gd name="connsiteX3" fmla="*/ 302835 w 620354"/>
                  <a:gd name="connsiteY3" fmla="*/ 375969 h 375969"/>
                  <a:gd name="connsiteX4" fmla="*/ 302835 w 620354"/>
                  <a:gd name="connsiteY4" fmla="*/ 60746 h 375969"/>
                  <a:gd name="connsiteX5" fmla="*/ 141323 w 620354"/>
                  <a:gd name="connsiteY5" fmla="*/ 60746 h 375969"/>
                  <a:gd name="connsiteX6" fmla="*/ 141323 w 620354"/>
                  <a:gd name="connsiteY6" fmla="*/ 375969 h 375969"/>
                  <a:gd name="connsiteX7" fmla="*/ 0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0" y="0"/>
                    </a:moveTo>
                    <a:lnTo>
                      <a:pt x="620354" y="0"/>
                    </a:lnTo>
                    <a:lnTo>
                      <a:pt x="620354" y="375969"/>
                    </a:lnTo>
                    <a:lnTo>
                      <a:pt x="302835" y="375969"/>
                    </a:lnTo>
                    <a:lnTo>
                      <a:pt x="302835" y="60746"/>
                    </a:lnTo>
                    <a:lnTo>
                      <a:pt x="141323" y="60746"/>
                    </a:lnTo>
                    <a:lnTo>
                      <a:pt x="141323" y="375969"/>
                    </a:lnTo>
                    <a:lnTo>
                      <a:pt x="0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4" name="Kaari 83">
                <a:extLst>
                  <a:ext uri="{FF2B5EF4-FFF2-40B4-BE49-F238E27FC236}">
                    <a16:creationId xmlns:a16="http://schemas.microsoft.com/office/drawing/2014/main" id="{3DC59724-115D-7F46-AB50-0DE9A86A6002}"/>
                  </a:ext>
                </a:extLst>
              </p:cNvPr>
              <p:cNvSpPr/>
              <p:nvPr/>
            </p:nvSpPr>
            <p:spPr>
              <a:xfrm>
                <a:off x="7564855" y="3900985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85" name="Kaari 84">
                <a:extLst>
                  <a:ext uri="{FF2B5EF4-FFF2-40B4-BE49-F238E27FC236}">
                    <a16:creationId xmlns:a16="http://schemas.microsoft.com/office/drawing/2014/main" id="{DDFF4F7C-F975-305A-36F9-A62F85E796F1}"/>
                  </a:ext>
                </a:extLst>
              </p:cNvPr>
              <p:cNvSpPr/>
              <p:nvPr/>
            </p:nvSpPr>
            <p:spPr>
              <a:xfrm flipH="1">
                <a:off x="9822871" y="3903688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6" name="Vapaamuotoinen: Muoto 105">
                <a:extLst>
                  <a:ext uri="{FF2B5EF4-FFF2-40B4-BE49-F238E27FC236}">
                    <a16:creationId xmlns:a16="http://schemas.microsoft.com/office/drawing/2014/main" id="{CB6D43DB-A47A-59E8-057A-391B1A2451C9}"/>
                  </a:ext>
                </a:extLst>
              </p:cNvPr>
              <p:cNvSpPr/>
              <p:nvPr/>
            </p:nvSpPr>
            <p:spPr>
              <a:xfrm flipH="1">
                <a:off x="9716649" y="3922056"/>
                <a:ext cx="620354" cy="375969"/>
              </a:xfrm>
              <a:custGeom>
                <a:avLst/>
                <a:gdLst>
                  <a:gd name="connsiteX0" fmla="*/ 620354 w 620354"/>
                  <a:gd name="connsiteY0" fmla="*/ 0 h 375969"/>
                  <a:gd name="connsiteX1" fmla="*/ 0 w 620354"/>
                  <a:gd name="connsiteY1" fmla="*/ 0 h 375969"/>
                  <a:gd name="connsiteX2" fmla="*/ 0 w 620354"/>
                  <a:gd name="connsiteY2" fmla="*/ 375969 h 375969"/>
                  <a:gd name="connsiteX3" fmla="*/ 141324 w 620354"/>
                  <a:gd name="connsiteY3" fmla="*/ 375969 h 375969"/>
                  <a:gd name="connsiteX4" fmla="*/ 141324 w 620354"/>
                  <a:gd name="connsiteY4" fmla="*/ 60746 h 375969"/>
                  <a:gd name="connsiteX5" fmla="*/ 302836 w 620354"/>
                  <a:gd name="connsiteY5" fmla="*/ 60746 h 375969"/>
                  <a:gd name="connsiteX6" fmla="*/ 302836 w 620354"/>
                  <a:gd name="connsiteY6" fmla="*/ 375969 h 375969"/>
                  <a:gd name="connsiteX7" fmla="*/ 620354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620354" y="0"/>
                    </a:moveTo>
                    <a:lnTo>
                      <a:pt x="0" y="0"/>
                    </a:lnTo>
                    <a:lnTo>
                      <a:pt x="0" y="375969"/>
                    </a:lnTo>
                    <a:lnTo>
                      <a:pt x="141324" y="375969"/>
                    </a:lnTo>
                    <a:lnTo>
                      <a:pt x="141324" y="60746"/>
                    </a:lnTo>
                    <a:lnTo>
                      <a:pt x="302836" y="60746"/>
                    </a:lnTo>
                    <a:lnTo>
                      <a:pt x="302836" y="375969"/>
                    </a:lnTo>
                    <a:lnTo>
                      <a:pt x="620354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6" name="Kaari 85">
                <a:extLst>
                  <a:ext uri="{FF2B5EF4-FFF2-40B4-BE49-F238E27FC236}">
                    <a16:creationId xmlns:a16="http://schemas.microsoft.com/office/drawing/2014/main" id="{F718C5A9-C92F-ECD1-AA0B-9D75E3FECBE2}"/>
                  </a:ext>
                </a:extLst>
              </p:cNvPr>
              <p:cNvSpPr/>
              <p:nvPr/>
            </p:nvSpPr>
            <p:spPr>
              <a:xfrm flipH="1">
                <a:off x="10221375" y="3904817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92" name="Tekstiruutu 91">
                <a:extLst>
                  <a:ext uri="{FF2B5EF4-FFF2-40B4-BE49-F238E27FC236}">
                    <a16:creationId xmlns:a16="http://schemas.microsoft.com/office/drawing/2014/main" id="{DD61E9D3-251E-1755-003A-F20DFCC0354E}"/>
                  </a:ext>
                </a:extLst>
              </p:cNvPr>
              <p:cNvSpPr txBox="1"/>
              <p:nvPr/>
            </p:nvSpPr>
            <p:spPr>
              <a:xfrm>
                <a:off x="8158830" y="3891146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varianttinumero 1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sarjanumero 2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  <p:sp>
            <p:nvSpPr>
              <p:cNvPr id="95" name="Tekstiruutu 94">
                <a:extLst>
                  <a:ext uri="{FF2B5EF4-FFF2-40B4-BE49-F238E27FC236}">
                    <a16:creationId xmlns:a16="http://schemas.microsoft.com/office/drawing/2014/main" id="{1400A790-7E8D-3AF0-AAF9-F061F44D10D8}"/>
                  </a:ext>
                </a:extLst>
              </p:cNvPr>
              <p:cNvSpPr txBox="1"/>
              <p:nvPr/>
            </p:nvSpPr>
            <p:spPr>
              <a:xfrm>
                <a:off x="10366951" y="3887698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varianttinumero 2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sarjanumero 5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</p:grpSp>
        <p:grpSp>
          <p:nvGrpSpPr>
            <p:cNvPr id="119" name="Ryhmä 118">
              <a:extLst>
                <a:ext uri="{FF2B5EF4-FFF2-40B4-BE49-F238E27FC236}">
                  <a16:creationId xmlns:a16="http://schemas.microsoft.com/office/drawing/2014/main" id="{DEA38BBC-B888-6F3C-66FD-431A5EC5D988}"/>
                </a:ext>
              </a:extLst>
            </p:cNvPr>
            <p:cNvGrpSpPr/>
            <p:nvPr/>
          </p:nvGrpSpPr>
          <p:grpSpPr>
            <a:xfrm>
              <a:off x="263535" y="3472209"/>
              <a:ext cx="4204324" cy="424573"/>
              <a:chOff x="7458897" y="4493465"/>
              <a:chExt cx="4204324" cy="424573"/>
            </a:xfrm>
          </p:grpSpPr>
          <p:sp>
            <p:nvSpPr>
              <p:cNvPr id="87" name="Kaari 86">
                <a:extLst>
                  <a:ext uri="{FF2B5EF4-FFF2-40B4-BE49-F238E27FC236}">
                    <a16:creationId xmlns:a16="http://schemas.microsoft.com/office/drawing/2014/main" id="{05F270D2-43C8-5177-4D09-F18B40ABE121}"/>
                  </a:ext>
                </a:extLst>
              </p:cNvPr>
              <p:cNvSpPr/>
              <p:nvPr/>
            </p:nvSpPr>
            <p:spPr>
              <a:xfrm>
                <a:off x="7951808" y="4519868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10" name="Vapaamuotoinen: Muoto 109">
                <a:extLst>
                  <a:ext uri="{FF2B5EF4-FFF2-40B4-BE49-F238E27FC236}">
                    <a16:creationId xmlns:a16="http://schemas.microsoft.com/office/drawing/2014/main" id="{9785ABCA-FDAF-6F5E-1FBD-C2E963934AFA}"/>
                  </a:ext>
                </a:extLst>
              </p:cNvPr>
              <p:cNvSpPr/>
              <p:nvPr/>
            </p:nvSpPr>
            <p:spPr>
              <a:xfrm>
                <a:off x="7458897" y="4538236"/>
                <a:ext cx="620354" cy="375969"/>
              </a:xfrm>
              <a:custGeom>
                <a:avLst/>
                <a:gdLst>
                  <a:gd name="connsiteX0" fmla="*/ 0 w 620354"/>
                  <a:gd name="connsiteY0" fmla="*/ 0 h 375969"/>
                  <a:gd name="connsiteX1" fmla="*/ 620354 w 620354"/>
                  <a:gd name="connsiteY1" fmla="*/ 0 h 375969"/>
                  <a:gd name="connsiteX2" fmla="*/ 620354 w 620354"/>
                  <a:gd name="connsiteY2" fmla="*/ 375969 h 375969"/>
                  <a:gd name="connsiteX3" fmla="*/ 302835 w 620354"/>
                  <a:gd name="connsiteY3" fmla="*/ 375969 h 375969"/>
                  <a:gd name="connsiteX4" fmla="*/ 302835 w 620354"/>
                  <a:gd name="connsiteY4" fmla="*/ 60746 h 375969"/>
                  <a:gd name="connsiteX5" fmla="*/ 141323 w 620354"/>
                  <a:gd name="connsiteY5" fmla="*/ 60746 h 375969"/>
                  <a:gd name="connsiteX6" fmla="*/ 141323 w 620354"/>
                  <a:gd name="connsiteY6" fmla="*/ 375969 h 375969"/>
                  <a:gd name="connsiteX7" fmla="*/ 0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0" y="0"/>
                    </a:moveTo>
                    <a:lnTo>
                      <a:pt x="620354" y="0"/>
                    </a:lnTo>
                    <a:lnTo>
                      <a:pt x="620354" y="375969"/>
                    </a:lnTo>
                    <a:lnTo>
                      <a:pt x="302835" y="375969"/>
                    </a:lnTo>
                    <a:lnTo>
                      <a:pt x="302835" y="60746"/>
                    </a:lnTo>
                    <a:lnTo>
                      <a:pt x="141323" y="60746"/>
                    </a:lnTo>
                    <a:lnTo>
                      <a:pt x="141323" y="375969"/>
                    </a:lnTo>
                    <a:lnTo>
                      <a:pt x="0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8" name="Kaari 87">
                <a:extLst>
                  <a:ext uri="{FF2B5EF4-FFF2-40B4-BE49-F238E27FC236}">
                    <a16:creationId xmlns:a16="http://schemas.microsoft.com/office/drawing/2014/main" id="{1BE7A9C1-DA3D-F364-DCD9-CEEE68842904}"/>
                  </a:ext>
                </a:extLst>
              </p:cNvPr>
              <p:cNvSpPr/>
              <p:nvPr/>
            </p:nvSpPr>
            <p:spPr>
              <a:xfrm>
                <a:off x="7553304" y="4520997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89" name="Kaari 88">
                <a:extLst>
                  <a:ext uri="{FF2B5EF4-FFF2-40B4-BE49-F238E27FC236}">
                    <a16:creationId xmlns:a16="http://schemas.microsoft.com/office/drawing/2014/main" id="{FAFD4585-3606-3E36-7FF1-BD4DD8D4B992}"/>
                  </a:ext>
                </a:extLst>
              </p:cNvPr>
              <p:cNvSpPr/>
              <p:nvPr/>
            </p:nvSpPr>
            <p:spPr>
              <a:xfrm flipH="1">
                <a:off x="9811321" y="4523701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7" name="Vapaamuotoinen: Muoto 106">
                <a:extLst>
                  <a:ext uri="{FF2B5EF4-FFF2-40B4-BE49-F238E27FC236}">
                    <a16:creationId xmlns:a16="http://schemas.microsoft.com/office/drawing/2014/main" id="{140952A3-47AD-C16E-BD10-0FECA7580C9F}"/>
                  </a:ext>
                </a:extLst>
              </p:cNvPr>
              <p:cNvSpPr/>
              <p:nvPr/>
            </p:nvSpPr>
            <p:spPr>
              <a:xfrm flipH="1">
                <a:off x="9705099" y="4542069"/>
                <a:ext cx="620354" cy="375969"/>
              </a:xfrm>
              <a:custGeom>
                <a:avLst/>
                <a:gdLst>
                  <a:gd name="connsiteX0" fmla="*/ 620354 w 620354"/>
                  <a:gd name="connsiteY0" fmla="*/ 0 h 375969"/>
                  <a:gd name="connsiteX1" fmla="*/ 0 w 620354"/>
                  <a:gd name="connsiteY1" fmla="*/ 0 h 375969"/>
                  <a:gd name="connsiteX2" fmla="*/ 0 w 620354"/>
                  <a:gd name="connsiteY2" fmla="*/ 375969 h 375969"/>
                  <a:gd name="connsiteX3" fmla="*/ 141324 w 620354"/>
                  <a:gd name="connsiteY3" fmla="*/ 375969 h 375969"/>
                  <a:gd name="connsiteX4" fmla="*/ 141324 w 620354"/>
                  <a:gd name="connsiteY4" fmla="*/ 60746 h 375969"/>
                  <a:gd name="connsiteX5" fmla="*/ 302836 w 620354"/>
                  <a:gd name="connsiteY5" fmla="*/ 60746 h 375969"/>
                  <a:gd name="connsiteX6" fmla="*/ 302836 w 620354"/>
                  <a:gd name="connsiteY6" fmla="*/ 375969 h 375969"/>
                  <a:gd name="connsiteX7" fmla="*/ 620354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620354" y="0"/>
                    </a:moveTo>
                    <a:lnTo>
                      <a:pt x="0" y="0"/>
                    </a:lnTo>
                    <a:lnTo>
                      <a:pt x="0" y="375969"/>
                    </a:lnTo>
                    <a:lnTo>
                      <a:pt x="141324" y="375969"/>
                    </a:lnTo>
                    <a:lnTo>
                      <a:pt x="141324" y="60746"/>
                    </a:lnTo>
                    <a:lnTo>
                      <a:pt x="302836" y="60746"/>
                    </a:lnTo>
                    <a:lnTo>
                      <a:pt x="302836" y="375969"/>
                    </a:lnTo>
                    <a:lnTo>
                      <a:pt x="620354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90" name="Kaari 89">
                <a:extLst>
                  <a:ext uri="{FF2B5EF4-FFF2-40B4-BE49-F238E27FC236}">
                    <a16:creationId xmlns:a16="http://schemas.microsoft.com/office/drawing/2014/main" id="{13D63C89-842B-6F64-4DC1-22EDE4449C56}"/>
                  </a:ext>
                </a:extLst>
              </p:cNvPr>
              <p:cNvSpPr/>
              <p:nvPr/>
            </p:nvSpPr>
            <p:spPr>
              <a:xfrm flipH="1">
                <a:off x="10209825" y="4524830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93" name="Tekstiruutu 92">
                <a:extLst>
                  <a:ext uri="{FF2B5EF4-FFF2-40B4-BE49-F238E27FC236}">
                    <a16:creationId xmlns:a16="http://schemas.microsoft.com/office/drawing/2014/main" id="{78BF03BA-203D-D60A-2704-1200008F9CDA}"/>
                  </a:ext>
                </a:extLst>
              </p:cNvPr>
              <p:cNvSpPr txBox="1"/>
              <p:nvPr/>
            </p:nvSpPr>
            <p:spPr>
              <a:xfrm>
                <a:off x="8163351" y="4496913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varianttinumero 1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sarjanumero 3</a:t>
                </a:r>
                <a:endParaRPr lang="fi-FI" sz="788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  <p:sp>
            <p:nvSpPr>
              <p:cNvPr id="96" name="Tekstiruutu 95">
                <a:extLst>
                  <a:ext uri="{FF2B5EF4-FFF2-40B4-BE49-F238E27FC236}">
                    <a16:creationId xmlns:a16="http://schemas.microsoft.com/office/drawing/2014/main" id="{F3399838-E3B7-8772-1019-71A2207CE641}"/>
                  </a:ext>
                </a:extLst>
              </p:cNvPr>
              <p:cNvSpPr txBox="1"/>
              <p:nvPr/>
            </p:nvSpPr>
            <p:spPr>
              <a:xfrm>
                <a:off x="10371471" y="4493465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varianttinumero 2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sarjanumero 6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</p:grpSp>
      </p:grpSp>
      <p:grpSp>
        <p:nvGrpSpPr>
          <p:cNvPr id="112" name="Ryhmä 111">
            <a:extLst>
              <a:ext uri="{FF2B5EF4-FFF2-40B4-BE49-F238E27FC236}">
                <a16:creationId xmlns:a16="http://schemas.microsoft.com/office/drawing/2014/main" id="{E52BF60D-123D-D86A-449B-064EC6758060}"/>
              </a:ext>
            </a:extLst>
          </p:cNvPr>
          <p:cNvGrpSpPr/>
          <p:nvPr/>
        </p:nvGrpSpPr>
        <p:grpSpPr>
          <a:xfrm>
            <a:off x="2394427" y="551777"/>
            <a:ext cx="1034573" cy="592857"/>
            <a:chOff x="1468853" y="1933859"/>
            <a:chExt cx="1238004" cy="857258"/>
          </a:xfrm>
        </p:grpSpPr>
        <p:sp>
          <p:nvSpPr>
            <p:cNvPr id="113" name="Kaari 112">
              <a:extLst>
                <a:ext uri="{FF2B5EF4-FFF2-40B4-BE49-F238E27FC236}">
                  <a16:creationId xmlns:a16="http://schemas.microsoft.com/office/drawing/2014/main" id="{05AD4959-98F8-0B64-0441-D7EA3C661C07}"/>
                </a:ext>
              </a:extLst>
            </p:cNvPr>
            <p:cNvSpPr/>
            <p:nvPr/>
          </p:nvSpPr>
          <p:spPr>
            <a:xfrm>
              <a:off x="2452526" y="1933859"/>
              <a:ext cx="42351" cy="79859"/>
            </a:xfrm>
            <a:prstGeom prst="arc">
              <a:avLst>
                <a:gd name="adj1" fmla="val 10800000"/>
                <a:gd name="adj2" fmla="val 0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14" name="Vapaamuotoinen: Muoto 113">
              <a:extLst>
                <a:ext uri="{FF2B5EF4-FFF2-40B4-BE49-F238E27FC236}">
                  <a16:creationId xmlns:a16="http://schemas.microsoft.com/office/drawing/2014/main" id="{10250D39-299A-48F7-AA11-0F727B810E15}"/>
                </a:ext>
              </a:extLst>
            </p:cNvPr>
            <p:cNvSpPr/>
            <p:nvPr/>
          </p:nvSpPr>
          <p:spPr>
            <a:xfrm>
              <a:off x="1468853" y="1973789"/>
              <a:ext cx="1238004" cy="817328"/>
            </a:xfrm>
            <a:custGeom>
              <a:avLst/>
              <a:gdLst>
                <a:gd name="connsiteX0" fmla="*/ 0 w 1238004"/>
                <a:gd name="connsiteY0" fmla="*/ 0 h 817328"/>
                <a:gd name="connsiteX1" fmla="*/ 1238004 w 1238004"/>
                <a:gd name="connsiteY1" fmla="*/ 0 h 817328"/>
                <a:gd name="connsiteX2" fmla="*/ 1238004 w 1238004"/>
                <a:gd name="connsiteY2" fmla="*/ 817328 h 817328"/>
                <a:gd name="connsiteX3" fmla="*/ 604351 w 1238004"/>
                <a:gd name="connsiteY3" fmla="*/ 817328 h 817328"/>
                <a:gd name="connsiteX4" fmla="*/ 604351 w 1238004"/>
                <a:gd name="connsiteY4" fmla="*/ 132057 h 817328"/>
                <a:gd name="connsiteX5" fmla="*/ 282030 w 1238004"/>
                <a:gd name="connsiteY5" fmla="*/ 132057 h 817328"/>
                <a:gd name="connsiteX6" fmla="*/ 282030 w 1238004"/>
                <a:gd name="connsiteY6" fmla="*/ 817328 h 817328"/>
                <a:gd name="connsiteX7" fmla="*/ 0 w 1238004"/>
                <a:gd name="connsiteY7" fmla="*/ 817328 h 8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004" h="817328">
                  <a:moveTo>
                    <a:pt x="0" y="0"/>
                  </a:moveTo>
                  <a:lnTo>
                    <a:pt x="1238004" y="0"/>
                  </a:lnTo>
                  <a:lnTo>
                    <a:pt x="1238004" y="817328"/>
                  </a:lnTo>
                  <a:lnTo>
                    <a:pt x="604351" y="817328"/>
                  </a:lnTo>
                  <a:lnTo>
                    <a:pt x="604351" y="132057"/>
                  </a:lnTo>
                  <a:lnTo>
                    <a:pt x="282030" y="132057"/>
                  </a:lnTo>
                  <a:lnTo>
                    <a:pt x="282030" y="817328"/>
                  </a:lnTo>
                  <a:lnTo>
                    <a:pt x="0" y="81732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514350">
                <a:defRPr/>
              </a:pPr>
              <a:endParaRPr lang="fi-FI" sz="1013">
                <a:solidFill>
                  <a:prstClr val="white"/>
                </a:solidFill>
                <a:latin typeface="Avenir Next LT Pro"/>
              </a:endParaRPr>
            </a:p>
          </p:txBody>
        </p:sp>
        <p:sp>
          <p:nvSpPr>
            <p:cNvPr id="115" name="Kaari 114">
              <a:extLst>
                <a:ext uri="{FF2B5EF4-FFF2-40B4-BE49-F238E27FC236}">
                  <a16:creationId xmlns:a16="http://schemas.microsoft.com/office/drawing/2014/main" id="{2DC1288D-09AA-CF77-0E65-461022F21474}"/>
                </a:ext>
              </a:extLst>
            </p:cNvPr>
            <p:cNvSpPr/>
            <p:nvPr/>
          </p:nvSpPr>
          <p:spPr>
            <a:xfrm>
              <a:off x="1657255" y="1936313"/>
              <a:ext cx="42351" cy="79859"/>
            </a:xfrm>
            <a:prstGeom prst="arc">
              <a:avLst>
                <a:gd name="adj1" fmla="val 10800000"/>
                <a:gd name="adj2" fmla="val 0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</p:grpSp>
      <p:grpSp>
        <p:nvGrpSpPr>
          <p:cNvPr id="123" name="Ryhmä 122">
            <a:extLst>
              <a:ext uri="{FF2B5EF4-FFF2-40B4-BE49-F238E27FC236}">
                <a16:creationId xmlns:a16="http://schemas.microsoft.com/office/drawing/2014/main" id="{38220D5A-B017-709A-605C-A19CE5DF4AE9}"/>
              </a:ext>
            </a:extLst>
          </p:cNvPr>
          <p:cNvGrpSpPr/>
          <p:nvPr/>
        </p:nvGrpSpPr>
        <p:grpSpPr>
          <a:xfrm>
            <a:off x="264926" y="1525326"/>
            <a:ext cx="4179306" cy="404809"/>
            <a:chOff x="7481998" y="3273204"/>
            <a:chExt cx="4179306" cy="404809"/>
          </a:xfrm>
        </p:grpSpPr>
        <p:sp>
          <p:nvSpPr>
            <p:cNvPr id="124" name="Kaari 123">
              <a:extLst>
                <a:ext uri="{FF2B5EF4-FFF2-40B4-BE49-F238E27FC236}">
                  <a16:creationId xmlns:a16="http://schemas.microsoft.com/office/drawing/2014/main" id="{B38506CC-9CBC-BE01-F8EB-90460517007A}"/>
                </a:ext>
              </a:extLst>
            </p:cNvPr>
            <p:cNvSpPr/>
            <p:nvPr/>
          </p:nvSpPr>
          <p:spPr>
            <a:xfrm>
              <a:off x="7974909" y="3279843"/>
              <a:ext cx="21222" cy="36735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25" name="Vapaamuotoinen: Muoto 124">
              <a:extLst>
                <a:ext uri="{FF2B5EF4-FFF2-40B4-BE49-F238E27FC236}">
                  <a16:creationId xmlns:a16="http://schemas.microsoft.com/office/drawing/2014/main" id="{1CA58EFA-DF48-C988-B0AF-8857B279D3E7}"/>
                </a:ext>
              </a:extLst>
            </p:cNvPr>
            <p:cNvSpPr/>
            <p:nvPr/>
          </p:nvSpPr>
          <p:spPr>
            <a:xfrm>
              <a:off x="7481998" y="3298211"/>
              <a:ext cx="620354" cy="375969"/>
            </a:xfrm>
            <a:custGeom>
              <a:avLst/>
              <a:gdLst>
                <a:gd name="connsiteX0" fmla="*/ 0 w 620354"/>
                <a:gd name="connsiteY0" fmla="*/ 0 h 375969"/>
                <a:gd name="connsiteX1" fmla="*/ 620354 w 620354"/>
                <a:gd name="connsiteY1" fmla="*/ 0 h 375969"/>
                <a:gd name="connsiteX2" fmla="*/ 620354 w 620354"/>
                <a:gd name="connsiteY2" fmla="*/ 375969 h 375969"/>
                <a:gd name="connsiteX3" fmla="*/ 302835 w 620354"/>
                <a:gd name="connsiteY3" fmla="*/ 375969 h 375969"/>
                <a:gd name="connsiteX4" fmla="*/ 302835 w 620354"/>
                <a:gd name="connsiteY4" fmla="*/ 60746 h 375969"/>
                <a:gd name="connsiteX5" fmla="*/ 141323 w 620354"/>
                <a:gd name="connsiteY5" fmla="*/ 60746 h 375969"/>
                <a:gd name="connsiteX6" fmla="*/ 141323 w 620354"/>
                <a:gd name="connsiteY6" fmla="*/ 375969 h 375969"/>
                <a:gd name="connsiteX7" fmla="*/ 0 w 620354"/>
                <a:gd name="connsiteY7" fmla="*/ 375969 h 37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354" h="375969">
                  <a:moveTo>
                    <a:pt x="0" y="0"/>
                  </a:moveTo>
                  <a:lnTo>
                    <a:pt x="620354" y="0"/>
                  </a:lnTo>
                  <a:lnTo>
                    <a:pt x="620354" y="375969"/>
                  </a:lnTo>
                  <a:lnTo>
                    <a:pt x="302835" y="375969"/>
                  </a:lnTo>
                  <a:lnTo>
                    <a:pt x="302835" y="60746"/>
                  </a:lnTo>
                  <a:lnTo>
                    <a:pt x="141323" y="60746"/>
                  </a:lnTo>
                  <a:lnTo>
                    <a:pt x="141323" y="375969"/>
                  </a:lnTo>
                  <a:lnTo>
                    <a:pt x="0" y="37596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514350">
                <a:defRPr/>
              </a:pPr>
              <a:endParaRPr lang="fi-FI" sz="1013">
                <a:solidFill>
                  <a:prstClr val="white"/>
                </a:solidFill>
                <a:latin typeface="Avenir Next LT Pro"/>
              </a:endParaRPr>
            </a:p>
          </p:txBody>
        </p:sp>
        <p:sp>
          <p:nvSpPr>
            <p:cNvPr id="126" name="Kaari 125">
              <a:extLst>
                <a:ext uri="{FF2B5EF4-FFF2-40B4-BE49-F238E27FC236}">
                  <a16:creationId xmlns:a16="http://schemas.microsoft.com/office/drawing/2014/main" id="{DA72E636-FB6E-875A-2E49-51BC4DC99C3A}"/>
                </a:ext>
              </a:extLst>
            </p:cNvPr>
            <p:cNvSpPr/>
            <p:nvPr/>
          </p:nvSpPr>
          <p:spPr>
            <a:xfrm>
              <a:off x="7576405" y="3280972"/>
              <a:ext cx="21222" cy="36735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27" name="Kaari 126">
              <a:extLst>
                <a:ext uri="{FF2B5EF4-FFF2-40B4-BE49-F238E27FC236}">
                  <a16:creationId xmlns:a16="http://schemas.microsoft.com/office/drawing/2014/main" id="{A44F7A63-55D5-F875-211F-EF68663037EF}"/>
                </a:ext>
              </a:extLst>
            </p:cNvPr>
            <p:cNvSpPr/>
            <p:nvPr/>
          </p:nvSpPr>
          <p:spPr>
            <a:xfrm flipH="1">
              <a:off x="9834422" y="3283676"/>
              <a:ext cx="21222" cy="36735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28" name="Vapaamuotoinen: Muoto 127">
              <a:extLst>
                <a:ext uri="{FF2B5EF4-FFF2-40B4-BE49-F238E27FC236}">
                  <a16:creationId xmlns:a16="http://schemas.microsoft.com/office/drawing/2014/main" id="{2018C7B1-86A9-EA73-45A1-449E81DF1E56}"/>
                </a:ext>
              </a:extLst>
            </p:cNvPr>
            <p:cNvSpPr/>
            <p:nvPr/>
          </p:nvSpPr>
          <p:spPr>
            <a:xfrm flipH="1">
              <a:off x="9728200" y="3302044"/>
              <a:ext cx="620354" cy="375969"/>
            </a:xfrm>
            <a:custGeom>
              <a:avLst/>
              <a:gdLst>
                <a:gd name="connsiteX0" fmla="*/ 620354 w 620354"/>
                <a:gd name="connsiteY0" fmla="*/ 0 h 375969"/>
                <a:gd name="connsiteX1" fmla="*/ 0 w 620354"/>
                <a:gd name="connsiteY1" fmla="*/ 0 h 375969"/>
                <a:gd name="connsiteX2" fmla="*/ 0 w 620354"/>
                <a:gd name="connsiteY2" fmla="*/ 375969 h 375969"/>
                <a:gd name="connsiteX3" fmla="*/ 141324 w 620354"/>
                <a:gd name="connsiteY3" fmla="*/ 375969 h 375969"/>
                <a:gd name="connsiteX4" fmla="*/ 141324 w 620354"/>
                <a:gd name="connsiteY4" fmla="*/ 60746 h 375969"/>
                <a:gd name="connsiteX5" fmla="*/ 302836 w 620354"/>
                <a:gd name="connsiteY5" fmla="*/ 60746 h 375969"/>
                <a:gd name="connsiteX6" fmla="*/ 302836 w 620354"/>
                <a:gd name="connsiteY6" fmla="*/ 375969 h 375969"/>
                <a:gd name="connsiteX7" fmla="*/ 620354 w 620354"/>
                <a:gd name="connsiteY7" fmla="*/ 375969 h 37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354" h="375969">
                  <a:moveTo>
                    <a:pt x="620354" y="0"/>
                  </a:moveTo>
                  <a:lnTo>
                    <a:pt x="0" y="0"/>
                  </a:lnTo>
                  <a:lnTo>
                    <a:pt x="0" y="375969"/>
                  </a:lnTo>
                  <a:lnTo>
                    <a:pt x="141324" y="375969"/>
                  </a:lnTo>
                  <a:lnTo>
                    <a:pt x="141324" y="60746"/>
                  </a:lnTo>
                  <a:lnTo>
                    <a:pt x="302836" y="60746"/>
                  </a:lnTo>
                  <a:lnTo>
                    <a:pt x="302836" y="375969"/>
                  </a:lnTo>
                  <a:lnTo>
                    <a:pt x="620354" y="37596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514350">
                <a:defRPr/>
              </a:pPr>
              <a:endParaRPr lang="fi-FI" sz="1013">
                <a:solidFill>
                  <a:prstClr val="white"/>
                </a:solidFill>
                <a:latin typeface="Avenir Next LT Pro"/>
              </a:endParaRPr>
            </a:p>
          </p:txBody>
        </p:sp>
        <p:sp>
          <p:nvSpPr>
            <p:cNvPr id="129" name="Kaari 128">
              <a:extLst>
                <a:ext uri="{FF2B5EF4-FFF2-40B4-BE49-F238E27FC236}">
                  <a16:creationId xmlns:a16="http://schemas.microsoft.com/office/drawing/2014/main" id="{6112CBC6-40F1-EF86-6D2C-C27B45768290}"/>
                </a:ext>
              </a:extLst>
            </p:cNvPr>
            <p:cNvSpPr/>
            <p:nvPr/>
          </p:nvSpPr>
          <p:spPr>
            <a:xfrm flipH="1">
              <a:off x="10232926" y="3284805"/>
              <a:ext cx="21222" cy="36735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30" name="Tekstiruutu 129">
              <a:extLst>
                <a:ext uri="{FF2B5EF4-FFF2-40B4-BE49-F238E27FC236}">
                  <a16:creationId xmlns:a16="http://schemas.microsoft.com/office/drawing/2014/main" id="{6B9B03F8-D667-847D-D72F-AADFCB05754C}"/>
                </a:ext>
              </a:extLst>
            </p:cNvPr>
            <p:cNvSpPr txBox="1"/>
            <p:nvPr/>
          </p:nvSpPr>
          <p:spPr>
            <a:xfrm>
              <a:off x="8161434" y="3276652"/>
              <a:ext cx="1291750" cy="33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299">
                <a:defRPr/>
              </a:pP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MTO GTIN</a:t>
              </a:r>
              <a:endParaRPr lang="fi-FI" sz="788" b="1" dirty="0">
                <a:solidFill>
                  <a:srgbClr val="002C6C"/>
                </a:solidFill>
                <a:latin typeface="Verdana"/>
              </a:endParaRPr>
            </a:p>
            <a:p>
              <a:pPr defTabSz="514299">
                <a:defRPr/>
              </a:pP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+ varianttinumero 1</a:t>
              </a:r>
            </a:p>
          </p:txBody>
        </p:sp>
        <p:sp>
          <p:nvSpPr>
            <p:cNvPr id="131" name="Tekstiruutu 130">
              <a:extLst>
                <a:ext uri="{FF2B5EF4-FFF2-40B4-BE49-F238E27FC236}">
                  <a16:creationId xmlns:a16="http://schemas.microsoft.com/office/drawing/2014/main" id="{31FDEFA6-8DD1-975C-F37B-34744BADB5D6}"/>
                </a:ext>
              </a:extLst>
            </p:cNvPr>
            <p:cNvSpPr txBox="1"/>
            <p:nvPr/>
          </p:nvSpPr>
          <p:spPr>
            <a:xfrm>
              <a:off x="10369554" y="3273204"/>
              <a:ext cx="1291750" cy="33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299">
                <a:defRPr/>
              </a:pP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MTO GTIN</a:t>
              </a:r>
              <a:endParaRPr lang="fi-FI" sz="788" b="1" dirty="0">
                <a:solidFill>
                  <a:srgbClr val="002C6C"/>
                </a:solidFill>
                <a:latin typeface="Verdana"/>
              </a:endParaRPr>
            </a:p>
            <a:p>
              <a:pPr defTabSz="514299">
                <a:defRPr/>
              </a:pP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+ varianttinumero 2</a:t>
              </a:r>
            </a:p>
          </p:txBody>
        </p:sp>
      </p:grpSp>
      <p:grpSp>
        <p:nvGrpSpPr>
          <p:cNvPr id="171" name="Ryhmä 170">
            <a:extLst>
              <a:ext uri="{FF2B5EF4-FFF2-40B4-BE49-F238E27FC236}">
                <a16:creationId xmlns:a16="http://schemas.microsoft.com/office/drawing/2014/main" id="{0822A405-EEF1-E800-4184-6DCC0056B58D}"/>
              </a:ext>
            </a:extLst>
          </p:cNvPr>
          <p:cNvGrpSpPr/>
          <p:nvPr/>
        </p:nvGrpSpPr>
        <p:grpSpPr>
          <a:xfrm>
            <a:off x="4557328" y="1532129"/>
            <a:ext cx="619827" cy="395835"/>
            <a:chOff x="4389688" y="1345637"/>
            <a:chExt cx="1102852" cy="701043"/>
          </a:xfrm>
        </p:grpSpPr>
        <p:sp>
          <p:nvSpPr>
            <p:cNvPr id="156" name="Kaari 155">
              <a:extLst>
                <a:ext uri="{FF2B5EF4-FFF2-40B4-BE49-F238E27FC236}">
                  <a16:creationId xmlns:a16="http://schemas.microsoft.com/office/drawing/2014/main" id="{7CED6138-057D-7424-74A8-0105CD05AD2F}"/>
                </a:ext>
              </a:extLst>
            </p:cNvPr>
            <p:cNvSpPr/>
            <p:nvPr/>
          </p:nvSpPr>
          <p:spPr>
            <a:xfrm>
              <a:off x="5265974" y="1345637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57" name="Suorakulmio 156">
              <a:extLst>
                <a:ext uri="{FF2B5EF4-FFF2-40B4-BE49-F238E27FC236}">
                  <a16:creationId xmlns:a16="http://schemas.microsoft.com/office/drawing/2014/main" id="{45BA411F-A56F-619B-F3DD-A242B4FDCD0C}"/>
                </a:ext>
              </a:extLst>
            </p:cNvPr>
            <p:cNvSpPr/>
            <p:nvPr/>
          </p:nvSpPr>
          <p:spPr>
            <a:xfrm>
              <a:off x="4389688" y="1378290"/>
              <a:ext cx="1102852" cy="66839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58" name="Kaari 157">
              <a:extLst>
                <a:ext uri="{FF2B5EF4-FFF2-40B4-BE49-F238E27FC236}">
                  <a16:creationId xmlns:a16="http://schemas.microsoft.com/office/drawing/2014/main" id="{84008E81-D6A2-9F29-5859-329EF78D9EDC}"/>
                </a:ext>
              </a:extLst>
            </p:cNvPr>
            <p:cNvSpPr/>
            <p:nvPr/>
          </p:nvSpPr>
          <p:spPr>
            <a:xfrm>
              <a:off x="4557522" y="1347644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172" name="Tekstiruutu 171">
            <a:extLst>
              <a:ext uri="{FF2B5EF4-FFF2-40B4-BE49-F238E27FC236}">
                <a16:creationId xmlns:a16="http://schemas.microsoft.com/office/drawing/2014/main" id="{DA5FB51D-17D0-70D0-DAE5-9B14712A8EF2}"/>
              </a:ext>
            </a:extLst>
          </p:cNvPr>
          <p:cNvSpPr txBox="1"/>
          <p:nvPr/>
        </p:nvSpPr>
        <p:spPr>
          <a:xfrm>
            <a:off x="5190578" y="1522348"/>
            <a:ext cx="129175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788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788" b="1" dirty="0">
              <a:solidFill>
                <a:srgbClr val="002C6C"/>
              </a:solidFill>
              <a:latin typeface="Verdana"/>
            </a:endParaRPr>
          </a:p>
          <a:p>
            <a:pPr defTabSz="514299">
              <a:defRPr/>
            </a:pPr>
            <a:r>
              <a:rPr lang="fi-FI" sz="788" dirty="0">
                <a:solidFill>
                  <a:srgbClr val="002C6C"/>
                </a:solidFill>
                <a:latin typeface="Verdana"/>
              </a:rPr>
              <a:t>+ varianttinumero 3</a:t>
            </a:r>
          </a:p>
        </p:txBody>
      </p:sp>
      <p:grpSp>
        <p:nvGrpSpPr>
          <p:cNvPr id="178" name="Ryhmä 177">
            <a:extLst>
              <a:ext uri="{FF2B5EF4-FFF2-40B4-BE49-F238E27FC236}">
                <a16:creationId xmlns:a16="http://schemas.microsoft.com/office/drawing/2014/main" id="{E5BF2CA4-F14C-44D8-66AC-0FD93DF35A09}"/>
              </a:ext>
            </a:extLst>
          </p:cNvPr>
          <p:cNvGrpSpPr/>
          <p:nvPr/>
        </p:nvGrpSpPr>
        <p:grpSpPr>
          <a:xfrm>
            <a:off x="4557328" y="2431289"/>
            <a:ext cx="619827" cy="395835"/>
            <a:chOff x="4389688" y="1345637"/>
            <a:chExt cx="1102852" cy="701043"/>
          </a:xfrm>
        </p:grpSpPr>
        <p:sp>
          <p:nvSpPr>
            <p:cNvPr id="179" name="Kaari 178">
              <a:extLst>
                <a:ext uri="{FF2B5EF4-FFF2-40B4-BE49-F238E27FC236}">
                  <a16:creationId xmlns:a16="http://schemas.microsoft.com/office/drawing/2014/main" id="{682221C3-D1EC-19BC-D727-357750797019}"/>
                </a:ext>
              </a:extLst>
            </p:cNvPr>
            <p:cNvSpPr/>
            <p:nvPr/>
          </p:nvSpPr>
          <p:spPr>
            <a:xfrm>
              <a:off x="5265974" y="1345637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0" name="Suorakulmio 179">
              <a:extLst>
                <a:ext uri="{FF2B5EF4-FFF2-40B4-BE49-F238E27FC236}">
                  <a16:creationId xmlns:a16="http://schemas.microsoft.com/office/drawing/2014/main" id="{1990D03C-AD20-7D8F-CBE6-E3E3D867C650}"/>
                </a:ext>
              </a:extLst>
            </p:cNvPr>
            <p:cNvSpPr/>
            <p:nvPr/>
          </p:nvSpPr>
          <p:spPr>
            <a:xfrm>
              <a:off x="4389688" y="1378290"/>
              <a:ext cx="1102852" cy="66839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1" name="Kaari 180">
              <a:extLst>
                <a:ext uri="{FF2B5EF4-FFF2-40B4-BE49-F238E27FC236}">
                  <a16:creationId xmlns:a16="http://schemas.microsoft.com/office/drawing/2014/main" id="{5928F95A-77CD-4561-AC80-71E44E9EBF3F}"/>
                </a:ext>
              </a:extLst>
            </p:cNvPr>
            <p:cNvSpPr/>
            <p:nvPr/>
          </p:nvSpPr>
          <p:spPr>
            <a:xfrm>
              <a:off x="4557522" y="1347644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182" name="Tekstiruutu 181">
            <a:extLst>
              <a:ext uri="{FF2B5EF4-FFF2-40B4-BE49-F238E27FC236}">
                <a16:creationId xmlns:a16="http://schemas.microsoft.com/office/drawing/2014/main" id="{8D3DAA3F-DD0A-1F37-C849-A854F2FEB8AC}"/>
              </a:ext>
            </a:extLst>
          </p:cNvPr>
          <p:cNvSpPr txBox="1"/>
          <p:nvPr/>
        </p:nvSpPr>
        <p:spPr>
          <a:xfrm>
            <a:off x="5190578" y="2421508"/>
            <a:ext cx="1291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varianttinumero 3</a:t>
            </a: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sarjanumero 7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</p:txBody>
      </p:sp>
      <p:grpSp>
        <p:nvGrpSpPr>
          <p:cNvPr id="183" name="Ryhmä 182">
            <a:extLst>
              <a:ext uri="{FF2B5EF4-FFF2-40B4-BE49-F238E27FC236}">
                <a16:creationId xmlns:a16="http://schemas.microsoft.com/office/drawing/2014/main" id="{11E4D3F2-E8AB-9CE4-418C-226EDC0479D2}"/>
              </a:ext>
            </a:extLst>
          </p:cNvPr>
          <p:cNvGrpSpPr/>
          <p:nvPr/>
        </p:nvGrpSpPr>
        <p:grpSpPr>
          <a:xfrm>
            <a:off x="4557328" y="2960184"/>
            <a:ext cx="619827" cy="395835"/>
            <a:chOff x="4389688" y="1345637"/>
            <a:chExt cx="1102852" cy="701043"/>
          </a:xfrm>
        </p:grpSpPr>
        <p:sp>
          <p:nvSpPr>
            <p:cNvPr id="184" name="Kaari 183">
              <a:extLst>
                <a:ext uri="{FF2B5EF4-FFF2-40B4-BE49-F238E27FC236}">
                  <a16:creationId xmlns:a16="http://schemas.microsoft.com/office/drawing/2014/main" id="{338A7622-71AE-CCAE-598B-89E751083035}"/>
                </a:ext>
              </a:extLst>
            </p:cNvPr>
            <p:cNvSpPr/>
            <p:nvPr/>
          </p:nvSpPr>
          <p:spPr>
            <a:xfrm>
              <a:off x="5265974" y="1345637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5" name="Suorakulmio 184">
              <a:extLst>
                <a:ext uri="{FF2B5EF4-FFF2-40B4-BE49-F238E27FC236}">
                  <a16:creationId xmlns:a16="http://schemas.microsoft.com/office/drawing/2014/main" id="{70760ED3-36B8-8DF0-DB26-14608731FEE9}"/>
                </a:ext>
              </a:extLst>
            </p:cNvPr>
            <p:cNvSpPr/>
            <p:nvPr/>
          </p:nvSpPr>
          <p:spPr>
            <a:xfrm>
              <a:off x="4389688" y="1378290"/>
              <a:ext cx="1102852" cy="66839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6" name="Kaari 185">
              <a:extLst>
                <a:ext uri="{FF2B5EF4-FFF2-40B4-BE49-F238E27FC236}">
                  <a16:creationId xmlns:a16="http://schemas.microsoft.com/office/drawing/2014/main" id="{8D7939EF-2BE7-4C3A-D51D-2C0E8B8562FB}"/>
                </a:ext>
              </a:extLst>
            </p:cNvPr>
            <p:cNvSpPr/>
            <p:nvPr/>
          </p:nvSpPr>
          <p:spPr>
            <a:xfrm>
              <a:off x="4557522" y="1347644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187" name="Tekstiruutu 186">
            <a:extLst>
              <a:ext uri="{FF2B5EF4-FFF2-40B4-BE49-F238E27FC236}">
                <a16:creationId xmlns:a16="http://schemas.microsoft.com/office/drawing/2014/main" id="{CD0C93C2-BF7E-B55A-9887-9129837F0220}"/>
              </a:ext>
            </a:extLst>
          </p:cNvPr>
          <p:cNvSpPr txBox="1"/>
          <p:nvPr/>
        </p:nvSpPr>
        <p:spPr>
          <a:xfrm>
            <a:off x="5190578" y="2950403"/>
            <a:ext cx="1291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varianttinumero 3</a:t>
            </a: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sarjanumero 8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</p:txBody>
      </p:sp>
      <p:grpSp>
        <p:nvGrpSpPr>
          <p:cNvPr id="188" name="Ryhmä 187">
            <a:extLst>
              <a:ext uri="{FF2B5EF4-FFF2-40B4-BE49-F238E27FC236}">
                <a16:creationId xmlns:a16="http://schemas.microsoft.com/office/drawing/2014/main" id="{2B6F6130-55CF-285E-E5D9-A72288A4DD9C}"/>
              </a:ext>
            </a:extLst>
          </p:cNvPr>
          <p:cNvGrpSpPr/>
          <p:nvPr/>
        </p:nvGrpSpPr>
        <p:grpSpPr>
          <a:xfrm>
            <a:off x="4570751" y="3489079"/>
            <a:ext cx="619827" cy="395835"/>
            <a:chOff x="4389688" y="1345637"/>
            <a:chExt cx="1102852" cy="701043"/>
          </a:xfrm>
        </p:grpSpPr>
        <p:sp>
          <p:nvSpPr>
            <p:cNvPr id="189" name="Kaari 188">
              <a:extLst>
                <a:ext uri="{FF2B5EF4-FFF2-40B4-BE49-F238E27FC236}">
                  <a16:creationId xmlns:a16="http://schemas.microsoft.com/office/drawing/2014/main" id="{A22B80F5-816D-1D9A-2ACA-54E449575719}"/>
                </a:ext>
              </a:extLst>
            </p:cNvPr>
            <p:cNvSpPr/>
            <p:nvPr/>
          </p:nvSpPr>
          <p:spPr>
            <a:xfrm>
              <a:off x="5265974" y="1345637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90" name="Suorakulmio 189">
              <a:extLst>
                <a:ext uri="{FF2B5EF4-FFF2-40B4-BE49-F238E27FC236}">
                  <a16:creationId xmlns:a16="http://schemas.microsoft.com/office/drawing/2014/main" id="{6567C869-23B5-00D1-8400-E0C0729E499A}"/>
                </a:ext>
              </a:extLst>
            </p:cNvPr>
            <p:cNvSpPr/>
            <p:nvPr/>
          </p:nvSpPr>
          <p:spPr>
            <a:xfrm>
              <a:off x="4389688" y="1378290"/>
              <a:ext cx="1102852" cy="66839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91" name="Kaari 190">
              <a:extLst>
                <a:ext uri="{FF2B5EF4-FFF2-40B4-BE49-F238E27FC236}">
                  <a16:creationId xmlns:a16="http://schemas.microsoft.com/office/drawing/2014/main" id="{24278993-8D7E-771C-D193-DD8EFFA288ED}"/>
                </a:ext>
              </a:extLst>
            </p:cNvPr>
            <p:cNvSpPr/>
            <p:nvPr/>
          </p:nvSpPr>
          <p:spPr>
            <a:xfrm>
              <a:off x="4557522" y="1347644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192" name="Tekstiruutu 191">
            <a:extLst>
              <a:ext uri="{FF2B5EF4-FFF2-40B4-BE49-F238E27FC236}">
                <a16:creationId xmlns:a16="http://schemas.microsoft.com/office/drawing/2014/main" id="{CEDFE78A-B98C-50FD-F82D-5ED6635D4B59}"/>
              </a:ext>
            </a:extLst>
          </p:cNvPr>
          <p:cNvSpPr txBox="1"/>
          <p:nvPr/>
        </p:nvSpPr>
        <p:spPr>
          <a:xfrm>
            <a:off x="5204001" y="3479298"/>
            <a:ext cx="1291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varianttinumero 3</a:t>
            </a: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sarjanumero 9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</p:txBody>
      </p:sp>
      <p:sp>
        <p:nvSpPr>
          <p:cNvPr id="196" name="Suorakulmio: Pyöristetyt kulmat 195">
            <a:extLst>
              <a:ext uri="{FF2B5EF4-FFF2-40B4-BE49-F238E27FC236}">
                <a16:creationId xmlns:a16="http://schemas.microsoft.com/office/drawing/2014/main" id="{BAF098B3-5E59-0268-B2FE-CEBBE8CE768E}"/>
              </a:ext>
            </a:extLst>
          </p:cNvPr>
          <p:cNvSpPr/>
          <p:nvPr/>
        </p:nvSpPr>
        <p:spPr>
          <a:xfrm>
            <a:off x="5026364" y="8721359"/>
            <a:ext cx="42977" cy="1032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590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BA038-B167-1443-AE20-4D87C2BD3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ulukko 43">
            <a:extLst>
              <a:ext uri="{FF2B5EF4-FFF2-40B4-BE49-F238E27FC236}">
                <a16:creationId xmlns:a16="http://schemas.microsoft.com/office/drawing/2014/main" id="{E7AE8E0E-680D-9132-FF1A-DB25F5427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19767"/>
              </p:ext>
            </p:extLst>
          </p:nvPr>
        </p:nvGraphicFramePr>
        <p:xfrm>
          <a:off x="183773" y="69329"/>
          <a:ext cx="6471560" cy="9789584"/>
        </p:xfrm>
        <a:graphic>
          <a:graphicData uri="http://schemas.openxmlformats.org/drawingml/2006/table">
            <a:tbl>
              <a:tblPr firstRow="1" bandRow="1"/>
              <a:tblGrid>
                <a:gridCol w="2157187">
                  <a:extLst>
                    <a:ext uri="{9D8B030D-6E8A-4147-A177-3AD203B41FA5}">
                      <a16:colId xmlns:a16="http://schemas.microsoft.com/office/drawing/2014/main" val="1828643927"/>
                    </a:ext>
                  </a:extLst>
                </a:gridCol>
                <a:gridCol w="889408">
                  <a:extLst>
                    <a:ext uri="{9D8B030D-6E8A-4147-A177-3AD203B41FA5}">
                      <a16:colId xmlns:a16="http://schemas.microsoft.com/office/drawing/2014/main" val="2746834051"/>
                    </a:ext>
                  </a:extLst>
                </a:gridCol>
                <a:gridCol w="1267778">
                  <a:extLst>
                    <a:ext uri="{9D8B030D-6E8A-4147-A177-3AD203B41FA5}">
                      <a16:colId xmlns:a16="http://schemas.microsoft.com/office/drawing/2014/main" val="2895749440"/>
                    </a:ext>
                  </a:extLst>
                </a:gridCol>
                <a:gridCol w="2157187">
                  <a:extLst>
                    <a:ext uri="{9D8B030D-6E8A-4147-A177-3AD203B41FA5}">
                      <a16:colId xmlns:a16="http://schemas.microsoft.com/office/drawing/2014/main" val="2777152933"/>
                    </a:ext>
                  </a:extLst>
                </a:gridCol>
              </a:tblGrid>
              <a:tr h="3332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LEVELS OF PRODUCT IDENTIFICATION</a:t>
                      </a:r>
                      <a:endParaRPr lang="fi-FI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8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9919"/>
                  </a:ext>
                </a:extLst>
              </a:tr>
              <a:tr h="66787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75000"/>
                        </a:lnSpc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 1 </a:t>
                      </a:r>
                    </a:p>
                    <a:p>
                      <a:pPr>
                        <a:lnSpc>
                          <a:spcPct val="75000"/>
                        </a:lnSpc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Product identification (MTO GTIN)</a:t>
                      </a:r>
                    </a:p>
                  </a:txBody>
                  <a:tcPr marL="30375" marR="20250" marT="7200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75000"/>
                        </a:lnSpc>
                      </a:pP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10885"/>
                  </a:ext>
                </a:extLst>
              </a:tr>
              <a:tr h="404638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 2 </a:t>
                      </a:r>
                    </a:p>
                    <a:p>
                      <a:pPr>
                        <a:lnSpc>
                          <a:spcPct val="75000"/>
                        </a:lnSpc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Product </a:t>
                      </a:r>
                      <a:r>
                        <a:rPr lang="fi-FI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variation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identification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(MTO GTIN + MTO </a:t>
                      </a:r>
                      <a:r>
                        <a:rPr lang="fi-FI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Variation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0375" marR="2025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75000"/>
                        </a:lnSpc>
                      </a:pP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94112"/>
                  </a:ext>
                </a:extLst>
              </a:tr>
              <a:tr h="249867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Individual product identification [SGTIN] (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GTIN + MTO </a:t>
                      </a:r>
                      <a:r>
                        <a:rPr lang="fi-FI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Variation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+ Serial </a:t>
                      </a:r>
                      <a:r>
                        <a:rPr lang="fi-FI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1188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75000"/>
                        </a:lnSpc>
                      </a:pP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815365"/>
                  </a:ext>
                </a:extLst>
              </a:tr>
              <a:tr h="3332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GS1 APPLICATION IDENTIFIERS (AI) TO IDENTIFY ENGINEER-TO-ORDER PRODUCT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51435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8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69146"/>
                  </a:ext>
                </a:extLst>
              </a:tr>
              <a:tr h="29618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Minimum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information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requirements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for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identification</a:t>
                      </a:r>
                      <a:endParaRPr lang="fi-FI" sz="11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54000" marR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13561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(03) </a:t>
                      </a:r>
                      <a:r>
                        <a:rPr lang="fi-FI" sz="11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MTO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GTIN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kern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06400001000247 </a:t>
                      </a:r>
                      <a:r>
                        <a:rPr lang="fi-FI" sz="1100" kern="11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97907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(242)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Made-To-Order (MTO) </a:t>
                      </a:r>
                      <a:r>
                        <a:rPr lang="fi-FI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variation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endParaRPr lang="fi-FI"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123456 </a:t>
                      </a:r>
                      <a:r>
                        <a:rPr lang="fi-FI" sz="1100" kern="11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32421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(21)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Serial </a:t>
                      </a:r>
                      <a:r>
                        <a:rPr lang="fi-FI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endParaRPr lang="fi-FI"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12345678910 </a:t>
                      </a:r>
                      <a:r>
                        <a:rPr lang="fi-FI" sz="1100" kern="11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0392"/>
                  </a:ext>
                </a:extLst>
              </a:tr>
              <a:tr h="29618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*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information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for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precast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concrete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elements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case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fi-FI" sz="1300" dirty="0"/>
                    </a:p>
                  </a:txBody>
                  <a:tcPr marL="54000" marR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60315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(91) </a:t>
                      </a:r>
                      <a:r>
                        <a:rPr lang="fi-FI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Finnish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element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classification</a:t>
                      </a:r>
                      <a:endParaRPr lang="fi-FI"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V1001 </a:t>
                      </a:r>
                      <a:r>
                        <a:rPr lang="fi-FI" sz="1100" kern="11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4453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(92)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GUID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ba34cf17-0c4b-4c6f-9295-cae05aa74ad4 </a:t>
                      </a:r>
                      <a:r>
                        <a:rPr lang="fi-FI" sz="1100" kern="11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82127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(99)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Domain </a:t>
                      </a:r>
                      <a:r>
                        <a:rPr lang="fi-FI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fi-FI"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id.rt.fi </a:t>
                      </a:r>
                      <a:r>
                        <a:rPr lang="fi-FI" sz="1100" kern="11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endParaRPr lang="fi-FI" sz="11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63454"/>
                  </a:ext>
                </a:extLst>
              </a:tr>
              <a:tr h="3332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CARRIERS</a:t>
                      </a:r>
                      <a:endParaRPr lang="fi-FI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51435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8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26970"/>
                  </a:ext>
                </a:extLst>
              </a:tr>
              <a:tr h="7252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GS1 Digital </a:t>
                      </a:r>
                      <a:r>
                        <a:rPr lang="fi-FI" sz="11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Link</a:t>
                      </a: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(2D </a:t>
                      </a:r>
                      <a:r>
                        <a:rPr lang="fi-FI" sz="9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Barcode</a:t>
                      </a:r>
                      <a:r>
                        <a:rPr lang="fi-FI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0375" marR="51435" marT="7200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GS1 </a:t>
                      </a:r>
                      <a:r>
                        <a:rPr lang="fi-FI" sz="11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DataMatrix</a:t>
                      </a: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(2D </a:t>
                      </a:r>
                      <a:r>
                        <a:rPr lang="fi-FI" sz="9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Barcode</a:t>
                      </a:r>
                      <a:r>
                        <a:rPr lang="fi-FI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0375" marR="51435" marT="7200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EPC/RFID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fi-FI" sz="900" b="0" i="0" dirty="0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radio </a:t>
                      </a:r>
                      <a:r>
                        <a:rPr lang="fi-FI" sz="900" b="0" i="0" dirty="0" err="1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frequency</a:t>
                      </a:r>
                      <a:r>
                        <a:rPr lang="fi-FI" sz="900" b="0" i="0" dirty="0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900" b="0" i="0" dirty="0" err="1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remote</a:t>
                      </a:r>
                      <a:r>
                        <a:rPr lang="fi-FI" sz="900" b="0" i="0" dirty="0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900" b="0" i="0" dirty="0" err="1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sensing</a:t>
                      </a:r>
                      <a:r>
                        <a:rPr lang="fi-FI" sz="900" b="0" i="0" dirty="0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900" b="0" i="0" dirty="0" err="1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  <a:r>
                        <a:rPr lang="fi-FI" sz="900" i="0" dirty="0">
                          <a:solidFill>
                            <a:srgbClr val="4D515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fi-FI" sz="9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51435" marT="72000" marB="0"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390717"/>
                  </a:ext>
                </a:extLst>
              </a:tr>
              <a:tr h="212400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i-FI"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5628"/>
                  </a:ext>
                </a:extLst>
              </a:tr>
            </a:tbl>
          </a:graphicData>
        </a:graphic>
      </p:graphicFrame>
      <p:grpSp>
        <p:nvGrpSpPr>
          <p:cNvPr id="45" name="Ryhmä 44">
            <a:extLst>
              <a:ext uri="{FF2B5EF4-FFF2-40B4-BE49-F238E27FC236}">
                <a16:creationId xmlns:a16="http://schemas.microsoft.com/office/drawing/2014/main" id="{EE71C8E8-4458-E913-CC13-D8217B964394}"/>
              </a:ext>
            </a:extLst>
          </p:cNvPr>
          <p:cNvGrpSpPr/>
          <p:nvPr/>
        </p:nvGrpSpPr>
        <p:grpSpPr>
          <a:xfrm>
            <a:off x="1053099" y="7338290"/>
            <a:ext cx="4732908" cy="360001"/>
            <a:chOff x="7837408" y="6185322"/>
            <a:chExt cx="7289282" cy="569433"/>
          </a:xfrm>
        </p:grpSpPr>
        <p:pic>
          <p:nvPicPr>
            <p:cNvPr id="46" name="Picture 2" descr="Data Matrix - Wikipedia">
              <a:extLst>
                <a:ext uri="{FF2B5EF4-FFF2-40B4-BE49-F238E27FC236}">
                  <a16:creationId xmlns:a16="http://schemas.microsoft.com/office/drawing/2014/main" id="{C725DAF7-8571-C0A5-2B8F-FC77CC26A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1116" y="6213794"/>
              <a:ext cx="512490" cy="512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Kuva 46">
              <a:extLst>
                <a:ext uri="{FF2B5EF4-FFF2-40B4-BE49-F238E27FC236}">
                  <a16:creationId xmlns:a16="http://schemas.microsoft.com/office/drawing/2014/main" id="{A7EA2D3C-0FDE-BEAD-6073-7177E7447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14200" y="6213794"/>
              <a:ext cx="512490" cy="512489"/>
            </a:xfrm>
            <a:prstGeom prst="rect">
              <a:avLst/>
            </a:prstGeom>
          </p:spPr>
        </p:pic>
        <p:pic>
          <p:nvPicPr>
            <p:cNvPr id="48" name="Kuva 47" descr="QR-koodi tasaisella täytöllä">
              <a:extLst>
                <a:ext uri="{FF2B5EF4-FFF2-40B4-BE49-F238E27FC236}">
                  <a16:creationId xmlns:a16="http://schemas.microsoft.com/office/drawing/2014/main" id="{220DEA5F-26CE-BA25-C839-36E98BABC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37408" y="6185322"/>
              <a:ext cx="569433" cy="569433"/>
            </a:xfrm>
            <a:prstGeom prst="rect">
              <a:avLst/>
            </a:prstGeom>
          </p:spPr>
        </p:pic>
      </p:grpSp>
      <p:grpSp>
        <p:nvGrpSpPr>
          <p:cNvPr id="199" name="Ryhmä 198">
            <a:extLst>
              <a:ext uri="{FF2B5EF4-FFF2-40B4-BE49-F238E27FC236}">
                <a16:creationId xmlns:a16="http://schemas.microsoft.com/office/drawing/2014/main" id="{78F9922B-4767-570B-BF5A-FDAA2710002E}"/>
              </a:ext>
            </a:extLst>
          </p:cNvPr>
          <p:cNvGrpSpPr/>
          <p:nvPr/>
        </p:nvGrpSpPr>
        <p:grpSpPr>
          <a:xfrm>
            <a:off x="667242" y="7791720"/>
            <a:ext cx="5437562" cy="1919315"/>
            <a:chOff x="667242" y="7791720"/>
            <a:chExt cx="5437562" cy="1919315"/>
          </a:xfrm>
        </p:grpSpPr>
        <p:sp>
          <p:nvSpPr>
            <p:cNvPr id="4" name="Suorakulmio 3">
              <a:extLst>
                <a:ext uri="{FF2B5EF4-FFF2-40B4-BE49-F238E27FC236}">
                  <a16:creationId xmlns:a16="http://schemas.microsoft.com/office/drawing/2014/main" id="{667438F3-2052-1763-F0D6-88E06C176C1C}"/>
                </a:ext>
              </a:extLst>
            </p:cNvPr>
            <p:cNvSpPr/>
            <p:nvPr/>
          </p:nvSpPr>
          <p:spPr>
            <a:xfrm>
              <a:off x="667242" y="7791720"/>
              <a:ext cx="1275444" cy="18760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" name="Suorakulmio 4">
              <a:extLst>
                <a:ext uri="{FF2B5EF4-FFF2-40B4-BE49-F238E27FC236}">
                  <a16:creationId xmlns:a16="http://schemas.microsoft.com/office/drawing/2014/main" id="{7DCB398F-2FF2-4A9A-6E50-4FD346FC2CE1}"/>
                </a:ext>
              </a:extLst>
            </p:cNvPr>
            <p:cNvSpPr/>
            <p:nvPr/>
          </p:nvSpPr>
          <p:spPr>
            <a:xfrm>
              <a:off x="760590" y="7834950"/>
              <a:ext cx="1275444" cy="1876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" name="Ellipsi 5">
              <a:extLst>
                <a:ext uri="{FF2B5EF4-FFF2-40B4-BE49-F238E27FC236}">
                  <a16:creationId xmlns:a16="http://schemas.microsoft.com/office/drawing/2014/main" id="{DEBE2148-DACC-3923-C576-C185036ED904}"/>
                </a:ext>
              </a:extLst>
            </p:cNvPr>
            <p:cNvSpPr/>
            <p:nvPr/>
          </p:nvSpPr>
          <p:spPr>
            <a:xfrm>
              <a:off x="823372" y="7925513"/>
              <a:ext cx="64187" cy="6186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7" name="Kuva 6">
              <a:extLst>
                <a:ext uri="{FF2B5EF4-FFF2-40B4-BE49-F238E27FC236}">
                  <a16:creationId xmlns:a16="http://schemas.microsoft.com/office/drawing/2014/main" id="{42E72A17-FCB4-5F4F-37BF-DC0383EB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2053" y="7907692"/>
              <a:ext cx="329832" cy="317910"/>
            </a:xfrm>
            <a:prstGeom prst="rect">
              <a:avLst/>
            </a:prstGeom>
          </p:spPr>
        </p:pic>
        <p:pic>
          <p:nvPicPr>
            <p:cNvPr id="9" name="Picture 2" descr="Data Matrix - Wikipedia">
              <a:extLst>
                <a:ext uri="{FF2B5EF4-FFF2-40B4-BE49-F238E27FC236}">
                  <a16:creationId xmlns:a16="http://schemas.microsoft.com/office/drawing/2014/main" id="{61D319D6-B7AD-7D1F-C788-D5E4922B7C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559" y="9175582"/>
              <a:ext cx="466320" cy="449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kstiruutu 9">
              <a:extLst>
                <a:ext uri="{FF2B5EF4-FFF2-40B4-BE49-F238E27FC236}">
                  <a16:creationId xmlns:a16="http://schemas.microsoft.com/office/drawing/2014/main" id="{60EA9DE6-41FB-209C-EFC3-826A83F07AFB}"/>
                </a:ext>
              </a:extLst>
            </p:cNvPr>
            <p:cNvSpPr txBox="1"/>
            <p:nvPr/>
          </p:nvSpPr>
          <p:spPr>
            <a:xfrm>
              <a:off x="808522" y="8202654"/>
              <a:ext cx="12586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100" b="1" dirty="0"/>
                <a:t>PRODUCT LABEL</a:t>
              </a:r>
            </a:p>
          </p:txBody>
        </p:sp>
        <p:grpSp>
          <p:nvGrpSpPr>
            <p:cNvPr id="11" name="Ryhmä 10">
              <a:extLst>
                <a:ext uri="{FF2B5EF4-FFF2-40B4-BE49-F238E27FC236}">
                  <a16:creationId xmlns:a16="http://schemas.microsoft.com/office/drawing/2014/main" id="{A5F59587-F84C-4B7C-D0A7-21A888EDC03B}"/>
                </a:ext>
              </a:extLst>
            </p:cNvPr>
            <p:cNvGrpSpPr/>
            <p:nvPr/>
          </p:nvGrpSpPr>
          <p:grpSpPr>
            <a:xfrm>
              <a:off x="2517234" y="8109734"/>
              <a:ext cx="2616194" cy="1530022"/>
              <a:chOff x="5877017" y="2354540"/>
              <a:chExt cx="4323426" cy="3025328"/>
            </a:xfrm>
          </p:grpSpPr>
          <p:sp>
            <p:nvSpPr>
              <p:cNvPr id="12" name="Vapaamuotoinen: Muoto 11">
                <a:extLst>
                  <a:ext uri="{FF2B5EF4-FFF2-40B4-BE49-F238E27FC236}">
                    <a16:creationId xmlns:a16="http://schemas.microsoft.com/office/drawing/2014/main" id="{41EC1BD8-3F98-3B59-CAEE-2C3CC4F6EDF2}"/>
                  </a:ext>
                </a:extLst>
              </p:cNvPr>
              <p:cNvSpPr/>
              <p:nvPr/>
            </p:nvSpPr>
            <p:spPr>
              <a:xfrm>
                <a:off x="5877017" y="2467992"/>
                <a:ext cx="4323426" cy="2911876"/>
              </a:xfrm>
              <a:custGeom>
                <a:avLst/>
                <a:gdLst>
                  <a:gd name="connsiteX0" fmla="*/ 0 w 4323426"/>
                  <a:gd name="connsiteY0" fmla="*/ 2902998 h 2911876"/>
                  <a:gd name="connsiteX1" fmla="*/ 8878 w 4323426"/>
                  <a:gd name="connsiteY1" fmla="*/ 0 h 2911876"/>
                  <a:gd name="connsiteX2" fmla="*/ 4323426 w 4323426"/>
                  <a:gd name="connsiteY2" fmla="*/ 17756 h 2911876"/>
                  <a:gd name="connsiteX3" fmla="*/ 4305670 w 4323426"/>
                  <a:gd name="connsiteY3" fmla="*/ 2911876 h 2911876"/>
                  <a:gd name="connsiteX4" fmla="*/ 2050742 w 4323426"/>
                  <a:gd name="connsiteY4" fmla="*/ 2911876 h 2911876"/>
                  <a:gd name="connsiteX5" fmla="*/ 2050742 w 4323426"/>
                  <a:gd name="connsiteY5" fmla="*/ 514905 h 2911876"/>
                  <a:gd name="connsiteX6" fmla="*/ 985422 w 4323426"/>
                  <a:gd name="connsiteY6" fmla="*/ 497150 h 2911876"/>
                  <a:gd name="connsiteX7" fmla="*/ 985422 w 4323426"/>
                  <a:gd name="connsiteY7" fmla="*/ 2911876 h 2911876"/>
                  <a:gd name="connsiteX8" fmla="*/ 0 w 4323426"/>
                  <a:gd name="connsiteY8" fmla="*/ 2902998 h 2911876"/>
                  <a:gd name="connsiteX0" fmla="*/ 0 w 4323426"/>
                  <a:gd name="connsiteY0" fmla="*/ 2902998 h 2911876"/>
                  <a:gd name="connsiteX1" fmla="*/ 8878 w 4323426"/>
                  <a:gd name="connsiteY1" fmla="*/ 0 h 2911876"/>
                  <a:gd name="connsiteX2" fmla="*/ 4323426 w 4323426"/>
                  <a:gd name="connsiteY2" fmla="*/ 17756 h 2911876"/>
                  <a:gd name="connsiteX3" fmla="*/ 4305670 w 4323426"/>
                  <a:gd name="connsiteY3" fmla="*/ 2911876 h 2911876"/>
                  <a:gd name="connsiteX4" fmla="*/ 2050742 w 4323426"/>
                  <a:gd name="connsiteY4" fmla="*/ 2911876 h 2911876"/>
                  <a:gd name="connsiteX5" fmla="*/ 2050742 w 4323426"/>
                  <a:gd name="connsiteY5" fmla="*/ 514905 h 2911876"/>
                  <a:gd name="connsiteX6" fmla="*/ 983041 w 4323426"/>
                  <a:gd name="connsiteY6" fmla="*/ 509056 h 2911876"/>
                  <a:gd name="connsiteX7" fmla="*/ 985422 w 4323426"/>
                  <a:gd name="connsiteY7" fmla="*/ 2911876 h 2911876"/>
                  <a:gd name="connsiteX8" fmla="*/ 0 w 4323426"/>
                  <a:gd name="connsiteY8" fmla="*/ 2902998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23426" h="2911876">
                    <a:moveTo>
                      <a:pt x="0" y="2902998"/>
                    </a:moveTo>
                    <a:cubicBezTo>
                      <a:pt x="2959" y="1935332"/>
                      <a:pt x="5919" y="967666"/>
                      <a:pt x="8878" y="0"/>
                    </a:cubicBezTo>
                    <a:lnTo>
                      <a:pt x="4323426" y="17756"/>
                    </a:lnTo>
                    <a:lnTo>
                      <a:pt x="4305670" y="2911876"/>
                    </a:lnTo>
                    <a:lnTo>
                      <a:pt x="2050742" y="2911876"/>
                    </a:lnTo>
                    <a:lnTo>
                      <a:pt x="2050742" y="514905"/>
                    </a:lnTo>
                    <a:lnTo>
                      <a:pt x="983041" y="509056"/>
                    </a:lnTo>
                    <a:cubicBezTo>
                      <a:pt x="983835" y="1309996"/>
                      <a:pt x="984628" y="2110936"/>
                      <a:pt x="985422" y="2911876"/>
                    </a:cubicBezTo>
                    <a:lnTo>
                      <a:pt x="0" y="2902998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13" name="Vapaamuotoinen: Muoto 12">
                <a:extLst>
                  <a:ext uri="{FF2B5EF4-FFF2-40B4-BE49-F238E27FC236}">
                    <a16:creationId xmlns:a16="http://schemas.microsoft.com/office/drawing/2014/main" id="{62EA0D16-FDC0-C3EA-4345-D0912F54DCFA}"/>
                  </a:ext>
                </a:extLst>
              </p:cNvPr>
              <p:cNvSpPr/>
              <p:nvPr/>
            </p:nvSpPr>
            <p:spPr>
              <a:xfrm>
                <a:off x="6572250" y="2354540"/>
                <a:ext cx="135731" cy="110053"/>
              </a:xfrm>
              <a:custGeom>
                <a:avLst/>
                <a:gdLst>
                  <a:gd name="connsiteX0" fmla="*/ 0 w 135731"/>
                  <a:gd name="connsiteY0" fmla="*/ 110053 h 110053"/>
                  <a:gd name="connsiteX1" fmla="*/ 30956 w 135731"/>
                  <a:gd name="connsiteY1" fmla="*/ 14803 h 110053"/>
                  <a:gd name="connsiteX2" fmla="*/ 100013 w 135731"/>
                  <a:gd name="connsiteY2" fmla="*/ 10040 h 110053"/>
                  <a:gd name="connsiteX3" fmla="*/ 135731 w 135731"/>
                  <a:gd name="connsiteY3" fmla="*/ 110053 h 110053"/>
                  <a:gd name="connsiteX4" fmla="*/ 135731 w 135731"/>
                  <a:gd name="connsiteY4" fmla="*/ 110053 h 110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731" h="110053">
                    <a:moveTo>
                      <a:pt x="0" y="110053"/>
                    </a:moveTo>
                    <a:cubicBezTo>
                      <a:pt x="7143" y="70762"/>
                      <a:pt x="14287" y="31472"/>
                      <a:pt x="30956" y="14803"/>
                    </a:cubicBezTo>
                    <a:cubicBezTo>
                      <a:pt x="47625" y="-1866"/>
                      <a:pt x="82551" y="-5835"/>
                      <a:pt x="100013" y="10040"/>
                    </a:cubicBezTo>
                    <a:cubicBezTo>
                      <a:pt x="117475" y="25915"/>
                      <a:pt x="135731" y="110053"/>
                      <a:pt x="135731" y="110053"/>
                    </a:cubicBezTo>
                    <a:lnTo>
                      <a:pt x="135731" y="11005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4" name="Vapaamuotoinen: Muoto 13">
                <a:extLst>
                  <a:ext uri="{FF2B5EF4-FFF2-40B4-BE49-F238E27FC236}">
                    <a16:creationId xmlns:a16="http://schemas.microsoft.com/office/drawing/2014/main" id="{D37F6E12-3607-8C76-5653-9749A0AE7F29}"/>
                  </a:ext>
                </a:extLst>
              </p:cNvPr>
              <p:cNvSpPr/>
              <p:nvPr/>
            </p:nvSpPr>
            <p:spPr>
              <a:xfrm>
                <a:off x="9359377" y="2376903"/>
                <a:ext cx="135731" cy="110053"/>
              </a:xfrm>
              <a:custGeom>
                <a:avLst/>
                <a:gdLst>
                  <a:gd name="connsiteX0" fmla="*/ 0 w 135731"/>
                  <a:gd name="connsiteY0" fmla="*/ 110053 h 110053"/>
                  <a:gd name="connsiteX1" fmla="*/ 30956 w 135731"/>
                  <a:gd name="connsiteY1" fmla="*/ 14803 h 110053"/>
                  <a:gd name="connsiteX2" fmla="*/ 100013 w 135731"/>
                  <a:gd name="connsiteY2" fmla="*/ 10040 h 110053"/>
                  <a:gd name="connsiteX3" fmla="*/ 135731 w 135731"/>
                  <a:gd name="connsiteY3" fmla="*/ 110053 h 110053"/>
                  <a:gd name="connsiteX4" fmla="*/ 135731 w 135731"/>
                  <a:gd name="connsiteY4" fmla="*/ 110053 h 110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731" h="110053">
                    <a:moveTo>
                      <a:pt x="0" y="110053"/>
                    </a:moveTo>
                    <a:cubicBezTo>
                      <a:pt x="7143" y="70762"/>
                      <a:pt x="14287" y="31472"/>
                      <a:pt x="30956" y="14803"/>
                    </a:cubicBezTo>
                    <a:cubicBezTo>
                      <a:pt x="47625" y="-1866"/>
                      <a:pt x="82551" y="-5835"/>
                      <a:pt x="100013" y="10040"/>
                    </a:cubicBezTo>
                    <a:cubicBezTo>
                      <a:pt x="117475" y="25915"/>
                      <a:pt x="135731" y="110053"/>
                      <a:pt x="135731" y="110053"/>
                    </a:cubicBezTo>
                    <a:lnTo>
                      <a:pt x="135731" y="11005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5" name="Suorakulmio: Pyöristetyt kulmat 14">
                <a:extLst>
                  <a:ext uri="{FF2B5EF4-FFF2-40B4-BE49-F238E27FC236}">
                    <a16:creationId xmlns:a16="http://schemas.microsoft.com/office/drawing/2014/main" id="{C81A1C87-C2BC-696F-E708-ECD689579447}"/>
                  </a:ext>
                </a:extLst>
              </p:cNvPr>
              <p:cNvSpPr/>
              <p:nvPr/>
            </p:nvSpPr>
            <p:spPr>
              <a:xfrm>
                <a:off x="5963117" y="3536625"/>
                <a:ext cx="71022" cy="20418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prstDash val="sysDot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pic>
          <p:nvPicPr>
            <p:cNvPr id="16" name="Kuva 15" descr="Wi-Fi ääriviiva">
              <a:extLst>
                <a:ext uri="{FF2B5EF4-FFF2-40B4-BE49-F238E27FC236}">
                  <a16:creationId xmlns:a16="http://schemas.microsoft.com/office/drawing/2014/main" id="{2C7733E4-93ED-CA1F-324B-855F3D9A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2214950" y="8555411"/>
              <a:ext cx="354307" cy="378430"/>
            </a:xfrm>
            <a:prstGeom prst="rect">
              <a:avLst/>
            </a:prstGeom>
          </p:spPr>
        </p:pic>
        <p:sp>
          <p:nvSpPr>
            <p:cNvPr id="17" name="Suorakulmio 16">
              <a:extLst>
                <a:ext uri="{FF2B5EF4-FFF2-40B4-BE49-F238E27FC236}">
                  <a16:creationId xmlns:a16="http://schemas.microsoft.com/office/drawing/2014/main" id="{6F8DAEC7-B62F-58B1-9B16-BA73BE697937}"/>
                </a:ext>
              </a:extLst>
            </p:cNvPr>
            <p:cNvSpPr/>
            <p:nvPr/>
          </p:nvSpPr>
          <p:spPr>
            <a:xfrm>
              <a:off x="2600328" y="8341377"/>
              <a:ext cx="144988" cy="212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9" name="Suora nuoliyhdysviiva 18">
              <a:extLst>
                <a:ext uri="{FF2B5EF4-FFF2-40B4-BE49-F238E27FC236}">
                  <a16:creationId xmlns:a16="http://schemas.microsoft.com/office/drawing/2014/main" id="{EFDC3D03-C865-6949-D5C9-82BAD2AF2386}"/>
                </a:ext>
              </a:extLst>
            </p:cNvPr>
            <p:cNvCxnSpPr>
              <a:stCxn id="5" idx="3"/>
              <a:endCxn id="17" idx="1"/>
            </p:cNvCxnSpPr>
            <p:nvPr/>
          </p:nvCxnSpPr>
          <p:spPr>
            <a:xfrm flipV="1">
              <a:off x="2036034" y="8447605"/>
              <a:ext cx="564294" cy="325388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Kuva 19" descr="Morse-koodi tasaisella täytöllä">
              <a:extLst>
                <a:ext uri="{FF2B5EF4-FFF2-40B4-BE49-F238E27FC236}">
                  <a16:creationId xmlns:a16="http://schemas.microsoft.com/office/drawing/2014/main" id="{A29F60FC-2BC4-4BB5-9C5A-1C42D6172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06620" y="8351167"/>
              <a:ext cx="141049" cy="132058"/>
            </a:xfrm>
            <a:prstGeom prst="rect">
              <a:avLst/>
            </a:prstGeom>
          </p:spPr>
        </p:pic>
        <p:pic>
          <p:nvPicPr>
            <p:cNvPr id="21" name="Kuva 20" descr="Morse-koodi tasaisella täytöllä">
              <a:extLst>
                <a:ext uri="{FF2B5EF4-FFF2-40B4-BE49-F238E27FC236}">
                  <a16:creationId xmlns:a16="http://schemas.microsoft.com/office/drawing/2014/main" id="{88F3D9BF-A33C-71E5-B914-58508F847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08662" y="8435389"/>
              <a:ext cx="141049" cy="132058"/>
            </a:xfrm>
            <a:prstGeom prst="rect">
              <a:avLst/>
            </a:prstGeom>
          </p:spPr>
        </p:pic>
        <p:pic>
          <p:nvPicPr>
            <p:cNvPr id="22" name="Kuva 21" descr="QR-koodi tasaisella täytöllä">
              <a:extLst>
                <a:ext uri="{FF2B5EF4-FFF2-40B4-BE49-F238E27FC236}">
                  <a16:creationId xmlns:a16="http://schemas.microsoft.com/office/drawing/2014/main" id="{107233F5-49E9-0538-16F5-BC24D3A30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9725" y="9161018"/>
              <a:ext cx="562961" cy="527076"/>
            </a:xfrm>
            <a:prstGeom prst="rect">
              <a:avLst/>
            </a:prstGeom>
          </p:spPr>
        </p:pic>
        <p:pic>
          <p:nvPicPr>
            <p:cNvPr id="23" name="Kuva 22">
              <a:extLst>
                <a:ext uri="{FF2B5EF4-FFF2-40B4-BE49-F238E27FC236}">
                  <a16:creationId xmlns:a16="http://schemas.microsoft.com/office/drawing/2014/main" id="{2571B468-BDC1-DB86-3EC9-CDA3A8A21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572" y="8641977"/>
              <a:ext cx="291623" cy="292269"/>
            </a:xfrm>
            <a:prstGeom prst="rect">
              <a:avLst/>
            </a:prstGeom>
          </p:spPr>
        </p:pic>
        <p:grpSp>
          <p:nvGrpSpPr>
            <p:cNvPr id="24" name="Ryhmä 23">
              <a:extLst>
                <a:ext uri="{FF2B5EF4-FFF2-40B4-BE49-F238E27FC236}">
                  <a16:creationId xmlns:a16="http://schemas.microsoft.com/office/drawing/2014/main" id="{EC326D34-36D6-B34A-211A-B1C5DA32431B}"/>
                </a:ext>
              </a:extLst>
            </p:cNvPr>
            <p:cNvGrpSpPr/>
            <p:nvPr/>
          </p:nvGrpSpPr>
          <p:grpSpPr>
            <a:xfrm>
              <a:off x="5439194" y="8383652"/>
              <a:ext cx="665610" cy="948308"/>
              <a:chOff x="9411623" y="2699322"/>
              <a:chExt cx="600075" cy="780299"/>
            </a:xfrm>
            <a:solidFill>
              <a:sysClr val="windowText" lastClr="000000"/>
            </a:solidFill>
          </p:grpSpPr>
          <p:sp>
            <p:nvSpPr>
              <p:cNvPr id="25" name="Vapaamuotoinen: Muoto 24">
                <a:extLst>
                  <a:ext uri="{FF2B5EF4-FFF2-40B4-BE49-F238E27FC236}">
                    <a16:creationId xmlns:a16="http://schemas.microsoft.com/office/drawing/2014/main" id="{E799A0FC-1818-4869-2412-137448A26AC7}"/>
                  </a:ext>
                </a:extLst>
              </p:cNvPr>
              <p:cNvSpPr/>
              <p:nvPr/>
            </p:nvSpPr>
            <p:spPr>
              <a:xfrm>
                <a:off x="9411623" y="2699322"/>
                <a:ext cx="419100" cy="704850"/>
              </a:xfrm>
              <a:custGeom>
                <a:avLst/>
                <a:gdLst>
                  <a:gd name="connsiteX0" fmla="*/ 381000 w 419100"/>
                  <a:gd name="connsiteY0" fmla="*/ 337185 h 704850"/>
                  <a:gd name="connsiteX1" fmla="*/ 381000 w 419100"/>
                  <a:gd name="connsiteY1" fmla="*/ 600075 h 704850"/>
                  <a:gd name="connsiteX2" fmla="*/ 38100 w 419100"/>
                  <a:gd name="connsiteY2" fmla="*/ 600075 h 704850"/>
                  <a:gd name="connsiteX3" fmla="*/ 38100 w 419100"/>
                  <a:gd name="connsiteY3" fmla="*/ 104775 h 704850"/>
                  <a:gd name="connsiteX4" fmla="*/ 381000 w 419100"/>
                  <a:gd name="connsiteY4" fmla="*/ 104775 h 704850"/>
                  <a:gd name="connsiteX5" fmla="*/ 381000 w 419100"/>
                  <a:gd name="connsiteY5" fmla="*/ 215903 h 704850"/>
                  <a:gd name="connsiteX6" fmla="*/ 384191 w 419100"/>
                  <a:gd name="connsiteY6" fmla="*/ 213741 h 704850"/>
                  <a:gd name="connsiteX7" fmla="*/ 418671 w 419100"/>
                  <a:gd name="connsiteY7" fmla="*/ 204102 h 704850"/>
                  <a:gd name="connsiteX8" fmla="*/ 419100 w 419100"/>
                  <a:gd name="connsiteY8" fmla="*/ 204102 h 704850"/>
                  <a:gd name="connsiteX9" fmla="*/ 419100 w 419100"/>
                  <a:gd name="connsiteY9" fmla="*/ 38100 h 704850"/>
                  <a:gd name="connsiteX10" fmla="*/ 381000 w 419100"/>
                  <a:gd name="connsiteY10" fmla="*/ 0 h 704850"/>
                  <a:gd name="connsiteX11" fmla="*/ 38100 w 419100"/>
                  <a:gd name="connsiteY11" fmla="*/ 0 h 704850"/>
                  <a:gd name="connsiteX12" fmla="*/ 0 w 419100"/>
                  <a:gd name="connsiteY12" fmla="*/ 38100 h 704850"/>
                  <a:gd name="connsiteX13" fmla="*/ 0 w 419100"/>
                  <a:gd name="connsiteY13" fmla="*/ 666750 h 704850"/>
                  <a:gd name="connsiteX14" fmla="*/ 38100 w 419100"/>
                  <a:gd name="connsiteY14" fmla="*/ 704850 h 704850"/>
                  <a:gd name="connsiteX15" fmla="*/ 381000 w 419100"/>
                  <a:gd name="connsiteY15" fmla="*/ 704850 h 704850"/>
                  <a:gd name="connsiteX16" fmla="*/ 419100 w 419100"/>
                  <a:gd name="connsiteY16" fmla="*/ 666750 h 704850"/>
                  <a:gd name="connsiteX17" fmla="*/ 419100 w 419100"/>
                  <a:gd name="connsiteY17" fmla="*/ 400050 h 704850"/>
                  <a:gd name="connsiteX18" fmla="*/ 176213 w 419100"/>
                  <a:gd name="connsiteY18" fmla="*/ 38100 h 704850"/>
                  <a:gd name="connsiteX19" fmla="*/ 242888 w 419100"/>
                  <a:gd name="connsiteY19" fmla="*/ 38100 h 704850"/>
                  <a:gd name="connsiteX20" fmla="*/ 257175 w 419100"/>
                  <a:gd name="connsiteY20" fmla="*/ 52388 h 704850"/>
                  <a:gd name="connsiteX21" fmla="*/ 242888 w 419100"/>
                  <a:gd name="connsiteY21" fmla="*/ 66675 h 704850"/>
                  <a:gd name="connsiteX22" fmla="*/ 176213 w 419100"/>
                  <a:gd name="connsiteY22" fmla="*/ 66675 h 704850"/>
                  <a:gd name="connsiteX23" fmla="*/ 161925 w 419100"/>
                  <a:gd name="connsiteY23" fmla="*/ 52388 h 704850"/>
                  <a:gd name="connsiteX24" fmla="*/ 176213 w 419100"/>
                  <a:gd name="connsiteY24" fmla="*/ 38100 h 704850"/>
                  <a:gd name="connsiteX25" fmla="*/ 128588 w 419100"/>
                  <a:gd name="connsiteY25" fmla="*/ 38100 h 704850"/>
                  <a:gd name="connsiteX26" fmla="*/ 142875 w 419100"/>
                  <a:gd name="connsiteY26" fmla="*/ 52388 h 704850"/>
                  <a:gd name="connsiteX27" fmla="*/ 128588 w 419100"/>
                  <a:gd name="connsiteY27" fmla="*/ 66675 h 704850"/>
                  <a:gd name="connsiteX28" fmla="*/ 114300 w 419100"/>
                  <a:gd name="connsiteY28" fmla="*/ 52388 h 704850"/>
                  <a:gd name="connsiteX29" fmla="*/ 128588 w 419100"/>
                  <a:gd name="connsiteY29" fmla="*/ 38100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9100" h="704850">
                    <a:moveTo>
                      <a:pt x="381000" y="337185"/>
                    </a:moveTo>
                    <a:lnTo>
                      <a:pt x="381000" y="600075"/>
                    </a:lnTo>
                    <a:lnTo>
                      <a:pt x="38100" y="600075"/>
                    </a:lnTo>
                    <a:lnTo>
                      <a:pt x="38100" y="104775"/>
                    </a:lnTo>
                    <a:lnTo>
                      <a:pt x="381000" y="104775"/>
                    </a:lnTo>
                    <a:lnTo>
                      <a:pt x="381000" y="215903"/>
                    </a:lnTo>
                    <a:cubicBezTo>
                      <a:pt x="382057" y="215170"/>
                      <a:pt x="383086" y="214408"/>
                      <a:pt x="384191" y="213741"/>
                    </a:cubicBezTo>
                    <a:cubicBezTo>
                      <a:pt x="394589" y="207442"/>
                      <a:pt x="406514" y="204108"/>
                      <a:pt x="418671" y="204102"/>
                    </a:cubicBezTo>
                    <a:lnTo>
                      <a:pt x="419100" y="204102"/>
                    </a:lnTo>
                    <a:lnTo>
                      <a:pt x="419100" y="38100"/>
                    </a:lnTo>
                    <a:cubicBezTo>
                      <a:pt x="419037" y="17084"/>
                      <a:pt x="402016" y="63"/>
                      <a:pt x="38100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666750"/>
                    </a:lnTo>
                    <a:cubicBezTo>
                      <a:pt x="63" y="687766"/>
                      <a:pt x="17084" y="704787"/>
                      <a:pt x="38100" y="704850"/>
                    </a:cubicBezTo>
                    <a:lnTo>
                      <a:pt x="381000" y="704850"/>
                    </a:lnTo>
                    <a:cubicBezTo>
                      <a:pt x="402016" y="704787"/>
                      <a:pt x="419037" y="687766"/>
                      <a:pt x="419100" y="666750"/>
                    </a:cubicBezTo>
                    <a:lnTo>
                      <a:pt x="419100" y="400050"/>
                    </a:lnTo>
                    <a:close/>
                    <a:moveTo>
                      <a:pt x="176213" y="38100"/>
                    </a:moveTo>
                    <a:lnTo>
                      <a:pt x="242888" y="38100"/>
                    </a:lnTo>
                    <a:cubicBezTo>
                      <a:pt x="250778" y="38100"/>
                      <a:pt x="257175" y="44497"/>
                      <a:pt x="257175" y="52388"/>
                    </a:cubicBezTo>
                    <a:cubicBezTo>
                      <a:pt x="257175" y="60278"/>
                      <a:pt x="250778" y="66675"/>
                      <a:pt x="242888" y="66675"/>
                    </a:cubicBezTo>
                    <a:lnTo>
                      <a:pt x="176213" y="66675"/>
                    </a:lnTo>
                    <a:cubicBezTo>
                      <a:pt x="168322" y="66675"/>
                      <a:pt x="161925" y="60278"/>
                      <a:pt x="161925" y="52388"/>
                    </a:cubicBezTo>
                    <a:cubicBezTo>
                      <a:pt x="161925" y="44497"/>
                      <a:pt x="168322" y="38100"/>
                      <a:pt x="176213" y="38100"/>
                    </a:cubicBezTo>
                    <a:close/>
                    <a:moveTo>
                      <a:pt x="128588" y="38100"/>
                    </a:moveTo>
                    <a:cubicBezTo>
                      <a:pt x="136478" y="38100"/>
                      <a:pt x="142875" y="44497"/>
                      <a:pt x="142875" y="52388"/>
                    </a:cubicBezTo>
                    <a:cubicBezTo>
                      <a:pt x="142875" y="60278"/>
                      <a:pt x="136478" y="66675"/>
                      <a:pt x="128588" y="66675"/>
                    </a:cubicBezTo>
                    <a:cubicBezTo>
                      <a:pt x="120697" y="66675"/>
                      <a:pt x="114300" y="60278"/>
                      <a:pt x="114300" y="52388"/>
                    </a:cubicBezTo>
                    <a:cubicBezTo>
                      <a:pt x="114300" y="44497"/>
                      <a:pt x="120697" y="38100"/>
                      <a:pt x="128588" y="381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14350">
                  <a:defRPr/>
                </a:pPr>
                <a:endParaRPr lang="fi-FI" sz="1013" kern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26" name="Vapaamuotoinen: Muoto 25">
                <a:extLst>
                  <a:ext uri="{FF2B5EF4-FFF2-40B4-BE49-F238E27FC236}">
                    <a16:creationId xmlns:a16="http://schemas.microsoft.com/office/drawing/2014/main" id="{3EC3F4A9-0FE0-7863-324A-05443FB0F377}"/>
                  </a:ext>
                </a:extLst>
              </p:cNvPr>
              <p:cNvSpPr/>
              <p:nvPr/>
            </p:nvSpPr>
            <p:spPr>
              <a:xfrm>
                <a:off x="9785005" y="2932001"/>
                <a:ext cx="226693" cy="547620"/>
              </a:xfrm>
              <a:custGeom>
                <a:avLst/>
                <a:gdLst>
                  <a:gd name="connsiteX0" fmla="*/ 74295 w 226693"/>
                  <a:gd name="connsiteY0" fmla="*/ 186423 h 547620"/>
                  <a:gd name="connsiteX1" fmla="*/ 74295 w 226693"/>
                  <a:gd name="connsiteY1" fmla="*/ 434073 h 547620"/>
                  <a:gd name="connsiteX2" fmla="*/ 7620 w 226693"/>
                  <a:gd name="connsiteY2" fmla="*/ 500748 h 547620"/>
                  <a:gd name="connsiteX3" fmla="*/ 0 w 226693"/>
                  <a:gd name="connsiteY3" fmla="*/ 499652 h 547620"/>
                  <a:gd name="connsiteX4" fmla="*/ 57150 w 226693"/>
                  <a:gd name="connsiteY4" fmla="*/ 540524 h 547620"/>
                  <a:gd name="connsiteX5" fmla="*/ 105566 w 226693"/>
                  <a:gd name="connsiteY5" fmla="*/ 537114 h 547620"/>
                  <a:gd name="connsiteX6" fmla="*/ 214865 w 226693"/>
                  <a:gd name="connsiteY6" fmla="*/ 433120 h 547620"/>
                  <a:gd name="connsiteX7" fmla="*/ 220151 w 226693"/>
                  <a:gd name="connsiteY7" fmla="*/ 384181 h 547620"/>
                  <a:gd name="connsiteX8" fmla="*/ 181537 w 226693"/>
                  <a:gd name="connsiteY8" fmla="*/ 327097 h 547620"/>
                  <a:gd name="connsiteX9" fmla="*/ 181537 w 226693"/>
                  <a:gd name="connsiteY9" fmla="*/ 326878 h 547620"/>
                  <a:gd name="connsiteX10" fmla="*/ 142580 w 226693"/>
                  <a:gd name="connsiteY10" fmla="*/ 129520 h 547620"/>
                  <a:gd name="connsiteX11" fmla="*/ 139436 w 226693"/>
                  <a:gd name="connsiteY11" fmla="*/ 120490 h 547620"/>
                  <a:gd name="connsiteX12" fmla="*/ 136579 w 226693"/>
                  <a:gd name="connsiteY12" fmla="*/ 114556 h 547620"/>
                  <a:gd name="connsiteX13" fmla="*/ 78324 w 226693"/>
                  <a:gd name="connsiteY13" fmla="*/ 18382 h 547620"/>
                  <a:gd name="connsiteX14" fmla="*/ 25998 w 226693"/>
                  <a:gd name="connsiteY14" fmla="*/ 5509 h 547620"/>
                  <a:gd name="connsiteX15" fmla="*/ 13125 w 226693"/>
                  <a:gd name="connsiteY15" fmla="*/ 57835 h 547620"/>
                  <a:gd name="connsiteX16" fmla="*/ 68913 w 226693"/>
                  <a:gd name="connsiteY16" fmla="*/ 149875 h 547620"/>
                  <a:gd name="connsiteX17" fmla="*/ 74505 w 226693"/>
                  <a:gd name="connsiteY17" fmla="*/ 178221 h 5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6693" h="547620">
                    <a:moveTo>
                      <a:pt x="74295" y="186423"/>
                    </a:moveTo>
                    <a:lnTo>
                      <a:pt x="74295" y="434073"/>
                    </a:lnTo>
                    <a:cubicBezTo>
                      <a:pt x="74253" y="470879"/>
                      <a:pt x="44427" y="500706"/>
                      <a:pt x="7620" y="500748"/>
                    </a:cubicBezTo>
                    <a:lnTo>
                      <a:pt x="0" y="499652"/>
                    </a:lnTo>
                    <a:lnTo>
                      <a:pt x="57150" y="540524"/>
                    </a:lnTo>
                    <a:cubicBezTo>
                      <a:pt x="72019" y="551143"/>
                      <a:pt x="92332" y="549713"/>
                      <a:pt x="105566" y="537114"/>
                    </a:cubicBezTo>
                    <a:lnTo>
                      <a:pt x="214865" y="433120"/>
                    </a:lnTo>
                    <a:cubicBezTo>
                      <a:pt x="228343" y="420287"/>
                      <a:pt x="230578" y="399596"/>
                      <a:pt x="220151" y="384181"/>
                    </a:cubicBezTo>
                    <a:lnTo>
                      <a:pt x="181537" y="327097"/>
                    </a:lnTo>
                    <a:lnTo>
                      <a:pt x="181537" y="326878"/>
                    </a:lnTo>
                    <a:lnTo>
                      <a:pt x="142580" y="129520"/>
                    </a:lnTo>
                    <a:cubicBezTo>
                      <a:pt x="141919" y="126389"/>
                      <a:pt x="140862" y="123356"/>
                      <a:pt x="139436" y="120490"/>
                    </a:cubicBezTo>
                    <a:cubicBezTo>
                      <a:pt x="138662" y="118431"/>
                      <a:pt x="137706" y="116445"/>
                      <a:pt x="136579" y="114556"/>
                    </a:cubicBezTo>
                    <a:lnTo>
                      <a:pt x="78324" y="18382"/>
                    </a:lnTo>
                    <a:cubicBezTo>
                      <a:pt x="67429" y="378"/>
                      <a:pt x="44003" y="-5385"/>
                      <a:pt x="25998" y="5509"/>
                    </a:cubicBezTo>
                    <a:cubicBezTo>
                      <a:pt x="7994" y="16404"/>
                      <a:pt x="2231" y="39831"/>
                      <a:pt x="13125" y="57835"/>
                    </a:cubicBezTo>
                    <a:lnTo>
                      <a:pt x="68913" y="149875"/>
                    </a:lnTo>
                    <a:lnTo>
                      <a:pt x="74505" y="1782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14350">
                  <a:defRPr/>
                </a:pPr>
                <a:endParaRPr lang="fi-FI" sz="1013" kern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p:grpSp>
        <p:grpSp>
          <p:nvGrpSpPr>
            <p:cNvPr id="27" name="Kuva 1040" descr="Wi-Fi ääriviiva">
              <a:extLst>
                <a:ext uri="{FF2B5EF4-FFF2-40B4-BE49-F238E27FC236}">
                  <a16:creationId xmlns:a16="http://schemas.microsoft.com/office/drawing/2014/main" id="{FA55ED31-4802-F234-B4FF-230B9BCD9923}"/>
                </a:ext>
              </a:extLst>
            </p:cNvPr>
            <p:cNvGrpSpPr/>
            <p:nvPr/>
          </p:nvGrpSpPr>
          <p:grpSpPr>
            <a:xfrm rot="16200000">
              <a:off x="5137513" y="8677251"/>
              <a:ext cx="272616" cy="191479"/>
              <a:chOff x="9879162" y="3800611"/>
              <a:chExt cx="214424" cy="128906"/>
            </a:xfrm>
            <a:solidFill>
              <a:srgbClr val="000000"/>
            </a:solidFill>
          </p:grpSpPr>
          <p:sp>
            <p:nvSpPr>
              <p:cNvPr id="28" name="Vapaamuotoinen: Muoto 27">
                <a:extLst>
                  <a:ext uri="{FF2B5EF4-FFF2-40B4-BE49-F238E27FC236}">
                    <a16:creationId xmlns:a16="http://schemas.microsoft.com/office/drawing/2014/main" id="{41C673A9-8FAA-E199-7481-EB7E8D4FADCF}"/>
                  </a:ext>
                </a:extLst>
              </p:cNvPr>
              <p:cNvSpPr/>
              <p:nvPr/>
            </p:nvSpPr>
            <p:spPr>
              <a:xfrm>
                <a:off x="9879162" y="3800611"/>
                <a:ext cx="214424" cy="50851"/>
              </a:xfrm>
              <a:custGeom>
                <a:avLst/>
                <a:gdLst>
                  <a:gd name="connsiteX0" fmla="*/ 214424 w 214424"/>
                  <a:gd name="connsiteY0" fmla="*/ 44423 h 50851"/>
                  <a:gd name="connsiteX1" fmla="*/ 0 w 214424"/>
                  <a:gd name="connsiteY1" fmla="*/ 44423 h 50851"/>
                  <a:gd name="connsiteX2" fmla="*/ 6428 w 214424"/>
                  <a:gd name="connsiteY2" fmla="*/ 50851 h 50851"/>
                  <a:gd name="connsiteX3" fmla="*/ 207537 w 214424"/>
                  <a:gd name="connsiteY3" fmla="*/ 50851 h 50851"/>
                  <a:gd name="connsiteX4" fmla="*/ 214424 w 214424"/>
                  <a:gd name="connsiteY4" fmla="*/ 44423 h 5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424" h="50851">
                    <a:moveTo>
                      <a:pt x="214424" y="44423"/>
                    </a:moveTo>
                    <a:cubicBezTo>
                      <a:pt x="155193" y="-14808"/>
                      <a:pt x="59231" y="-14808"/>
                      <a:pt x="0" y="44423"/>
                    </a:cubicBezTo>
                    <a:lnTo>
                      <a:pt x="6428" y="50851"/>
                    </a:lnTo>
                    <a:cubicBezTo>
                      <a:pt x="61986" y="-4706"/>
                      <a:pt x="151979" y="-4706"/>
                      <a:pt x="207537" y="50851"/>
                    </a:cubicBezTo>
                    <a:lnTo>
                      <a:pt x="214424" y="44423"/>
                    </a:lnTo>
                    <a:close/>
                  </a:path>
                </a:pathLst>
              </a:custGeom>
              <a:solidFill>
                <a:srgbClr val="000000"/>
              </a:solidFill>
              <a:ln w="4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29" name="Vapaamuotoinen: Muoto 28">
                <a:extLst>
                  <a:ext uri="{FF2B5EF4-FFF2-40B4-BE49-F238E27FC236}">
                    <a16:creationId xmlns:a16="http://schemas.microsoft.com/office/drawing/2014/main" id="{79F80002-1201-61A7-E798-A865BDB1FE98}"/>
                  </a:ext>
                </a:extLst>
              </p:cNvPr>
              <p:cNvSpPr/>
              <p:nvPr/>
            </p:nvSpPr>
            <p:spPr>
              <a:xfrm>
                <a:off x="9918649" y="3855824"/>
                <a:ext cx="136368" cy="34665"/>
              </a:xfrm>
              <a:custGeom>
                <a:avLst/>
                <a:gdLst>
                  <a:gd name="connsiteX0" fmla="*/ 6428 w 136368"/>
                  <a:gd name="connsiteY0" fmla="*/ 34666 h 34665"/>
                  <a:gd name="connsiteX1" fmla="*/ 129940 w 136368"/>
                  <a:gd name="connsiteY1" fmla="*/ 34666 h 34665"/>
                  <a:gd name="connsiteX2" fmla="*/ 136368 w 136368"/>
                  <a:gd name="connsiteY2" fmla="*/ 28238 h 34665"/>
                  <a:gd name="connsiteX3" fmla="*/ 0 w 136368"/>
                  <a:gd name="connsiteY3" fmla="*/ 28238 h 34665"/>
                  <a:gd name="connsiteX4" fmla="*/ 6428 w 136368"/>
                  <a:gd name="connsiteY4" fmla="*/ 34666 h 3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368" h="34665">
                    <a:moveTo>
                      <a:pt x="6428" y="34666"/>
                    </a:moveTo>
                    <a:cubicBezTo>
                      <a:pt x="40405" y="689"/>
                      <a:pt x="95963" y="689"/>
                      <a:pt x="129940" y="34666"/>
                    </a:cubicBezTo>
                    <a:lnTo>
                      <a:pt x="136368" y="28238"/>
                    </a:lnTo>
                    <a:cubicBezTo>
                      <a:pt x="98718" y="-9413"/>
                      <a:pt x="37650" y="-9413"/>
                      <a:pt x="0" y="28238"/>
                    </a:cubicBezTo>
                    <a:lnTo>
                      <a:pt x="6428" y="34666"/>
                    </a:lnTo>
                    <a:close/>
                  </a:path>
                </a:pathLst>
              </a:custGeom>
              <a:solidFill>
                <a:srgbClr val="000000"/>
              </a:solidFill>
              <a:ln w="4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30" name="Vapaamuotoinen: Muoto 29">
                <a:extLst>
                  <a:ext uri="{FF2B5EF4-FFF2-40B4-BE49-F238E27FC236}">
                    <a16:creationId xmlns:a16="http://schemas.microsoft.com/office/drawing/2014/main" id="{9C8404EA-4BA7-5B44-0F14-AFB1B581CC77}"/>
                  </a:ext>
                </a:extLst>
              </p:cNvPr>
              <p:cNvSpPr/>
              <p:nvPr/>
            </p:nvSpPr>
            <p:spPr>
              <a:xfrm>
                <a:off x="9957677" y="3911037"/>
                <a:ext cx="58312" cy="18480"/>
              </a:xfrm>
              <a:custGeom>
                <a:avLst/>
                <a:gdLst>
                  <a:gd name="connsiteX0" fmla="*/ 6428 w 58312"/>
                  <a:gd name="connsiteY0" fmla="*/ 18481 h 18480"/>
                  <a:gd name="connsiteX1" fmla="*/ 51884 w 58312"/>
                  <a:gd name="connsiteY1" fmla="*/ 18481 h 18480"/>
                  <a:gd name="connsiteX2" fmla="*/ 58312 w 58312"/>
                  <a:gd name="connsiteY2" fmla="*/ 12053 h 18480"/>
                  <a:gd name="connsiteX3" fmla="*/ 0 w 58312"/>
                  <a:gd name="connsiteY3" fmla="*/ 12053 h 18480"/>
                  <a:gd name="connsiteX4" fmla="*/ 6428 w 58312"/>
                  <a:gd name="connsiteY4" fmla="*/ 18481 h 18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12" h="18480">
                    <a:moveTo>
                      <a:pt x="6428" y="18481"/>
                    </a:moveTo>
                    <a:cubicBezTo>
                      <a:pt x="18825" y="6084"/>
                      <a:pt x="39487" y="6084"/>
                      <a:pt x="51884" y="18481"/>
                    </a:cubicBezTo>
                    <a:lnTo>
                      <a:pt x="58312" y="12053"/>
                    </a:lnTo>
                    <a:cubicBezTo>
                      <a:pt x="42242" y="-4018"/>
                      <a:pt x="16070" y="-4018"/>
                      <a:pt x="0" y="12053"/>
                    </a:cubicBezTo>
                    <a:lnTo>
                      <a:pt x="6428" y="18481"/>
                    </a:lnTo>
                    <a:close/>
                  </a:path>
                </a:pathLst>
              </a:custGeom>
              <a:solidFill>
                <a:srgbClr val="000000"/>
              </a:solidFill>
              <a:ln w="4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</p:grpSp>
        <p:pic>
          <p:nvPicPr>
            <p:cNvPr id="8" name="Kuva 7" descr="Suurennuslasi tasaisella täytöllä">
              <a:extLst>
                <a:ext uri="{FF2B5EF4-FFF2-40B4-BE49-F238E27FC236}">
                  <a16:creationId xmlns:a16="http://schemas.microsoft.com/office/drawing/2014/main" id="{0DE0F28C-85D4-E7EB-B85C-2152E8661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705812">
              <a:off x="2344682" y="8150846"/>
              <a:ext cx="746999" cy="720000"/>
            </a:xfrm>
            <a:prstGeom prst="rect">
              <a:avLst/>
            </a:prstGeom>
          </p:spPr>
        </p:pic>
        <p:cxnSp>
          <p:nvCxnSpPr>
            <p:cNvPr id="35" name="Suora yhdysviiva 34">
              <a:extLst>
                <a:ext uri="{FF2B5EF4-FFF2-40B4-BE49-F238E27FC236}">
                  <a16:creationId xmlns:a16="http://schemas.microsoft.com/office/drawing/2014/main" id="{0663A537-DEF8-6E3B-762C-65F5BA7D4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98" y="8599823"/>
              <a:ext cx="900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uora yhdysviiva 36">
              <a:extLst>
                <a:ext uri="{FF2B5EF4-FFF2-40B4-BE49-F238E27FC236}">
                  <a16:creationId xmlns:a16="http://schemas.microsoft.com/office/drawing/2014/main" id="{7EF7F52C-D6AC-A863-C9B9-27B1625C2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684" y="8762196"/>
              <a:ext cx="900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uora yhdysviiva 37">
              <a:extLst>
                <a:ext uri="{FF2B5EF4-FFF2-40B4-BE49-F238E27FC236}">
                  <a16:creationId xmlns:a16="http://schemas.microsoft.com/office/drawing/2014/main" id="{EDDC5947-D4B4-CF81-2CCB-9C2468034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970" y="8966453"/>
              <a:ext cx="900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kstiruutu 75">
            <a:extLst>
              <a:ext uri="{FF2B5EF4-FFF2-40B4-BE49-F238E27FC236}">
                <a16:creationId xmlns:a16="http://schemas.microsoft.com/office/drawing/2014/main" id="{59EA392A-7C11-D33A-933B-7FD8F22D93AB}"/>
              </a:ext>
            </a:extLst>
          </p:cNvPr>
          <p:cNvSpPr txBox="1"/>
          <p:nvPr/>
        </p:nvSpPr>
        <p:spPr>
          <a:xfrm>
            <a:off x="3429000" y="576650"/>
            <a:ext cx="841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1000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1000" b="1" dirty="0">
              <a:solidFill>
                <a:srgbClr val="002C6C"/>
              </a:solidFill>
              <a:latin typeface="Verdana"/>
            </a:endParaRPr>
          </a:p>
        </p:txBody>
      </p:sp>
      <p:grpSp>
        <p:nvGrpSpPr>
          <p:cNvPr id="198" name="Ryhmä 197">
            <a:extLst>
              <a:ext uri="{FF2B5EF4-FFF2-40B4-BE49-F238E27FC236}">
                <a16:creationId xmlns:a16="http://schemas.microsoft.com/office/drawing/2014/main" id="{139EFCB6-322A-F0D2-B2EA-E4C066775A59}"/>
              </a:ext>
            </a:extLst>
          </p:cNvPr>
          <p:cNvGrpSpPr/>
          <p:nvPr/>
        </p:nvGrpSpPr>
        <p:grpSpPr>
          <a:xfrm>
            <a:off x="263535" y="2455148"/>
            <a:ext cx="4204324" cy="1449537"/>
            <a:chOff x="263535" y="2455148"/>
            <a:chExt cx="4204324" cy="1449537"/>
          </a:xfrm>
        </p:grpSpPr>
        <p:grpSp>
          <p:nvGrpSpPr>
            <p:cNvPr id="117" name="Ryhmä 116">
              <a:extLst>
                <a:ext uri="{FF2B5EF4-FFF2-40B4-BE49-F238E27FC236}">
                  <a16:creationId xmlns:a16="http://schemas.microsoft.com/office/drawing/2014/main" id="{CA800B83-282F-EDC5-7A8F-01B8775BC583}"/>
                </a:ext>
              </a:extLst>
            </p:cNvPr>
            <p:cNvGrpSpPr/>
            <p:nvPr/>
          </p:nvGrpSpPr>
          <p:grpSpPr>
            <a:xfrm>
              <a:off x="286636" y="2455148"/>
              <a:ext cx="4179306" cy="432476"/>
              <a:chOff x="7481998" y="3273204"/>
              <a:chExt cx="4179306" cy="432476"/>
            </a:xfrm>
          </p:grpSpPr>
          <p:sp>
            <p:nvSpPr>
              <p:cNvPr id="79" name="Kaari 78">
                <a:extLst>
                  <a:ext uri="{FF2B5EF4-FFF2-40B4-BE49-F238E27FC236}">
                    <a16:creationId xmlns:a16="http://schemas.microsoft.com/office/drawing/2014/main" id="{38B3CD4C-F404-E089-A152-8B24F93CD267}"/>
                  </a:ext>
                </a:extLst>
              </p:cNvPr>
              <p:cNvSpPr/>
              <p:nvPr/>
            </p:nvSpPr>
            <p:spPr>
              <a:xfrm>
                <a:off x="7974909" y="3279843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8" name="Vapaamuotoinen: Muoto 107">
                <a:extLst>
                  <a:ext uri="{FF2B5EF4-FFF2-40B4-BE49-F238E27FC236}">
                    <a16:creationId xmlns:a16="http://schemas.microsoft.com/office/drawing/2014/main" id="{859E5962-049C-43A7-78A3-ED936AFBFF4B}"/>
                  </a:ext>
                </a:extLst>
              </p:cNvPr>
              <p:cNvSpPr/>
              <p:nvPr/>
            </p:nvSpPr>
            <p:spPr>
              <a:xfrm>
                <a:off x="7481998" y="3298211"/>
                <a:ext cx="620354" cy="375969"/>
              </a:xfrm>
              <a:custGeom>
                <a:avLst/>
                <a:gdLst>
                  <a:gd name="connsiteX0" fmla="*/ 0 w 620354"/>
                  <a:gd name="connsiteY0" fmla="*/ 0 h 375969"/>
                  <a:gd name="connsiteX1" fmla="*/ 620354 w 620354"/>
                  <a:gd name="connsiteY1" fmla="*/ 0 h 375969"/>
                  <a:gd name="connsiteX2" fmla="*/ 620354 w 620354"/>
                  <a:gd name="connsiteY2" fmla="*/ 375969 h 375969"/>
                  <a:gd name="connsiteX3" fmla="*/ 302835 w 620354"/>
                  <a:gd name="connsiteY3" fmla="*/ 375969 h 375969"/>
                  <a:gd name="connsiteX4" fmla="*/ 302835 w 620354"/>
                  <a:gd name="connsiteY4" fmla="*/ 60746 h 375969"/>
                  <a:gd name="connsiteX5" fmla="*/ 141323 w 620354"/>
                  <a:gd name="connsiteY5" fmla="*/ 60746 h 375969"/>
                  <a:gd name="connsiteX6" fmla="*/ 141323 w 620354"/>
                  <a:gd name="connsiteY6" fmla="*/ 375969 h 375969"/>
                  <a:gd name="connsiteX7" fmla="*/ 0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0" y="0"/>
                    </a:moveTo>
                    <a:lnTo>
                      <a:pt x="620354" y="0"/>
                    </a:lnTo>
                    <a:lnTo>
                      <a:pt x="620354" y="375969"/>
                    </a:lnTo>
                    <a:lnTo>
                      <a:pt x="302835" y="375969"/>
                    </a:lnTo>
                    <a:lnTo>
                      <a:pt x="302835" y="60746"/>
                    </a:lnTo>
                    <a:lnTo>
                      <a:pt x="141323" y="60746"/>
                    </a:lnTo>
                    <a:lnTo>
                      <a:pt x="141323" y="375969"/>
                    </a:lnTo>
                    <a:lnTo>
                      <a:pt x="0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0" name="Kaari 79">
                <a:extLst>
                  <a:ext uri="{FF2B5EF4-FFF2-40B4-BE49-F238E27FC236}">
                    <a16:creationId xmlns:a16="http://schemas.microsoft.com/office/drawing/2014/main" id="{04970D43-7D11-1A1B-A636-250D1473D8BA}"/>
                  </a:ext>
                </a:extLst>
              </p:cNvPr>
              <p:cNvSpPr/>
              <p:nvPr/>
            </p:nvSpPr>
            <p:spPr>
              <a:xfrm>
                <a:off x="7576405" y="3280972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81" name="Kaari 80">
                <a:extLst>
                  <a:ext uri="{FF2B5EF4-FFF2-40B4-BE49-F238E27FC236}">
                    <a16:creationId xmlns:a16="http://schemas.microsoft.com/office/drawing/2014/main" id="{43AC644B-0C7F-8D45-435F-946B3481A50A}"/>
                  </a:ext>
                </a:extLst>
              </p:cNvPr>
              <p:cNvSpPr/>
              <p:nvPr/>
            </p:nvSpPr>
            <p:spPr>
              <a:xfrm flipH="1">
                <a:off x="9834422" y="3283676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5" name="Vapaamuotoinen: Muoto 104">
                <a:extLst>
                  <a:ext uri="{FF2B5EF4-FFF2-40B4-BE49-F238E27FC236}">
                    <a16:creationId xmlns:a16="http://schemas.microsoft.com/office/drawing/2014/main" id="{F1443456-BD6D-DF35-D324-FB02082FFE09}"/>
                  </a:ext>
                </a:extLst>
              </p:cNvPr>
              <p:cNvSpPr/>
              <p:nvPr/>
            </p:nvSpPr>
            <p:spPr>
              <a:xfrm flipH="1">
                <a:off x="9728200" y="3302044"/>
                <a:ext cx="620354" cy="375969"/>
              </a:xfrm>
              <a:custGeom>
                <a:avLst/>
                <a:gdLst>
                  <a:gd name="connsiteX0" fmla="*/ 620354 w 620354"/>
                  <a:gd name="connsiteY0" fmla="*/ 0 h 375969"/>
                  <a:gd name="connsiteX1" fmla="*/ 0 w 620354"/>
                  <a:gd name="connsiteY1" fmla="*/ 0 h 375969"/>
                  <a:gd name="connsiteX2" fmla="*/ 0 w 620354"/>
                  <a:gd name="connsiteY2" fmla="*/ 375969 h 375969"/>
                  <a:gd name="connsiteX3" fmla="*/ 141324 w 620354"/>
                  <a:gd name="connsiteY3" fmla="*/ 375969 h 375969"/>
                  <a:gd name="connsiteX4" fmla="*/ 141324 w 620354"/>
                  <a:gd name="connsiteY4" fmla="*/ 60746 h 375969"/>
                  <a:gd name="connsiteX5" fmla="*/ 302836 w 620354"/>
                  <a:gd name="connsiteY5" fmla="*/ 60746 h 375969"/>
                  <a:gd name="connsiteX6" fmla="*/ 302836 w 620354"/>
                  <a:gd name="connsiteY6" fmla="*/ 375969 h 375969"/>
                  <a:gd name="connsiteX7" fmla="*/ 620354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620354" y="0"/>
                    </a:moveTo>
                    <a:lnTo>
                      <a:pt x="0" y="0"/>
                    </a:lnTo>
                    <a:lnTo>
                      <a:pt x="0" y="375969"/>
                    </a:lnTo>
                    <a:lnTo>
                      <a:pt x="141324" y="375969"/>
                    </a:lnTo>
                    <a:lnTo>
                      <a:pt x="141324" y="60746"/>
                    </a:lnTo>
                    <a:lnTo>
                      <a:pt x="302836" y="60746"/>
                    </a:lnTo>
                    <a:lnTo>
                      <a:pt x="302836" y="375969"/>
                    </a:lnTo>
                    <a:lnTo>
                      <a:pt x="620354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2" name="Kaari 81">
                <a:extLst>
                  <a:ext uri="{FF2B5EF4-FFF2-40B4-BE49-F238E27FC236}">
                    <a16:creationId xmlns:a16="http://schemas.microsoft.com/office/drawing/2014/main" id="{23D93B19-25C4-A484-C6DC-C620EF8A5A61}"/>
                  </a:ext>
                </a:extLst>
              </p:cNvPr>
              <p:cNvSpPr/>
              <p:nvPr/>
            </p:nvSpPr>
            <p:spPr>
              <a:xfrm flipH="1">
                <a:off x="10232926" y="3284805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91" name="Tekstiruutu 90">
                <a:extLst>
                  <a:ext uri="{FF2B5EF4-FFF2-40B4-BE49-F238E27FC236}">
                    <a16:creationId xmlns:a16="http://schemas.microsoft.com/office/drawing/2014/main" id="{4C25A824-C8F7-6DDE-6BE0-DDFC672DFB9F}"/>
                  </a:ext>
                </a:extLst>
              </p:cNvPr>
              <p:cNvSpPr txBox="1"/>
              <p:nvPr/>
            </p:nvSpPr>
            <p:spPr>
              <a:xfrm>
                <a:off x="8161434" y="3276652"/>
                <a:ext cx="1291750" cy="42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variant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1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serial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1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  <p:sp>
            <p:nvSpPr>
              <p:cNvPr id="94" name="Tekstiruutu 93">
                <a:extLst>
                  <a:ext uri="{FF2B5EF4-FFF2-40B4-BE49-F238E27FC236}">
                    <a16:creationId xmlns:a16="http://schemas.microsoft.com/office/drawing/2014/main" id="{BDBBBB9E-546F-1918-BAF7-A77286FF50E9}"/>
                  </a:ext>
                </a:extLst>
              </p:cNvPr>
              <p:cNvSpPr txBox="1"/>
              <p:nvPr/>
            </p:nvSpPr>
            <p:spPr>
              <a:xfrm>
                <a:off x="10369554" y="3273204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variant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2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serial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4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</p:grpSp>
        <p:grpSp>
          <p:nvGrpSpPr>
            <p:cNvPr id="118" name="Ryhmä 117">
              <a:extLst>
                <a:ext uri="{FF2B5EF4-FFF2-40B4-BE49-F238E27FC236}">
                  <a16:creationId xmlns:a16="http://schemas.microsoft.com/office/drawing/2014/main" id="{34A3B55E-A3F5-F92B-4524-B7973809F910}"/>
                </a:ext>
              </a:extLst>
            </p:cNvPr>
            <p:cNvGrpSpPr/>
            <p:nvPr/>
          </p:nvGrpSpPr>
          <p:grpSpPr>
            <a:xfrm>
              <a:off x="275086" y="2968758"/>
              <a:ext cx="4188253" cy="418946"/>
              <a:chOff x="7470448" y="3887698"/>
              <a:chExt cx="4188253" cy="418946"/>
            </a:xfrm>
          </p:grpSpPr>
          <p:sp>
            <p:nvSpPr>
              <p:cNvPr id="83" name="Kaari 82">
                <a:extLst>
                  <a:ext uri="{FF2B5EF4-FFF2-40B4-BE49-F238E27FC236}">
                    <a16:creationId xmlns:a16="http://schemas.microsoft.com/office/drawing/2014/main" id="{D88AA451-24B0-874C-6725-4AE4E489B704}"/>
                  </a:ext>
                </a:extLst>
              </p:cNvPr>
              <p:cNvSpPr/>
              <p:nvPr/>
            </p:nvSpPr>
            <p:spPr>
              <a:xfrm>
                <a:off x="7963359" y="3899856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9" name="Vapaamuotoinen: Muoto 108">
                <a:extLst>
                  <a:ext uri="{FF2B5EF4-FFF2-40B4-BE49-F238E27FC236}">
                    <a16:creationId xmlns:a16="http://schemas.microsoft.com/office/drawing/2014/main" id="{05BF1E7D-AD73-490A-12DD-A91098629F2A}"/>
                  </a:ext>
                </a:extLst>
              </p:cNvPr>
              <p:cNvSpPr/>
              <p:nvPr/>
            </p:nvSpPr>
            <p:spPr>
              <a:xfrm>
                <a:off x="7470448" y="3918224"/>
                <a:ext cx="620354" cy="375969"/>
              </a:xfrm>
              <a:custGeom>
                <a:avLst/>
                <a:gdLst>
                  <a:gd name="connsiteX0" fmla="*/ 0 w 620354"/>
                  <a:gd name="connsiteY0" fmla="*/ 0 h 375969"/>
                  <a:gd name="connsiteX1" fmla="*/ 620354 w 620354"/>
                  <a:gd name="connsiteY1" fmla="*/ 0 h 375969"/>
                  <a:gd name="connsiteX2" fmla="*/ 620354 w 620354"/>
                  <a:gd name="connsiteY2" fmla="*/ 375969 h 375969"/>
                  <a:gd name="connsiteX3" fmla="*/ 302835 w 620354"/>
                  <a:gd name="connsiteY3" fmla="*/ 375969 h 375969"/>
                  <a:gd name="connsiteX4" fmla="*/ 302835 w 620354"/>
                  <a:gd name="connsiteY4" fmla="*/ 60746 h 375969"/>
                  <a:gd name="connsiteX5" fmla="*/ 141323 w 620354"/>
                  <a:gd name="connsiteY5" fmla="*/ 60746 h 375969"/>
                  <a:gd name="connsiteX6" fmla="*/ 141323 w 620354"/>
                  <a:gd name="connsiteY6" fmla="*/ 375969 h 375969"/>
                  <a:gd name="connsiteX7" fmla="*/ 0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0" y="0"/>
                    </a:moveTo>
                    <a:lnTo>
                      <a:pt x="620354" y="0"/>
                    </a:lnTo>
                    <a:lnTo>
                      <a:pt x="620354" y="375969"/>
                    </a:lnTo>
                    <a:lnTo>
                      <a:pt x="302835" y="375969"/>
                    </a:lnTo>
                    <a:lnTo>
                      <a:pt x="302835" y="60746"/>
                    </a:lnTo>
                    <a:lnTo>
                      <a:pt x="141323" y="60746"/>
                    </a:lnTo>
                    <a:lnTo>
                      <a:pt x="141323" y="375969"/>
                    </a:lnTo>
                    <a:lnTo>
                      <a:pt x="0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4" name="Kaari 83">
                <a:extLst>
                  <a:ext uri="{FF2B5EF4-FFF2-40B4-BE49-F238E27FC236}">
                    <a16:creationId xmlns:a16="http://schemas.microsoft.com/office/drawing/2014/main" id="{0754A8AE-BBB6-F374-5890-43B25509C698}"/>
                  </a:ext>
                </a:extLst>
              </p:cNvPr>
              <p:cNvSpPr/>
              <p:nvPr/>
            </p:nvSpPr>
            <p:spPr>
              <a:xfrm>
                <a:off x="7564855" y="3900985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85" name="Kaari 84">
                <a:extLst>
                  <a:ext uri="{FF2B5EF4-FFF2-40B4-BE49-F238E27FC236}">
                    <a16:creationId xmlns:a16="http://schemas.microsoft.com/office/drawing/2014/main" id="{28F8BD23-31F9-61FE-9517-3C3C4324761B}"/>
                  </a:ext>
                </a:extLst>
              </p:cNvPr>
              <p:cNvSpPr/>
              <p:nvPr/>
            </p:nvSpPr>
            <p:spPr>
              <a:xfrm flipH="1">
                <a:off x="9822871" y="3903688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6" name="Vapaamuotoinen: Muoto 105">
                <a:extLst>
                  <a:ext uri="{FF2B5EF4-FFF2-40B4-BE49-F238E27FC236}">
                    <a16:creationId xmlns:a16="http://schemas.microsoft.com/office/drawing/2014/main" id="{04C88542-BCE0-D8BF-A9E6-9F8606FD9265}"/>
                  </a:ext>
                </a:extLst>
              </p:cNvPr>
              <p:cNvSpPr/>
              <p:nvPr/>
            </p:nvSpPr>
            <p:spPr>
              <a:xfrm flipH="1">
                <a:off x="9716649" y="3922056"/>
                <a:ext cx="620354" cy="375969"/>
              </a:xfrm>
              <a:custGeom>
                <a:avLst/>
                <a:gdLst>
                  <a:gd name="connsiteX0" fmla="*/ 620354 w 620354"/>
                  <a:gd name="connsiteY0" fmla="*/ 0 h 375969"/>
                  <a:gd name="connsiteX1" fmla="*/ 0 w 620354"/>
                  <a:gd name="connsiteY1" fmla="*/ 0 h 375969"/>
                  <a:gd name="connsiteX2" fmla="*/ 0 w 620354"/>
                  <a:gd name="connsiteY2" fmla="*/ 375969 h 375969"/>
                  <a:gd name="connsiteX3" fmla="*/ 141324 w 620354"/>
                  <a:gd name="connsiteY3" fmla="*/ 375969 h 375969"/>
                  <a:gd name="connsiteX4" fmla="*/ 141324 w 620354"/>
                  <a:gd name="connsiteY4" fmla="*/ 60746 h 375969"/>
                  <a:gd name="connsiteX5" fmla="*/ 302836 w 620354"/>
                  <a:gd name="connsiteY5" fmla="*/ 60746 h 375969"/>
                  <a:gd name="connsiteX6" fmla="*/ 302836 w 620354"/>
                  <a:gd name="connsiteY6" fmla="*/ 375969 h 375969"/>
                  <a:gd name="connsiteX7" fmla="*/ 620354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620354" y="0"/>
                    </a:moveTo>
                    <a:lnTo>
                      <a:pt x="0" y="0"/>
                    </a:lnTo>
                    <a:lnTo>
                      <a:pt x="0" y="375969"/>
                    </a:lnTo>
                    <a:lnTo>
                      <a:pt x="141324" y="375969"/>
                    </a:lnTo>
                    <a:lnTo>
                      <a:pt x="141324" y="60746"/>
                    </a:lnTo>
                    <a:lnTo>
                      <a:pt x="302836" y="60746"/>
                    </a:lnTo>
                    <a:lnTo>
                      <a:pt x="302836" y="375969"/>
                    </a:lnTo>
                    <a:lnTo>
                      <a:pt x="620354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6" name="Kaari 85">
                <a:extLst>
                  <a:ext uri="{FF2B5EF4-FFF2-40B4-BE49-F238E27FC236}">
                    <a16:creationId xmlns:a16="http://schemas.microsoft.com/office/drawing/2014/main" id="{F93E7081-9CDA-D26C-C4C3-4CDB94286896}"/>
                  </a:ext>
                </a:extLst>
              </p:cNvPr>
              <p:cNvSpPr/>
              <p:nvPr/>
            </p:nvSpPr>
            <p:spPr>
              <a:xfrm flipH="1">
                <a:off x="10221375" y="3904817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92" name="Tekstiruutu 91">
                <a:extLst>
                  <a:ext uri="{FF2B5EF4-FFF2-40B4-BE49-F238E27FC236}">
                    <a16:creationId xmlns:a16="http://schemas.microsoft.com/office/drawing/2014/main" id="{A3F9CC54-97D5-5954-10A8-78F33CF7CC59}"/>
                  </a:ext>
                </a:extLst>
              </p:cNvPr>
              <p:cNvSpPr txBox="1"/>
              <p:nvPr/>
            </p:nvSpPr>
            <p:spPr>
              <a:xfrm>
                <a:off x="8158830" y="3891146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variant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1 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serial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2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  <p:sp>
            <p:nvSpPr>
              <p:cNvPr id="95" name="Tekstiruutu 94">
                <a:extLst>
                  <a:ext uri="{FF2B5EF4-FFF2-40B4-BE49-F238E27FC236}">
                    <a16:creationId xmlns:a16="http://schemas.microsoft.com/office/drawing/2014/main" id="{950FDE5C-2987-14BD-A9F7-7C2CE18FC14E}"/>
                  </a:ext>
                </a:extLst>
              </p:cNvPr>
              <p:cNvSpPr txBox="1"/>
              <p:nvPr/>
            </p:nvSpPr>
            <p:spPr>
              <a:xfrm>
                <a:off x="10366951" y="3887698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variant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2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serial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5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</p:grpSp>
        <p:grpSp>
          <p:nvGrpSpPr>
            <p:cNvPr id="119" name="Ryhmä 118">
              <a:extLst>
                <a:ext uri="{FF2B5EF4-FFF2-40B4-BE49-F238E27FC236}">
                  <a16:creationId xmlns:a16="http://schemas.microsoft.com/office/drawing/2014/main" id="{00126114-CD6B-EA22-E6EB-89EE60292EC8}"/>
                </a:ext>
              </a:extLst>
            </p:cNvPr>
            <p:cNvGrpSpPr/>
            <p:nvPr/>
          </p:nvGrpSpPr>
          <p:grpSpPr>
            <a:xfrm>
              <a:off x="263535" y="3472209"/>
              <a:ext cx="4204324" cy="432476"/>
              <a:chOff x="7458897" y="4493465"/>
              <a:chExt cx="4204324" cy="432476"/>
            </a:xfrm>
          </p:grpSpPr>
          <p:sp>
            <p:nvSpPr>
              <p:cNvPr id="87" name="Kaari 86">
                <a:extLst>
                  <a:ext uri="{FF2B5EF4-FFF2-40B4-BE49-F238E27FC236}">
                    <a16:creationId xmlns:a16="http://schemas.microsoft.com/office/drawing/2014/main" id="{9728B0E9-B58F-88B6-C42D-9F4E154F206E}"/>
                  </a:ext>
                </a:extLst>
              </p:cNvPr>
              <p:cNvSpPr/>
              <p:nvPr/>
            </p:nvSpPr>
            <p:spPr>
              <a:xfrm>
                <a:off x="7951808" y="4519868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10" name="Vapaamuotoinen: Muoto 109">
                <a:extLst>
                  <a:ext uri="{FF2B5EF4-FFF2-40B4-BE49-F238E27FC236}">
                    <a16:creationId xmlns:a16="http://schemas.microsoft.com/office/drawing/2014/main" id="{7EF57C9C-36C7-2F72-A510-09B7B405A05E}"/>
                  </a:ext>
                </a:extLst>
              </p:cNvPr>
              <p:cNvSpPr/>
              <p:nvPr/>
            </p:nvSpPr>
            <p:spPr>
              <a:xfrm>
                <a:off x="7458897" y="4538236"/>
                <a:ext cx="620354" cy="375969"/>
              </a:xfrm>
              <a:custGeom>
                <a:avLst/>
                <a:gdLst>
                  <a:gd name="connsiteX0" fmla="*/ 0 w 620354"/>
                  <a:gd name="connsiteY0" fmla="*/ 0 h 375969"/>
                  <a:gd name="connsiteX1" fmla="*/ 620354 w 620354"/>
                  <a:gd name="connsiteY1" fmla="*/ 0 h 375969"/>
                  <a:gd name="connsiteX2" fmla="*/ 620354 w 620354"/>
                  <a:gd name="connsiteY2" fmla="*/ 375969 h 375969"/>
                  <a:gd name="connsiteX3" fmla="*/ 302835 w 620354"/>
                  <a:gd name="connsiteY3" fmla="*/ 375969 h 375969"/>
                  <a:gd name="connsiteX4" fmla="*/ 302835 w 620354"/>
                  <a:gd name="connsiteY4" fmla="*/ 60746 h 375969"/>
                  <a:gd name="connsiteX5" fmla="*/ 141323 w 620354"/>
                  <a:gd name="connsiteY5" fmla="*/ 60746 h 375969"/>
                  <a:gd name="connsiteX6" fmla="*/ 141323 w 620354"/>
                  <a:gd name="connsiteY6" fmla="*/ 375969 h 375969"/>
                  <a:gd name="connsiteX7" fmla="*/ 0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0" y="0"/>
                    </a:moveTo>
                    <a:lnTo>
                      <a:pt x="620354" y="0"/>
                    </a:lnTo>
                    <a:lnTo>
                      <a:pt x="620354" y="375969"/>
                    </a:lnTo>
                    <a:lnTo>
                      <a:pt x="302835" y="375969"/>
                    </a:lnTo>
                    <a:lnTo>
                      <a:pt x="302835" y="60746"/>
                    </a:lnTo>
                    <a:lnTo>
                      <a:pt x="141323" y="60746"/>
                    </a:lnTo>
                    <a:lnTo>
                      <a:pt x="141323" y="375969"/>
                    </a:lnTo>
                    <a:lnTo>
                      <a:pt x="0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8" name="Kaari 87">
                <a:extLst>
                  <a:ext uri="{FF2B5EF4-FFF2-40B4-BE49-F238E27FC236}">
                    <a16:creationId xmlns:a16="http://schemas.microsoft.com/office/drawing/2014/main" id="{7A2DBEDC-0E6A-FEB3-B0CB-C779521388F3}"/>
                  </a:ext>
                </a:extLst>
              </p:cNvPr>
              <p:cNvSpPr/>
              <p:nvPr/>
            </p:nvSpPr>
            <p:spPr>
              <a:xfrm>
                <a:off x="7553304" y="4520997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89" name="Kaari 88">
                <a:extLst>
                  <a:ext uri="{FF2B5EF4-FFF2-40B4-BE49-F238E27FC236}">
                    <a16:creationId xmlns:a16="http://schemas.microsoft.com/office/drawing/2014/main" id="{82833856-8FD6-9DC2-1829-8F441D816432}"/>
                  </a:ext>
                </a:extLst>
              </p:cNvPr>
              <p:cNvSpPr/>
              <p:nvPr/>
            </p:nvSpPr>
            <p:spPr>
              <a:xfrm flipH="1">
                <a:off x="9811321" y="4523701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7" name="Vapaamuotoinen: Muoto 106">
                <a:extLst>
                  <a:ext uri="{FF2B5EF4-FFF2-40B4-BE49-F238E27FC236}">
                    <a16:creationId xmlns:a16="http://schemas.microsoft.com/office/drawing/2014/main" id="{794FEB32-17AF-1440-024E-4963135AB154}"/>
                  </a:ext>
                </a:extLst>
              </p:cNvPr>
              <p:cNvSpPr/>
              <p:nvPr/>
            </p:nvSpPr>
            <p:spPr>
              <a:xfrm flipH="1">
                <a:off x="9705099" y="4542069"/>
                <a:ext cx="620354" cy="375969"/>
              </a:xfrm>
              <a:custGeom>
                <a:avLst/>
                <a:gdLst>
                  <a:gd name="connsiteX0" fmla="*/ 620354 w 620354"/>
                  <a:gd name="connsiteY0" fmla="*/ 0 h 375969"/>
                  <a:gd name="connsiteX1" fmla="*/ 0 w 620354"/>
                  <a:gd name="connsiteY1" fmla="*/ 0 h 375969"/>
                  <a:gd name="connsiteX2" fmla="*/ 0 w 620354"/>
                  <a:gd name="connsiteY2" fmla="*/ 375969 h 375969"/>
                  <a:gd name="connsiteX3" fmla="*/ 141324 w 620354"/>
                  <a:gd name="connsiteY3" fmla="*/ 375969 h 375969"/>
                  <a:gd name="connsiteX4" fmla="*/ 141324 w 620354"/>
                  <a:gd name="connsiteY4" fmla="*/ 60746 h 375969"/>
                  <a:gd name="connsiteX5" fmla="*/ 302836 w 620354"/>
                  <a:gd name="connsiteY5" fmla="*/ 60746 h 375969"/>
                  <a:gd name="connsiteX6" fmla="*/ 302836 w 620354"/>
                  <a:gd name="connsiteY6" fmla="*/ 375969 h 375969"/>
                  <a:gd name="connsiteX7" fmla="*/ 620354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620354" y="0"/>
                    </a:moveTo>
                    <a:lnTo>
                      <a:pt x="0" y="0"/>
                    </a:lnTo>
                    <a:lnTo>
                      <a:pt x="0" y="375969"/>
                    </a:lnTo>
                    <a:lnTo>
                      <a:pt x="141324" y="375969"/>
                    </a:lnTo>
                    <a:lnTo>
                      <a:pt x="141324" y="60746"/>
                    </a:lnTo>
                    <a:lnTo>
                      <a:pt x="302836" y="60746"/>
                    </a:lnTo>
                    <a:lnTo>
                      <a:pt x="302836" y="375969"/>
                    </a:lnTo>
                    <a:lnTo>
                      <a:pt x="620354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90" name="Kaari 89">
                <a:extLst>
                  <a:ext uri="{FF2B5EF4-FFF2-40B4-BE49-F238E27FC236}">
                    <a16:creationId xmlns:a16="http://schemas.microsoft.com/office/drawing/2014/main" id="{4175F61C-0726-0989-578B-8F4CAA58525A}"/>
                  </a:ext>
                </a:extLst>
              </p:cNvPr>
              <p:cNvSpPr/>
              <p:nvPr/>
            </p:nvSpPr>
            <p:spPr>
              <a:xfrm flipH="1">
                <a:off x="10209825" y="4524830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93" name="Tekstiruutu 92">
                <a:extLst>
                  <a:ext uri="{FF2B5EF4-FFF2-40B4-BE49-F238E27FC236}">
                    <a16:creationId xmlns:a16="http://schemas.microsoft.com/office/drawing/2014/main" id="{AAFA6831-2FFB-A468-80D7-FD873EED7EA0}"/>
                  </a:ext>
                </a:extLst>
              </p:cNvPr>
              <p:cNvSpPr txBox="1"/>
              <p:nvPr/>
            </p:nvSpPr>
            <p:spPr>
              <a:xfrm>
                <a:off x="8163350" y="4496913"/>
                <a:ext cx="1319261" cy="42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variant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1 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serial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3</a:t>
                </a:r>
                <a:endParaRPr lang="fi-FI" sz="788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  <p:sp>
            <p:nvSpPr>
              <p:cNvPr id="96" name="Tekstiruutu 95">
                <a:extLst>
                  <a:ext uri="{FF2B5EF4-FFF2-40B4-BE49-F238E27FC236}">
                    <a16:creationId xmlns:a16="http://schemas.microsoft.com/office/drawing/2014/main" id="{C383F837-F042-62D3-7DEB-3AAADEB0537E}"/>
                  </a:ext>
                </a:extLst>
              </p:cNvPr>
              <p:cNvSpPr txBox="1"/>
              <p:nvPr/>
            </p:nvSpPr>
            <p:spPr>
              <a:xfrm>
                <a:off x="10371471" y="4493465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variant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2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serial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6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</p:grpSp>
      </p:grpSp>
      <p:grpSp>
        <p:nvGrpSpPr>
          <p:cNvPr id="112" name="Ryhmä 111">
            <a:extLst>
              <a:ext uri="{FF2B5EF4-FFF2-40B4-BE49-F238E27FC236}">
                <a16:creationId xmlns:a16="http://schemas.microsoft.com/office/drawing/2014/main" id="{4F76D089-4358-708A-719E-0C91849FF78E}"/>
              </a:ext>
            </a:extLst>
          </p:cNvPr>
          <p:cNvGrpSpPr/>
          <p:nvPr/>
        </p:nvGrpSpPr>
        <p:grpSpPr>
          <a:xfrm>
            <a:off x="2394427" y="551777"/>
            <a:ext cx="1034573" cy="592857"/>
            <a:chOff x="1468853" y="1933859"/>
            <a:chExt cx="1238004" cy="857258"/>
          </a:xfrm>
        </p:grpSpPr>
        <p:sp>
          <p:nvSpPr>
            <p:cNvPr id="113" name="Kaari 112">
              <a:extLst>
                <a:ext uri="{FF2B5EF4-FFF2-40B4-BE49-F238E27FC236}">
                  <a16:creationId xmlns:a16="http://schemas.microsoft.com/office/drawing/2014/main" id="{96A2A4E9-0F8D-7D3D-AC5A-1784AE8FD670}"/>
                </a:ext>
              </a:extLst>
            </p:cNvPr>
            <p:cNvSpPr/>
            <p:nvPr/>
          </p:nvSpPr>
          <p:spPr>
            <a:xfrm>
              <a:off x="2452526" y="1933859"/>
              <a:ext cx="42351" cy="79859"/>
            </a:xfrm>
            <a:prstGeom prst="arc">
              <a:avLst>
                <a:gd name="adj1" fmla="val 10800000"/>
                <a:gd name="adj2" fmla="val 0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14" name="Vapaamuotoinen: Muoto 113">
              <a:extLst>
                <a:ext uri="{FF2B5EF4-FFF2-40B4-BE49-F238E27FC236}">
                  <a16:creationId xmlns:a16="http://schemas.microsoft.com/office/drawing/2014/main" id="{EB459224-DCFB-6F30-93A8-B11E3D347502}"/>
                </a:ext>
              </a:extLst>
            </p:cNvPr>
            <p:cNvSpPr/>
            <p:nvPr/>
          </p:nvSpPr>
          <p:spPr>
            <a:xfrm>
              <a:off x="1468853" y="1973789"/>
              <a:ext cx="1238004" cy="817328"/>
            </a:xfrm>
            <a:custGeom>
              <a:avLst/>
              <a:gdLst>
                <a:gd name="connsiteX0" fmla="*/ 0 w 1238004"/>
                <a:gd name="connsiteY0" fmla="*/ 0 h 817328"/>
                <a:gd name="connsiteX1" fmla="*/ 1238004 w 1238004"/>
                <a:gd name="connsiteY1" fmla="*/ 0 h 817328"/>
                <a:gd name="connsiteX2" fmla="*/ 1238004 w 1238004"/>
                <a:gd name="connsiteY2" fmla="*/ 817328 h 817328"/>
                <a:gd name="connsiteX3" fmla="*/ 604351 w 1238004"/>
                <a:gd name="connsiteY3" fmla="*/ 817328 h 817328"/>
                <a:gd name="connsiteX4" fmla="*/ 604351 w 1238004"/>
                <a:gd name="connsiteY4" fmla="*/ 132057 h 817328"/>
                <a:gd name="connsiteX5" fmla="*/ 282030 w 1238004"/>
                <a:gd name="connsiteY5" fmla="*/ 132057 h 817328"/>
                <a:gd name="connsiteX6" fmla="*/ 282030 w 1238004"/>
                <a:gd name="connsiteY6" fmla="*/ 817328 h 817328"/>
                <a:gd name="connsiteX7" fmla="*/ 0 w 1238004"/>
                <a:gd name="connsiteY7" fmla="*/ 817328 h 8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004" h="817328">
                  <a:moveTo>
                    <a:pt x="0" y="0"/>
                  </a:moveTo>
                  <a:lnTo>
                    <a:pt x="1238004" y="0"/>
                  </a:lnTo>
                  <a:lnTo>
                    <a:pt x="1238004" y="817328"/>
                  </a:lnTo>
                  <a:lnTo>
                    <a:pt x="604351" y="817328"/>
                  </a:lnTo>
                  <a:lnTo>
                    <a:pt x="604351" y="132057"/>
                  </a:lnTo>
                  <a:lnTo>
                    <a:pt x="282030" y="132057"/>
                  </a:lnTo>
                  <a:lnTo>
                    <a:pt x="282030" y="817328"/>
                  </a:lnTo>
                  <a:lnTo>
                    <a:pt x="0" y="81732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514350">
                <a:defRPr/>
              </a:pPr>
              <a:endParaRPr lang="fi-FI" sz="1013">
                <a:solidFill>
                  <a:prstClr val="white"/>
                </a:solidFill>
                <a:latin typeface="Avenir Next LT Pro"/>
              </a:endParaRPr>
            </a:p>
          </p:txBody>
        </p:sp>
        <p:sp>
          <p:nvSpPr>
            <p:cNvPr id="115" name="Kaari 114">
              <a:extLst>
                <a:ext uri="{FF2B5EF4-FFF2-40B4-BE49-F238E27FC236}">
                  <a16:creationId xmlns:a16="http://schemas.microsoft.com/office/drawing/2014/main" id="{344A87F7-766C-B881-1130-EBAE882A1A00}"/>
                </a:ext>
              </a:extLst>
            </p:cNvPr>
            <p:cNvSpPr/>
            <p:nvPr/>
          </p:nvSpPr>
          <p:spPr>
            <a:xfrm>
              <a:off x="1657255" y="1936313"/>
              <a:ext cx="42351" cy="79859"/>
            </a:xfrm>
            <a:prstGeom prst="arc">
              <a:avLst>
                <a:gd name="adj1" fmla="val 10800000"/>
                <a:gd name="adj2" fmla="val 0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</p:grpSp>
      <p:grpSp>
        <p:nvGrpSpPr>
          <p:cNvPr id="123" name="Ryhmä 122">
            <a:extLst>
              <a:ext uri="{FF2B5EF4-FFF2-40B4-BE49-F238E27FC236}">
                <a16:creationId xmlns:a16="http://schemas.microsoft.com/office/drawing/2014/main" id="{ABDC99D9-D605-0337-E68E-0DAFF721DE41}"/>
              </a:ext>
            </a:extLst>
          </p:cNvPr>
          <p:cNvGrpSpPr/>
          <p:nvPr/>
        </p:nvGrpSpPr>
        <p:grpSpPr>
          <a:xfrm>
            <a:off x="264926" y="1525326"/>
            <a:ext cx="4179306" cy="404809"/>
            <a:chOff x="7481998" y="3273204"/>
            <a:chExt cx="4179306" cy="404809"/>
          </a:xfrm>
        </p:grpSpPr>
        <p:sp>
          <p:nvSpPr>
            <p:cNvPr id="124" name="Kaari 123">
              <a:extLst>
                <a:ext uri="{FF2B5EF4-FFF2-40B4-BE49-F238E27FC236}">
                  <a16:creationId xmlns:a16="http://schemas.microsoft.com/office/drawing/2014/main" id="{48FD6081-F2DA-511C-30B0-4A710E016729}"/>
                </a:ext>
              </a:extLst>
            </p:cNvPr>
            <p:cNvSpPr/>
            <p:nvPr/>
          </p:nvSpPr>
          <p:spPr>
            <a:xfrm>
              <a:off x="7974909" y="3279843"/>
              <a:ext cx="21222" cy="36735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25" name="Vapaamuotoinen: Muoto 124">
              <a:extLst>
                <a:ext uri="{FF2B5EF4-FFF2-40B4-BE49-F238E27FC236}">
                  <a16:creationId xmlns:a16="http://schemas.microsoft.com/office/drawing/2014/main" id="{696089DF-55CB-AA0C-BF67-C5A2F9A35052}"/>
                </a:ext>
              </a:extLst>
            </p:cNvPr>
            <p:cNvSpPr/>
            <p:nvPr/>
          </p:nvSpPr>
          <p:spPr>
            <a:xfrm>
              <a:off x="7481998" y="3298211"/>
              <a:ext cx="620354" cy="375969"/>
            </a:xfrm>
            <a:custGeom>
              <a:avLst/>
              <a:gdLst>
                <a:gd name="connsiteX0" fmla="*/ 0 w 620354"/>
                <a:gd name="connsiteY0" fmla="*/ 0 h 375969"/>
                <a:gd name="connsiteX1" fmla="*/ 620354 w 620354"/>
                <a:gd name="connsiteY1" fmla="*/ 0 h 375969"/>
                <a:gd name="connsiteX2" fmla="*/ 620354 w 620354"/>
                <a:gd name="connsiteY2" fmla="*/ 375969 h 375969"/>
                <a:gd name="connsiteX3" fmla="*/ 302835 w 620354"/>
                <a:gd name="connsiteY3" fmla="*/ 375969 h 375969"/>
                <a:gd name="connsiteX4" fmla="*/ 302835 w 620354"/>
                <a:gd name="connsiteY4" fmla="*/ 60746 h 375969"/>
                <a:gd name="connsiteX5" fmla="*/ 141323 w 620354"/>
                <a:gd name="connsiteY5" fmla="*/ 60746 h 375969"/>
                <a:gd name="connsiteX6" fmla="*/ 141323 w 620354"/>
                <a:gd name="connsiteY6" fmla="*/ 375969 h 375969"/>
                <a:gd name="connsiteX7" fmla="*/ 0 w 620354"/>
                <a:gd name="connsiteY7" fmla="*/ 375969 h 37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354" h="375969">
                  <a:moveTo>
                    <a:pt x="0" y="0"/>
                  </a:moveTo>
                  <a:lnTo>
                    <a:pt x="620354" y="0"/>
                  </a:lnTo>
                  <a:lnTo>
                    <a:pt x="620354" y="375969"/>
                  </a:lnTo>
                  <a:lnTo>
                    <a:pt x="302835" y="375969"/>
                  </a:lnTo>
                  <a:lnTo>
                    <a:pt x="302835" y="60746"/>
                  </a:lnTo>
                  <a:lnTo>
                    <a:pt x="141323" y="60746"/>
                  </a:lnTo>
                  <a:lnTo>
                    <a:pt x="141323" y="375969"/>
                  </a:lnTo>
                  <a:lnTo>
                    <a:pt x="0" y="37596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514350">
                <a:defRPr/>
              </a:pPr>
              <a:endParaRPr lang="fi-FI" sz="1013">
                <a:solidFill>
                  <a:prstClr val="white"/>
                </a:solidFill>
                <a:latin typeface="Avenir Next LT Pro"/>
              </a:endParaRPr>
            </a:p>
          </p:txBody>
        </p:sp>
        <p:sp>
          <p:nvSpPr>
            <p:cNvPr id="126" name="Kaari 125">
              <a:extLst>
                <a:ext uri="{FF2B5EF4-FFF2-40B4-BE49-F238E27FC236}">
                  <a16:creationId xmlns:a16="http://schemas.microsoft.com/office/drawing/2014/main" id="{74613BFD-68AC-9BF5-A895-F5A05D433FCA}"/>
                </a:ext>
              </a:extLst>
            </p:cNvPr>
            <p:cNvSpPr/>
            <p:nvPr/>
          </p:nvSpPr>
          <p:spPr>
            <a:xfrm>
              <a:off x="7576405" y="3280972"/>
              <a:ext cx="21222" cy="36735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27" name="Kaari 126">
              <a:extLst>
                <a:ext uri="{FF2B5EF4-FFF2-40B4-BE49-F238E27FC236}">
                  <a16:creationId xmlns:a16="http://schemas.microsoft.com/office/drawing/2014/main" id="{317DAE27-739D-0B10-1BD8-1E9968011DA9}"/>
                </a:ext>
              </a:extLst>
            </p:cNvPr>
            <p:cNvSpPr/>
            <p:nvPr/>
          </p:nvSpPr>
          <p:spPr>
            <a:xfrm flipH="1">
              <a:off x="9834422" y="3283676"/>
              <a:ext cx="21222" cy="36735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28" name="Vapaamuotoinen: Muoto 127">
              <a:extLst>
                <a:ext uri="{FF2B5EF4-FFF2-40B4-BE49-F238E27FC236}">
                  <a16:creationId xmlns:a16="http://schemas.microsoft.com/office/drawing/2014/main" id="{B509894A-2A7C-9B59-44E1-402E41A665EE}"/>
                </a:ext>
              </a:extLst>
            </p:cNvPr>
            <p:cNvSpPr/>
            <p:nvPr/>
          </p:nvSpPr>
          <p:spPr>
            <a:xfrm flipH="1">
              <a:off x="9728200" y="3302044"/>
              <a:ext cx="620354" cy="375969"/>
            </a:xfrm>
            <a:custGeom>
              <a:avLst/>
              <a:gdLst>
                <a:gd name="connsiteX0" fmla="*/ 620354 w 620354"/>
                <a:gd name="connsiteY0" fmla="*/ 0 h 375969"/>
                <a:gd name="connsiteX1" fmla="*/ 0 w 620354"/>
                <a:gd name="connsiteY1" fmla="*/ 0 h 375969"/>
                <a:gd name="connsiteX2" fmla="*/ 0 w 620354"/>
                <a:gd name="connsiteY2" fmla="*/ 375969 h 375969"/>
                <a:gd name="connsiteX3" fmla="*/ 141324 w 620354"/>
                <a:gd name="connsiteY3" fmla="*/ 375969 h 375969"/>
                <a:gd name="connsiteX4" fmla="*/ 141324 w 620354"/>
                <a:gd name="connsiteY4" fmla="*/ 60746 h 375969"/>
                <a:gd name="connsiteX5" fmla="*/ 302836 w 620354"/>
                <a:gd name="connsiteY5" fmla="*/ 60746 h 375969"/>
                <a:gd name="connsiteX6" fmla="*/ 302836 w 620354"/>
                <a:gd name="connsiteY6" fmla="*/ 375969 h 375969"/>
                <a:gd name="connsiteX7" fmla="*/ 620354 w 620354"/>
                <a:gd name="connsiteY7" fmla="*/ 375969 h 37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354" h="375969">
                  <a:moveTo>
                    <a:pt x="620354" y="0"/>
                  </a:moveTo>
                  <a:lnTo>
                    <a:pt x="0" y="0"/>
                  </a:lnTo>
                  <a:lnTo>
                    <a:pt x="0" y="375969"/>
                  </a:lnTo>
                  <a:lnTo>
                    <a:pt x="141324" y="375969"/>
                  </a:lnTo>
                  <a:lnTo>
                    <a:pt x="141324" y="60746"/>
                  </a:lnTo>
                  <a:lnTo>
                    <a:pt x="302836" y="60746"/>
                  </a:lnTo>
                  <a:lnTo>
                    <a:pt x="302836" y="375969"/>
                  </a:lnTo>
                  <a:lnTo>
                    <a:pt x="620354" y="37596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514350">
                <a:defRPr/>
              </a:pPr>
              <a:endParaRPr lang="fi-FI" sz="1013">
                <a:solidFill>
                  <a:prstClr val="white"/>
                </a:solidFill>
                <a:latin typeface="Avenir Next LT Pro"/>
              </a:endParaRPr>
            </a:p>
          </p:txBody>
        </p:sp>
        <p:sp>
          <p:nvSpPr>
            <p:cNvPr id="129" name="Kaari 128">
              <a:extLst>
                <a:ext uri="{FF2B5EF4-FFF2-40B4-BE49-F238E27FC236}">
                  <a16:creationId xmlns:a16="http://schemas.microsoft.com/office/drawing/2014/main" id="{66F6EF78-FB6E-D3B6-4217-7313417E29D3}"/>
                </a:ext>
              </a:extLst>
            </p:cNvPr>
            <p:cNvSpPr/>
            <p:nvPr/>
          </p:nvSpPr>
          <p:spPr>
            <a:xfrm flipH="1">
              <a:off x="10232926" y="3284805"/>
              <a:ext cx="21222" cy="36735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30" name="Tekstiruutu 129">
              <a:extLst>
                <a:ext uri="{FF2B5EF4-FFF2-40B4-BE49-F238E27FC236}">
                  <a16:creationId xmlns:a16="http://schemas.microsoft.com/office/drawing/2014/main" id="{3A02BA49-74BB-D4B2-24E2-331BE0FE4BD9}"/>
                </a:ext>
              </a:extLst>
            </p:cNvPr>
            <p:cNvSpPr txBox="1"/>
            <p:nvPr/>
          </p:nvSpPr>
          <p:spPr>
            <a:xfrm>
              <a:off x="8161434" y="3276652"/>
              <a:ext cx="1291750" cy="33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299">
                <a:defRPr/>
              </a:pP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MTO GTIN</a:t>
              </a:r>
              <a:endParaRPr lang="fi-FI" sz="788" b="1" dirty="0">
                <a:solidFill>
                  <a:srgbClr val="002C6C"/>
                </a:solidFill>
                <a:latin typeface="Verdana"/>
              </a:endParaRPr>
            </a:p>
            <a:p>
              <a:pPr defTabSz="514299">
                <a:defRPr/>
              </a:pP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+ </a:t>
              </a:r>
              <a:r>
                <a:rPr lang="fi-FI" sz="788" dirty="0" err="1">
                  <a:solidFill>
                    <a:srgbClr val="002C6C"/>
                  </a:solidFill>
                  <a:latin typeface="Verdana"/>
                </a:rPr>
                <a:t>variant</a:t>
              </a: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 </a:t>
              </a:r>
              <a:r>
                <a:rPr lang="fi-FI" sz="788" dirty="0" err="1">
                  <a:solidFill>
                    <a:srgbClr val="002C6C"/>
                  </a:solidFill>
                  <a:latin typeface="Verdana"/>
                </a:rPr>
                <a:t>number</a:t>
              </a: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 1</a:t>
              </a:r>
            </a:p>
          </p:txBody>
        </p:sp>
        <p:sp>
          <p:nvSpPr>
            <p:cNvPr id="131" name="Tekstiruutu 130">
              <a:extLst>
                <a:ext uri="{FF2B5EF4-FFF2-40B4-BE49-F238E27FC236}">
                  <a16:creationId xmlns:a16="http://schemas.microsoft.com/office/drawing/2014/main" id="{442C8889-357F-A66A-E2EE-2326B1901F70}"/>
                </a:ext>
              </a:extLst>
            </p:cNvPr>
            <p:cNvSpPr txBox="1"/>
            <p:nvPr/>
          </p:nvSpPr>
          <p:spPr>
            <a:xfrm>
              <a:off x="10369554" y="3273204"/>
              <a:ext cx="1291750" cy="33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299">
                <a:defRPr/>
              </a:pP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MTO GTIN</a:t>
              </a:r>
              <a:endParaRPr lang="fi-FI" sz="788" b="1" dirty="0">
                <a:solidFill>
                  <a:srgbClr val="002C6C"/>
                </a:solidFill>
                <a:latin typeface="Verdana"/>
              </a:endParaRPr>
            </a:p>
            <a:p>
              <a:pPr defTabSz="514299">
                <a:defRPr/>
              </a:pP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+ </a:t>
              </a:r>
              <a:r>
                <a:rPr lang="fi-FI" sz="788" dirty="0" err="1">
                  <a:solidFill>
                    <a:srgbClr val="002C6C"/>
                  </a:solidFill>
                  <a:latin typeface="Verdana"/>
                </a:rPr>
                <a:t>variant</a:t>
              </a: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 </a:t>
              </a:r>
              <a:r>
                <a:rPr lang="fi-FI" sz="788" dirty="0" err="1">
                  <a:solidFill>
                    <a:srgbClr val="002C6C"/>
                  </a:solidFill>
                  <a:latin typeface="Verdana"/>
                </a:rPr>
                <a:t>number</a:t>
              </a: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 2</a:t>
              </a:r>
            </a:p>
          </p:txBody>
        </p:sp>
      </p:grpSp>
      <p:grpSp>
        <p:nvGrpSpPr>
          <p:cNvPr id="171" name="Ryhmä 170">
            <a:extLst>
              <a:ext uri="{FF2B5EF4-FFF2-40B4-BE49-F238E27FC236}">
                <a16:creationId xmlns:a16="http://schemas.microsoft.com/office/drawing/2014/main" id="{ED6B8618-89C6-5FC1-546A-582BE0437C35}"/>
              </a:ext>
            </a:extLst>
          </p:cNvPr>
          <p:cNvGrpSpPr/>
          <p:nvPr/>
        </p:nvGrpSpPr>
        <p:grpSpPr>
          <a:xfrm>
            <a:off x="4557328" y="1532129"/>
            <a:ext cx="619827" cy="395835"/>
            <a:chOff x="4389688" y="1345637"/>
            <a:chExt cx="1102852" cy="701043"/>
          </a:xfrm>
        </p:grpSpPr>
        <p:sp>
          <p:nvSpPr>
            <p:cNvPr id="156" name="Kaari 155">
              <a:extLst>
                <a:ext uri="{FF2B5EF4-FFF2-40B4-BE49-F238E27FC236}">
                  <a16:creationId xmlns:a16="http://schemas.microsoft.com/office/drawing/2014/main" id="{10ACB750-2EFB-0976-2278-B827DBE5624C}"/>
                </a:ext>
              </a:extLst>
            </p:cNvPr>
            <p:cNvSpPr/>
            <p:nvPr/>
          </p:nvSpPr>
          <p:spPr>
            <a:xfrm>
              <a:off x="5265974" y="1345637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57" name="Suorakulmio 156">
              <a:extLst>
                <a:ext uri="{FF2B5EF4-FFF2-40B4-BE49-F238E27FC236}">
                  <a16:creationId xmlns:a16="http://schemas.microsoft.com/office/drawing/2014/main" id="{137943C9-74FC-9198-6950-13B9F9D8BB13}"/>
                </a:ext>
              </a:extLst>
            </p:cNvPr>
            <p:cNvSpPr/>
            <p:nvPr/>
          </p:nvSpPr>
          <p:spPr>
            <a:xfrm>
              <a:off x="4389688" y="1378290"/>
              <a:ext cx="1102852" cy="66839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58" name="Kaari 157">
              <a:extLst>
                <a:ext uri="{FF2B5EF4-FFF2-40B4-BE49-F238E27FC236}">
                  <a16:creationId xmlns:a16="http://schemas.microsoft.com/office/drawing/2014/main" id="{75CE068C-43C6-F77A-2CE3-65DBC6FB592F}"/>
                </a:ext>
              </a:extLst>
            </p:cNvPr>
            <p:cNvSpPr/>
            <p:nvPr/>
          </p:nvSpPr>
          <p:spPr>
            <a:xfrm>
              <a:off x="4557522" y="1347644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172" name="Tekstiruutu 171">
            <a:extLst>
              <a:ext uri="{FF2B5EF4-FFF2-40B4-BE49-F238E27FC236}">
                <a16:creationId xmlns:a16="http://schemas.microsoft.com/office/drawing/2014/main" id="{4F62FB88-B440-149C-476C-C0279B9CDD0C}"/>
              </a:ext>
            </a:extLst>
          </p:cNvPr>
          <p:cNvSpPr txBox="1"/>
          <p:nvPr/>
        </p:nvSpPr>
        <p:spPr>
          <a:xfrm>
            <a:off x="5190578" y="1522348"/>
            <a:ext cx="129175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788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788" b="1" dirty="0">
              <a:solidFill>
                <a:srgbClr val="002C6C"/>
              </a:solidFill>
              <a:latin typeface="Verdana"/>
            </a:endParaRPr>
          </a:p>
          <a:p>
            <a:pPr defTabSz="514299">
              <a:defRPr/>
            </a:pPr>
            <a:r>
              <a:rPr lang="fi-FI" sz="788" dirty="0">
                <a:solidFill>
                  <a:srgbClr val="002C6C"/>
                </a:solidFill>
                <a:latin typeface="Verdana"/>
              </a:rPr>
              <a:t>+ </a:t>
            </a:r>
            <a:r>
              <a:rPr lang="fi-FI" sz="788" dirty="0" err="1">
                <a:solidFill>
                  <a:srgbClr val="002C6C"/>
                </a:solidFill>
                <a:latin typeface="Verdana"/>
              </a:rPr>
              <a:t>variant</a:t>
            </a:r>
            <a:r>
              <a:rPr lang="fi-FI" sz="788" dirty="0">
                <a:solidFill>
                  <a:srgbClr val="002C6C"/>
                </a:solidFill>
                <a:latin typeface="Verdana"/>
              </a:rPr>
              <a:t> </a:t>
            </a:r>
            <a:r>
              <a:rPr lang="fi-FI" sz="788" dirty="0" err="1">
                <a:solidFill>
                  <a:srgbClr val="002C6C"/>
                </a:solidFill>
                <a:latin typeface="Verdana"/>
              </a:rPr>
              <a:t>number</a:t>
            </a:r>
            <a:r>
              <a:rPr lang="fi-FI" sz="788" dirty="0">
                <a:solidFill>
                  <a:srgbClr val="002C6C"/>
                </a:solidFill>
                <a:latin typeface="Verdana"/>
              </a:rPr>
              <a:t> 3</a:t>
            </a:r>
          </a:p>
        </p:txBody>
      </p:sp>
      <p:grpSp>
        <p:nvGrpSpPr>
          <p:cNvPr id="178" name="Ryhmä 177">
            <a:extLst>
              <a:ext uri="{FF2B5EF4-FFF2-40B4-BE49-F238E27FC236}">
                <a16:creationId xmlns:a16="http://schemas.microsoft.com/office/drawing/2014/main" id="{C57167C3-5517-610E-7393-3C6E4945322F}"/>
              </a:ext>
            </a:extLst>
          </p:cNvPr>
          <p:cNvGrpSpPr/>
          <p:nvPr/>
        </p:nvGrpSpPr>
        <p:grpSpPr>
          <a:xfrm>
            <a:off x="4557328" y="2431289"/>
            <a:ext cx="619827" cy="395835"/>
            <a:chOff x="4389688" y="1345637"/>
            <a:chExt cx="1102852" cy="701043"/>
          </a:xfrm>
        </p:grpSpPr>
        <p:sp>
          <p:nvSpPr>
            <p:cNvPr id="179" name="Kaari 178">
              <a:extLst>
                <a:ext uri="{FF2B5EF4-FFF2-40B4-BE49-F238E27FC236}">
                  <a16:creationId xmlns:a16="http://schemas.microsoft.com/office/drawing/2014/main" id="{82225A0C-669B-3F81-1678-AC602F3AC892}"/>
                </a:ext>
              </a:extLst>
            </p:cNvPr>
            <p:cNvSpPr/>
            <p:nvPr/>
          </p:nvSpPr>
          <p:spPr>
            <a:xfrm>
              <a:off x="5265974" y="1345637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0" name="Suorakulmio 179">
              <a:extLst>
                <a:ext uri="{FF2B5EF4-FFF2-40B4-BE49-F238E27FC236}">
                  <a16:creationId xmlns:a16="http://schemas.microsoft.com/office/drawing/2014/main" id="{57520E49-2508-4357-FF07-44C6C5B6B0C2}"/>
                </a:ext>
              </a:extLst>
            </p:cNvPr>
            <p:cNvSpPr/>
            <p:nvPr/>
          </p:nvSpPr>
          <p:spPr>
            <a:xfrm>
              <a:off x="4389688" y="1378290"/>
              <a:ext cx="1102852" cy="66839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1" name="Kaari 180">
              <a:extLst>
                <a:ext uri="{FF2B5EF4-FFF2-40B4-BE49-F238E27FC236}">
                  <a16:creationId xmlns:a16="http://schemas.microsoft.com/office/drawing/2014/main" id="{5477CBCF-DE34-169E-D5A6-922F41D34877}"/>
                </a:ext>
              </a:extLst>
            </p:cNvPr>
            <p:cNvSpPr/>
            <p:nvPr/>
          </p:nvSpPr>
          <p:spPr>
            <a:xfrm>
              <a:off x="4557522" y="1347644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182" name="Tekstiruutu 181">
            <a:extLst>
              <a:ext uri="{FF2B5EF4-FFF2-40B4-BE49-F238E27FC236}">
                <a16:creationId xmlns:a16="http://schemas.microsoft.com/office/drawing/2014/main" id="{25D4F85D-E9AF-763D-FCA7-94CAB414E27B}"/>
              </a:ext>
            </a:extLst>
          </p:cNvPr>
          <p:cNvSpPr txBox="1"/>
          <p:nvPr/>
        </p:nvSpPr>
        <p:spPr>
          <a:xfrm>
            <a:off x="5190578" y="2421508"/>
            <a:ext cx="1291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variant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number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3</a:t>
            </a: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serial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number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7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</p:txBody>
      </p:sp>
      <p:grpSp>
        <p:nvGrpSpPr>
          <p:cNvPr id="183" name="Ryhmä 182">
            <a:extLst>
              <a:ext uri="{FF2B5EF4-FFF2-40B4-BE49-F238E27FC236}">
                <a16:creationId xmlns:a16="http://schemas.microsoft.com/office/drawing/2014/main" id="{BF3D2E56-815A-7FD6-6E5A-8D697435B809}"/>
              </a:ext>
            </a:extLst>
          </p:cNvPr>
          <p:cNvGrpSpPr/>
          <p:nvPr/>
        </p:nvGrpSpPr>
        <p:grpSpPr>
          <a:xfrm>
            <a:off x="4557328" y="2960184"/>
            <a:ext cx="619827" cy="395835"/>
            <a:chOff x="4389688" y="1345637"/>
            <a:chExt cx="1102852" cy="701043"/>
          </a:xfrm>
        </p:grpSpPr>
        <p:sp>
          <p:nvSpPr>
            <p:cNvPr id="184" name="Kaari 183">
              <a:extLst>
                <a:ext uri="{FF2B5EF4-FFF2-40B4-BE49-F238E27FC236}">
                  <a16:creationId xmlns:a16="http://schemas.microsoft.com/office/drawing/2014/main" id="{80603BBE-9955-B8DD-1515-1D8627C894B9}"/>
                </a:ext>
              </a:extLst>
            </p:cNvPr>
            <p:cNvSpPr/>
            <p:nvPr/>
          </p:nvSpPr>
          <p:spPr>
            <a:xfrm>
              <a:off x="5265974" y="1345637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5" name="Suorakulmio 184">
              <a:extLst>
                <a:ext uri="{FF2B5EF4-FFF2-40B4-BE49-F238E27FC236}">
                  <a16:creationId xmlns:a16="http://schemas.microsoft.com/office/drawing/2014/main" id="{724E6799-36CD-70DF-34E2-6771BCB2B320}"/>
                </a:ext>
              </a:extLst>
            </p:cNvPr>
            <p:cNvSpPr/>
            <p:nvPr/>
          </p:nvSpPr>
          <p:spPr>
            <a:xfrm>
              <a:off x="4389688" y="1378290"/>
              <a:ext cx="1102852" cy="66839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6" name="Kaari 185">
              <a:extLst>
                <a:ext uri="{FF2B5EF4-FFF2-40B4-BE49-F238E27FC236}">
                  <a16:creationId xmlns:a16="http://schemas.microsoft.com/office/drawing/2014/main" id="{A630FF82-F46A-BAB0-CBFD-EF5F54B78DED}"/>
                </a:ext>
              </a:extLst>
            </p:cNvPr>
            <p:cNvSpPr/>
            <p:nvPr/>
          </p:nvSpPr>
          <p:spPr>
            <a:xfrm>
              <a:off x="4557522" y="1347644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187" name="Tekstiruutu 186">
            <a:extLst>
              <a:ext uri="{FF2B5EF4-FFF2-40B4-BE49-F238E27FC236}">
                <a16:creationId xmlns:a16="http://schemas.microsoft.com/office/drawing/2014/main" id="{47825AD3-5BA1-F779-D050-A834CBF4648C}"/>
              </a:ext>
            </a:extLst>
          </p:cNvPr>
          <p:cNvSpPr txBox="1"/>
          <p:nvPr/>
        </p:nvSpPr>
        <p:spPr>
          <a:xfrm>
            <a:off x="5190578" y="2950403"/>
            <a:ext cx="1291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variant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number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3</a:t>
            </a: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serial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number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8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</p:txBody>
      </p:sp>
      <p:grpSp>
        <p:nvGrpSpPr>
          <p:cNvPr id="188" name="Ryhmä 187">
            <a:extLst>
              <a:ext uri="{FF2B5EF4-FFF2-40B4-BE49-F238E27FC236}">
                <a16:creationId xmlns:a16="http://schemas.microsoft.com/office/drawing/2014/main" id="{33DC4CC5-126C-4CDA-C428-597D678C07A2}"/>
              </a:ext>
            </a:extLst>
          </p:cNvPr>
          <p:cNvGrpSpPr/>
          <p:nvPr/>
        </p:nvGrpSpPr>
        <p:grpSpPr>
          <a:xfrm>
            <a:off x="4570751" y="3489079"/>
            <a:ext cx="619827" cy="395835"/>
            <a:chOff x="4389688" y="1345637"/>
            <a:chExt cx="1102852" cy="701043"/>
          </a:xfrm>
        </p:grpSpPr>
        <p:sp>
          <p:nvSpPr>
            <p:cNvPr id="189" name="Kaari 188">
              <a:extLst>
                <a:ext uri="{FF2B5EF4-FFF2-40B4-BE49-F238E27FC236}">
                  <a16:creationId xmlns:a16="http://schemas.microsoft.com/office/drawing/2014/main" id="{3A380A43-E494-0918-6C46-F0CA9B290BE9}"/>
                </a:ext>
              </a:extLst>
            </p:cNvPr>
            <p:cNvSpPr/>
            <p:nvPr/>
          </p:nvSpPr>
          <p:spPr>
            <a:xfrm>
              <a:off x="5265974" y="1345637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90" name="Suorakulmio 189">
              <a:extLst>
                <a:ext uri="{FF2B5EF4-FFF2-40B4-BE49-F238E27FC236}">
                  <a16:creationId xmlns:a16="http://schemas.microsoft.com/office/drawing/2014/main" id="{7918D362-3F96-8CE6-07CD-18A8425FD43B}"/>
                </a:ext>
              </a:extLst>
            </p:cNvPr>
            <p:cNvSpPr/>
            <p:nvPr/>
          </p:nvSpPr>
          <p:spPr>
            <a:xfrm>
              <a:off x="4389688" y="1378290"/>
              <a:ext cx="1102852" cy="66839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91" name="Kaari 190">
              <a:extLst>
                <a:ext uri="{FF2B5EF4-FFF2-40B4-BE49-F238E27FC236}">
                  <a16:creationId xmlns:a16="http://schemas.microsoft.com/office/drawing/2014/main" id="{B7D90980-0742-8416-9AF5-94D56AFBC65B}"/>
                </a:ext>
              </a:extLst>
            </p:cNvPr>
            <p:cNvSpPr/>
            <p:nvPr/>
          </p:nvSpPr>
          <p:spPr>
            <a:xfrm>
              <a:off x="4557522" y="1347644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192" name="Tekstiruutu 191">
            <a:extLst>
              <a:ext uri="{FF2B5EF4-FFF2-40B4-BE49-F238E27FC236}">
                <a16:creationId xmlns:a16="http://schemas.microsoft.com/office/drawing/2014/main" id="{693BEC7F-056B-EB7B-3C48-3B7EAE63EBD0}"/>
              </a:ext>
            </a:extLst>
          </p:cNvPr>
          <p:cNvSpPr txBox="1"/>
          <p:nvPr/>
        </p:nvSpPr>
        <p:spPr>
          <a:xfrm>
            <a:off x="5204001" y="3479298"/>
            <a:ext cx="1291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variant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number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3</a:t>
            </a: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serial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number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9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</p:txBody>
      </p:sp>
      <p:sp>
        <p:nvSpPr>
          <p:cNvPr id="196" name="Suorakulmio: Pyöristetyt kulmat 195">
            <a:extLst>
              <a:ext uri="{FF2B5EF4-FFF2-40B4-BE49-F238E27FC236}">
                <a16:creationId xmlns:a16="http://schemas.microsoft.com/office/drawing/2014/main" id="{CFE5096B-4652-1D4E-E99E-6E5873133259}"/>
              </a:ext>
            </a:extLst>
          </p:cNvPr>
          <p:cNvSpPr/>
          <p:nvPr/>
        </p:nvSpPr>
        <p:spPr>
          <a:xfrm>
            <a:off x="5026364" y="8721359"/>
            <a:ext cx="42977" cy="1032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120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e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1554</TotalTime>
  <Words>493</Words>
  <Application>Microsoft Office PowerPoint</Application>
  <PresentationFormat>A4-paperi (210 x 297 mm)</PresentationFormat>
  <Paragraphs>134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Avenir Next LT Pro</vt:lpstr>
      <vt:lpstr>Calibri</vt:lpstr>
      <vt:lpstr>Verdana</vt:lpstr>
      <vt:lpstr>Office-teema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Teemu Alaluusua</dc:creator>
  <cp:lastModifiedBy>Teemu Alaluusua</cp:lastModifiedBy>
  <cp:revision>1</cp:revision>
  <dcterms:created xsi:type="dcterms:W3CDTF">2025-04-28T16:43:08Z</dcterms:created>
  <dcterms:modified xsi:type="dcterms:W3CDTF">2025-10-13T12:22:17Z</dcterms:modified>
</cp:coreProperties>
</file>