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6" r:id="rId5"/>
    <p:sldId id="258" r:id="rId6"/>
    <p:sldId id="259" r:id="rId7"/>
    <p:sldId id="260" r:id="rId8"/>
    <p:sldId id="262" r:id="rId9"/>
    <p:sldId id="263" r:id="rId10"/>
    <p:sldId id="264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Daniel Cen Zapata" userId="4f0e0bcf7f8e8b72" providerId="LiveId" clId="{1E873838-205D-4DDC-975D-B350DDC7CC0A}"/>
    <pc:docChg chg="undo custSel modSld">
      <pc:chgData name="Leonardo Daniel Cen Zapata" userId="4f0e0bcf7f8e8b72" providerId="LiveId" clId="{1E873838-205D-4DDC-975D-B350DDC7CC0A}" dt="2023-09-20T01:11:16.563" v="16" actId="1076"/>
      <pc:docMkLst>
        <pc:docMk/>
      </pc:docMkLst>
      <pc:sldChg chg="delSp modSp mod">
        <pc:chgData name="Leonardo Daniel Cen Zapata" userId="4f0e0bcf7f8e8b72" providerId="LiveId" clId="{1E873838-205D-4DDC-975D-B350DDC7CC0A}" dt="2023-09-20T01:11:16.563" v="16" actId="1076"/>
        <pc:sldMkLst>
          <pc:docMk/>
          <pc:sldMk cId="0" sldId="256"/>
        </pc:sldMkLst>
        <pc:spChg chg="mod">
          <ac:chgData name="Leonardo Daniel Cen Zapata" userId="4f0e0bcf7f8e8b72" providerId="LiveId" clId="{1E873838-205D-4DDC-975D-B350DDC7CC0A}" dt="2023-09-20T01:11:16.563" v="16" actId="1076"/>
          <ac:spMkLst>
            <pc:docMk/>
            <pc:sldMk cId="0" sldId="256"/>
            <ac:spMk id="3" creationId="{00000000-0000-0000-0000-000000000000}"/>
          </ac:spMkLst>
        </pc:spChg>
        <pc:spChg chg="del">
          <ac:chgData name="Leonardo Daniel Cen Zapata" userId="4f0e0bcf7f8e8b72" providerId="LiveId" clId="{1E873838-205D-4DDC-975D-B350DDC7CC0A}" dt="2023-09-20T00:51:38.554" v="15" actId="478"/>
          <ac:spMkLst>
            <pc:docMk/>
            <pc:sldMk cId="0" sldId="256"/>
            <ac:spMk id="6" creationId="{00000000-0000-0000-0000-000000000000}"/>
          </ac:spMkLst>
        </pc:spChg>
        <pc:spChg chg="del mod">
          <ac:chgData name="Leonardo Daniel Cen Zapata" userId="4f0e0bcf7f8e8b72" providerId="LiveId" clId="{1E873838-205D-4DDC-975D-B350DDC7CC0A}" dt="2023-09-20T00:48:10.312" v="3" actId="478"/>
          <ac:spMkLst>
            <pc:docMk/>
            <pc:sldMk cId="0" sldId="256"/>
            <ac:spMk id="8" creationId="{00000000-0000-0000-0000-000000000000}"/>
          </ac:spMkLst>
        </pc:spChg>
        <pc:picChg chg="del">
          <ac:chgData name="Leonardo Daniel Cen Zapata" userId="4f0e0bcf7f8e8b72" providerId="LiveId" clId="{1E873838-205D-4DDC-975D-B350DDC7CC0A}" dt="2023-09-20T00:48:05.494" v="2" actId="478"/>
          <ac:picMkLst>
            <pc:docMk/>
            <pc:sldMk cId="0" sldId="256"/>
            <ac:picMk id="7" creationId="{00000000-0000-0000-0000-000000000000}"/>
          </ac:picMkLst>
        </pc:picChg>
        <pc:picChg chg="del">
          <ac:chgData name="Leonardo Daniel Cen Zapata" userId="4f0e0bcf7f8e8b72" providerId="LiveId" clId="{1E873838-205D-4DDC-975D-B350DDC7CC0A}" dt="2023-09-20T00:48:03.317" v="1" actId="478"/>
          <ac:picMkLst>
            <pc:docMk/>
            <pc:sldMk cId="0" sldId="256"/>
            <ac:picMk id="10" creationId="{00000000-0000-0000-0000-000000000000}"/>
          </ac:picMkLst>
        </pc:picChg>
      </pc:sldChg>
      <pc:sldChg chg="delSp mod">
        <pc:chgData name="Leonardo Daniel Cen Zapata" userId="4f0e0bcf7f8e8b72" providerId="LiveId" clId="{1E873838-205D-4DDC-975D-B350DDC7CC0A}" dt="2023-09-20T00:48:22.786" v="5" actId="478"/>
        <pc:sldMkLst>
          <pc:docMk/>
          <pc:sldMk cId="0" sldId="257"/>
        </pc:sldMkLst>
        <pc:picChg chg="del">
          <ac:chgData name="Leonardo Daniel Cen Zapata" userId="4f0e0bcf7f8e8b72" providerId="LiveId" clId="{1E873838-205D-4DDC-975D-B350DDC7CC0A}" dt="2023-09-20T00:48:22.786" v="5" actId="478"/>
          <ac:picMkLst>
            <pc:docMk/>
            <pc:sldMk cId="0" sldId="257"/>
            <ac:picMk id="14" creationId="{00000000-0000-0000-0000-000000000000}"/>
          </ac:picMkLst>
        </pc:picChg>
      </pc:sldChg>
      <pc:sldChg chg="delSp mod">
        <pc:chgData name="Leonardo Daniel Cen Zapata" userId="4f0e0bcf7f8e8b72" providerId="LiveId" clId="{1E873838-205D-4DDC-975D-B350DDC7CC0A}" dt="2023-09-20T00:48:26.251" v="6" actId="478"/>
        <pc:sldMkLst>
          <pc:docMk/>
          <pc:sldMk cId="0" sldId="258"/>
        </pc:sldMkLst>
        <pc:picChg chg="del">
          <ac:chgData name="Leonardo Daniel Cen Zapata" userId="4f0e0bcf7f8e8b72" providerId="LiveId" clId="{1E873838-205D-4DDC-975D-B350DDC7CC0A}" dt="2023-09-20T00:48:26.251" v="6" actId="478"/>
          <ac:picMkLst>
            <pc:docMk/>
            <pc:sldMk cId="0" sldId="258"/>
            <ac:picMk id="23" creationId="{00000000-0000-0000-0000-000000000000}"/>
          </ac:picMkLst>
        </pc:picChg>
      </pc:sldChg>
      <pc:sldChg chg="delSp mod">
        <pc:chgData name="Leonardo Daniel Cen Zapata" userId="4f0e0bcf7f8e8b72" providerId="LiveId" clId="{1E873838-205D-4DDC-975D-B350DDC7CC0A}" dt="2023-09-20T00:48:30.687" v="7" actId="478"/>
        <pc:sldMkLst>
          <pc:docMk/>
          <pc:sldMk cId="0" sldId="259"/>
        </pc:sldMkLst>
        <pc:picChg chg="del">
          <ac:chgData name="Leonardo Daniel Cen Zapata" userId="4f0e0bcf7f8e8b72" providerId="LiveId" clId="{1E873838-205D-4DDC-975D-B350DDC7CC0A}" dt="2023-09-20T00:48:30.687" v="7" actId="478"/>
          <ac:picMkLst>
            <pc:docMk/>
            <pc:sldMk cId="0" sldId="259"/>
            <ac:picMk id="21" creationId="{00000000-0000-0000-0000-000000000000}"/>
          </ac:picMkLst>
        </pc:picChg>
      </pc:sldChg>
      <pc:sldChg chg="delSp mod">
        <pc:chgData name="Leonardo Daniel Cen Zapata" userId="4f0e0bcf7f8e8b72" providerId="LiveId" clId="{1E873838-205D-4DDC-975D-B350DDC7CC0A}" dt="2023-09-20T00:48:55.957" v="14" actId="478"/>
        <pc:sldMkLst>
          <pc:docMk/>
          <pc:sldMk cId="0" sldId="260"/>
        </pc:sldMkLst>
        <pc:picChg chg="del">
          <ac:chgData name="Leonardo Daniel Cen Zapata" userId="4f0e0bcf7f8e8b72" providerId="LiveId" clId="{1E873838-205D-4DDC-975D-B350DDC7CC0A}" dt="2023-09-20T00:48:55.957" v="14" actId="478"/>
          <ac:picMkLst>
            <pc:docMk/>
            <pc:sldMk cId="0" sldId="260"/>
            <ac:picMk id="14" creationId="{00000000-0000-0000-0000-000000000000}"/>
          </ac:picMkLst>
        </pc:picChg>
      </pc:sldChg>
      <pc:sldChg chg="delSp mod">
        <pc:chgData name="Leonardo Daniel Cen Zapata" userId="4f0e0bcf7f8e8b72" providerId="LiveId" clId="{1E873838-205D-4DDC-975D-B350DDC7CC0A}" dt="2023-09-20T00:48:52.586" v="13" actId="478"/>
        <pc:sldMkLst>
          <pc:docMk/>
          <pc:sldMk cId="0" sldId="261"/>
        </pc:sldMkLst>
        <pc:picChg chg="del">
          <ac:chgData name="Leonardo Daniel Cen Zapata" userId="4f0e0bcf7f8e8b72" providerId="LiveId" clId="{1E873838-205D-4DDC-975D-B350DDC7CC0A}" dt="2023-09-20T00:48:52.586" v="13" actId="478"/>
          <ac:picMkLst>
            <pc:docMk/>
            <pc:sldMk cId="0" sldId="261"/>
            <ac:picMk id="14" creationId="{00000000-0000-0000-0000-000000000000}"/>
          </ac:picMkLst>
        </pc:picChg>
      </pc:sldChg>
      <pc:sldChg chg="delSp mod">
        <pc:chgData name="Leonardo Daniel Cen Zapata" userId="4f0e0bcf7f8e8b72" providerId="LiveId" clId="{1E873838-205D-4DDC-975D-B350DDC7CC0A}" dt="2023-09-20T00:48:47.995" v="12" actId="478"/>
        <pc:sldMkLst>
          <pc:docMk/>
          <pc:sldMk cId="0" sldId="262"/>
        </pc:sldMkLst>
        <pc:picChg chg="del">
          <ac:chgData name="Leonardo Daniel Cen Zapata" userId="4f0e0bcf7f8e8b72" providerId="LiveId" clId="{1E873838-205D-4DDC-975D-B350DDC7CC0A}" dt="2023-09-20T00:48:47.995" v="12" actId="478"/>
          <ac:picMkLst>
            <pc:docMk/>
            <pc:sldMk cId="0" sldId="262"/>
            <ac:picMk id="19" creationId="{00000000-0000-0000-0000-000000000000}"/>
          </ac:picMkLst>
        </pc:picChg>
      </pc:sldChg>
      <pc:sldChg chg="delSp mod">
        <pc:chgData name="Leonardo Daniel Cen Zapata" userId="4f0e0bcf7f8e8b72" providerId="LiveId" clId="{1E873838-205D-4DDC-975D-B350DDC7CC0A}" dt="2023-09-20T00:48:42.729" v="11" actId="478"/>
        <pc:sldMkLst>
          <pc:docMk/>
          <pc:sldMk cId="0" sldId="263"/>
        </pc:sldMkLst>
        <pc:picChg chg="del">
          <ac:chgData name="Leonardo Daniel Cen Zapata" userId="4f0e0bcf7f8e8b72" providerId="LiveId" clId="{1E873838-205D-4DDC-975D-B350DDC7CC0A}" dt="2023-09-20T00:48:42.729" v="11" actId="478"/>
          <ac:picMkLst>
            <pc:docMk/>
            <pc:sldMk cId="0" sldId="263"/>
            <ac:picMk id="18" creationId="{00000000-0000-0000-0000-000000000000}"/>
          </ac:picMkLst>
        </pc:picChg>
      </pc:sldChg>
      <pc:sldChg chg="addSp delSp modSp mod">
        <pc:chgData name="Leonardo Daniel Cen Zapata" userId="4f0e0bcf7f8e8b72" providerId="LiveId" clId="{1E873838-205D-4DDC-975D-B350DDC7CC0A}" dt="2023-09-20T00:48:39.195" v="10" actId="27309"/>
        <pc:sldMkLst>
          <pc:docMk/>
          <pc:sldMk cId="0" sldId="264"/>
        </pc:sldMkLst>
        <pc:graphicFrameChg chg="add del modGraphic">
          <ac:chgData name="Leonardo Daniel Cen Zapata" userId="4f0e0bcf7f8e8b72" providerId="LiveId" clId="{1E873838-205D-4DDC-975D-B350DDC7CC0A}" dt="2023-09-20T00:48:39.195" v="10" actId="27309"/>
          <ac:graphicFrameMkLst>
            <pc:docMk/>
            <pc:sldMk cId="0" sldId="264"/>
            <ac:graphicFrameMk id="11" creationId="{01CA86F7-8E30-5F2C-DEF7-C9F95DA18B03}"/>
          </ac:graphicFrameMkLst>
        </pc:graphicFrameChg>
        <pc:picChg chg="del">
          <ac:chgData name="Leonardo Daniel Cen Zapata" userId="4f0e0bcf7f8e8b72" providerId="LiveId" clId="{1E873838-205D-4DDC-975D-B350DDC7CC0A}" dt="2023-09-20T00:48:35.114" v="8" actId="478"/>
          <ac:picMkLst>
            <pc:docMk/>
            <pc:sldMk cId="0" sldId="264"/>
            <ac:picMk id="9" creationId="{00000000-0000-0000-0000-000000000000}"/>
          </ac:picMkLst>
        </pc:picChg>
      </pc:sldChg>
    </pc:docChg>
  </pc:docChgLst>
  <pc:docChgLst>
    <pc:chgData name="Leonardo Daniel Cen Zapata" userId="4f0e0bcf7f8e8b72" providerId="LiveId" clId="{47016849-3CB7-48CE-8F9A-BE65C4F1364F}"/>
    <pc:docChg chg="undo redo custSel modSld sldOrd">
      <pc:chgData name="Leonardo Daniel Cen Zapata" userId="4f0e0bcf7f8e8b72" providerId="LiveId" clId="{47016849-3CB7-48CE-8F9A-BE65C4F1364F}" dt="2023-09-21T23:41:35.054" v="489" actId="1076"/>
      <pc:docMkLst>
        <pc:docMk/>
      </pc:docMkLst>
      <pc:sldChg chg="modSp mod">
        <pc:chgData name="Leonardo Daniel Cen Zapata" userId="4f0e0bcf7f8e8b72" providerId="LiveId" clId="{47016849-3CB7-48CE-8F9A-BE65C4F1364F}" dt="2023-09-21T23:15:20.788" v="8"/>
        <pc:sldMkLst>
          <pc:docMk/>
          <pc:sldMk cId="0" sldId="256"/>
        </pc:sldMkLst>
        <pc:spChg chg="mod">
          <ac:chgData name="Leonardo Daniel Cen Zapata" userId="4f0e0bcf7f8e8b72" providerId="LiveId" clId="{47016849-3CB7-48CE-8F9A-BE65C4F1364F}" dt="2023-09-21T23:14:35.624" v="1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Leonardo Daniel Cen Zapata" userId="4f0e0bcf7f8e8b72" providerId="LiveId" clId="{47016849-3CB7-48CE-8F9A-BE65C4F1364F}" dt="2023-09-21T23:15:20.788" v="8"/>
          <ac:spMkLst>
            <pc:docMk/>
            <pc:sldMk cId="0" sldId="256"/>
            <ac:spMk id="5" creationId="{00000000-0000-0000-0000-000000000000}"/>
          </ac:spMkLst>
        </pc:spChg>
      </pc:sldChg>
      <pc:sldChg chg="modSp mod">
        <pc:chgData name="Leonardo Daniel Cen Zapata" userId="4f0e0bcf7f8e8b72" providerId="LiveId" clId="{47016849-3CB7-48CE-8F9A-BE65C4F1364F}" dt="2023-09-21T23:23:56.425" v="43"/>
        <pc:sldMkLst>
          <pc:docMk/>
          <pc:sldMk cId="0" sldId="257"/>
        </pc:sldMkLst>
        <pc:spChg chg="mod">
          <ac:chgData name="Leonardo Daniel Cen Zapata" userId="4f0e0bcf7f8e8b72" providerId="LiveId" clId="{47016849-3CB7-48CE-8F9A-BE65C4F1364F}" dt="2023-09-21T23:21:53.455" v="19"/>
          <ac:spMkLst>
            <pc:docMk/>
            <pc:sldMk cId="0" sldId="257"/>
            <ac:spMk id="4" creationId="{00000000-0000-0000-0000-000000000000}"/>
          </ac:spMkLst>
        </pc:spChg>
        <pc:spChg chg="mod">
          <ac:chgData name="Leonardo Daniel Cen Zapata" userId="4f0e0bcf7f8e8b72" providerId="LiveId" clId="{47016849-3CB7-48CE-8F9A-BE65C4F1364F}" dt="2023-09-21T23:22:01.441" v="23" actId="20577"/>
          <ac:spMkLst>
            <pc:docMk/>
            <pc:sldMk cId="0" sldId="257"/>
            <ac:spMk id="6" creationId="{00000000-0000-0000-0000-000000000000}"/>
          </ac:spMkLst>
        </pc:spChg>
        <pc:spChg chg="mod">
          <ac:chgData name="Leonardo Daniel Cen Zapata" userId="4f0e0bcf7f8e8b72" providerId="LiveId" clId="{47016849-3CB7-48CE-8F9A-BE65C4F1364F}" dt="2023-09-21T23:22:35.613" v="41"/>
          <ac:spMkLst>
            <pc:docMk/>
            <pc:sldMk cId="0" sldId="257"/>
            <ac:spMk id="7" creationId="{00000000-0000-0000-0000-000000000000}"/>
          </ac:spMkLst>
        </pc:spChg>
        <pc:spChg chg="mod">
          <ac:chgData name="Leonardo Daniel Cen Zapata" userId="4f0e0bcf7f8e8b72" providerId="LiveId" clId="{47016849-3CB7-48CE-8F9A-BE65C4F1364F}" dt="2023-09-21T23:22:07.937" v="37" actId="20577"/>
          <ac:spMkLst>
            <pc:docMk/>
            <pc:sldMk cId="0" sldId="257"/>
            <ac:spMk id="9" creationId="{00000000-0000-0000-0000-000000000000}"/>
          </ac:spMkLst>
        </pc:spChg>
        <pc:spChg chg="mod">
          <ac:chgData name="Leonardo Daniel Cen Zapata" userId="4f0e0bcf7f8e8b72" providerId="LiveId" clId="{47016849-3CB7-48CE-8F9A-BE65C4F1364F}" dt="2023-09-21T23:23:38.165" v="42"/>
          <ac:spMkLst>
            <pc:docMk/>
            <pc:sldMk cId="0" sldId="257"/>
            <ac:spMk id="10" creationId="{00000000-0000-0000-0000-000000000000}"/>
          </ac:spMkLst>
        </pc:spChg>
        <pc:spChg chg="mod">
          <ac:chgData name="Leonardo Daniel Cen Zapata" userId="4f0e0bcf7f8e8b72" providerId="LiveId" clId="{47016849-3CB7-48CE-8F9A-BE65C4F1364F}" dt="2023-09-21T23:23:56.425" v="43"/>
          <ac:spMkLst>
            <pc:docMk/>
            <pc:sldMk cId="0" sldId="257"/>
            <ac:spMk id="13" creationId="{00000000-0000-0000-0000-000000000000}"/>
          </ac:spMkLst>
        </pc:spChg>
      </pc:sldChg>
      <pc:sldChg chg="modSp mod">
        <pc:chgData name="Leonardo Daniel Cen Zapata" userId="4f0e0bcf7f8e8b72" providerId="LiveId" clId="{47016849-3CB7-48CE-8F9A-BE65C4F1364F}" dt="2023-09-21T23:28:02.023" v="332" actId="20577"/>
        <pc:sldMkLst>
          <pc:docMk/>
          <pc:sldMk cId="0" sldId="258"/>
        </pc:sldMkLst>
        <pc:spChg chg="mod">
          <ac:chgData name="Leonardo Daniel Cen Zapata" userId="4f0e0bcf7f8e8b72" providerId="LiveId" clId="{47016849-3CB7-48CE-8F9A-BE65C4F1364F}" dt="2023-09-21T23:24:04.659" v="44"/>
          <ac:spMkLst>
            <pc:docMk/>
            <pc:sldMk cId="0" sldId="258"/>
            <ac:spMk id="6" creationId="{00000000-0000-0000-0000-000000000000}"/>
          </ac:spMkLst>
        </pc:spChg>
        <pc:spChg chg="mod">
          <ac:chgData name="Leonardo Daniel Cen Zapata" userId="4f0e0bcf7f8e8b72" providerId="LiveId" clId="{47016849-3CB7-48CE-8F9A-BE65C4F1364F}" dt="2023-09-21T23:25:40.304" v="72" actId="20577"/>
          <ac:spMkLst>
            <pc:docMk/>
            <pc:sldMk cId="0" sldId="258"/>
            <ac:spMk id="9" creationId="{00000000-0000-0000-0000-000000000000}"/>
          </ac:spMkLst>
        </pc:spChg>
        <pc:spChg chg="mod">
          <ac:chgData name="Leonardo Daniel Cen Zapata" userId="4f0e0bcf7f8e8b72" providerId="LiveId" clId="{47016849-3CB7-48CE-8F9A-BE65C4F1364F}" dt="2023-09-21T23:26:13.843" v="149" actId="6549"/>
          <ac:spMkLst>
            <pc:docMk/>
            <pc:sldMk cId="0" sldId="258"/>
            <ac:spMk id="10" creationId="{00000000-0000-0000-0000-000000000000}"/>
          </ac:spMkLst>
        </pc:spChg>
        <pc:spChg chg="mod">
          <ac:chgData name="Leonardo Daniel Cen Zapata" userId="4f0e0bcf7f8e8b72" providerId="LiveId" clId="{47016849-3CB7-48CE-8F9A-BE65C4F1364F}" dt="2023-09-21T23:26:24.428" v="171" actId="20577"/>
          <ac:spMkLst>
            <pc:docMk/>
            <pc:sldMk cId="0" sldId="258"/>
            <ac:spMk id="13" creationId="{00000000-0000-0000-0000-000000000000}"/>
          </ac:spMkLst>
        </pc:spChg>
        <pc:spChg chg="mod">
          <ac:chgData name="Leonardo Daniel Cen Zapata" userId="4f0e0bcf7f8e8b72" providerId="LiveId" clId="{47016849-3CB7-48CE-8F9A-BE65C4F1364F}" dt="2023-09-21T23:26:45.181" v="214" actId="6549"/>
          <ac:spMkLst>
            <pc:docMk/>
            <pc:sldMk cId="0" sldId="258"/>
            <ac:spMk id="14" creationId="{00000000-0000-0000-0000-000000000000}"/>
          </ac:spMkLst>
        </pc:spChg>
        <pc:spChg chg="mod">
          <ac:chgData name="Leonardo Daniel Cen Zapata" userId="4f0e0bcf7f8e8b72" providerId="LiveId" clId="{47016849-3CB7-48CE-8F9A-BE65C4F1364F}" dt="2023-09-21T23:27:13.438" v="241" actId="20577"/>
          <ac:spMkLst>
            <pc:docMk/>
            <pc:sldMk cId="0" sldId="258"/>
            <ac:spMk id="17" creationId="{00000000-0000-0000-0000-000000000000}"/>
          </ac:spMkLst>
        </pc:spChg>
        <pc:spChg chg="mod">
          <ac:chgData name="Leonardo Daniel Cen Zapata" userId="4f0e0bcf7f8e8b72" providerId="LiveId" clId="{47016849-3CB7-48CE-8F9A-BE65C4F1364F}" dt="2023-09-21T23:27:34.667" v="282" actId="6549"/>
          <ac:spMkLst>
            <pc:docMk/>
            <pc:sldMk cId="0" sldId="258"/>
            <ac:spMk id="18" creationId="{00000000-0000-0000-0000-000000000000}"/>
          </ac:spMkLst>
        </pc:spChg>
        <pc:spChg chg="mod">
          <ac:chgData name="Leonardo Daniel Cen Zapata" userId="4f0e0bcf7f8e8b72" providerId="LiveId" clId="{47016849-3CB7-48CE-8F9A-BE65C4F1364F}" dt="2023-09-21T23:27:11.144" v="239" actId="20577"/>
          <ac:spMkLst>
            <pc:docMk/>
            <pc:sldMk cId="0" sldId="258"/>
            <ac:spMk id="21" creationId="{00000000-0000-0000-0000-000000000000}"/>
          </ac:spMkLst>
        </pc:spChg>
        <pc:spChg chg="mod">
          <ac:chgData name="Leonardo Daniel Cen Zapata" userId="4f0e0bcf7f8e8b72" providerId="LiveId" clId="{47016849-3CB7-48CE-8F9A-BE65C4F1364F}" dt="2023-09-21T23:28:02.023" v="332" actId="20577"/>
          <ac:spMkLst>
            <pc:docMk/>
            <pc:sldMk cId="0" sldId="258"/>
            <ac:spMk id="22" creationId="{00000000-0000-0000-0000-000000000000}"/>
          </ac:spMkLst>
        </pc:spChg>
      </pc:sldChg>
      <pc:sldChg chg="modSp mod">
        <pc:chgData name="Leonardo Daniel Cen Zapata" userId="4f0e0bcf7f8e8b72" providerId="LiveId" clId="{47016849-3CB7-48CE-8F9A-BE65C4F1364F}" dt="2023-09-21T23:30:40.548" v="361"/>
        <pc:sldMkLst>
          <pc:docMk/>
          <pc:sldMk cId="0" sldId="259"/>
        </pc:sldMkLst>
        <pc:spChg chg="mod">
          <ac:chgData name="Leonardo Daniel Cen Zapata" userId="4f0e0bcf7f8e8b72" providerId="LiveId" clId="{47016849-3CB7-48CE-8F9A-BE65C4F1364F}" dt="2023-09-21T23:28:21.009" v="333"/>
          <ac:spMkLst>
            <pc:docMk/>
            <pc:sldMk cId="0" sldId="259"/>
            <ac:spMk id="4" creationId="{00000000-0000-0000-0000-000000000000}"/>
          </ac:spMkLst>
        </pc:spChg>
        <pc:spChg chg="mod">
          <ac:chgData name="Leonardo Daniel Cen Zapata" userId="4f0e0bcf7f8e8b72" providerId="LiveId" clId="{47016849-3CB7-48CE-8F9A-BE65C4F1364F}" dt="2023-09-21T23:28:59.392" v="345" actId="20577"/>
          <ac:spMkLst>
            <pc:docMk/>
            <pc:sldMk cId="0" sldId="259"/>
            <ac:spMk id="9" creationId="{00000000-0000-0000-0000-000000000000}"/>
          </ac:spMkLst>
        </pc:spChg>
        <pc:spChg chg="mod">
          <ac:chgData name="Leonardo Daniel Cen Zapata" userId="4f0e0bcf7f8e8b72" providerId="LiveId" clId="{47016849-3CB7-48CE-8F9A-BE65C4F1364F}" dt="2023-09-21T23:29:14.497" v="348"/>
          <ac:spMkLst>
            <pc:docMk/>
            <pc:sldMk cId="0" sldId="259"/>
            <ac:spMk id="10" creationId="{00000000-0000-0000-0000-000000000000}"/>
          </ac:spMkLst>
        </pc:spChg>
        <pc:spChg chg="mod">
          <ac:chgData name="Leonardo Daniel Cen Zapata" userId="4f0e0bcf7f8e8b72" providerId="LiveId" clId="{47016849-3CB7-48CE-8F9A-BE65C4F1364F}" dt="2023-09-21T23:29:23.513" v="358" actId="20577"/>
          <ac:spMkLst>
            <pc:docMk/>
            <pc:sldMk cId="0" sldId="259"/>
            <ac:spMk id="14" creationId="{00000000-0000-0000-0000-000000000000}"/>
          </ac:spMkLst>
        </pc:spChg>
        <pc:spChg chg="mod">
          <ac:chgData name="Leonardo Daniel Cen Zapata" userId="4f0e0bcf7f8e8b72" providerId="LiveId" clId="{47016849-3CB7-48CE-8F9A-BE65C4F1364F}" dt="2023-09-21T23:30:18.404" v="359"/>
          <ac:spMkLst>
            <pc:docMk/>
            <pc:sldMk cId="0" sldId="259"/>
            <ac:spMk id="15" creationId="{00000000-0000-0000-0000-000000000000}"/>
          </ac:spMkLst>
        </pc:spChg>
        <pc:spChg chg="mod">
          <ac:chgData name="Leonardo Daniel Cen Zapata" userId="4f0e0bcf7f8e8b72" providerId="LiveId" clId="{47016849-3CB7-48CE-8F9A-BE65C4F1364F}" dt="2023-09-21T23:30:40.548" v="361"/>
          <ac:spMkLst>
            <pc:docMk/>
            <pc:sldMk cId="0" sldId="259"/>
            <ac:spMk id="19" creationId="{00000000-0000-0000-0000-000000000000}"/>
          </ac:spMkLst>
        </pc:spChg>
        <pc:spChg chg="mod">
          <ac:chgData name="Leonardo Daniel Cen Zapata" userId="4f0e0bcf7f8e8b72" providerId="LiveId" clId="{47016849-3CB7-48CE-8F9A-BE65C4F1364F}" dt="2023-09-21T23:30:28.006" v="360"/>
          <ac:spMkLst>
            <pc:docMk/>
            <pc:sldMk cId="0" sldId="259"/>
            <ac:spMk id="20" creationId="{00000000-0000-0000-0000-000000000000}"/>
          </ac:spMkLst>
        </pc:spChg>
      </pc:sldChg>
      <pc:sldChg chg="modSp mod">
        <pc:chgData name="Leonardo Daniel Cen Zapata" userId="4f0e0bcf7f8e8b72" providerId="LiveId" clId="{47016849-3CB7-48CE-8F9A-BE65C4F1364F}" dt="2023-09-21T23:35:49.059" v="422"/>
        <pc:sldMkLst>
          <pc:docMk/>
          <pc:sldMk cId="0" sldId="260"/>
        </pc:sldMkLst>
        <pc:spChg chg="mod">
          <ac:chgData name="Leonardo Daniel Cen Zapata" userId="4f0e0bcf7f8e8b72" providerId="LiveId" clId="{47016849-3CB7-48CE-8F9A-BE65C4F1364F}" dt="2023-09-21T23:31:29.068" v="362"/>
          <ac:spMkLst>
            <pc:docMk/>
            <pc:sldMk cId="0" sldId="260"/>
            <ac:spMk id="4" creationId="{00000000-0000-0000-0000-000000000000}"/>
          </ac:spMkLst>
        </pc:spChg>
        <pc:spChg chg="mod">
          <ac:chgData name="Leonardo Daniel Cen Zapata" userId="4f0e0bcf7f8e8b72" providerId="LiveId" clId="{47016849-3CB7-48CE-8F9A-BE65C4F1364F}" dt="2023-09-21T23:33:55.797" v="385" actId="20577"/>
          <ac:spMkLst>
            <pc:docMk/>
            <pc:sldMk cId="0" sldId="260"/>
            <ac:spMk id="6" creationId="{00000000-0000-0000-0000-000000000000}"/>
          </ac:spMkLst>
        </pc:spChg>
        <pc:spChg chg="mod">
          <ac:chgData name="Leonardo Daniel Cen Zapata" userId="4f0e0bcf7f8e8b72" providerId="LiveId" clId="{47016849-3CB7-48CE-8F9A-BE65C4F1364F}" dt="2023-09-21T23:35:49.059" v="422"/>
          <ac:spMkLst>
            <pc:docMk/>
            <pc:sldMk cId="0" sldId="260"/>
            <ac:spMk id="7" creationId="{00000000-0000-0000-0000-000000000000}"/>
          </ac:spMkLst>
        </pc:spChg>
        <pc:spChg chg="mod">
          <ac:chgData name="Leonardo Daniel Cen Zapata" userId="4f0e0bcf7f8e8b72" providerId="LiveId" clId="{47016849-3CB7-48CE-8F9A-BE65C4F1364F}" dt="2023-09-21T23:34:14.674" v="398" actId="20577"/>
          <ac:spMkLst>
            <pc:docMk/>
            <pc:sldMk cId="0" sldId="260"/>
            <ac:spMk id="9" creationId="{00000000-0000-0000-0000-000000000000}"/>
          </ac:spMkLst>
        </pc:spChg>
        <pc:spChg chg="mod">
          <ac:chgData name="Leonardo Daniel Cen Zapata" userId="4f0e0bcf7f8e8b72" providerId="LiveId" clId="{47016849-3CB7-48CE-8F9A-BE65C4F1364F}" dt="2023-09-21T23:35:17.496" v="421" actId="33524"/>
          <ac:spMkLst>
            <pc:docMk/>
            <pc:sldMk cId="0" sldId="260"/>
            <ac:spMk id="10" creationId="{00000000-0000-0000-0000-000000000000}"/>
          </ac:spMkLst>
        </pc:spChg>
        <pc:spChg chg="mod">
          <ac:chgData name="Leonardo Daniel Cen Zapata" userId="4f0e0bcf7f8e8b72" providerId="LiveId" clId="{47016849-3CB7-48CE-8F9A-BE65C4F1364F}" dt="2023-09-21T23:34:26.024" v="414" actId="20577"/>
          <ac:spMkLst>
            <pc:docMk/>
            <pc:sldMk cId="0" sldId="260"/>
            <ac:spMk id="12" creationId="{00000000-0000-0000-0000-000000000000}"/>
          </ac:spMkLst>
        </pc:spChg>
        <pc:spChg chg="mod">
          <ac:chgData name="Leonardo Daniel Cen Zapata" userId="4f0e0bcf7f8e8b72" providerId="LiveId" clId="{47016849-3CB7-48CE-8F9A-BE65C4F1364F}" dt="2023-09-21T23:34:40.861" v="416"/>
          <ac:spMkLst>
            <pc:docMk/>
            <pc:sldMk cId="0" sldId="260"/>
            <ac:spMk id="13" creationId="{00000000-0000-0000-0000-000000000000}"/>
          </ac:spMkLst>
        </pc:spChg>
      </pc:sldChg>
      <pc:sldChg chg="addSp delSp modSp mod ord">
        <pc:chgData name="Leonardo Daniel Cen Zapata" userId="4f0e0bcf7f8e8b72" providerId="LiveId" clId="{47016849-3CB7-48CE-8F9A-BE65C4F1364F}" dt="2023-09-21T23:41:35.054" v="489" actId="1076"/>
        <pc:sldMkLst>
          <pc:docMk/>
          <pc:sldMk cId="0" sldId="261"/>
        </pc:sldMkLst>
        <pc:spChg chg="add del">
          <ac:chgData name="Leonardo Daniel Cen Zapata" userId="4f0e0bcf7f8e8b72" providerId="LiveId" clId="{47016849-3CB7-48CE-8F9A-BE65C4F1364F}" dt="2023-09-21T23:41:10.667" v="478" actId="478"/>
          <ac:spMkLst>
            <pc:docMk/>
            <pc:sldMk cId="0" sldId="261"/>
            <ac:spMk id="3" creationId="{00000000-0000-0000-0000-000000000000}"/>
          </ac:spMkLst>
        </pc:spChg>
        <pc:spChg chg="mod">
          <ac:chgData name="Leonardo Daniel Cen Zapata" userId="4f0e0bcf7f8e8b72" providerId="LiveId" clId="{47016849-3CB7-48CE-8F9A-BE65C4F1364F}" dt="2023-09-21T23:39:40.064" v="462"/>
          <ac:spMkLst>
            <pc:docMk/>
            <pc:sldMk cId="0" sldId="261"/>
            <ac:spMk id="4" creationId="{00000000-0000-0000-0000-000000000000}"/>
          </ac:spMkLst>
        </pc:spChg>
        <pc:spChg chg="del mod">
          <ac:chgData name="Leonardo Daniel Cen Zapata" userId="4f0e0bcf7f8e8b72" providerId="LiveId" clId="{47016849-3CB7-48CE-8F9A-BE65C4F1364F}" dt="2023-09-21T23:40:56.821" v="469" actId="478"/>
          <ac:spMkLst>
            <pc:docMk/>
            <pc:sldMk cId="0" sldId="261"/>
            <ac:spMk id="6" creationId="{00000000-0000-0000-0000-000000000000}"/>
          </ac:spMkLst>
        </pc:spChg>
        <pc:spChg chg="del">
          <ac:chgData name="Leonardo Daniel Cen Zapata" userId="4f0e0bcf7f8e8b72" providerId="LiveId" clId="{47016849-3CB7-48CE-8F9A-BE65C4F1364F}" dt="2023-09-21T23:41:17.623" v="479" actId="478"/>
          <ac:spMkLst>
            <pc:docMk/>
            <pc:sldMk cId="0" sldId="261"/>
            <ac:spMk id="7" creationId="{00000000-0000-0000-0000-000000000000}"/>
          </ac:spMkLst>
        </pc:spChg>
        <pc:spChg chg="del">
          <ac:chgData name="Leonardo Daniel Cen Zapata" userId="4f0e0bcf7f8e8b72" providerId="LiveId" clId="{47016849-3CB7-48CE-8F9A-BE65C4F1364F}" dt="2023-09-21T23:41:02.245" v="472" actId="478"/>
          <ac:spMkLst>
            <pc:docMk/>
            <pc:sldMk cId="0" sldId="261"/>
            <ac:spMk id="9" creationId="{00000000-0000-0000-0000-000000000000}"/>
          </ac:spMkLst>
        </pc:spChg>
        <pc:spChg chg="del">
          <ac:chgData name="Leonardo Daniel Cen Zapata" userId="4f0e0bcf7f8e8b72" providerId="LiveId" clId="{47016849-3CB7-48CE-8F9A-BE65C4F1364F}" dt="2023-09-21T23:41:18.655" v="480" actId="478"/>
          <ac:spMkLst>
            <pc:docMk/>
            <pc:sldMk cId="0" sldId="261"/>
            <ac:spMk id="10" creationId="{00000000-0000-0000-0000-000000000000}"/>
          </ac:spMkLst>
        </pc:spChg>
        <pc:spChg chg="del mod">
          <ac:chgData name="Leonardo Daniel Cen Zapata" userId="4f0e0bcf7f8e8b72" providerId="LiveId" clId="{47016849-3CB7-48CE-8F9A-BE65C4F1364F}" dt="2023-09-21T23:41:22.042" v="482" actId="478"/>
          <ac:spMkLst>
            <pc:docMk/>
            <pc:sldMk cId="0" sldId="261"/>
            <ac:spMk id="12" creationId="{00000000-0000-0000-0000-000000000000}"/>
          </ac:spMkLst>
        </pc:spChg>
        <pc:spChg chg="del mod">
          <ac:chgData name="Leonardo Daniel Cen Zapata" userId="4f0e0bcf7f8e8b72" providerId="LiveId" clId="{47016849-3CB7-48CE-8F9A-BE65C4F1364F}" dt="2023-09-21T23:41:20.467" v="481" actId="478"/>
          <ac:spMkLst>
            <pc:docMk/>
            <pc:sldMk cId="0" sldId="261"/>
            <ac:spMk id="13" creationId="{00000000-0000-0000-0000-000000000000}"/>
          </ac:spMkLst>
        </pc:spChg>
        <pc:picChg chg="del">
          <ac:chgData name="Leonardo Daniel Cen Zapata" userId="4f0e0bcf7f8e8b72" providerId="LiveId" clId="{47016849-3CB7-48CE-8F9A-BE65C4F1364F}" dt="2023-09-21T23:40:08.184" v="463" actId="478"/>
          <ac:picMkLst>
            <pc:docMk/>
            <pc:sldMk cId="0" sldId="261"/>
            <ac:picMk id="5" creationId="{00000000-0000-0000-0000-000000000000}"/>
          </ac:picMkLst>
        </pc:picChg>
        <pc:picChg chg="del">
          <ac:chgData name="Leonardo Daniel Cen Zapata" userId="4f0e0bcf7f8e8b72" providerId="LiveId" clId="{47016849-3CB7-48CE-8F9A-BE65C4F1364F}" dt="2023-09-21T23:40:08.832" v="464" actId="478"/>
          <ac:picMkLst>
            <pc:docMk/>
            <pc:sldMk cId="0" sldId="261"/>
            <ac:picMk id="8" creationId="{00000000-0000-0000-0000-000000000000}"/>
          </ac:picMkLst>
        </pc:picChg>
        <pc:picChg chg="del">
          <ac:chgData name="Leonardo Daniel Cen Zapata" userId="4f0e0bcf7f8e8b72" providerId="LiveId" clId="{47016849-3CB7-48CE-8F9A-BE65C4F1364F}" dt="2023-09-21T23:40:09.394" v="465" actId="478"/>
          <ac:picMkLst>
            <pc:docMk/>
            <pc:sldMk cId="0" sldId="261"/>
            <ac:picMk id="11" creationId="{00000000-0000-0000-0000-000000000000}"/>
          </ac:picMkLst>
        </pc:picChg>
        <pc:picChg chg="add mod">
          <ac:chgData name="Leonardo Daniel Cen Zapata" userId="4f0e0bcf7f8e8b72" providerId="LiveId" clId="{47016849-3CB7-48CE-8F9A-BE65C4F1364F}" dt="2023-09-21T23:41:35.054" v="489" actId="1076"/>
          <ac:picMkLst>
            <pc:docMk/>
            <pc:sldMk cId="0" sldId="261"/>
            <ac:picMk id="15" creationId="{3472CA7F-E43F-E719-5B22-CD93EC7A4A7E}"/>
          </ac:picMkLst>
        </pc:picChg>
      </pc:sldChg>
      <pc:sldChg chg="modSp mod">
        <pc:chgData name="Leonardo Daniel Cen Zapata" userId="4f0e0bcf7f8e8b72" providerId="LiveId" clId="{47016849-3CB7-48CE-8F9A-BE65C4F1364F}" dt="2023-09-21T23:38:07.540" v="452"/>
        <pc:sldMkLst>
          <pc:docMk/>
          <pc:sldMk cId="0" sldId="262"/>
        </pc:sldMkLst>
        <pc:spChg chg="mod">
          <ac:chgData name="Leonardo Daniel Cen Zapata" userId="4f0e0bcf7f8e8b72" providerId="LiveId" clId="{47016849-3CB7-48CE-8F9A-BE65C4F1364F}" dt="2023-09-21T23:36:08.049" v="423"/>
          <ac:spMkLst>
            <pc:docMk/>
            <pc:sldMk cId="0" sldId="262"/>
            <ac:spMk id="6" creationId="{00000000-0000-0000-0000-000000000000}"/>
          </ac:spMkLst>
        </pc:spChg>
        <pc:spChg chg="mod">
          <ac:chgData name="Leonardo Daniel Cen Zapata" userId="4f0e0bcf7f8e8b72" providerId="LiveId" clId="{47016849-3CB7-48CE-8F9A-BE65C4F1364F}" dt="2023-09-21T23:37:36.050" v="447"/>
          <ac:spMkLst>
            <pc:docMk/>
            <pc:sldMk cId="0" sldId="262"/>
            <ac:spMk id="9" creationId="{00000000-0000-0000-0000-000000000000}"/>
          </ac:spMkLst>
        </pc:spChg>
        <pc:spChg chg="mod">
          <ac:chgData name="Leonardo Daniel Cen Zapata" userId="4f0e0bcf7f8e8b72" providerId="LiveId" clId="{47016849-3CB7-48CE-8F9A-BE65C4F1364F}" dt="2023-09-21T23:37:42.203" v="448"/>
          <ac:spMkLst>
            <pc:docMk/>
            <pc:sldMk cId="0" sldId="262"/>
            <ac:spMk id="10" creationId="{00000000-0000-0000-0000-000000000000}"/>
          </ac:spMkLst>
        </pc:spChg>
        <pc:spChg chg="mod">
          <ac:chgData name="Leonardo Daniel Cen Zapata" userId="4f0e0bcf7f8e8b72" providerId="LiveId" clId="{47016849-3CB7-48CE-8F9A-BE65C4F1364F}" dt="2023-09-21T23:37:47.715" v="449"/>
          <ac:spMkLst>
            <pc:docMk/>
            <pc:sldMk cId="0" sldId="262"/>
            <ac:spMk id="13" creationId="{00000000-0000-0000-0000-000000000000}"/>
          </ac:spMkLst>
        </pc:spChg>
        <pc:spChg chg="mod">
          <ac:chgData name="Leonardo Daniel Cen Zapata" userId="4f0e0bcf7f8e8b72" providerId="LiveId" clId="{47016849-3CB7-48CE-8F9A-BE65C4F1364F}" dt="2023-09-21T23:37:53.195" v="450"/>
          <ac:spMkLst>
            <pc:docMk/>
            <pc:sldMk cId="0" sldId="262"/>
            <ac:spMk id="14" creationId="{00000000-0000-0000-0000-000000000000}"/>
          </ac:spMkLst>
        </pc:spChg>
        <pc:spChg chg="mod">
          <ac:chgData name="Leonardo Daniel Cen Zapata" userId="4f0e0bcf7f8e8b72" providerId="LiveId" clId="{47016849-3CB7-48CE-8F9A-BE65C4F1364F}" dt="2023-09-21T23:38:01.635" v="451"/>
          <ac:spMkLst>
            <pc:docMk/>
            <pc:sldMk cId="0" sldId="262"/>
            <ac:spMk id="17" creationId="{00000000-0000-0000-0000-000000000000}"/>
          </ac:spMkLst>
        </pc:spChg>
        <pc:spChg chg="mod">
          <ac:chgData name="Leonardo Daniel Cen Zapata" userId="4f0e0bcf7f8e8b72" providerId="LiveId" clId="{47016849-3CB7-48CE-8F9A-BE65C4F1364F}" dt="2023-09-21T23:38:07.540" v="452"/>
          <ac:spMkLst>
            <pc:docMk/>
            <pc:sldMk cId="0" sldId="262"/>
            <ac:spMk id="18" creationId="{00000000-0000-0000-0000-000000000000}"/>
          </ac:spMkLst>
        </pc:spChg>
      </pc:sldChg>
      <pc:sldChg chg="modSp mod">
        <pc:chgData name="Leonardo Daniel Cen Zapata" userId="4f0e0bcf7f8e8b72" providerId="LiveId" clId="{47016849-3CB7-48CE-8F9A-BE65C4F1364F}" dt="2023-09-21T23:39:11.732" v="459"/>
        <pc:sldMkLst>
          <pc:docMk/>
          <pc:sldMk cId="0" sldId="263"/>
        </pc:sldMkLst>
        <pc:spChg chg="mod">
          <ac:chgData name="Leonardo Daniel Cen Zapata" userId="4f0e0bcf7f8e8b72" providerId="LiveId" clId="{47016849-3CB7-48CE-8F9A-BE65C4F1364F}" dt="2023-09-21T23:38:18.541" v="453"/>
          <ac:spMkLst>
            <pc:docMk/>
            <pc:sldMk cId="0" sldId="263"/>
            <ac:spMk id="4" creationId="{00000000-0000-0000-0000-000000000000}"/>
          </ac:spMkLst>
        </pc:spChg>
        <pc:spChg chg="mod">
          <ac:chgData name="Leonardo Daniel Cen Zapata" userId="4f0e0bcf7f8e8b72" providerId="LiveId" clId="{47016849-3CB7-48CE-8F9A-BE65C4F1364F}" dt="2023-09-21T23:38:26.914" v="454"/>
          <ac:spMkLst>
            <pc:docMk/>
            <pc:sldMk cId="0" sldId="263"/>
            <ac:spMk id="7" creationId="{00000000-0000-0000-0000-000000000000}"/>
          </ac:spMkLst>
        </pc:spChg>
        <pc:spChg chg="mod">
          <ac:chgData name="Leonardo Daniel Cen Zapata" userId="4f0e0bcf7f8e8b72" providerId="LiveId" clId="{47016849-3CB7-48CE-8F9A-BE65C4F1364F}" dt="2023-09-21T23:38:40.756" v="455"/>
          <ac:spMkLst>
            <pc:docMk/>
            <pc:sldMk cId="0" sldId="263"/>
            <ac:spMk id="8" creationId="{00000000-0000-0000-0000-000000000000}"/>
          </ac:spMkLst>
        </pc:spChg>
        <pc:spChg chg="mod">
          <ac:chgData name="Leonardo Daniel Cen Zapata" userId="4f0e0bcf7f8e8b72" providerId="LiveId" clId="{47016849-3CB7-48CE-8F9A-BE65C4F1364F}" dt="2023-09-21T23:38:52.467" v="456"/>
          <ac:spMkLst>
            <pc:docMk/>
            <pc:sldMk cId="0" sldId="263"/>
            <ac:spMk id="11" creationId="{00000000-0000-0000-0000-000000000000}"/>
          </ac:spMkLst>
        </pc:spChg>
        <pc:spChg chg="mod">
          <ac:chgData name="Leonardo Daniel Cen Zapata" userId="4f0e0bcf7f8e8b72" providerId="LiveId" clId="{47016849-3CB7-48CE-8F9A-BE65C4F1364F}" dt="2023-09-21T23:39:00.549" v="457"/>
          <ac:spMkLst>
            <pc:docMk/>
            <pc:sldMk cId="0" sldId="263"/>
            <ac:spMk id="12" creationId="{00000000-0000-0000-0000-000000000000}"/>
          </ac:spMkLst>
        </pc:spChg>
        <pc:spChg chg="mod">
          <ac:chgData name="Leonardo Daniel Cen Zapata" userId="4f0e0bcf7f8e8b72" providerId="LiveId" clId="{47016849-3CB7-48CE-8F9A-BE65C4F1364F}" dt="2023-09-21T23:39:05.885" v="458"/>
          <ac:spMkLst>
            <pc:docMk/>
            <pc:sldMk cId="0" sldId="263"/>
            <ac:spMk id="15" creationId="{00000000-0000-0000-0000-000000000000}"/>
          </ac:spMkLst>
        </pc:spChg>
        <pc:spChg chg="mod">
          <ac:chgData name="Leonardo Daniel Cen Zapata" userId="4f0e0bcf7f8e8b72" providerId="LiveId" clId="{47016849-3CB7-48CE-8F9A-BE65C4F1364F}" dt="2023-09-21T23:39:11.732" v="459"/>
          <ac:spMkLst>
            <pc:docMk/>
            <pc:sldMk cId="0" sldId="263"/>
            <ac:spMk id="16" creationId="{00000000-0000-0000-0000-000000000000}"/>
          </ac:spMkLst>
        </pc:spChg>
      </pc:sldChg>
      <pc:sldChg chg="modSp mod">
        <pc:chgData name="Leonardo Daniel Cen Zapata" userId="4f0e0bcf7f8e8b72" providerId="LiveId" clId="{47016849-3CB7-48CE-8F9A-BE65C4F1364F}" dt="2023-09-21T23:37:21.814" v="446" actId="20577"/>
        <pc:sldMkLst>
          <pc:docMk/>
          <pc:sldMk cId="0" sldId="264"/>
        </pc:sldMkLst>
        <pc:spChg chg="mod">
          <ac:chgData name="Leonardo Daniel Cen Zapata" userId="4f0e0bcf7f8e8b72" providerId="LiveId" clId="{47016849-3CB7-48CE-8F9A-BE65C4F1364F}" dt="2023-09-21T23:37:21.814" v="446" actId="20577"/>
          <ac:spMkLst>
            <pc:docMk/>
            <pc:sldMk cId="0" sldId="264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991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62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256580" y="-13716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s-MX" dirty="0"/>
          </a:p>
        </p:txBody>
      </p:sp>
      <p:sp>
        <p:nvSpPr>
          <p:cNvPr id="4" name="Text 2"/>
          <p:cNvSpPr/>
          <p:nvPr/>
        </p:nvSpPr>
        <p:spPr>
          <a:xfrm>
            <a:off x="6228159" y="2880360"/>
            <a:ext cx="8402241" cy="12344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7200" b="1" kern="0" spc="-157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Bias- variance Tradeoff </a:t>
            </a:r>
            <a:endParaRPr lang="en-US" sz="7200" dirty="0"/>
          </a:p>
        </p:txBody>
      </p:sp>
      <p:sp>
        <p:nvSpPr>
          <p:cNvPr id="5" name="Text 3"/>
          <p:cNvSpPr/>
          <p:nvPr/>
        </p:nvSpPr>
        <p:spPr>
          <a:xfrm>
            <a:off x="6319599" y="467320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how the bias-variance tradeoff impacts the performance of machine learning models and how to achieve optimal results.</a:t>
            </a:r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7" name="Imagen 6" descr="Una imagen de un perro">
            <a:extLst>
              <a:ext uri="{FF2B5EF4-FFF2-40B4-BE49-F238E27FC236}">
                <a16:creationId xmlns:a16="http://schemas.microsoft.com/office/drawing/2014/main" id="{3E0F792E-4D36-C80B-99C4-3577CE6C9E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288" t="17867" r="-9540" b="-1640"/>
          <a:stretch/>
        </p:blipFill>
        <p:spPr>
          <a:xfrm>
            <a:off x="-91440" y="-137160"/>
            <a:ext cx="6572250" cy="87553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4" name="Text 2"/>
          <p:cNvSpPr/>
          <p:nvPr/>
        </p:nvSpPr>
        <p:spPr>
          <a:xfrm>
            <a:off x="833199" y="246257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References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3490198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[1] Hastie, T., Tibshirani, R., &amp; Friedman, J. (2009). The Elements of Statistical Learning (2nd Edition).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833199" y="4450913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[2] Bishop, C. M. (2006). Pattern Recognition and Machine Learning.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833199" y="5056227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[3] Vapnik, V. N. (1998). Meaningful Metrics for Learning Machines. In Advances in Neural Information Processing Systems.</a:t>
            </a:r>
            <a:endParaRPr lang="en-US" sz="175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4" name="Text 2"/>
          <p:cNvSpPr/>
          <p:nvPr/>
        </p:nvSpPr>
        <p:spPr>
          <a:xfrm>
            <a:off x="2037993" y="143363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How does Trade-Off Bias-Variability work?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66718"/>
            <a:ext cx="3370064" cy="3529132"/>
          </a:xfrm>
          <a:prstGeom prst="roundRect">
            <a:avLst>
              <a:gd name="adj" fmla="val 2967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6" name="Text 4"/>
          <p:cNvSpPr/>
          <p:nvPr/>
        </p:nvSpPr>
        <p:spPr>
          <a:xfrm>
            <a:off x="2273975" y="350270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Bias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4072057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Bias is the difference between the average prediction of our model and the correct value which we are trying to predict.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266718"/>
            <a:ext cx="3370064" cy="3529132"/>
          </a:xfrm>
          <a:prstGeom prst="roundRect">
            <a:avLst>
              <a:gd name="adj" fmla="val 2967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9" name="Text 7"/>
          <p:cNvSpPr/>
          <p:nvPr/>
        </p:nvSpPr>
        <p:spPr>
          <a:xfrm>
            <a:off x="5866209" y="350270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Variance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4072057"/>
            <a:ext cx="289810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Variability is the ability of the model to adapt to different data sets. Greater variability implies greater complexity and risk of overfitting.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266718"/>
            <a:ext cx="3370064" cy="3529132"/>
          </a:xfrm>
          <a:prstGeom prst="roundRect">
            <a:avLst>
              <a:gd name="adj" fmla="val 2967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s-MX" dirty="0"/>
          </a:p>
        </p:txBody>
      </p:sp>
      <p:sp>
        <p:nvSpPr>
          <p:cNvPr id="12" name="Text 10"/>
          <p:cNvSpPr/>
          <p:nvPr/>
        </p:nvSpPr>
        <p:spPr>
          <a:xfrm>
            <a:off x="9458444" y="350270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Trade-Off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4072057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trade-off between bias and variability seeks to find the balance to obtain an optimal model.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s-MX" dirty="0"/>
          </a:p>
        </p:txBody>
      </p:sp>
      <p:sp>
        <p:nvSpPr>
          <p:cNvPr id="4" name="Text 2"/>
          <p:cNvSpPr/>
          <p:nvPr/>
        </p:nvSpPr>
        <p:spPr>
          <a:xfrm>
            <a:off x="1157883" y="867727"/>
            <a:ext cx="759392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Bias- Variance</a:t>
            </a:r>
            <a:endParaRPr lang="en-US" sz="4374" dirty="0"/>
          </a:p>
        </p:txBody>
      </p:sp>
      <p:pic>
        <p:nvPicPr>
          <p:cNvPr id="6" name="Imagen 5" descr="Forma, Círculo&#10;&#10;Descripción generada automáticamente">
            <a:extLst>
              <a:ext uri="{FF2B5EF4-FFF2-40B4-BE49-F238E27FC236}">
                <a16:creationId xmlns:a16="http://schemas.microsoft.com/office/drawing/2014/main" id="{D4F75F5A-2565-B1B9-8330-78B6B235D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519" y="2000969"/>
            <a:ext cx="6593205" cy="59190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s-MX" dirty="0"/>
          </a:p>
        </p:txBody>
      </p:sp>
      <p:sp>
        <p:nvSpPr>
          <p:cNvPr id="4" name="Text 2"/>
          <p:cNvSpPr/>
          <p:nvPr/>
        </p:nvSpPr>
        <p:spPr>
          <a:xfrm>
            <a:off x="1157883" y="477008"/>
            <a:ext cx="759392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</a:t>
            </a:r>
            <a:endParaRPr lang="en-US" sz="4374" dirty="0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526284BD-FB28-F1E5-DD2E-C2B749C65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003" y="2096658"/>
            <a:ext cx="7963350" cy="500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3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>
              <a:alpha val="80000"/>
            </a:srgbClr>
          </a:solidFill>
          <a:ln/>
        </p:spPr>
        <p:txBody>
          <a:bodyPr/>
          <a:lstStyle/>
          <a:p>
            <a:endParaRPr lang="es-MX" dirty="0"/>
          </a:p>
        </p:txBody>
      </p:sp>
      <p:sp>
        <p:nvSpPr>
          <p:cNvPr id="6" name="Text 3"/>
          <p:cNvSpPr/>
          <p:nvPr/>
        </p:nvSpPr>
        <p:spPr>
          <a:xfrm>
            <a:off x="2037993" y="179034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Mathematical formulas to understand Trade-Off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68593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8" name="Text 5"/>
          <p:cNvSpPr/>
          <p:nvPr/>
        </p:nvSpPr>
        <p:spPr>
          <a:xfrm>
            <a:off x="2209086" y="3727609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76225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</a:rPr>
              <a:t>Total Error	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4331613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Total Error = Bias Error  + Variance Error 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426285" y="368593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12" name="Text 9"/>
          <p:cNvSpPr/>
          <p:nvPr/>
        </p:nvSpPr>
        <p:spPr>
          <a:xfrm>
            <a:off x="7578328" y="3727609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8148399" y="376225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Variance Error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8148399" y="4331613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Variance Error = Total Error - Bias Error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2037993" y="508277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16" name="Text 13"/>
          <p:cNvSpPr/>
          <p:nvPr/>
        </p:nvSpPr>
        <p:spPr>
          <a:xfrm>
            <a:off x="2186226" y="5124450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2760107" y="515909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Bias Error 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2760107" y="5728454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Bias Error = Total Error – Variance Error</a:t>
            </a:r>
            <a:endParaRPr lang="en-US" sz="1750" dirty="0"/>
          </a:p>
        </p:txBody>
      </p:sp>
      <p:sp>
        <p:nvSpPr>
          <p:cNvPr id="19" name="Shape 16"/>
          <p:cNvSpPr/>
          <p:nvPr/>
        </p:nvSpPr>
        <p:spPr>
          <a:xfrm>
            <a:off x="7426285" y="508277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20" name="Text 17"/>
          <p:cNvSpPr/>
          <p:nvPr/>
        </p:nvSpPr>
        <p:spPr>
          <a:xfrm>
            <a:off x="7566898" y="5124450"/>
            <a:ext cx="21871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624" dirty="0"/>
          </a:p>
        </p:txBody>
      </p:sp>
      <p:sp>
        <p:nvSpPr>
          <p:cNvPr id="21" name="Text 18"/>
          <p:cNvSpPr/>
          <p:nvPr/>
        </p:nvSpPr>
        <p:spPr>
          <a:xfrm>
            <a:off x="8148399" y="515909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Minimum Error</a:t>
            </a:r>
            <a:endParaRPr lang="en-US" sz="2187" dirty="0"/>
          </a:p>
        </p:txBody>
      </p:sp>
      <p:sp>
        <p:nvSpPr>
          <p:cNvPr id="22" name="Text 19"/>
          <p:cNvSpPr/>
          <p:nvPr/>
        </p:nvSpPr>
        <p:spPr>
          <a:xfrm>
            <a:off x="8148399" y="5728454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Minimum Error = Variance Error  + Bias  Error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216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4" name="Text 2"/>
          <p:cNvSpPr/>
          <p:nvPr/>
        </p:nvSpPr>
        <p:spPr>
          <a:xfrm>
            <a:off x="2284809" y="582930"/>
            <a:ext cx="10060662" cy="13234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12"/>
              </a:lnSpc>
              <a:buNone/>
            </a:pPr>
            <a:r>
              <a:rPr lang="en-US" sz="4169" b="1" kern="0" spc="-125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Application of Trade-Off in Machine Learning</a:t>
            </a:r>
            <a:endParaRPr lang="en-US" sz="4169" dirty="0"/>
          </a:p>
        </p:txBody>
      </p:sp>
      <p:sp>
        <p:nvSpPr>
          <p:cNvPr id="5" name="Shape 3"/>
          <p:cNvSpPr/>
          <p:nvPr/>
        </p:nvSpPr>
        <p:spPr>
          <a:xfrm>
            <a:off x="7294007" y="2329934"/>
            <a:ext cx="42267" cy="5316736"/>
          </a:xfrm>
          <a:prstGeom prst="rect">
            <a:avLst/>
          </a:prstGeom>
          <a:solidFill>
            <a:srgbClr val="14009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6" name="Shape 4"/>
          <p:cNvSpPr/>
          <p:nvPr/>
        </p:nvSpPr>
        <p:spPr>
          <a:xfrm>
            <a:off x="7553325" y="2712422"/>
            <a:ext cx="741283" cy="42267"/>
          </a:xfrm>
          <a:prstGeom prst="rect">
            <a:avLst/>
          </a:prstGeom>
          <a:solidFill>
            <a:srgbClr val="14009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7" name="Shape 5"/>
          <p:cNvSpPr/>
          <p:nvPr/>
        </p:nvSpPr>
        <p:spPr>
          <a:xfrm>
            <a:off x="7076837" y="2495431"/>
            <a:ext cx="476488" cy="476488"/>
          </a:xfrm>
          <a:prstGeom prst="roundRect">
            <a:avLst>
              <a:gd name="adj" fmla="val 20003"/>
            </a:avLst>
          </a:prstGeom>
          <a:solidFill>
            <a:srgbClr val="110080"/>
          </a:solidFill>
          <a:ln w="13216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8" name="Text 6"/>
          <p:cNvSpPr/>
          <p:nvPr/>
        </p:nvSpPr>
        <p:spPr>
          <a:xfrm>
            <a:off x="7243643" y="2535079"/>
            <a:ext cx="142875" cy="397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7"/>
              </a:lnSpc>
              <a:buNone/>
            </a:pPr>
            <a:r>
              <a:rPr lang="en-US" sz="2502" b="1" kern="0" spc="-7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502" dirty="0"/>
          </a:p>
        </p:txBody>
      </p:sp>
      <p:sp>
        <p:nvSpPr>
          <p:cNvPr id="9" name="Text 7"/>
          <p:cNvSpPr/>
          <p:nvPr/>
        </p:nvSpPr>
        <p:spPr>
          <a:xfrm>
            <a:off x="8479988" y="2541627"/>
            <a:ext cx="3732490" cy="3309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06"/>
              </a:lnSpc>
              <a:buNone/>
            </a:pPr>
            <a:r>
              <a:rPr lang="en-US" sz="2085" b="1" kern="0" spc="-63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Machine Learning Supervised</a:t>
            </a:r>
            <a:endParaRPr lang="en-US" sz="2085" dirty="0"/>
          </a:p>
        </p:txBody>
      </p:sp>
      <p:sp>
        <p:nvSpPr>
          <p:cNvPr id="10" name="Text 8"/>
          <p:cNvSpPr/>
          <p:nvPr/>
        </p:nvSpPr>
        <p:spPr>
          <a:xfrm>
            <a:off x="8479988" y="3084314"/>
            <a:ext cx="3865483" cy="13554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8"/>
              </a:lnSpc>
              <a:buNone/>
            </a:pPr>
            <a:r>
              <a:rPr lang="en-US" sz="1668" kern="0" spc="-33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Low variance algorithms, such as linear regression, are more suitable for small data sets and generate less risk of overfitting.</a:t>
            </a:r>
            <a:endParaRPr lang="en-US" sz="1668" dirty="0"/>
          </a:p>
        </p:txBody>
      </p:sp>
      <p:sp>
        <p:nvSpPr>
          <p:cNvPr id="11" name="Shape 9"/>
          <p:cNvSpPr/>
          <p:nvPr/>
        </p:nvSpPr>
        <p:spPr>
          <a:xfrm>
            <a:off x="6335554" y="3771245"/>
            <a:ext cx="741283" cy="42267"/>
          </a:xfrm>
          <a:prstGeom prst="rect">
            <a:avLst/>
          </a:prstGeom>
          <a:solidFill>
            <a:srgbClr val="14009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2" name="Shape 10"/>
          <p:cNvSpPr/>
          <p:nvPr/>
        </p:nvSpPr>
        <p:spPr>
          <a:xfrm>
            <a:off x="7076837" y="3554254"/>
            <a:ext cx="476488" cy="476488"/>
          </a:xfrm>
          <a:prstGeom prst="roundRect">
            <a:avLst>
              <a:gd name="adj" fmla="val 20003"/>
            </a:avLst>
          </a:prstGeom>
          <a:solidFill>
            <a:srgbClr val="110080"/>
          </a:solidFill>
          <a:ln w="13216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13" name="Text 11"/>
          <p:cNvSpPr/>
          <p:nvPr/>
        </p:nvSpPr>
        <p:spPr>
          <a:xfrm>
            <a:off x="7220783" y="3593902"/>
            <a:ext cx="188595" cy="397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7"/>
              </a:lnSpc>
              <a:buNone/>
            </a:pPr>
            <a:r>
              <a:rPr lang="en-US" sz="2502" b="1" kern="0" spc="-7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502" dirty="0"/>
          </a:p>
        </p:txBody>
      </p:sp>
      <p:sp>
        <p:nvSpPr>
          <p:cNvPr id="14" name="Text 12"/>
          <p:cNvSpPr/>
          <p:nvPr/>
        </p:nvSpPr>
        <p:spPr>
          <a:xfrm>
            <a:off x="2284809" y="3600450"/>
            <a:ext cx="3865364" cy="6619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606"/>
              </a:lnSpc>
              <a:buNone/>
            </a:pPr>
            <a:r>
              <a:rPr lang="en-US" sz="2085" b="1" kern="0" spc="-63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Machine Learning Not Supervised</a:t>
            </a:r>
            <a:endParaRPr lang="en-US" sz="2085" dirty="0"/>
          </a:p>
        </p:txBody>
      </p:sp>
      <p:sp>
        <p:nvSpPr>
          <p:cNvPr id="15" name="Text 13"/>
          <p:cNvSpPr/>
          <p:nvPr/>
        </p:nvSpPr>
        <p:spPr>
          <a:xfrm>
            <a:off x="2284809" y="4474131"/>
            <a:ext cx="3865364" cy="16942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668"/>
              </a:lnSpc>
              <a:buNone/>
            </a:pPr>
            <a:r>
              <a:rPr lang="en-US" sz="1668" kern="0" spc="-33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 variance algorithms, such as decision trees, are most effective on large and complex data sets where adaptability is crucial.</a:t>
            </a:r>
            <a:endParaRPr lang="en-US" sz="1668" dirty="0"/>
          </a:p>
        </p:txBody>
      </p:sp>
      <p:sp>
        <p:nvSpPr>
          <p:cNvPr id="16" name="Shape 14"/>
          <p:cNvSpPr/>
          <p:nvPr/>
        </p:nvSpPr>
        <p:spPr>
          <a:xfrm>
            <a:off x="7553325" y="5372755"/>
            <a:ext cx="741283" cy="42267"/>
          </a:xfrm>
          <a:prstGeom prst="rect">
            <a:avLst/>
          </a:prstGeom>
          <a:solidFill>
            <a:srgbClr val="14009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7" name="Shape 15"/>
          <p:cNvSpPr/>
          <p:nvPr/>
        </p:nvSpPr>
        <p:spPr>
          <a:xfrm>
            <a:off x="7076837" y="5155763"/>
            <a:ext cx="476488" cy="476488"/>
          </a:xfrm>
          <a:prstGeom prst="roundRect">
            <a:avLst>
              <a:gd name="adj" fmla="val 20003"/>
            </a:avLst>
          </a:prstGeom>
          <a:solidFill>
            <a:srgbClr val="110080"/>
          </a:solidFill>
          <a:ln w="13216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18" name="Text 16"/>
          <p:cNvSpPr/>
          <p:nvPr/>
        </p:nvSpPr>
        <p:spPr>
          <a:xfrm>
            <a:off x="7216973" y="5195411"/>
            <a:ext cx="196215" cy="397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7"/>
              </a:lnSpc>
              <a:buNone/>
            </a:pPr>
            <a:r>
              <a:rPr lang="en-US" sz="2502" b="1" kern="0" spc="-7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502" dirty="0"/>
          </a:p>
        </p:txBody>
      </p:sp>
      <p:sp>
        <p:nvSpPr>
          <p:cNvPr id="19" name="Text 17"/>
          <p:cNvSpPr/>
          <p:nvPr/>
        </p:nvSpPr>
        <p:spPr>
          <a:xfrm>
            <a:off x="8479988" y="5201960"/>
            <a:ext cx="3359706" cy="3309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06"/>
              </a:lnSpc>
              <a:buNone/>
            </a:pPr>
            <a:r>
              <a:rPr lang="en-US" sz="2085" b="1" kern="0" spc="-63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In-Depth Learning</a:t>
            </a:r>
            <a:endParaRPr lang="en-US" sz="2085" dirty="0"/>
          </a:p>
        </p:txBody>
      </p:sp>
      <p:sp>
        <p:nvSpPr>
          <p:cNvPr id="20" name="Text 18"/>
          <p:cNvSpPr/>
          <p:nvPr/>
        </p:nvSpPr>
        <p:spPr>
          <a:xfrm>
            <a:off x="8479988" y="5744647"/>
            <a:ext cx="3865483" cy="13554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8"/>
              </a:lnSpc>
              <a:buNone/>
            </a:pPr>
            <a:r>
              <a:rPr lang="en-US" sz="1668" kern="0" spc="-33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Neural networks and complex models seek to reach the optimal equilibrium through the use of regularization techniques.</a:t>
            </a:r>
            <a:endParaRPr lang="en-US" sz="1668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4" name="Text 2"/>
          <p:cNvSpPr/>
          <p:nvPr/>
        </p:nvSpPr>
        <p:spPr>
          <a:xfrm>
            <a:off x="2037993" y="178903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Advantages and Disadvantages of Trade-Off Bias-Variability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622119"/>
            <a:ext cx="3370064" cy="2818328"/>
          </a:xfrm>
          <a:prstGeom prst="roundRect">
            <a:avLst>
              <a:gd name="adj" fmla="val 3548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6" name="Text 4"/>
          <p:cNvSpPr/>
          <p:nvPr/>
        </p:nvSpPr>
        <p:spPr>
          <a:xfrm>
            <a:off x="2273975" y="385810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Advantages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4427458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Enables more accurate and generalizable models. adjusts performance to data and problem requirements.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622119"/>
            <a:ext cx="3370064" cy="2818328"/>
          </a:xfrm>
          <a:prstGeom prst="roundRect">
            <a:avLst>
              <a:gd name="adj" fmla="val 3548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s-MX" dirty="0"/>
          </a:p>
        </p:txBody>
      </p:sp>
      <p:sp>
        <p:nvSpPr>
          <p:cNvPr id="9" name="Text 7"/>
          <p:cNvSpPr/>
          <p:nvPr/>
        </p:nvSpPr>
        <p:spPr>
          <a:xfrm>
            <a:off x="5866209" y="385810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Disadvantages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4427458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requires expert knowledge to find the right balance and can be computationally expensive.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622119"/>
            <a:ext cx="3370064" cy="2818328"/>
          </a:xfrm>
          <a:prstGeom prst="roundRect">
            <a:avLst>
              <a:gd name="adj" fmla="val 3548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12" name="Text 10"/>
          <p:cNvSpPr/>
          <p:nvPr/>
        </p:nvSpPr>
        <p:spPr>
          <a:xfrm>
            <a:off x="9458444" y="385810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Considerations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4427458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context of the problem and the availability of data influence the choice of the appropriate trade-off.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>
              <a:alpha val="80000"/>
            </a:srgbClr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6" name="Text 3"/>
          <p:cNvSpPr/>
          <p:nvPr/>
        </p:nvSpPr>
        <p:spPr>
          <a:xfrm>
            <a:off x="2037993" y="160841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How to use Trade-Off to improve model accuracy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50400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8" name="Text 5"/>
          <p:cNvSpPr/>
          <p:nvPr/>
        </p:nvSpPr>
        <p:spPr>
          <a:xfrm>
            <a:off x="2209086" y="3545681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580328"/>
            <a:ext cx="264795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Evaluate model performance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4844058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Calculate the bias and variability error to identify the extent to which to fit the model.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350400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12" name="Text 9"/>
          <p:cNvSpPr/>
          <p:nvPr/>
        </p:nvSpPr>
        <p:spPr>
          <a:xfrm>
            <a:off x="5782270" y="3545681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3580328"/>
            <a:ext cx="264795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Modify the complexity of the model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4844058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Adjust parameters such as tree depth or number of variables to find a suitable balance.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350400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16" name="Text 13"/>
          <p:cNvSpPr/>
          <p:nvPr/>
        </p:nvSpPr>
        <p:spPr>
          <a:xfrm>
            <a:off x="9370695" y="3545681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3580328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regularization techniques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4496872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Introduce penalties to reduce variance and avoid overfitting.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4" name="Text 2"/>
          <p:cNvSpPr/>
          <p:nvPr/>
        </p:nvSpPr>
        <p:spPr>
          <a:xfrm>
            <a:off x="2037993" y="2622233"/>
            <a:ext cx="888027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8234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6" name="Text 4"/>
          <p:cNvSpPr/>
          <p:nvPr/>
        </p:nvSpPr>
        <p:spPr>
          <a:xfrm>
            <a:off x="2209086" y="3865126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899773"/>
            <a:ext cx="264795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Bias-variability trade-off is essential in machine learning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5510689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Understanding and managing the trade-off is key to developing accurate and generalizable models.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8234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10" name="Text 8"/>
          <p:cNvSpPr/>
          <p:nvPr/>
        </p:nvSpPr>
        <p:spPr>
          <a:xfrm>
            <a:off x="5782270" y="3865126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899773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Context and data matter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4816316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Carefully evaluate the problem and the data to choose the appropriate trade-off.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8234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14" name="Text 12"/>
          <p:cNvSpPr/>
          <p:nvPr/>
        </p:nvSpPr>
        <p:spPr>
          <a:xfrm>
            <a:off x="9370695" y="3865126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899773"/>
            <a:ext cx="264795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new techniques and algorithms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5163503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Research and experimentation help to discover new ways to find the optimal balance.</a:t>
            </a:r>
            <a:endParaRPr lang="en-US" sz="175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3331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F8A95BB373C24E8CE87B2D7CAAF5EE" ma:contentTypeVersion="11" ma:contentTypeDescription="Crear nuevo documento." ma:contentTypeScope="" ma:versionID="95e9372c13ce64fd22bbde0e7f0520c3">
  <xsd:schema xmlns:xsd="http://www.w3.org/2001/XMLSchema" xmlns:xs="http://www.w3.org/2001/XMLSchema" xmlns:p="http://schemas.microsoft.com/office/2006/metadata/properties" xmlns:ns2="43e6107c-a748-41d9-92f6-3660d4d595c1" xmlns:ns3="ef4345c9-de02-4175-a347-809df4d1fa96" targetNamespace="http://schemas.microsoft.com/office/2006/metadata/properties" ma:root="true" ma:fieldsID="53332447725bb2351319ed77bffd620d" ns2:_="" ns3:_="">
    <xsd:import namespace="43e6107c-a748-41d9-92f6-3660d4d595c1"/>
    <xsd:import namespace="ef4345c9-de02-4175-a347-809df4d1fa96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e6107c-a748-41d9-92f6-3660d4d595c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lcf76f155ced4ddcb4097134ff3c332f" ma:index="10" nillable="true" ma:taxonomy="true" ma:internalName="lcf76f155ced4ddcb4097134ff3c332f" ma:taxonomyFieldName="MediaServiceImageTags" ma:displayName="Etiquetas de imagen" ma:readOnly="false" ma:fieldId="{5cf76f15-5ced-4ddc-b409-7134ff3c332f}" ma:taxonomyMulti="true" ma:sspId="bc615a39-bb23-4d15-bac5-de1017af984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4345c9-de02-4175-a347-809df4d1fa96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5877422c-ca90-45e1-9734-9d6fa797cbd6}" ma:internalName="TaxCatchAll" ma:showField="CatchAllData" ma:web="ef4345c9-de02-4175-a347-809df4d1fa9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3e6107c-a748-41d9-92f6-3660d4d595c1">
      <Terms xmlns="http://schemas.microsoft.com/office/infopath/2007/PartnerControls"/>
    </lcf76f155ced4ddcb4097134ff3c332f>
    <ReferenceId xmlns="43e6107c-a748-41d9-92f6-3660d4d595c1" xsi:nil="true"/>
    <TaxCatchAll xmlns="ef4345c9-de02-4175-a347-809df4d1fa96" xsi:nil="true"/>
  </documentManagement>
</p:properties>
</file>

<file path=customXml/itemProps1.xml><?xml version="1.0" encoding="utf-8"?>
<ds:datastoreItem xmlns:ds="http://schemas.openxmlformats.org/officeDocument/2006/customXml" ds:itemID="{43EF65FD-B3BF-4C7C-BF7E-77D928F5357C}"/>
</file>

<file path=customXml/itemProps2.xml><?xml version="1.0" encoding="utf-8"?>
<ds:datastoreItem xmlns:ds="http://schemas.openxmlformats.org/officeDocument/2006/customXml" ds:itemID="{7003C0E1-4F70-4DE2-B584-0E93E3E3C421}"/>
</file>

<file path=customXml/itemProps3.xml><?xml version="1.0" encoding="utf-8"?>
<ds:datastoreItem xmlns:ds="http://schemas.openxmlformats.org/officeDocument/2006/customXml" ds:itemID="{9F64C694-3E37-403D-92D6-01AFEA426048}"/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495</Words>
  <Application>Microsoft Office PowerPoint</Application>
  <PresentationFormat>Personalizado</PresentationFormat>
  <Paragraphs>75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Inter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JOEL ALEXIS HOIL SOSA</cp:lastModifiedBy>
  <cp:revision>3</cp:revision>
  <dcterms:created xsi:type="dcterms:W3CDTF">2023-09-20T00:40:24Z</dcterms:created>
  <dcterms:modified xsi:type="dcterms:W3CDTF">2023-09-22T02:21:07Z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0x010100FDF8A95BB373C24E8CE87B2D7CAAF5EE</vt:lpwstr>
  </property>
</Properties>
</file>