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69" r:id="rId14"/>
    <p:sldId id="273" r:id="rId15"/>
    <p:sldId id="274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9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13051-269E-457F-B28F-7A615961B1C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3CF02C-AC12-40BF-BAD0-66749F9F8B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942" y="304800"/>
            <a:ext cx="7924800" cy="12223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WELCOME ORANGE DIGITAL CENTER BUEA UNIVERSITY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5342" y="3124200"/>
            <a:ext cx="6096000" cy="609600"/>
          </a:xfrm>
        </p:spPr>
        <p:txBody>
          <a:bodyPr/>
          <a:lstStyle/>
          <a:p>
            <a:pPr algn="ctr"/>
            <a:r>
              <a:rPr lang="en-US" b="1" dirty="0" smtClean="0"/>
              <a:t>INTERNSHIP 2023</a:t>
            </a:r>
            <a:endParaRPr lang="en-US" b="1" dirty="0"/>
          </a:p>
        </p:txBody>
      </p:sp>
      <p:pic>
        <p:nvPicPr>
          <p:cNvPr id="1026" name="Picture 2" descr="Image result for ORANGE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9347" r="22549" b="8966"/>
          <a:stretch/>
        </p:blipFill>
        <p:spPr bwMode="auto">
          <a:xfrm>
            <a:off x="3962400" y="1939414"/>
            <a:ext cx="1061884" cy="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4916" y="6019800"/>
            <a:ext cx="411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Betrand Ajebua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1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Letter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Introductory Line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Greetings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Purpose for Writing</a:t>
            </a:r>
          </a:p>
          <a:p>
            <a:pPr marL="574675" indent="-176213"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Letter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Body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State your source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Give good qualities of your personality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Back the qualities up with your experience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State your reaction if accepted</a:t>
            </a:r>
          </a:p>
          <a:p>
            <a:pPr marL="574675" indent="-176213"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body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398462" indent="0" algn="just">
              <a:buNone/>
            </a:pPr>
            <a:r>
              <a:rPr lang="en-US" dirty="0" smtClean="0"/>
              <a:t>Dear Sir,</a:t>
            </a:r>
          </a:p>
          <a:p>
            <a:pPr marL="398462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please allow me apply for an internship in the Software department at the Orange Digital Center which was posted on the ODC </a:t>
            </a:r>
            <a:r>
              <a:rPr lang="en-US" dirty="0" err="1" smtClean="0"/>
              <a:t>W</a:t>
            </a:r>
            <a:r>
              <a:rPr lang="en-US" dirty="0" err="1"/>
              <a:t>h</a:t>
            </a:r>
            <a:r>
              <a:rPr lang="en-US" dirty="0" err="1" smtClean="0"/>
              <a:t>atsApp</a:t>
            </a:r>
            <a:r>
              <a:rPr lang="en-US" dirty="0" smtClean="0"/>
              <a:t> group, which is why I was drawn to this exiting opportunity.</a:t>
            </a:r>
          </a:p>
          <a:p>
            <a:pPr marL="398462" indent="0" algn="just">
              <a:buNone/>
            </a:pPr>
            <a:r>
              <a:rPr lang="en-US" dirty="0" smtClean="0"/>
              <a:t>I am a level 200 student, currently studying software engineering at the college of Technology. I am smart and always willing to learn new things in the domain of Software Engineering. In addition to that, I  have been </a:t>
            </a:r>
            <a:r>
              <a:rPr lang="en-US" dirty="0" err="1" smtClean="0"/>
              <a:t>opportuned</a:t>
            </a:r>
            <a:r>
              <a:rPr lang="en-US" dirty="0" smtClean="0"/>
              <a:t> to take several web development courses and training both online and onsite. I believe with this, I will be able to add value to your company.</a:t>
            </a:r>
          </a:p>
          <a:p>
            <a:pPr marL="398462" indent="0" algn="just">
              <a:buNone/>
            </a:pPr>
            <a:r>
              <a:rPr lang="en-US" dirty="0" smtClean="0"/>
              <a:t>I will be grateful if my request is granted(</a:t>
            </a:r>
          </a:p>
          <a:p>
            <a:pPr marL="398462" indent="0" algn="just">
              <a:buNone/>
            </a:pPr>
            <a:r>
              <a:rPr lang="en-US" b="1" i="1" dirty="0" smtClean="0"/>
              <a:t>other options</a:t>
            </a:r>
          </a:p>
          <a:p>
            <a:pPr marL="912812" indent="-514350" algn="just">
              <a:buAutoNum type="arabicPeriod"/>
            </a:pPr>
            <a:r>
              <a:rPr lang="en-US" i="1" dirty="0" smtClean="0"/>
              <a:t>Thank </a:t>
            </a:r>
            <a:r>
              <a:rPr lang="en-US" i="1" dirty="0"/>
              <a:t>you for considering my application. </a:t>
            </a:r>
            <a:endParaRPr lang="en-US" i="1" dirty="0" smtClean="0"/>
          </a:p>
          <a:p>
            <a:pPr marL="912812" indent="-514350" algn="just">
              <a:buAutoNum type="arabicPeriod"/>
            </a:pPr>
            <a:r>
              <a:rPr lang="en-US" i="1" dirty="0" smtClean="0"/>
              <a:t>I </a:t>
            </a:r>
            <a:r>
              <a:rPr lang="en-US" i="1" dirty="0"/>
              <a:t>look forward to the opportunity to discuss my qualifications further.</a:t>
            </a:r>
            <a:endParaRPr lang="en-US" dirty="0" smtClean="0"/>
          </a:p>
          <a:p>
            <a:pPr marL="398462" indent="0" algn="just">
              <a:buNone/>
            </a:pPr>
            <a:endParaRPr lang="en-US" dirty="0"/>
          </a:p>
          <a:p>
            <a:pPr marL="398462" indent="0" algn="just">
              <a:buNone/>
            </a:pPr>
            <a:r>
              <a:rPr lang="en-US" dirty="0" smtClean="0"/>
              <a:t>)</a:t>
            </a:r>
          </a:p>
          <a:p>
            <a:pPr marL="398462" indent="0" algn="just">
              <a:buNone/>
            </a:pPr>
            <a:endParaRPr lang="en-US" dirty="0" smtClean="0"/>
          </a:p>
          <a:p>
            <a:pPr marL="398462" indent="0" algn="r">
              <a:buNone/>
            </a:pPr>
            <a:r>
              <a:rPr lang="en-US" dirty="0" smtClean="0"/>
              <a:t>Yours Sincere(Respectfully,  with gratitude, Sincerely, thank you)</a:t>
            </a:r>
          </a:p>
          <a:p>
            <a:pPr marL="398462" indent="0" algn="just">
              <a:buNone/>
            </a:pPr>
            <a:endParaRPr lang="en-US" dirty="0"/>
          </a:p>
          <a:p>
            <a:pPr marL="398462" indent="0" algn="r">
              <a:buNone/>
            </a:pPr>
            <a:r>
              <a:rPr lang="en-US" dirty="0" smtClean="0"/>
              <a:t>B.E.A</a:t>
            </a:r>
          </a:p>
          <a:p>
            <a:pPr marL="398462" indent="0" algn="r">
              <a:buNone/>
            </a:pPr>
            <a:r>
              <a:rPr lang="en-US" dirty="0" smtClean="0"/>
              <a:t>Betrand Ajebua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1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Outline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What research needs to be done b4 you start writing your CV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How to structure your cv to best please recruiters and hiring managers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How to format your cv to professional outlooks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How to write a profile that will grab recruiter attention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How to detail your work experience and education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Steps to follow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Pre CV writing research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Focus on hard  skills(industry specific skills, IT system, language and qualification)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How to structure your cv to best please recruiters and hiring managers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How to format your cv to professional outlooks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How to write a profile that will grab recruiter attention</a:t>
            </a:r>
          </a:p>
          <a:p>
            <a:pPr marL="520700" indent="-114300">
              <a:buFont typeface="Wingdings" pitchFamily="2" charset="2"/>
              <a:buChar char="q"/>
            </a:pPr>
            <a:r>
              <a:rPr lang="en-US" dirty="0" smtClean="0"/>
              <a:t>How to detail your work experience and education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1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marL="571500" indent="0">
              <a:buFont typeface="Wingdings" pitchFamily="2" charset="2"/>
              <a:buChar char="§"/>
            </a:pPr>
            <a:r>
              <a:rPr lang="en-US" dirty="0" smtClean="0"/>
              <a:t>Keep font and colors simple so it can be easily read. Ex black text on white background</a:t>
            </a:r>
          </a:p>
          <a:p>
            <a:pPr marL="571500" indent="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Not More than 2 page, try to keep it concise if you want to hold </a:t>
            </a:r>
            <a:r>
              <a:rPr lang="en-US" smtClean="0"/>
              <a:t>employers attention.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9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5342" y="3124200"/>
            <a:ext cx="6096000" cy="609600"/>
          </a:xfrm>
        </p:spPr>
        <p:txBody>
          <a:bodyPr/>
          <a:lstStyle/>
          <a:p>
            <a:pPr algn="ctr"/>
            <a:r>
              <a:rPr lang="en-US" b="1" dirty="0" smtClean="0"/>
              <a:t>Thanks For Listening</a:t>
            </a:r>
            <a:endParaRPr lang="en-US" b="1" dirty="0"/>
          </a:p>
        </p:txBody>
      </p:sp>
      <p:pic>
        <p:nvPicPr>
          <p:cNvPr id="1026" name="Picture 2" descr="Image result for ORANGE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9347" r="22549" b="8966"/>
          <a:stretch/>
        </p:blipFill>
        <p:spPr bwMode="auto">
          <a:xfrm>
            <a:off x="3810000" y="1752600"/>
            <a:ext cx="1061884" cy="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9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heel spokes="1"/>
      </p:transition>
    </mc:Choice>
    <mc:Fallback xmlns="">
      <p:transition spd="slow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7207" y="164068"/>
            <a:ext cx="6022258" cy="6889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smtClean="0"/>
              <a:t>Internship Facilitators</a:t>
            </a:r>
            <a:endParaRPr lang="en-US" sz="3200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784123" y="926068"/>
            <a:ext cx="7772400" cy="373380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>
              <a:lnSpc>
                <a:spcPct val="270000"/>
              </a:lnSpc>
              <a:buFont typeface="Wingdings" pitchFamily="2" charset="2"/>
              <a:buChar char="q"/>
            </a:pPr>
            <a:r>
              <a:rPr lang="en-US" sz="7200" dirty="0" smtClean="0"/>
              <a:t>Dr.  Melingui M. Robert </a:t>
            </a:r>
            <a:r>
              <a:rPr lang="en-US" sz="7200" i="1" dirty="0" smtClean="0"/>
              <a:t>(Manager)</a:t>
            </a:r>
          </a:p>
          <a:p>
            <a:pPr marL="457200" indent="-457200">
              <a:lnSpc>
                <a:spcPct val="270000"/>
              </a:lnSpc>
              <a:buFont typeface="Wingdings" pitchFamily="2" charset="2"/>
              <a:buChar char="q"/>
            </a:pPr>
            <a:r>
              <a:rPr lang="en-US" sz="7200" dirty="0"/>
              <a:t>Mr. Betrand </a:t>
            </a:r>
            <a:r>
              <a:rPr lang="en-US" sz="7200" dirty="0" smtClean="0"/>
              <a:t>Ajebua</a:t>
            </a:r>
          </a:p>
          <a:p>
            <a:pPr marL="457200" indent="-457200">
              <a:lnSpc>
                <a:spcPct val="270000"/>
              </a:lnSpc>
              <a:buFont typeface="Wingdings" pitchFamily="2" charset="2"/>
              <a:buChar char="q"/>
            </a:pPr>
            <a:r>
              <a:rPr lang="en-US" sz="7200" dirty="0" smtClean="0"/>
              <a:t>Mr. </a:t>
            </a:r>
            <a:r>
              <a:rPr lang="en-US" sz="7200" dirty="0" err="1" smtClean="0"/>
              <a:t>Nfor</a:t>
            </a:r>
            <a:r>
              <a:rPr lang="en-US" sz="7200" dirty="0" smtClean="0"/>
              <a:t> </a:t>
            </a:r>
            <a:r>
              <a:rPr lang="en-US" sz="7200" dirty="0"/>
              <a:t>Nde </a:t>
            </a:r>
            <a:r>
              <a:rPr lang="en-US" sz="7200" dirty="0" err="1" smtClean="0"/>
              <a:t>Nyambi</a:t>
            </a:r>
            <a:endParaRPr lang="en-US" sz="7200" dirty="0" smtClean="0"/>
          </a:p>
          <a:p>
            <a:pPr marL="457200" indent="-457200">
              <a:lnSpc>
                <a:spcPct val="270000"/>
              </a:lnSpc>
              <a:buFont typeface="Wingdings" pitchFamily="2" charset="2"/>
              <a:buChar char="q"/>
            </a:pPr>
            <a:r>
              <a:rPr lang="en-US" sz="7200" dirty="0" smtClean="0"/>
              <a:t>Mr</a:t>
            </a:r>
            <a:r>
              <a:rPr lang="en-US" sz="7200" dirty="0" smtClean="0"/>
              <a:t>. Ajong Trevor</a:t>
            </a:r>
          </a:p>
          <a:p>
            <a:pPr marL="457200" indent="-457200">
              <a:lnSpc>
                <a:spcPct val="270000"/>
              </a:lnSpc>
              <a:buFont typeface="Wingdings" pitchFamily="2" charset="2"/>
              <a:buChar char="q"/>
            </a:pPr>
            <a:r>
              <a:rPr lang="en-US" sz="7200" dirty="0" smtClean="0"/>
              <a:t>Mr</a:t>
            </a:r>
            <a:r>
              <a:rPr lang="en-US" sz="7200" dirty="0" smtClean="0"/>
              <a:t>. </a:t>
            </a:r>
            <a:r>
              <a:rPr lang="en-US" sz="7200" dirty="0" err="1"/>
              <a:t>M</a:t>
            </a:r>
            <a:r>
              <a:rPr lang="en-US" sz="7200" dirty="0" err="1" smtClean="0"/>
              <a:t>bah</a:t>
            </a:r>
            <a:r>
              <a:rPr lang="en-US" sz="7200" dirty="0" smtClean="0"/>
              <a:t> </a:t>
            </a:r>
            <a:r>
              <a:rPr lang="en-US" sz="7200" dirty="0" err="1" smtClean="0"/>
              <a:t>Naoussi</a:t>
            </a:r>
            <a:r>
              <a:rPr lang="en-US" sz="7200" dirty="0" smtClean="0"/>
              <a:t> </a:t>
            </a:r>
            <a:r>
              <a:rPr lang="en-US" sz="7200" dirty="0"/>
              <a:t>Jordan </a:t>
            </a:r>
            <a:r>
              <a:rPr lang="en-US" sz="7200" dirty="0" err="1" smtClean="0"/>
              <a:t>Wilfry</a:t>
            </a:r>
            <a:endParaRPr lang="en-US" b="1" dirty="0"/>
          </a:p>
        </p:txBody>
      </p:sp>
      <p:pic>
        <p:nvPicPr>
          <p:cNvPr id="10" name="Picture 2" descr="Image result for ORANGE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9347" r="22549" b="8966"/>
          <a:stretch/>
        </p:blipFill>
        <p:spPr bwMode="auto">
          <a:xfrm>
            <a:off x="174523" y="321383"/>
            <a:ext cx="530942" cy="49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53200" y="647700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ODC </a:t>
            </a:r>
            <a:r>
              <a:rPr lang="en-US" b="1" i="1" dirty="0" err="1" smtClean="0"/>
              <a:t>Buea</a:t>
            </a:r>
            <a:r>
              <a:rPr lang="en-US" b="1" i="1" dirty="0" smtClean="0"/>
              <a:t> University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996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916" y="228600"/>
            <a:ext cx="6022258" cy="6889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smtClean="0"/>
              <a:t>Internship Activities</a:t>
            </a:r>
            <a:endParaRPr lang="en-US" sz="32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62000" y="990600"/>
            <a:ext cx="7772400" cy="426720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7200" smtClean="0"/>
              <a:t>Weekly Cleaning</a:t>
            </a:r>
            <a:endParaRPr lang="en-US" sz="7200" i="1" smtClean="0"/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7200" smtClean="0"/>
              <a:t>Web Development Training: </a:t>
            </a:r>
          </a:p>
          <a:p>
            <a:pPr marL="857250" indent="-34131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200" smtClean="0"/>
              <a:t>HTML</a:t>
            </a:r>
          </a:p>
          <a:p>
            <a:pPr marL="857250" indent="-34131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200" smtClean="0"/>
              <a:t>CSS</a:t>
            </a:r>
          </a:p>
          <a:p>
            <a:pPr marL="857250" indent="-34131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200" smtClean="0"/>
              <a:t>JavaScript</a:t>
            </a:r>
          </a:p>
          <a:p>
            <a:pPr marL="857250" indent="-34131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200" smtClean="0"/>
              <a:t>NodeJs and reactJs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7200" smtClean="0"/>
              <a:t>Personal Research  and findings( task, assignment and project development)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q"/>
            </a:pPr>
            <a:endParaRPr lang="en-US" b="1" dirty="0"/>
          </a:p>
        </p:txBody>
      </p:sp>
      <p:pic>
        <p:nvPicPr>
          <p:cNvPr id="6" name="Picture 2" descr="Image result for ORANGE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9347" r="22549" b="8966"/>
          <a:stretch/>
        </p:blipFill>
        <p:spPr bwMode="auto">
          <a:xfrm>
            <a:off x="152400" y="385915"/>
            <a:ext cx="530942" cy="49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53200" y="647700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ODC </a:t>
            </a:r>
            <a:r>
              <a:rPr lang="en-US" b="1" i="1" dirty="0" err="1" smtClean="0"/>
              <a:t>Buea</a:t>
            </a:r>
            <a:r>
              <a:rPr lang="en-US" b="1" i="1" dirty="0" smtClean="0"/>
              <a:t> University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932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916" y="228600"/>
            <a:ext cx="6022258" cy="6889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dirty="0" smtClean="0"/>
              <a:t>Rules and Regulation</a:t>
            </a:r>
            <a:endParaRPr lang="en-US" sz="32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62000" y="990600"/>
            <a:ext cx="77724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Runs on Tuesday – Saturday(9am-3pm) .</a:t>
            </a:r>
            <a:endParaRPr lang="en-US" sz="2800" i="1" dirty="0" smtClean="0"/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Late coming from 10 not Allowed.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Record of daily attendance.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ID card is a necessity to gain access.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q"/>
            </a:pPr>
            <a:endParaRPr lang="en-US" b="1" dirty="0"/>
          </a:p>
        </p:txBody>
      </p:sp>
      <p:pic>
        <p:nvPicPr>
          <p:cNvPr id="6" name="Picture 2" descr="Image result for ORANGE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9347" r="22549" b="8966"/>
          <a:stretch/>
        </p:blipFill>
        <p:spPr bwMode="auto">
          <a:xfrm>
            <a:off x="152400" y="385915"/>
            <a:ext cx="530942" cy="49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53200" y="647700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ODC </a:t>
            </a:r>
            <a:r>
              <a:rPr lang="en-US" b="1" i="1" dirty="0" err="1" smtClean="0"/>
              <a:t>Buea</a:t>
            </a:r>
            <a:r>
              <a:rPr lang="en-US" b="1" i="1" dirty="0" smtClean="0"/>
              <a:t> University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0703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916" y="228600"/>
            <a:ext cx="6022258" cy="6889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dirty="0" smtClean="0"/>
              <a:t>Training Methodology</a:t>
            </a:r>
            <a:endParaRPr lang="en-US" sz="32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62000" y="990600"/>
            <a:ext cx="7772400" cy="4267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Weekly Task.</a:t>
            </a:r>
            <a:endParaRPr lang="en-US" sz="2800" i="1" dirty="0" smtClean="0"/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6 hours daily</a:t>
            </a:r>
          </a:p>
          <a:p>
            <a:pPr marL="693738" indent="103188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 smtClean="0"/>
              <a:t>3 hours Practical Tutorials</a:t>
            </a:r>
          </a:p>
          <a:p>
            <a:pPr marL="693738" indent="103188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 smtClean="0"/>
              <a:t>3 </a:t>
            </a:r>
            <a:r>
              <a:rPr lang="en-US" sz="2800" dirty="0" smtClean="0"/>
              <a:t>hours </a:t>
            </a:r>
            <a:r>
              <a:rPr lang="en-US" sz="2800" dirty="0" smtClean="0"/>
              <a:t>Personal Research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/>
              <a:t>Weekly Presentation of task.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q"/>
            </a:pPr>
            <a:endParaRPr lang="en-US" b="1" dirty="0"/>
          </a:p>
        </p:txBody>
      </p:sp>
      <p:pic>
        <p:nvPicPr>
          <p:cNvPr id="6" name="Picture 2" descr="Image result for ORANGE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9347" r="22549" b="8966"/>
          <a:stretch/>
        </p:blipFill>
        <p:spPr bwMode="auto">
          <a:xfrm>
            <a:off x="152400" y="385915"/>
            <a:ext cx="530942" cy="49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53200" y="647700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ODC </a:t>
            </a:r>
            <a:r>
              <a:rPr lang="en-US" b="1" i="1" dirty="0" err="1" smtClean="0"/>
              <a:t>Buea</a:t>
            </a:r>
            <a:r>
              <a:rPr lang="en-US" b="1" i="1" dirty="0" smtClean="0"/>
              <a:t> University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345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 Internship Letter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3733293" cy="528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2168" y="27432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Structure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0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Letter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Sender’s Address: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Name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Home Address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Phone number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Email 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Country(optional)</a:t>
            </a:r>
          </a:p>
          <a:p>
            <a:pPr marL="574675" indent="-176213"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3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Letter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Date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The date on which the letter was </a:t>
            </a:r>
            <a:r>
              <a:rPr lang="en-US" dirty="0" err="1" smtClean="0"/>
              <a:t>writen</a:t>
            </a:r>
            <a:r>
              <a:rPr lang="en-US" dirty="0" smtClean="0"/>
              <a:t> </a:t>
            </a:r>
          </a:p>
          <a:p>
            <a:pPr marL="574675" indent="-176213"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5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Letter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Receivers Address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Name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Position in Company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Company</a:t>
            </a:r>
          </a:p>
          <a:p>
            <a:pPr marL="574675" indent="-176213" algn="just">
              <a:buFont typeface="Arial" pitchFamily="34" charset="0"/>
              <a:buChar char="•"/>
            </a:pPr>
            <a:r>
              <a:rPr lang="en-US" dirty="0" smtClean="0"/>
              <a:t>Company Address</a:t>
            </a:r>
          </a:p>
          <a:p>
            <a:pPr marL="574675" indent="-176213"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52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374</TotalTime>
  <Words>530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WELCOME ORANGE DIGITAL CENTER BUEA UNIVERSITY</vt:lpstr>
      <vt:lpstr>PowerPoint Presentation</vt:lpstr>
      <vt:lpstr>PowerPoint Presentation</vt:lpstr>
      <vt:lpstr>PowerPoint Presentation</vt:lpstr>
      <vt:lpstr>PowerPoint Presentation</vt:lpstr>
      <vt:lpstr>Writing an Internship Letter</vt:lpstr>
      <vt:lpstr>Parts of the Letter</vt:lpstr>
      <vt:lpstr>Parts of the Letter</vt:lpstr>
      <vt:lpstr>Parts of the Letter</vt:lpstr>
      <vt:lpstr>Parts of the Letter</vt:lpstr>
      <vt:lpstr>Parts of the Letter</vt:lpstr>
      <vt:lpstr>Sample body</vt:lpstr>
      <vt:lpstr>Writing CV</vt:lpstr>
      <vt:lpstr>Writing CV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ORANGE DIGITAL CENTER BUEA UNIVERSITY</dc:title>
  <dc:creator>user</dc:creator>
  <cp:lastModifiedBy>user</cp:lastModifiedBy>
  <cp:revision>18</cp:revision>
  <dcterms:created xsi:type="dcterms:W3CDTF">2023-06-27T05:58:30Z</dcterms:created>
  <dcterms:modified xsi:type="dcterms:W3CDTF">2023-07-04T03:23:43Z</dcterms:modified>
</cp:coreProperties>
</file>