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50"/>
  </p:notesMasterIdLst>
  <p:handoutMasterIdLst>
    <p:handoutMasterId r:id="rId51"/>
  </p:handoutMasterIdLst>
  <p:sldIdLst>
    <p:sldId id="260" r:id="rId3"/>
    <p:sldId id="353" r:id="rId4"/>
    <p:sldId id="365" r:id="rId5"/>
    <p:sldId id="363" r:id="rId6"/>
    <p:sldId id="318" r:id="rId7"/>
    <p:sldId id="366" r:id="rId8"/>
    <p:sldId id="296" r:id="rId9"/>
    <p:sldId id="297" r:id="rId10"/>
    <p:sldId id="367" r:id="rId11"/>
    <p:sldId id="300" r:id="rId12"/>
    <p:sldId id="301" r:id="rId13"/>
    <p:sldId id="302" r:id="rId14"/>
    <p:sldId id="380" r:id="rId15"/>
    <p:sldId id="369" r:id="rId16"/>
    <p:sldId id="373" r:id="rId17"/>
    <p:sldId id="370" r:id="rId18"/>
    <p:sldId id="309" r:id="rId19"/>
    <p:sldId id="311" r:id="rId20"/>
    <p:sldId id="371" r:id="rId21"/>
    <p:sldId id="326" r:id="rId22"/>
    <p:sldId id="325" r:id="rId23"/>
    <p:sldId id="323" r:id="rId24"/>
    <p:sldId id="327" r:id="rId25"/>
    <p:sldId id="328" r:id="rId26"/>
    <p:sldId id="329" r:id="rId27"/>
    <p:sldId id="320" r:id="rId28"/>
    <p:sldId id="356" r:id="rId29"/>
    <p:sldId id="321" r:id="rId30"/>
    <p:sldId id="344" r:id="rId31"/>
    <p:sldId id="345" r:id="rId32"/>
    <p:sldId id="346" r:id="rId33"/>
    <p:sldId id="347" r:id="rId34"/>
    <p:sldId id="337" r:id="rId35"/>
    <p:sldId id="338" r:id="rId36"/>
    <p:sldId id="348" r:id="rId37"/>
    <p:sldId id="352" r:id="rId38"/>
    <p:sldId id="349" r:id="rId39"/>
    <p:sldId id="350" r:id="rId40"/>
    <p:sldId id="341" r:id="rId41"/>
    <p:sldId id="351" r:id="rId42"/>
    <p:sldId id="342" r:id="rId43"/>
    <p:sldId id="357" r:id="rId44"/>
    <p:sldId id="372" r:id="rId45"/>
    <p:sldId id="378" r:id="rId46"/>
    <p:sldId id="376" r:id="rId47"/>
    <p:sldId id="360" r:id="rId48"/>
    <p:sldId id="381" r:id="rId49"/>
  </p:sldIdLst>
  <p:sldSz cx="9144000" cy="6858000" type="screen4x3"/>
  <p:notesSz cx="5840413" cy="8451850"/>
  <p:defaultTextStyle>
    <a:defPPr>
      <a:defRPr lang="sl-SI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2">
          <p15:clr>
            <a:srgbClr val="A4A3A4"/>
          </p15:clr>
        </p15:guide>
        <p15:guide id="2" pos="18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8080"/>
    <a:srgbClr val="336699"/>
    <a:srgbClr val="3366CC"/>
    <a:srgbClr val="0066CC"/>
    <a:srgbClr val="FF0000"/>
    <a:srgbClr val="5F5F5F"/>
    <a:srgbClr val="CC3300"/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94EBFD-F1E4-4601-84E8-87D39CC70F63}" v="12" dt="2022-07-08T13:07:18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1" autoAdjust="0"/>
    <p:restoredTop sz="95508" autoAdjust="0"/>
  </p:normalViewPr>
  <p:slideViewPr>
    <p:cSldViewPr snapToGrid="0">
      <p:cViewPr varScale="1">
        <p:scale>
          <a:sx n="108" d="100"/>
          <a:sy n="108" d="100"/>
        </p:scale>
        <p:origin x="153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618" y="-90"/>
      </p:cViewPr>
      <p:guideLst>
        <p:guide orient="horz" pos="2662"/>
        <p:guide pos="18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Hoerner" userId="9446b022-f39d-4c4d-9689-86d47d64fadb" providerId="ADAL" clId="{D094EBFD-F1E4-4601-84E8-87D39CC70F63}"/>
    <pc:docChg chg="undo custSel addSld delSld modSld sldOrd addMainMaster">
      <pc:chgData name="Julia Hoerner" userId="9446b022-f39d-4c4d-9689-86d47d64fadb" providerId="ADAL" clId="{D094EBFD-F1E4-4601-84E8-87D39CC70F63}" dt="2022-07-08T13:08:15.448" v="2033" actId="255"/>
      <pc:docMkLst>
        <pc:docMk/>
      </pc:docMkLst>
      <pc:sldChg chg="addSp modSp mod">
        <pc:chgData name="Julia Hoerner" userId="9446b022-f39d-4c4d-9689-86d47d64fadb" providerId="ADAL" clId="{D094EBFD-F1E4-4601-84E8-87D39CC70F63}" dt="2022-07-08T13:08:15.448" v="2033" actId="255"/>
        <pc:sldMkLst>
          <pc:docMk/>
          <pc:sldMk cId="0" sldId="260"/>
        </pc:sldMkLst>
        <pc:spChg chg="add mod">
          <ac:chgData name="Julia Hoerner" userId="9446b022-f39d-4c4d-9689-86d47d64fadb" providerId="ADAL" clId="{D094EBFD-F1E4-4601-84E8-87D39CC70F63}" dt="2022-07-08T13:08:15.448" v="2033" actId="255"/>
          <ac:spMkLst>
            <pc:docMk/>
            <pc:sldMk cId="0" sldId="260"/>
            <ac:spMk id="2" creationId="{CEF4B704-77D8-41DA-A6DD-0AFA7F58624D}"/>
          </ac:spMkLst>
        </pc:spChg>
      </pc:sldChg>
      <pc:sldChg chg="modSp mod">
        <pc:chgData name="Julia Hoerner" userId="9446b022-f39d-4c4d-9689-86d47d64fadb" providerId="ADAL" clId="{D094EBFD-F1E4-4601-84E8-87D39CC70F63}" dt="2022-07-04T16:09:07.563" v="1056" actId="20577"/>
        <pc:sldMkLst>
          <pc:docMk/>
          <pc:sldMk cId="0" sldId="288"/>
        </pc:sldMkLst>
        <pc:spChg chg="mod">
          <ac:chgData name="Julia Hoerner" userId="9446b022-f39d-4c4d-9689-86d47d64fadb" providerId="ADAL" clId="{D094EBFD-F1E4-4601-84E8-87D39CC70F63}" dt="2022-07-04T16:09:07.563" v="1056" actId="20577"/>
          <ac:spMkLst>
            <pc:docMk/>
            <pc:sldMk cId="0" sldId="288"/>
            <ac:spMk id="6150" creationId="{00000000-0000-0000-0000-000000000000}"/>
          </ac:spMkLst>
        </pc:spChg>
      </pc:sldChg>
      <pc:sldChg chg="modSp mod">
        <pc:chgData name="Julia Hoerner" userId="9446b022-f39d-4c4d-9689-86d47d64fadb" providerId="ADAL" clId="{D094EBFD-F1E4-4601-84E8-87D39CC70F63}" dt="2022-07-04T14:25:22.838" v="413" actId="20577"/>
        <pc:sldMkLst>
          <pc:docMk/>
          <pc:sldMk cId="0" sldId="294"/>
        </pc:sldMkLst>
        <pc:spChg chg="mod">
          <ac:chgData name="Julia Hoerner" userId="9446b022-f39d-4c4d-9689-86d47d64fadb" providerId="ADAL" clId="{D094EBFD-F1E4-4601-84E8-87D39CC70F63}" dt="2022-07-04T14:25:22.838" v="413" actId="20577"/>
          <ac:spMkLst>
            <pc:docMk/>
            <pc:sldMk cId="0" sldId="294"/>
            <ac:spMk id="8197" creationId="{00000000-0000-0000-0000-000000000000}"/>
          </ac:spMkLst>
        </pc:spChg>
      </pc:sldChg>
      <pc:sldChg chg="addSp delSp modSp mod ord modNotesTx">
        <pc:chgData name="Julia Hoerner" userId="9446b022-f39d-4c4d-9689-86d47d64fadb" providerId="ADAL" clId="{D094EBFD-F1E4-4601-84E8-87D39CC70F63}" dt="2022-07-08T10:46:03.395" v="1512" actId="13926"/>
        <pc:sldMkLst>
          <pc:docMk/>
          <pc:sldMk cId="0" sldId="295"/>
        </pc:sldMkLst>
        <pc:spChg chg="add del mod">
          <ac:chgData name="Julia Hoerner" userId="9446b022-f39d-4c4d-9689-86d47d64fadb" providerId="ADAL" clId="{D094EBFD-F1E4-4601-84E8-87D39CC70F63}" dt="2022-07-04T13:47:15.138" v="207" actId="478"/>
          <ac:spMkLst>
            <pc:docMk/>
            <pc:sldMk cId="0" sldId="295"/>
            <ac:spMk id="2" creationId="{93D93249-0B2E-4780-97F2-9E19F4A11C7D}"/>
          </ac:spMkLst>
        </pc:spChg>
        <pc:spChg chg="add mod">
          <ac:chgData name="Julia Hoerner" userId="9446b022-f39d-4c4d-9689-86d47d64fadb" providerId="ADAL" clId="{D094EBFD-F1E4-4601-84E8-87D39CC70F63}" dt="2022-07-04T14:21:29.104" v="395" actId="1076"/>
          <ac:spMkLst>
            <pc:docMk/>
            <pc:sldMk cId="0" sldId="295"/>
            <ac:spMk id="5" creationId="{B651C78D-7CC3-1DA9-7B8D-DBF9046EBF00}"/>
          </ac:spMkLst>
        </pc:spChg>
        <pc:spChg chg="mod">
          <ac:chgData name="Julia Hoerner" userId="9446b022-f39d-4c4d-9689-86d47d64fadb" providerId="ADAL" clId="{D094EBFD-F1E4-4601-84E8-87D39CC70F63}" dt="2022-07-04T13:45:22.729" v="110" actId="255"/>
          <ac:spMkLst>
            <pc:docMk/>
            <pc:sldMk cId="0" sldId="295"/>
            <ac:spMk id="7173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8T10:46:03.395" v="1512" actId="13926"/>
          <ac:spMkLst>
            <pc:docMk/>
            <pc:sldMk cId="0" sldId="295"/>
            <ac:spMk id="7174" creationId="{00000000-0000-0000-0000-000000000000}"/>
          </ac:spMkLst>
        </pc:spChg>
        <pc:picChg chg="add mod">
          <ac:chgData name="Julia Hoerner" userId="9446b022-f39d-4c4d-9689-86d47d64fadb" providerId="ADAL" clId="{D094EBFD-F1E4-4601-84E8-87D39CC70F63}" dt="2022-07-04T14:18:36.519" v="353" actId="1076"/>
          <ac:picMkLst>
            <pc:docMk/>
            <pc:sldMk cId="0" sldId="295"/>
            <ac:picMk id="4" creationId="{B72A88EB-CD39-6204-CA9F-B8E3E1D43B5E}"/>
          </ac:picMkLst>
        </pc:picChg>
      </pc:sldChg>
      <pc:sldChg chg="modSp mod">
        <pc:chgData name="Julia Hoerner" userId="9446b022-f39d-4c4d-9689-86d47d64fadb" providerId="ADAL" clId="{D094EBFD-F1E4-4601-84E8-87D39CC70F63}" dt="2022-07-04T16:10:53.690" v="1063" actId="20577"/>
        <pc:sldMkLst>
          <pc:docMk/>
          <pc:sldMk cId="0" sldId="296"/>
        </pc:sldMkLst>
        <pc:spChg chg="mod">
          <ac:chgData name="Julia Hoerner" userId="9446b022-f39d-4c4d-9689-86d47d64fadb" providerId="ADAL" clId="{D094EBFD-F1E4-4601-84E8-87D39CC70F63}" dt="2022-07-04T16:10:53.690" v="1063" actId="20577"/>
          <ac:spMkLst>
            <pc:docMk/>
            <pc:sldMk cId="0" sldId="296"/>
            <ac:spMk id="9222" creationId="{00000000-0000-0000-0000-000000000000}"/>
          </ac:spMkLst>
        </pc:spChg>
      </pc:sldChg>
      <pc:sldChg chg="modSp mod">
        <pc:chgData name="Julia Hoerner" userId="9446b022-f39d-4c4d-9689-86d47d64fadb" providerId="ADAL" clId="{D094EBFD-F1E4-4601-84E8-87D39CC70F63}" dt="2022-07-04T16:11:42.719" v="1068" actId="20577"/>
        <pc:sldMkLst>
          <pc:docMk/>
          <pc:sldMk cId="0" sldId="297"/>
        </pc:sldMkLst>
        <pc:spChg chg="mod">
          <ac:chgData name="Julia Hoerner" userId="9446b022-f39d-4c4d-9689-86d47d64fadb" providerId="ADAL" clId="{D094EBFD-F1E4-4601-84E8-87D39CC70F63}" dt="2022-07-04T16:11:42.719" v="1068" actId="20577"/>
          <ac:spMkLst>
            <pc:docMk/>
            <pc:sldMk cId="0" sldId="297"/>
            <ac:spMk id="10246" creationId="{00000000-0000-0000-0000-000000000000}"/>
          </ac:spMkLst>
        </pc:spChg>
      </pc:sldChg>
      <pc:sldChg chg="addSp modSp mod modNotesTx">
        <pc:chgData name="Julia Hoerner" userId="9446b022-f39d-4c4d-9689-86d47d64fadb" providerId="ADAL" clId="{D094EBFD-F1E4-4601-84E8-87D39CC70F63}" dt="2022-07-08T10:06:17.321" v="1485" actId="1036"/>
        <pc:sldMkLst>
          <pc:docMk/>
          <pc:sldMk cId="0" sldId="304"/>
        </pc:sldMkLst>
        <pc:spChg chg="add mod">
          <ac:chgData name="Julia Hoerner" userId="9446b022-f39d-4c4d-9689-86d47d64fadb" providerId="ADAL" clId="{D094EBFD-F1E4-4601-84E8-87D39CC70F63}" dt="2022-07-08T08:31:20.703" v="1461" actId="1076"/>
          <ac:spMkLst>
            <pc:docMk/>
            <pc:sldMk cId="0" sldId="304"/>
            <ac:spMk id="3" creationId="{8039B46F-568E-2744-982F-E3A7D9B9F46F}"/>
          </ac:spMkLst>
        </pc:spChg>
        <pc:spChg chg="mod">
          <ac:chgData name="Julia Hoerner" userId="9446b022-f39d-4c4d-9689-86d47d64fadb" providerId="ADAL" clId="{D094EBFD-F1E4-4601-84E8-87D39CC70F63}" dt="2022-07-08T08:30:31.670" v="1396" actId="20577"/>
          <ac:spMkLst>
            <pc:docMk/>
            <pc:sldMk cId="0" sldId="304"/>
            <ac:spMk id="15367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8T10:06:17.321" v="1485" actId="1036"/>
          <ac:spMkLst>
            <pc:docMk/>
            <pc:sldMk cId="0" sldId="304"/>
            <ac:spMk id="15368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8T10:06:17.321" v="1485" actId="1036"/>
          <ac:spMkLst>
            <pc:docMk/>
            <pc:sldMk cId="0" sldId="304"/>
            <ac:spMk id="15370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8T10:06:17.321" v="1485" actId="1036"/>
          <ac:spMkLst>
            <pc:docMk/>
            <pc:sldMk cId="0" sldId="304"/>
            <ac:spMk id="15371" creationId="{00000000-0000-0000-0000-000000000000}"/>
          </ac:spMkLst>
        </pc:spChg>
        <pc:grpChg chg="mod">
          <ac:chgData name="Julia Hoerner" userId="9446b022-f39d-4c4d-9689-86d47d64fadb" providerId="ADAL" clId="{D094EBFD-F1E4-4601-84E8-87D39CC70F63}" dt="2022-07-08T10:06:17.321" v="1485" actId="1036"/>
          <ac:grpSpMkLst>
            <pc:docMk/>
            <pc:sldMk cId="0" sldId="304"/>
            <ac:grpSpMk id="2" creationId="{00000000-0000-0000-0000-000000000000}"/>
          </ac:grpSpMkLst>
        </pc:grpChg>
        <pc:picChg chg="mod">
          <ac:chgData name="Julia Hoerner" userId="9446b022-f39d-4c4d-9689-86d47d64fadb" providerId="ADAL" clId="{D094EBFD-F1E4-4601-84E8-87D39CC70F63}" dt="2022-07-08T10:06:17.321" v="1485" actId="1036"/>
          <ac:picMkLst>
            <pc:docMk/>
            <pc:sldMk cId="0" sldId="304"/>
            <ac:picMk id="451597" creationId="{00000000-0000-0000-0000-000000000000}"/>
          </ac:picMkLst>
        </pc:picChg>
      </pc:sldChg>
      <pc:sldChg chg="delSp modSp mod">
        <pc:chgData name="Julia Hoerner" userId="9446b022-f39d-4c4d-9689-86d47d64fadb" providerId="ADAL" clId="{D094EBFD-F1E4-4601-84E8-87D39CC70F63}" dt="2022-07-08T10:07:42.750" v="1494" actId="207"/>
        <pc:sldMkLst>
          <pc:docMk/>
          <pc:sldMk cId="0" sldId="305"/>
        </pc:sldMkLst>
        <pc:spChg chg="mod">
          <ac:chgData name="Julia Hoerner" userId="9446b022-f39d-4c4d-9689-86d47d64fadb" providerId="ADAL" clId="{D094EBFD-F1E4-4601-84E8-87D39CC70F63}" dt="2022-07-05T16:10:41.949" v="1256" actId="20577"/>
          <ac:spMkLst>
            <pc:docMk/>
            <pc:sldMk cId="0" sldId="305"/>
            <ac:spMk id="17413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8T10:07:42.750" v="1494" actId="207"/>
          <ac:spMkLst>
            <pc:docMk/>
            <pc:sldMk cId="0" sldId="305"/>
            <ac:spMk id="17414" creationId="{00000000-0000-0000-0000-000000000000}"/>
          </ac:spMkLst>
        </pc:spChg>
        <pc:spChg chg="del">
          <ac:chgData name="Julia Hoerner" userId="9446b022-f39d-4c4d-9689-86d47d64fadb" providerId="ADAL" clId="{D094EBFD-F1E4-4601-84E8-87D39CC70F63}" dt="2022-07-05T16:10:54.741" v="1257" actId="478"/>
          <ac:spMkLst>
            <pc:docMk/>
            <pc:sldMk cId="0" sldId="305"/>
            <ac:spMk id="17415" creationId="{00000000-0000-0000-0000-000000000000}"/>
          </ac:spMkLst>
        </pc:spChg>
      </pc:sldChg>
      <pc:sldChg chg="modSp mod">
        <pc:chgData name="Julia Hoerner" userId="9446b022-f39d-4c4d-9689-86d47d64fadb" providerId="ADAL" clId="{D094EBFD-F1E4-4601-84E8-87D39CC70F63}" dt="2022-07-08T10:41:19.921" v="1496" actId="113"/>
        <pc:sldMkLst>
          <pc:docMk/>
          <pc:sldMk cId="0" sldId="307"/>
        </pc:sldMkLst>
        <pc:spChg chg="mod">
          <ac:chgData name="Julia Hoerner" userId="9446b022-f39d-4c4d-9689-86d47d64fadb" providerId="ADAL" clId="{D094EBFD-F1E4-4601-84E8-87D39CC70F63}" dt="2022-07-08T10:41:19.921" v="1496" actId="113"/>
          <ac:spMkLst>
            <pc:docMk/>
            <pc:sldMk cId="0" sldId="307"/>
            <ac:spMk id="19462" creationId="{00000000-0000-0000-0000-000000000000}"/>
          </ac:spMkLst>
        </pc:spChg>
      </pc:sldChg>
      <pc:sldChg chg="delSp modSp mod">
        <pc:chgData name="Julia Hoerner" userId="9446b022-f39d-4c4d-9689-86d47d64fadb" providerId="ADAL" clId="{D094EBFD-F1E4-4601-84E8-87D39CC70F63}" dt="2022-07-05T16:11:07.076" v="1263" actId="478"/>
        <pc:sldMkLst>
          <pc:docMk/>
          <pc:sldMk cId="0" sldId="308"/>
        </pc:sldMkLst>
        <pc:spChg chg="mod">
          <ac:chgData name="Julia Hoerner" userId="9446b022-f39d-4c4d-9689-86d47d64fadb" providerId="ADAL" clId="{D094EBFD-F1E4-4601-84E8-87D39CC70F63}" dt="2022-07-05T16:11:03.365" v="1262" actId="20577"/>
          <ac:spMkLst>
            <pc:docMk/>
            <pc:sldMk cId="0" sldId="308"/>
            <ac:spMk id="20485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4T15:15:19.073" v="930" actId="20577"/>
          <ac:spMkLst>
            <pc:docMk/>
            <pc:sldMk cId="0" sldId="308"/>
            <ac:spMk id="20486" creationId="{00000000-0000-0000-0000-000000000000}"/>
          </ac:spMkLst>
        </pc:spChg>
        <pc:spChg chg="del">
          <ac:chgData name="Julia Hoerner" userId="9446b022-f39d-4c4d-9689-86d47d64fadb" providerId="ADAL" clId="{D094EBFD-F1E4-4601-84E8-87D39CC70F63}" dt="2022-07-05T16:11:07.076" v="1263" actId="478"/>
          <ac:spMkLst>
            <pc:docMk/>
            <pc:sldMk cId="0" sldId="308"/>
            <ac:spMk id="20487" creationId="{00000000-0000-0000-0000-000000000000}"/>
          </ac:spMkLst>
        </pc:spChg>
      </pc:sldChg>
      <pc:sldChg chg="modSp mod">
        <pc:chgData name="Julia Hoerner" userId="9446b022-f39d-4c4d-9689-86d47d64fadb" providerId="ADAL" clId="{D094EBFD-F1E4-4601-84E8-87D39CC70F63}" dt="2022-07-08T10:41:56.726" v="1500" actId="20577"/>
        <pc:sldMkLst>
          <pc:docMk/>
          <pc:sldMk cId="0" sldId="309"/>
        </pc:sldMkLst>
        <pc:spChg chg="mod">
          <ac:chgData name="Julia Hoerner" userId="9446b022-f39d-4c4d-9689-86d47d64fadb" providerId="ADAL" clId="{D094EBFD-F1E4-4601-84E8-87D39CC70F63}" dt="2022-07-08T10:41:56.726" v="1500" actId="20577"/>
          <ac:spMkLst>
            <pc:docMk/>
            <pc:sldMk cId="0" sldId="309"/>
            <ac:spMk id="21510" creationId="{00000000-0000-0000-0000-000000000000}"/>
          </ac:spMkLst>
        </pc:spChg>
        <pc:picChg chg="mod">
          <ac:chgData name="Julia Hoerner" userId="9446b022-f39d-4c4d-9689-86d47d64fadb" providerId="ADAL" clId="{D094EBFD-F1E4-4601-84E8-87D39CC70F63}" dt="2022-07-04T15:40:20.041" v="953" actId="1076"/>
          <ac:picMkLst>
            <pc:docMk/>
            <pc:sldMk cId="0" sldId="309"/>
            <ac:picMk id="11266" creationId="{00000000-0000-0000-0000-000000000000}"/>
          </ac:picMkLst>
        </pc:picChg>
        <pc:picChg chg="mod">
          <ac:chgData name="Julia Hoerner" userId="9446b022-f39d-4c4d-9689-86d47d64fadb" providerId="ADAL" clId="{D094EBFD-F1E4-4601-84E8-87D39CC70F63}" dt="2022-07-04T15:40:21.657" v="954" actId="1076"/>
          <ac:picMkLst>
            <pc:docMk/>
            <pc:sldMk cId="0" sldId="309"/>
            <ac:picMk id="21511" creationId="{00000000-0000-0000-0000-000000000000}"/>
          </ac:picMkLst>
        </pc:picChg>
      </pc:sldChg>
      <pc:sldChg chg="modSp mod">
        <pc:chgData name="Julia Hoerner" userId="9446b022-f39d-4c4d-9689-86d47d64fadb" providerId="ADAL" clId="{D094EBFD-F1E4-4601-84E8-87D39CC70F63}" dt="2022-07-08T10:42:20.557" v="1502" actId="20577"/>
        <pc:sldMkLst>
          <pc:docMk/>
          <pc:sldMk cId="0" sldId="311"/>
        </pc:sldMkLst>
        <pc:spChg chg="mod">
          <ac:chgData name="Julia Hoerner" userId="9446b022-f39d-4c4d-9689-86d47d64fadb" providerId="ADAL" clId="{D094EBFD-F1E4-4601-84E8-87D39CC70F63}" dt="2022-07-08T10:42:20.557" v="1502" actId="20577"/>
          <ac:spMkLst>
            <pc:docMk/>
            <pc:sldMk cId="0" sldId="311"/>
            <ac:spMk id="22533" creationId="{00000000-0000-0000-0000-000000000000}"/>
          </ac:spMkLst>
        </pc:spChg>
      </pc:sldChg>
      <pc:sldChg chg="modSp mod">
        <pc:chgData name="Julia Hoerner" userId="9446b022-f39d-4c4d-9689-86d47d64fadb" providerId="ADAL" clId="{D094EBFD-F1E4-4601-84E8-87D39CC70F63}" dt="2022-07-08T10:07:08.184" v="1491" actId="113"/>
        <pc:sldMkLst>
          <pc:docMk/>
          <pc:sldMk cId="0" sldId="318"/>
        </pc:sldMkLst>
        <pc:spChg chg="mod">
          <ac:chgData name="Julia Hoerner" userId="9446b022-f39d-4c4d-9689-86d47d64fadb" providerId="ADAL" clId="{D094EBFD-F1E4-4601-84E8-87D39CC70F63}" dt="2022-07-08T10:07:08.184" v="1491" actId="113"/>
          <ac:spMkLst>
            <pc:docMk/>
            <pc:sldMk cId="0" sldId="318"/>
            <ac:spMk id="16390" creationId="{00000000-0000-0000-0000-000000000000}"/>
          </ac:spMkLst>
        </pc:spChg>
      </pc:sldChg>
      <pc:sldChg chg="delSp modSp mod">
        <pc:chgData name="Julia Hoerner" userId="9446b022-f39d-4c4d-9689-86d47d64fadb" providerId="ADAL" clId="{D094EBFD-F1E4-4601-84E8-87D39CC70F63}" dt="2022-07-08T10:45:05.298" v="1511" actId="108"/>
        <pc:sldMkLst>
          <pc:docMk/>
          <pc:sldMk cId="0" sldId="320"/>
        </pc:sldMkLst>
        <pc:spChg chg="mod">
          <ac:chgData name="Julia Hoerner" userId="9446b022-f39d-4c4d-9689-86d47d64fadb" providerId="ADAL" clId="{D094EBFD-F1E4-4601-84E8-87D39CC70F63}" dt="2022-07-05T16:13:24.769" v="1334" actId="20577"/>
          <ac:spMkLst>
            <pc:docMk/>
            <pc:sldMk cId="0" sldId="320"/>
            <ac:spMk id="30725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8T10:45:05.298" v="1511" actId="108"/>
          <ac:spMkLst>
            <pc:docMk/>
            <pc:sldMk cId="0" sldId="320"/>
            <ac:spMk id="30726" creationId="{00000000-0000-0000-0000-000000000000}"/>
          </ac:spMkLst>
        </pc:spChg>
        <pc:spChg chg="del">
          <ac:chgData name="Julia Hoerner" userId="9446b022-f39d-4c4d-9689-86d47d64fadb" providerId="ADAL" clId="{D094EBFD-F1E4-4601-84E8-87D39CC70F63}" dt="2022-07-05T16:13:31.415" v="1335" actId="478"/>
          <ac:spMkLst>
            <pc:docMk/>
            <pc:sldMk cId="0" sldId="320"/>
            <ac:spMk id="30727" creationId="{00000000-0000-0000-0000-000000000000}"/>
          </ac:spMkLst>
        </pc:spChg>
      </pc:sldChg>
      <pc:sldChg chg="modSp mod">
        <pc:chgData name="Julia Hoerner" userId="9446b022-f39d-4c4d-9689-86d47d64fadb" providerId="ADAL" clId="{D094EBFD-F1E4-4601-84E8-87D39CC70F63}" dt="2022-07-08T10:46:25.960" v="1515" actId="108"/>
        <pc:sldMkLst>
          <pc:docMk/>
          <pc:sldMk cId="0" sldId="321"/>
        </pc:sldMkLst>
        <pc:spChg chg="mod">
          <ac:chgData name="Julia Hoerner" userId="9446b022-f39d-4c4d-9689-86d47d64fadb" providerId="ADAL" clId="{D094EBFD-F1E4-4601-84E8-87D39CC70F63}" dt="2022-07-05T16:14:12.110" v="1337" actId="20577"/>
          <ac:spMkLst>
            <pc:docMk/>
            <pc:sldMk cId="0" sldId="321"/>
            <ac:spMk id="31749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8T10:46:25.960" v="1515" actId="108"/>
          <ac:spMkLst>
            <pc:docMk/>
            <pc:sldMk cId="0" sldId="321"/>
            <ac:spMk id="31750" creationId="{00000000-0000-0000-0000-000000000000}"/>
          </ac:spMkLst>
        </pc:spChg>
      </pc:sldChg>
      <pc:sldChg chg="modSp mod">
        <pc:chgData name="Julia Hoerner" userId="9446b022-f39d-4c4d-9689-86d47d64fadb" providerId="ADAL" clId="{D094EBFD-F1E4-4601-84E8-87D39CC70F63}" dt="2022-07-08T10:43:59.048" v="1508" actId="108"/>
        <pc:sldMkLst>
          <pc:docMk/>
          <pc:sldMk cId="0" sldId="323"/>
        </pc:sldMkLst>
        <pc:spChg chg="mod">
          <ac:chgData name="Julia Hoerner" userId="9446b022-f39d-4c4d-9689-86d47d64fadb" providerId="ADAL" clId="{D094EBFD-F1E4-4601-84E8-87D39CC70F63}" dt="2022-07-08T10:43:59.048" v="1508" actId="108"/>
          <ac:spMkLst>
            <pc:docMk/>
            <pc:sldMk cId="0" sldId="323"/>
            <ac:spMk id="26630" creationId="{00000000-0000-0000-0000-000000000000}"/>
          </ac:spMkLst>
        </pc:spChg>
      </pc:sldChg>
      <pc:sldChg chg="delSp modSp mod">
        <pc:chgData name="Julia Hoerner" userId="9446b022-f39d-4c4d-9689-86d47d64fadb" providerId="ADAL" clId="{D094EBFD-F1E4-4601-84E8-87D39CC70F63}" dt="2022-07-08T10:43:13.679" v="1506" actId="20577"/>
        <pc:sldMkLst>
          <pc:docMk/>
          <pc:sldMk cId="0" sldId="324"/>
        </pc:sldMkLst>
        <pc:spChg chg="mod">
          <ac:chgData name="Julia Hoerner" userId="9446b022-f39d-4c4d-9689-86d47d64fadb" providerId="ADAL" clId="{D094EBFD-F1E4-4601-84E8-87D39CC70F63}" dt="2022-07-05T16:12:29.037" v="1301" actId="20577"/>
          <ac:spMkLst>
            <pc:docMk/>
            <pc:sldMk cId="0" sldId="324"/>
            <ac:spMk id="23557" creationId="{00000000-0000-0000-0000-000000000000}"/>
          </ac:spMkLst>
        </pc:spChg>
        <pc:spChg chg="del">
          <ac:chgData name="Julia Hoerner" userId="9446b022-f39d-4c4d-9689-86d47d64fadb" providerId="ADAL" clId="{D094EBFD-F1E4-4601-84E8-87D39CC70F63}" dt="2022-07-05T16:11:58.845" v="1269" actId="478"/>
          <ac:spMkLst>
            <pc:docMk/>
            <pc:sldMk cId="0" sldId="324"/>
            <ac:spMk id="23558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8T10:43:13.679" v="1506" actId="20577"/>
          <ac:spMkLst>
            <pc:docMk/>
            <pc:sldMk cId="0" sldId="324"/>
            <ac:spMk id="23559" creationId="{00000000-0000-0000-0000-000000000000}"/>
          </ac:spMkLst>
        </pc:spChg>
      </pc:sldChg>
      <pc:sldChg chg="modSp mod">
        <pc:chgData name="Julia Hoerner" userId="9446b022-f39d-4c4d-9689-86d47d64fadb" providerId="ADAL" clId="{D094EBFD-F1E4-4601-84E8-87D39CC70F63}" dt="2022-07-08T10:43:33.559" v="1507" actId="108"/>
        <pc:sldMkLst>
          <pc:docMk/>
          <pc:sldMk cId="0" sldId="326"/>
        </pc:sldMkLst>
        <pc:spChg chg="mod">
          <ac:chgData name="Julia Hoerner" userId="9446b022-f39d-4c4d-9689-86d47d64fadb" providerId="ADAL" clId="{D094EBFD-F1E4-4601-84E8-87D39CC70F63}" dt="2022-07-05T16:12:48.851" v="1329" actId="20577"/>
          <ac:spMkLst>
            <pc:docMk/>
            <pc:sldMk cId="0" sldId="326"/>
            <ac:spMk id="24581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8T10:43:33.559" v="1507" actId="108"/>
          <ac:spMkLst>
            <pc:docMk/>
            <pc:sldMk cId="0" sldId="326"/>
            <ac:spMk id="24582" creationId="{00000000-0000-0000-0000-000000000000}"/>
          </ac:spMkLst>
        </pc:spChg>
      </pc:sldChg>
      <pc:sldChg chg="modSp mod">
        <pc:chgData name="Julia Hoerner" userId="9446b022-f39d-4c4d-9689-86d47d64fadb" providerId="ADAL" clId="{D094EBFD-F1E4-4601-84E8-87D39CC70F63}" dt="2022-07-08T10:44:30.026" v="1510" actId="108"/>
        <pc:sldMkLst>
          <pc:docMk/>
          <pc:sldMk cId="0" sldId="328"/>
        </pc:sldMkLst>
        <pc:spChg chg="mod">
          <ac:chgData name="Julia Hoerner" userId="9446b022-f39d-4c4d-9689-86d47d64fadb" providerId="ADAL" clId="{D094EBFD-F1E4-4601-84E8-87D39CC70F63}" dt="2022-07-08T10:44:30.026" v="1510" actId="108"/>
          <ac:spMkLst>
            <pc:docMk/>
            <pc:sldMk cId="0" sldId="328"/>
            <ac:spMk id="28678" creationId="{00000000-0000-0000-0000-000000000000}"/>
          </ac:spMkLst>
        </pc:spChg>
      </pc:sldChg>
      <pc:sldChg chg="modSp mod">
        <pc:chgData name="Julia Hoerner" userId="9446b022-f39d-4c4d-9689-86d47d64fadb" providerId="ADAL" clId="{D094EBFD-F1E4-4601-84E8-87D39CC70F63}" dt="2022-07-08T12:41:56.215" v="1622" actId="115"/>
        <pc:sldMkLst>
          <pc:docMk/>
          <pc:sldMk cId="0" sldId="337"/>
        </pc:sldMkLst>
        <pc:spChg chg="mod">
          <ac:chgData name="Julia Hoerner" userId="9446b022-f39d-4c4d-9689-86d47d64fadb" providerId="ADAL" clId="{D094EBFD-F1E4-4601-84E8-87D39CC70F63}" dt="2022-07-08T12:41:56.215" v="1622" actId="115"/>
          <ac:spMkLst>
            <pc:docMk/>
            <pc:sldMk cId="0" sldId="337"/>
            <ac:spMk id="36870" creationId="{00000000-0000-0000-0000-000000000000}"/>
          </ac:spMkLst>
        </pc:spChg>
      </pc:sldChg>
      <pc:sldChg chg="modSp mod">
        <pc:chgData name="Julia Hoerner" userId="9446b022-f39d-4c4d-9689-86d47d64fadb" providerId="ADAL" clId="{D094EBFD-F1E4-4601-84E8-87D39CC70F63}" dt="2022-07-08T12:43:09.973" v="1671" actId="20577"/>
        <pc:sldMkLst>
          <pc:docMk/>
          <pc:sldMk cId="0" sldId="338"/>
        </pc:sldMkLst>
        <pc:spChg chg="mod">
          <ac:chgData name="Julia Hoerner" userId="9446b022-f39d-4c4d-9689-86d47d64fadb" providerId="ADAL" clId="{D094EBFD-F1E4-4601-84E8-87D39CC70F63}" dt="2022-07-08T12:43:09.973" v="1671" actId="20577"/>
          <ac:spMkLst>
            <pc:docMk/>
            <pc:sldMk cId="0" sldId="338"/>
            <ac:spMk id="37894" creationId="{00000000-0000-0000-0000-000000000000}"/>
          </ac:spMkLst>
        </pc:spChg>
      </pc:sldChg>
      <pc:sldChg chg="modSp mod">
        <pc:chgData name="Julia Hoerner" userId="9446b022-f39d-4c4d-9689-86d47d64fadb" providerId="ADAL" clId="{D094EBFD-F1E4-4601-84E8-87D39CC70F63}" dt="2022-07-08T12:59:32.508" v="1810" actId="108"/>
        <pc:sldMkLst>
          <pc:docMk/>
          <pc:sldMk cId="0" sldId="342"/>
        </pc:sldMkLst>
        <pc:spChg chg="mod">
          <ac:chgData name="Julia Hoerner" userId="9446b022-f39d-4c4d-9689-86d47d64fadb" providerId="ADAL" clId="{D094EBFD-F1E4-4601-84E8-87D39CC70F63}" dt="2022-07-05T16:14:52.693" v="1340" actId="20577"/>
          <ac:spMkLst>
            <pc:docMk/>
            <pc:sldMk cId="0" sldId="342"/>
            <ac:spMk id="45061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8T12:59:32.508" v="1810" actId="108"/>
          <ac:spMkLst>
            <pc:docMk/>
            <pc:sldMk cId="0" sldId="342"/>
            <ac:spMk id="45062" creationId="{00000000-0000-0000-0000-000000000000}"/>
          </ac:spMkLst>
        </pc:spChg>
      </pc:sldChg>
      <pc:sldChg chg="modSp mod">
        <pc:chgData name="Julia Hoerner" userId="9446b022-f39d-4c4d-9689-86d47d64fadb" providerId="ADAL" clId="{D094EBFD-F1E4-4601-84E8-87D39CC70F63}" dt="2022-07-08T10:47:12.066" v="1521" actId="113"/>
        <pc:sldMkLst>
          <pc:docMk/>
          <pc:sldMk cId="0" sldId="344"/>
        </pc:sldMkLst>
        <pc:spChg chg="mod">
          <ac:chgData name="Julia Hoerner" userId="9446b022-f39d-4c4d-9689-86d47d64fadb" providerId="ADAL" clId="{D094EBFD-F1E4-4601-84E8-87D39CC70F63}" dt="2022-07-08T10:47:12.066" v="1521" actId="113"/>
          <ac:spMkLst>
            <pc:docMk/>
            <pc:sldMk cId="0" sldId="344"/>
            <ac:spMk id="10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8T10:47:09.899" v="1520" actId="113"/>
          <ac:spMkLst>
            <pc:docMk/>
            <pc:sldMk cId="0" sldId="344"/>
            <ac:spMk id="11" creationId="{00000000-0000-0000-0000-000000000000}"/>
          </ac:spMkLst>
        </pc:spChg>
        <pc:picChg chg="mod">
          <ac:chgData name="Julia Hoerner" userId="9446b022-f39d-4c4d-9689-86d47d64fadb" providerId="ADAL" clId="{D094EBFD-F1E4-4601-84E8-87D39CC70F63}" dt="2022-07-08T10:46:56.081" v="1517" actId="555"/>
          <ac:picMkLst>
            <pc:docMk/>
            <pc:sldMk cId="0" sldId="344"/>
            <ac:picMk id="8" creationId="{00000000-0000-0000-0000-000000000000}"/>
          </ac:picMkLst>
        </pc:picChg>
        <pc:picChg chg="mod">
          <ac:chgData name="Julia Hoerner" userId="9446b022-f39d-4c4d-9689-86d47d64fadb" providerId="ADAL" clId="{D094EBFD-F1E4-4601-84E8-87D39CC70F63}" dt="2022-07-08T10:46:56.081" v="1517" actId="555"/>
          <ac:picMkLst>
            <pc:docMk/>
            <pc:sldMk cId="0" sldId="344"/>
            <ac:picMk id="9" creationId="{00000000-0000-0000-0000-000000000000}"/>
          </ac:picMkLst>
        </pc:picChg>
      </pc:sldChg>
      <pc:sldChg chg="modSp mod">
        <pc:chgData name="Julia Hoerner" userId="9446b022-f39d-4c4d-9689-86d47d64fadb" providerId="ADAL" clId="{D094EBFD-F1E4-4601-84E8-87D39CC70F63}" dt="2022-07-08T10:48:22.546" v="1547" actId="1076"/>
        <pc:sldMkLst>
          <pc:docMk/>
          <pc:sldMk cId="0" sldId="345"/>
        </pc:sldMkLst>
        <pc:spChg chg="mod">
          <ac:chgData name="Julia Hoerner" userId="9446b022-f39d-4c4d-9689-86d47d64fadb" providerId="ADAL" clId="{D094EBFD-F1E4-4601-84E8-87D39CC70F63}" dt="2022-07-08T10:48:22.546" v="1547" actId="1076"/>
          <ac:spMkLst>
            <pc:docMk/>
            <pc:sldMk cId="0" sldId="345"/>
            <ac:spMk id="9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8T10:48:15.018" v="1546" actId="1076"/>
          <ac:spMkLst>
            <pc:docMk/>
            <pc:sldMk cId="0" sldId="345"/>
            <ac:spMk id="10" creationId="{00000000-0000-0000-0000-000000000000}"/>
          </ac:spMkLst>
        </pc:spChg>
        <pc:picChg chg="mod modCrop">
          <ac:chgData name="Julia Hoerner" userId="9446b022-f39d-4c4d-9689-86d47d64fadb" providerId="ADAL" clId="{D094EBFD-F1E4-4601-84E8-87D39CC70F63}" dt="2022-07-08T10:47:47.569" v="1537" actId="732"/>
          <ac:picMkLst>
            <pc:docMk/>
            <pc:sldMk cId="0" sldId="345"/>
            <ac:picMk id="33799" creationId="{00000000-0000-0000-0000-000000000000}"/>
          </ac:picMkLst>
        </pc:picChg>
        <pc:picChg chg="mod modCrop">
          <ac:chgData name="Julia Hoerner" userId="9446b022-f39d-4c4d-9689-86d47d64fadb" providerId="ADAL" clId="{D094EBFD-F1E4-4601-84E8-87D39CC70F63}" dt="2022-07-08T10:47:42.542" v="1536" actId="732"/>
          <ac:picMkLst>
            <pc:docMk/>
            <pc:sldMk cId="0" sldId="345"/>
            <ac:picMk id="33800" creationId="{00000000-0000-0000-0000-000000000000}"/>
          </ac:picMkLst>
        </pc:picChg>
      </pc:sldChg>
      <pc:sldChg chg="modSp mod">
        <pc:chgData name="Julia Hoerner" userId="9446b022-f39d-4c4d-9689-86d47d64fadb" providerId="ADAL" clId="{D094EBFD-F1E4-4601-84E8-87D39CC70F63}" dt="2022-07-08T10:48:31.645" v="1549" actId="207"/>
        <pc:sldMkLst>
          <pc:docMk/>
          <pc:sldMk cId="0" sldId="346"/>
        </pc:sldMkLst>
        <pc:spChg chg="mod">
          <ac:chgData name="Julia Hoerner" userId="9446b022-f39d-4c4d-9689-86d47d64fadb" providerId="ADAL" clId="{D094EBFD-F1E4-4601-84E8-87D39CC70F63}" dt="2022-07-08T10:48:31.645" v="1549" actId="207"/>
          <ac:spMkLst>
            <pc:docMk/>
            <pc:sldMk cId="0" sldId="346"/>
            <ac:spMk id="34824" creationId="{00000000-0000-0000-0000-000000000000}"/>
          </ac:spMkLst>
        </pc:spChg>
      </pc:sldChg>
      <pc:sldChg chg="modSp mod">
        <pc:chgData name="Julia Hoerner" userId="9446b022-f39d-4c4d-9689-86d47d64fadb" providerId="ADAL" clId="{D094EBFD-F1E4-4601-84E8-87D39CC70F63}" dt="2022-07-08T10:50:02.517" v="1561" actId="255"/>
        <pc:sldMkLst>
          <pc:docMk/>
          <pc:sldMk cId="0" sldId="347"/>
        </pc:sldMkLst>
        <pc:spChg chg="mod">
          <ac:chgData name="Julia Hoerner" userId="9446b022-f39d-4c4d-9689-86d47d64fadb" providerId="ADAL" clId="{D094EBFD-F1E4-4601-84E8-87D39CC70F63}" dt="2022-07-08T10:50:02.517" v="1561" actId="255"/>
          <ac:spMkLst>
            <pc:docMk/>
            <pc:sldMk cId="0" sldId="347"/>
            <ac:spMk id="35846" creationId="{00000000-0000-0000-0000-000000000000}"/>
          </ac:spMkLst>
        </pc:spChg>
      </pc:sldChg>
      <pc:sldChg chg="modSp mod">
        <pc:chgData name="Julia Hoerner" userId="9446b022-f39d-4c4d-9689-86d47d64fadb" providerId="ADAL" clId="{D094EBFD-F1E4-4601-84E8-87D39CC70F63}" dt="2022-07-08T12:47:04.891" v="1686" actId="108"/>
        <pc:sldMkLst>
          <pc:docMk/>
          <pc:sldMk cId="0" sldId="348"/>
        </pc:sldMkLst>
        <pc:spChg chg="mod">
          <ac:chgData name="Julia Hoerner" userId="9446b022-f39d-4c4d-9689-86d47d64fadb" providerId="ADAL" clId="{D094EBFD-F1E4-4601-84E8-87D39CC70F63}" dt="2022-07-08T12:47:04.891" v="1686" actId="108"/>
          <ac:spMkLst>
            <pc:docMk/>
            <pc:sldMk cId="0" sldId="348"/>
            <ac:spMk id="38919" creationId="{00000000-0000-0000-0000-000000000000}"/>
          </ac:spMkLst>
        </pc:spChg>
      </pc:sldChg>
      <pc:sldChg chg="modSp mod">
        <pc:chgData name="Julia Hoerner" userId="9446b022-f39d-4c4d-9689-86d47d64fadb" providerId="ADAL" clId="{D094EBFD-F1E4-4601-84E8-87D39CC70F63}" dt="2022-07-08T12:50:22.466" v="1714" actId="20577"/>
        <pc:sldMkLst>
          <pc:docMk/>
          <pc:sldMk cId="0" sldId="349"/>
        </pc:sldMkLst>
        <pc:spChg chg="mod">
          <ac:chgData name="Julia Hoerner" userId="9446b022-f39d-4c4d-9689-86d47d64fadb" providerId="ADAL" clId="{D094EBFD-F1E4-4601-84E8-87D39CC70F63}" dt="2022-07-08T12:50:22.466" v="1714" actId="20577"/>
          <ac:spMkLst>
            <pc:docMk/>
            <pc:sldMk cId="0" sldId="349"/>
            <ac:spMk id="40966" creationId="{00000000-0000-0000-0000-000000000000}"/>
          </ac:spMkLst>
        </pc:spChg>
      </pc:sldChg>
      <pc:sldChg chg="modSp mod">
        <pc:chgData name="Julia Hoerner" userId="9446b022-f39d-4c4d-9689-86d47d64fadb" providerId="ADAL" clId="{D094EBFD-F1E4-4601-84E8-87D39CC70F63}" dt="2022-07-08T12:52:51.796" v="1725" actId="108"/>
        <pc:sldMkLst>
          <pc:docMk/>
          <pc:sldMk cId="0" sldId="350"/>
        </pc:sldMkLst>
        <pc:spChg chg="mod">
          <ac:chgData name="Julia Hoerner" userId="9446b022-f39d-4c4d-9689-86d47d64fadb" providerId="ADAL" clId="{D094EBFD-F1E4-4601-84E8-87D39CC70F63}" dt="2022-07-08T12:52:51.796" v="1725" actId="108"/>
          <ac:spMkLst>
            <pc:docMk/>
            <pc:sldMk cId="0" sldId="350"/>
            <ac:spMk id="41990" creationId="{00000000-0000-0000-0000-000000000000}"/>
          </ac:spMkLst>
        </pc:spChg>
      </pc:sldChg>
      <pc:sldChg chg="addSp modSp mod">
        <pc:chgData name="Julia Hoerner" userId="9446b022-f39d-4c4d-9689-86d47d64fadb" providerId="ADAL" clId="{D094EBFD-F1E4-4601-84E8-87D39CC70F63}" dt="2022-07-08T13:07:05.312" v="2007" actId="20577"/>
        <pc:sldMkLst>
          <pc:docMk/>
          <pc:sldMk cId="0" sldId="351"/>
        </pc:sldMkLst>
        <pc:spChg chg="add mod">
          <ac:chgData name="Julia Hoerner" userId="9446b022-f39d-4c4d-9689-86d47d64fadb" providerId="ADAL" clId="{D094EBFD-F1E4-4601-84E8-87D39CC70F63}" dt="2022-07-08T13:07:05.312" v="2007" actId="20577"/>
          <ac:spMkLst>
            <pc:docMk/>
            <pc:sldMk cId="0" sldId="351"/>
            <ac:spMk id="2" creationId="{2CC93FA5-8936-BAF4-C650-59A2BA234C1B}"/>
          </ac:spMkLst>
        </pc:spChg>
        <pc:spChg chg="mod">
          <ac:chgData name="Julia Hoerner" userId="9446b022-f39d-4c4d-9689-86d47d64fadb" providerId="ADAL" clId="{D094EBFD-F1E4-4601-84E8-87D39CC70F63}" dt="2022-07-08T12:58:46.585" v="1806" actId="20577"/>
          <ac:spMkLst>
            <pc:docMk/>
            <pc:sldMk cId="0" sldId="351"/>
            <ac:spMk id="44038" creationId="{00000000-0000-0000-0000-000000000000}"/>
          </ac:spMkLst>
        </pc:spChg>
        <pc:picChg chg="mod">
          <ac:chgData name="Julia Hoerner" userId="9446b022-f39d-4c4d-9689-86d47d64fadb" providerId="ADAL" clId="{D094EBFD-F1E4-4601-84E8-87D39CC70F63}" dt="2022-07-08T12:57:12.844" v="1730" actId="1076"/>
          <ac:picMkLst>
            <pc:docMk/>
            <pc:sldMk cId="0" sldId="351"/>
            <ac:picMk id="44039" creationId="{00000000-0000-0000-0000-000000000000}"/>
          </ac:picMkLst>
        </pc:picChg>
      </pc:sldChg>
      <pc:sldChg chg="modSp mod">
        <pc:chgData name="Julia Hoerner" userId="9446b022-f39d-4c4d-9689-86d47d64fadb" providerId="ADAL" clId="{D094EBFD-F1E4-4601-84E8-87D39CC70F63}" dt="2022-07-08T12:48:49.222" v="1693" actId="2710"/>
        <pc:sldMkLst>
          <pc:docMk/>
          <pc:sldMk cId="0" sldId="352"/>
        </pc:sldMkLst>
        <pc:spChg chg="mod">
          <ac:chgData name="Julia Hoerner" userId="9446b022-f39d-4c4d-9689-86d47d64fadb" providerId="ADAL" clId="{D094EBFD-F1E4-4601-84E8-87D39CC70F63}" dt="2022-07-08T12:48:49.222" v="1693" actId="2710"/>
          <ac:spMkLst>
            <pc:docMk/>
            <pc:sldMk cId="0" sldId="352"/>
            <ac:spMk id="39942" creationId="{00000000-0000-0000-0000-000000000000}"/>
          </ac:spMkLst>
        </pc:spChg>
      </pc:sldChg>
      <pc:sldChg chg="addSp modSp mod ord">
        <pc:chgData name="Julia Hoerner" userId="9446b022-f39d-4c4d-9689-86d47d64fadb" providerId="ADAL" clId="{D094EBFD-F1E4-4601-84E8-87D39CC70F63}" dt="2022-07-04T16:09:44.268" v="1058"/>
        <pc:sldMkLst>
          <pc:docMk/>
          <pc:sldMk cId="0" sldId="353"/>
        </pc:sldMkLst>
        <pc:spChg chg="mod">
          <ac:chgData name="Julia Hoerner" userId="9446b022-f39d-4c4d-9689-86d47d64fadb" providerId="ADAL" clId="{D094EBFD-F1E4-4601-84E8-87D39CC70F63}" dt="2022-07-04T13:37:25.454" v="35"/>
          <ac:spMkLst>
            <pc:docMk/>
            <pc:sldMk cId="0" sldId="353"/>
            <ac:spMk id="9" creationId="{532BB578-E37D-BE22-5F6C-A7BCFB987D08}"/>
          </ac:spMkLst>
        </pc:spChg>
        <pc:spChg chg="mod">
          <ac:chgData name="Julia Hoerner" userId="9446b022-f39d-4c4d-9689-86d47d64fadb" providerId="ADAL" clId="{D094EBFD-F1E4-4601-84E8-87D39CC70F63}" dt="2022-07-04T13:37:25.454" v="35"/>
          <ac:spMkLst>
            <pc:docMk/>
            <pc:sldMk cId="0" sldId="353"/>
            <ac:spMk id="10" creationId="{E0819ADD-25C9-84DE-F3C8-9EF3BE175CEF}"/>
          </ac:spMkLst>
        </pc:spChg>
        <pc:spChg chg="mod">
          <ac:chgData name="Julia Hoerner" userId="9446b022-f39d-4c4d-9689-86d47d64fadb" providerId="ADAL" clId="{D094EBFD-F1E4-4601-84E8-87D39CC70F63}" dt="2022-07-04T13:37:25.454" v="35"/>
          <ac:spMkLst>
            <pc:docMk/>
            <pc:sldMk cId="0" sldId="353"/>
            <ac:spMk id="11" creationId="{63C04AF0-1DD2-5237-2390-D6C79FCC0BA2}"/>
          </ac:spMkLst>
        </pc:spChg>
        <pc:spChg chg="mod">
          <ac:chgData name="Julia Hoerner" userId="9446b022-f39d-4c4d-9689-86d47d64fadb" providerId="ADAL" clId="{D094EBFD-F1E4-4601-84E8-87D39CC70F63}" dt="2022-07-04T13:37:25.454" v="35"/>
          <ac:spMkLst>
            <pc:docMk/>
            <pc:sldMk cId="0" sldId="353"/>
            <ac:spMk id="12" creationId="{781AE6D1-8292-253E-A500-EDBD50B0295F}"/>
          </ac:spMkLst>
        </pc:spChg>
        <pc:spChg chg="mod">
          <ac:chgData name="Julia Hoerner" userId="9446b022-f39d-4c4d-9689-86d47d64fadb" providerId="ADAL" clId="{D094EBFD-F1E4-4601-84E8-87D39CC70F63}" dt="2022-07-04T13:37:25.454" v="35"/>
          <ac:spMkLst>
            <pc:docMk/>
            <pc:sldMk cId="0" sldId="353"/>
            <ac:spMk id="15" creationId="{244B66DC-9AAF-FC03-BA6B-2C171BCAA77A}"/>
          </ac:spMkLst>
        </pc:spChg>
        <pc:spChg chg="add mod">
          <ac:chgData name="Julia Hoerner" userId="9446b022-f39d-4c4d-9689-86d47d64fadb" providerId="ADAL" clId="{D094EBFD-F1E4-4601-84E8-87D39CC70F63}" dt="2022-07-04T13:37:37.004" v="43" actId="1038"/>
          <ac:spMkLst>
            <pc:docMk/>
            <pc:sldMk cId="0" sldId="353"/>
            <ac:spMk id="17" creationId="{497D759B-CC28-D7D5-A5DD-004A4BEF45DE}"/>
          </ac:spMkLst>
        </pc:spChg>
        <pc:spChg chg="add mod">
          <ac:chgData name="Julia Hoerner" userId="9446b022-f39d-4c4d-9689-86d47d64fadb" providerId="ADAL" clId="{D094EBFD-F1E4-4601-84E8-87D39CC70F63}" dt="2022-07-04T13:37:37.004" v="43" actId="1038"/>
          <ac:spMkLst>
            <pc:docMk/>
            <pc:sldMk cId="0" sldId="353"/>
            <ac:spMk id="18" creationId="{261F499A-10AD-514C-2CFA-E541EE2D0DB6}"/>
          </ac:spMkLst>
        </pc:spChg>
        <pc:spChg chg="add mod">
          <ac:chgData name="Julia Hoerner" userId="9446b022-f39d-4c4d-9689-86d47d64fadb" providerId="ADAL" clId="{D094EBFD-F1E4-4601-84E8-87D39CC70F63}" dt="2022-07-04T13:37:37.004" v="43" actId="1038"/>
          <ac:spMkLst>
            <pc:docMk/>
            <pc:sldMk cId="0" sldId="353"/>
            <ac:spMk id="19" creationId="{1B36BBF4-76AB-7207-3A2B-71E067FE5C99}"/>
          </ac:spMkLst>
        </pc:spChg>
        <pc:spChg chg="add mod">
          <ac:chgData name="Julia Hoerner" userId="9446b022-f39d-4c4d-9689-86d47d64fadb" providerId="ADAL" clId="{D094EBFD-F1E4-4601-84E8-87D39CC70F63}" dt="2022-07-04T13:37:37.004" v="43" actId="1038"/>
          <ac:spMkLst>
            <pc:docMk/>
            <pc:sldMk cId="0" sldId="353"/>
            <ac:spMk id="20" creationId="{7DE47E7C-FA4B-FB9A-7453-F0A3903DF52D}"/>
          </ac:spMkLst>
        </pc:spChg>
        <pc:spChg chg="add mod">
          <ac:chgData name="Julia Hoerner" userId="9446b022-f39d-4c4d-9689-86d47d64fadb" providerId="ADAL" clId="{D094EBFD-F1E4-4601-84E8-87D39CC70F63}" dt="2022-07-04T13:37:37.004" v="43" actId="1038"/>
          <ac:spMkLst>
            <pc:docMk/>
            <pc:sldMk cId="0" sldId="353"/>
            <ac:spMk id="21" creationId="{7ECF9058-3962-B3F3-300A-9263C979CF99}"/>
          </ac:spMkLst>
        </pc:spChg>
        <pc:spChg chg="mod">
          <ac:chgData name="Julia Hoerner" userId="9446b022-f39d-4c4d-9689-86d47d64fadb" providerId="ADAL" clId="{D094EBFD-F1E4-4601-84E8-87D39CC70F63}" dt="2022-07-04T13:37:25.454" v="35"/>
          <ac:spMkLst>
            <pc:docMk/>
            <pc:sldMk cId="0" sldId="353"/>
            <ac:spMk id="23" creationId="{EF832264-8F32-9066-2679-BB0B1F36F2B4}"/>
          </ac:spMkLst>
        </pc:spChg>
        <pc:spChg chg="mod">
          <ac:chgData name="Julia Hoerner" userId="9446b022-f39d-4c4d-9689-86d47d64fadb" providerId="ADAL" clId="{D094EBFD-F1E4-4601-84E8-87D39CC70F63}" dt="2022-07-04T13:37:25.454" v="35"/>
          <ac:spMkLst>
            <pc:docMk/>
            <pc:sldMk cId="0" sldId="353"/>
            <ac:spMk id="24" creationId="{7FAFF26A-3EF7-08AD-7CE6-9314CEF6601D}"/>
          </ac:spMkLst>
        </pc:spChg>
        <pc:spChg chg="mod">
          <ac:chgData name="Julia Hoerner" userId="9446b022-f39d-4c4d-9689-86d47d64fadb" providerId="ADAL" clId="{D094EBFD-F1E4-4601-84E8-87D39CC70F63}" dt="2022-07-04T13:37:25.454" v="35"/>
          <ac:spMkLst>
            <pc:docMk/>
            <pc:sldMk cId="0" sldId="353"/>
            <ac:spMk id="25" creationId="{E28723C8-E8A9-E7DB-E485-89202D045545}"/>
          </ac:spMkLst>
        </pc:spChg>
        <pc:spChg chg="mod">
          <ac:chgData name="Julia Hoerner" userId="9446b022-f39d-4c4d-9689-86d47d64fadb" providerId="ADAL" clId="{D094EBFD-F1E4-4601-84E8-87D39CC70F63}" dt="2022-07-04T13:37:25.454" v="35"/>
          <ac:spMkLst>
            <pc:docMk/>
            <pc:sldMk cId="0" sldId="353"/>
            <ac:spMk id="26" creationId="{C958F966-F6FD-65A5-6870-AD114BCF657A}"/>
          </ac:spMkLst>
        </pc:spChg>
        <pc:spChg chg="mod">
          <ac:chgData name="Julia Hoerner" userId="9446b022-f39d-4c4d-9689-86d47d64fadb" providerId="ADAL" clId="{D094EBFD-F1E4-4601-84E8-87D39CC70F63}" dt="2022-07-04T13:37:25.454" v="35"/>
          <ac:spMkLst>
            <pc:docMk/>
            <pc:sldMk cId="0" sldId="353"/>
            <ac:spMk id="27" creationId="{D0C3D553-B521-351A-7ACC-5EA86FAE27F4}"/>
          </ac:spMkLst>
        </pc:spChg>
        <pc:spChg chg="mod">
          <ac:chgData name="Julia Hoerner" userId="9446b022-f39d-4c4d-9689-86d47d64fadb" providerId="ADAL" clId="{D094EBFD-F1E4-4601-84E8-87D39CC70F63}" dt="2022-07-04T13:37:25.454" v="35"/>
          <ac:spMkLst>
            <pc:docMk/>
            <pc:sldMk cId="0" sldId="353"/>
            <ac:spMk id="32" creationId="{08B00AE7-128D-01E0-B0FC-9DB553A2C52D}"/>
          </ac:spMkLst>
        </pc:spChg>
        <pc:spChg chg="mod">
          <ac:chgData name="Julia Hoerner" userId="9446b022-f39d-4c4d-9689-86d47d64fadb" providerId="ADAL" clId="{D094EBFD-F1E4-4601-84E8-87D39CC70F63}" dt="2022-07-04T13:37:25.454" v="35"/>
          <ac:spMkLst>
            <pc:docMk/>
            <pc:sldMk cId="0" sldId="353"/>
            <ac:spMk id="33" creationId="{3D373855-AC75-856C-8FD0-F16A3D5302C5}"/>
          </ac:spMkLst>
        </pc:spChg>
        <pc:spChg chg="mod">
          <ac:chgData name="Julia Hoerner" userId="9446b022-f39d-4c4d-9689-86d47d64fadb" providerId="ADAL" clId="{D094EBFD-F1E4-4601-84E8-87D39CC70F63}" dt="2022-07-04T13:37:25.454" v="35"/>
          <ac:spMkLst>
            <pc:docMk/>
            <pc:sldMk cId="0" sldId="353"/>
            <ac:spMk id="34" creationId="{4E093514-9BF4-42FF-00BA-D4E91C08D310}"/>
          </ac:spMkLst>
        </pc:spChg>
        <pc:spChg chg="mod">
          <ac:chgData name="Julia Hoerner" userId="9446b022-f39d-4c4d-9689-86d47d64fadb" providerId="ADAL" clId="{D094EBFD-F1E4-4601-84E8-87D39CC70F63}" dt="2022-07-04T13:37:25.454" v="35"/>
          <ac:spMkLst>
            <pc:docMk/>
            <pc:sldMk cId="0" sldId="353"/>
            <ac:spMk id="35" creationId="{3F0287BB-571D-DC2B-D759-E059013BA251}"/>
          </ac:spMkLst>
        </pc:spChg>
        <pc:spChg chg="mod">
          <ac:chgData name="Julia Hoerner" userId="9446b022-f39d-4c4d-9689-86d47d64fadb" providerId="ADAL" clId="{D094EBFD-F1E4-4601-84E8-87D39CC70F63}" dt="2022-07-04T13:37:25.454" v="35"/>
          <ac:spMkLst>
            <pc:docMk/>
            <pc:sldMk cId="0" sldId="353"/>
            <ac:spMk id="38" creationId="{8B5317CA-F17F-877A-2351-03843B939B27}"/>
          </ac:spMkLst>
        </pc:spChg>
        <pc:spChg chg="mod">
          <ac:chgData name="Julia Hoerner" userId="9446b022-f39d-4c4d-9689-86d47d64fadb" providerId="ADAL" clId="{D094EBFD-F1E4-4601-84E8-87D39CC70F63}" dt="2022-07-04T13:35:34.807" v="31" actId="20577"/>
          <ac:spMkLst>
            <pc:docMk/>
            <pc:sldMk cId="0" sldId="353"/>
            <ac:spMk id="47109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4T13:35:43.119" v="32" actId="20577"/>
          <ac:spMkLst>
            <pc:docMk/>
            <pc:sldMk cId="0" sldId="353"/>
            <ac:spMk id="47110" creationId="{00000000-0000-0000-0000-000000000000}"/>
          </ac:spMkLst>
        </pc:spChg>
        <pc:grpChg chg="add mod">
          <ac:chgData name="Julia Hoerner" userId="9446b022-f39d-4c4d-9689-86d47d64fadb" providerId="ADAL" clId="{D094EBFD-F1E4-4601-84E8-87D39CC70F63}" dt="2022-07-04T13:37:37.004" v="43" actId="1038"/>
          <ac:grpSpMkLst>
            <pc:docMk/>
            <pc:sldMk cId="0" sldId="353"/>
            <ac:grpSpMk id="8" creationId="{383A6F5F-90A1-7F88-D9AE-14E97002558D}"/>
          </ac:grpSpMkLst>
        </pc:grpChg>
        <pc:grpChg chg="add mod">
          <ac:chgData name="Julia Hoerner" userId="9446b022-f39d-4c4d-9689-86d47d64fadb" providerId="ADAL" clId="{D094EBFD-F1E4-4601-84E8-87D39CC70F63}" dt="2022-07-04T13:37:37.004" v="43" actId="1038"/>
          <ac:grpSpMkLst>
            <pc:docMk/>
            <pc:sldMk cId="0" sldId="353"/>
            <ac:grpSpMk id="22" creationId="{ADE955B9-FA2D-EDAE-54D8-ED9DEF820685}"/>
          </ac:grpSpMkLst>
        </pc:grpChg>
        <pc:grpChg chg="add mod">
          <ac:chgData name="Julia Hoerner" userId="9446b022-f39d-4c4d-9689-86d47d64fadb" providerId="ADAL" clId="{D094EBFD-F1E4-4601-84E8-87D39CC70F63}" dt="2022-07-04T13:37:37.004" v="43" actId="1038"/>
          <ac:grpSpMkLst>
            <pc:docMk/>
            <pc:sldMk cId="0" sldId="353"/>
            <ac:grpSpMk id="31" creationId="{B27EB015-5833-85EB-1E2A-BDD2448083A3}"/>
          </ac:grpSpMkLst>
        </pc:grpChg>
        <pc:picChg chg="mod">
          <ac:chgData name="Julia Hoerner" userId="9446b022-f39d-4c4d-9689-86d47d64fadb" providerId="ADAL" clId="{D094EBFD-F1E4-4601-84E8-87D39CC70F63}" dt="2022-07-04T13:37:25.454" v="35"/>
          <ac:picMkLst>
            <pc:docMk/>
            <pc:sldMk cId="0" sldId="353"/>
            <ac:picMk id="13" creationId="{72BA07D6-998C-8994-43AE-FC9E978678E6}"/>
          </ac:picMkLst>
        </pc:picChg>
        <pc:picChg chg="mod">
          <ac:chgData name="Julia Hoerner" userId="9446b022-f39d-4c4d-9689-86d47d64fadb" providerId="ADAL" clId="{D094EBFD-F1E4-4601-84E8-87D39CC70F63}" dt="2022-07-04T13:37:25.454" v="35"/>
          <ac:picMkLst>
            <pc:docMk/>
            <pc:sldMk cId="0" sldId="353"/>
            <ac:picMk id="14" creationId="{97112B40-2709-C427-D978-043A02AE996A}"/>
          </ac:picMkLst>
        </pc:picChg>
        <pc:picChg chg="mod">
          <ac:chgData name="Julia Hoerner" userId="9446b022-f39d-4c4d-9689-86d47d64fadb" providerId="ADAL" clId="{D094EBFD-F1E4-4601-84E8-87D39CC70F63}" dt="2022-07-04T13:37:25.454" v="35"/>
          <ac:picMkLst>
            <pc:docMk/>
            <pc:sldMk cId="0" sldId="353"/>
            <ac:picMk id="16" creationId="{BAB3135D-5B0C-3127-6DA6-010C675CC116}"/>
          </ac:picMkLst>
        </pc:picChg>
        <pc:picChg chg="mod">
          <ac:chgData name="Julia Hoerner" userId="9446b022-f39d-4c4d-9689-86d47d64fadb" providerId="ADAL" clId="{D094EBFD-F1E4-4601-84E8-87D39CC70F63}" dt="2022-07-04T13:37:25.454" v="35"/>
          <ac:picMkLst>
            <pc:docMk/>
            <pc:sldMk cId="0" sldId="353"/>
            <ac:picMk id="28" creationId="{080A7402-52F3-1D20-0471-AF81541E50D7}"/>
          </ac:picMkLst>
        </pc:picChg>
        <pc:picChg chg="mod">
          <ac:chgData name="Julia Hoerner" userId="9446b022-f39d-4c4d-9689-86d47d64fadb" providerId="ADAL" clId="{D094EBFD-F1E4-4601-84E8-87D39CC70F63}" dt="2022-07-04T13:37:25.454" v="35"/>
          <ac:picMkLst>
            <pc:docMk/>
            <pc:sldMk cId="0" sldId="353"/>
            <ac:picMk id="29" creationId="{3A581281-49DF-CAA5-054D-875ADA0C142B}"/>
          </ac:picMkLst>
        </pc:picChg>
        <pc:picChg chg="mod">
          <ac:chgData name="Julia Hoerner" userId="9446b022-f39d-4c4d-9689-86d47d64fadb" providerId="ADAL" clId="{D094EBFD-F1E4-4601-84E8-87D39CC70F63}" dt="2022-07-04T13:37:25.454" v="35"/>
          <ac:picMkLst>
            <pc:docMk/>
            <pc:sldMk cId="0" sldId="353"/>
            <ac:picMk id="30" creationId="{E20322F6-FBB7-AEFB-7ABC-7AA661678CBF}"/>
          </ac:picMkLst>
        </pc:picChg>
        <pc:picChg chg="mod">
          <ac:chgData name="Julia Hoerner" userId="9446b022-f39d-4c4d-9689-86d47d64fadb" providerId="ADAL" clId="{D094EBFD-F1E4-4601-84E8-87D39CC70F63}" dt="2022-07-04T13:37:25.454" v="35"/>
          <ac:picMkLst>
            <pc:docMk/>
            <pc:sldMk cId="0" sldId="353"/>
            <ac:picMk id="36" creationId="{50E8745F-E6D9-29F9-7313-734C5CA5AD12}"/>
          </ac:picMkLst>
        </pc:picChg>
        <pc:picChg chg="mod">
          <ac:chgData name="Julia Hoerner" userId="9446b022-f39d-4c4d-9689-86d47d64fadb" providerId="ADAL" clId="{D094EBFD-F1E4-4601-84E8-87D39CC70F63}" dt="2022-07-04T13:37:25.454" v="35"/>
          <ac:picMkLst>
            <pc:docMk/>
            <pc:sldMk cId="0" sldId="353"/>
            <ac:picMk id="37" creationId="{59BD04CF-FB47-BB67-D34C-BC184F9F0012}"/>
          </ac:picMkLst>
        </pc:picChg>
        <pc:picChg chg="mod">
          <ac:chgData name="Julia Hoerner" userId="9446b022-f39d-4c4d-9689-86d47d64fadb" providerId="ADAL" clId="{D094EBFD-F1E4-4601-84E8-87D39CC70F63}" dt="2022-07-04T13:37:25.454" v="35"/>
          <ac:picMkLst>
            <pc:docMk/>
            <pc:sldMk cId="0" sldId="353"/>
            <ac:picMk id="39" creationId="{1FC08BF3-28EB-4E23-C72E-71E4AEDDA1F3}"/>
          </ac:picMkLst>
        </pc:picChg>
      </pc:sldChg>
      <pc:sldChg chg="del">
        <pc:chgData name="Julia Hoerner" userId="9446b022-f39d-4c4d-9689-86d47d64fadb" providerId="ADAL" clId="{D094EBFD-F1E4-4601-84E8-87D39CC70F63}" dt="2022-07-08T13:06:52.341" v="1998" actId="47"/>
        <pc:sldMkLst>
          <pc:docMk/>
          <pc:sldMk cId="0" sldId="354"/>
        </pc:sldMkLst>
      </pc:sldChg>
      <pc:sldChg chg="modSp add mod ord">
        <pc:chgData name="Julia Hoerner" userId="9446b022-f39d-4c4d-9689-86d47d64fadb" providerId="ADAL" clId="{D094EBFD-F1E4-4601-84E8-87D39CC70F63}" dt="2022-07-08T13:06:30.532" v="1997" actId="20577"/>
        <pc:sldMkLst>
          <pc:docMk/>
          <pc:sldMk cId="348261371" sldId="357"/>
        </pc:sldMkLst>
        <pc:spChg chg="mod">
          <ac:chgData name="Julia Hoerner" userId="9446b022-f39d-4c4d-9689-86d47d64fadb" providerId="ADAL" clId="{D094EBFD-F1E4-4601-84E8-87D39CC70F63}" dt="2022-07-05T16:15:14.900" v="1345" actId="20577"/>
          <ac:spMkLst>
            <pc:docMk/>
            <pc:sldMk cId="348261371" sldId="357"/>
            <ac:spMk id="47109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8T13:06:30.532" v="1997" actId="20577"/>
          <ac:spMkLst>
            <pc:docMk/>
            <pc:sldMk cId="348261371" sldId="357"/>
            <ac:spMk id="47110" creationId="{00000000-0000-0000-0000-000000000000}"/>
          </ac:spMkLst>
        </pc:spChg>
      </pc:sldChg>
      <pc:sldChg chg="new del">
        <pc:chgData name="Julia Hoerner" userId="9446b022-f39d-4c4d-9689-86d47d64fadb" providerId="ADAL" clId="{D094EBFD-F1E4-4601-84E8-87D39CC70F63}" dt="2022-07-04T13:34:58.651" v="17" actId="680"/>
        <pc:sldMkLst>
          <pc:docMk/>
          <pc:sldMk cId="997333697" sldId="357"/>
        </pc:sldMkLst>
      </pc:sldChg>
      <pc:sldChg chg="addSp modSp new mod">
        <pc:chgData name="Julia Hoerner" userId="9446b022-f39d-4c4d-9689-86d47d64fadb" providerId="ADAL" clId="{D094EBFD-F1E4-4601-84E8-87D39CC70F63}" dt="2022-07-08T13:07:28.129" v="2009" actId="20577"/>
        <pc:sldMkLst>
          <pc:docMk/>
          <pc:sldMk cId="3681972621" sldId="358"/>
        </pc:sldMkLst>
        <pc:spChg chg="mod">
          <ac:chgData name="Julia Hoerner" userId="9446b022-f39d-4c4d-9689-86d47d64fadb" providerId="ADAL" clId="{D094EBFD-F1E4-4601-84E8-87D39CC70F63}" dt="2022-07-04T16:17:13.106" v="1083" actId="20577"/>
          <ac:spMkLst>
            <pc:docMk/>
            <pc:sldMk cId="3681972621" sldId="358"/>
            <ac:spMk id="2" creationId="{6DB2A0A2-EBC1-5609-6AB4-D793E00BD97E}"/>
          </ac:spMkLst>
        </pc:spChg>
        <pc:spChg chg="mod">
          <ac:chgData name="Julia Hoerner" userId="9446b022-f39d-4c4d-9689-86d47d64fadb" providerId="ADAL" clId="{D094EBFD-F1E4-4601-84E8-87D39CC70F63}" dt="2022-07-04T16:17:59.688" v="1176" actId="313"/>
          <ac:spMkLst>
            <pc:docMk/>
            <pc:sldMk cId="3681972621" sldId="358"/>
            <ac:spMk id="3" creationId="{AC258713-8397-645B-1130-3B7A0C2B89CE}"/>
          </ac:spMkLst>
        </pc:spChg>
        <pc:spChg chg="add mod">
          <ac:chgData name="Julia Hoerner" userId="9446b022-f39d-4c4d-9689-86d47d64fadb" providerId="ADAL" clId="{D094EBFD-F1E4-4601-84E8-87D39CC70F63}" dt="2022-07-08T13:07:28.129" v="2009" actId="20577"/>
          <ac:spMkLst>
            <pc:docMk/>
            <pc:sldMk cId="3681972621" sldId="358"/>
            <ac:spMk id="7" creationId="{8E58F33C-30AC-A537-AF50-3ADA87269382}"/>
          </ac:spMkLst>
        </pc:spChg>
      </pc:sldChg>
      <pc:sldChg chg="add del">
        <pc:chgData name="Julia Hoerner" userId="9446b022-f39d-4c4d-9689-86d47d64fadb" providerId="ADAL" clId="{D094EBFD-F1E4-4601-84E8-87D39CC70F63}" dt="2022-07-04T13:38:13.582" v="44" actId="47"/>
        <pc:sldMkLst>
          <pc:docMk/>
          <pc:sldMk cId="4087433179" sldId="358"/>
        </pc:sldMkLst>
      </pc:sldChg>
      <pc:sldChg chg="add del">
        <pc:chgData name="Julia Hoerner" userId="9446b022-f39d-4c4d-9689-86d47d64fadb" providerId="ADAL" clId="{D094EBFD-F1E4-4601-84E8-87D39CC70F63}" dt="2022-07-05T14:04:10.594" v="1194" actId="47"/>
        <pc:sldMkLst>
          <pc:docMk/>
          <pc:sldMk cId="3137187146" sldId="359"/>
        </pc:sldMkLst>
      </pc:sldChg>
      <pc:sldChg chg="addSp modSp add mod modClrScheme chgLayout">
        <pc:chgData name="Julia Hoerner" userId="9446b022-f39d-4c4d-9689-86d47d64fadb" providerId="ADAL" clId="{D094EBFD-F1E4-4601-84E8-87D39CC70F63}" dt="2022-07-05T14:05:15.379" v="1251" actId="14100"/>
        <pc:sldMkLst>
          <pc:docMk/>
          <pc:sldMk cId="3659600268" sldId="360"/>
        </pc:sldMkLst>
        <pc:spChg chg="add mod">
          <ac:chgData name="Julia Hoerner" userId="9446b022-f39d-4c4d-9689-86d47d64fadb" providerId="ADAL" clId="{D094EBFD-F1E4-4601-84E8-87D39CC70F63}" dt="2022-07-05T14:05:15.379" v="1251" actId="14100"/>
          <ac:spMkLst>
            <pc:docMk/>
            <pc:sldMk cId="3659600268" sldId="360"/>
            <ac:spMk id="2" creationId="{3625980C-52A6-3F6F-9122-70DE07F45CA2}"/>
          </ac:spMkLst>
        </pc:spChg>
        <pc:spChg chg="add mod ord">
          <ac:chgData name="Julia Hoerner" userId="9446b022-f39d-4c4d-9689-86d47d64fadb" providerId="ADAL" clId="{D094EBFD-F1E4-4601-84E8-87D39CC70F63}" dt="2022-07-05T14:04:53.453" v="1238" actId="700"/>
          <ac:spMkLst>
            <pc:docMk/>
            <pc:sldMk cId="3659600268" sldId="360"/>
            <ac:spMk id="7" creationId="{37E3961F-2B06-4CEC-57E6-A6324B147B53}"/>
          </ac:spMkLst>
        </pc:spChg>
        <pc:spChg chg="mod ord">
          <ac:chgData name="Julia Hoerner" userId="9446b022-f39d-4c4d-9689-86d47d64fadb" providerId="ADAL" clId="{D094EBFD-F1E4-4601-84E8-87D39CC70F63}" dt="2022-07-05T14:04:53.453" v="1238" actId="700"/>
          <ac:spMkLst>
            <pc:docMk/>
            <pc:sldMk cId="3659600268" sldId="360"/>
            <ac:spMk id="10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52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53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54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86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90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91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92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94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107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109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115" creationId="{B4A9B1E0-C42A-4BCD-BAAF-48A1F99EF6BF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116" creationId="{9D2F64EB-29B7-4D0B-9F5B-9F59B3E023FA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117" creationId="{4AFCA7C9-92B4-4767-A5AD-D5D52E3FBF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148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152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153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154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155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156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157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158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168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169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228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229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235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236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237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238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239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241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242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243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244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461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462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463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465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466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468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469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471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472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474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475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477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479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501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502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505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506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507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508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509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510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511" creationId="{00000000-0000-0000-0000-000000000000}"/>
          </ac:spMkLst>
        </pc:spChg>
        <pc:spChg chg="mod">
          <ac:chgData name="Julia Hoerner" userId="9446b022-f39d-4c4d-9689-86d47d64fadb" providerId="ADAL" clId="{D094EBFD-F1E4-4601-84E8-87D39CC70F63}" dt="2022-07-05T14:03:14.574" v="1193"/>
          <ac:spMkLst>
            <pc:docMk/>
            <pc:sldMk cId="3659600268" sldId="360"/>
            <ac:spMk id="512" creationId="{00000000-0000-0000-0000-000000000000}"/>
          </ac:spMkLst>
        </pc:spChg>
        <pc:grpChg chg="mod">
          <ac:chgData name="Julia Hoerner" userId="9446b022-f39d-4c4d-9689-86d47d64fadb" providerId="ADAL" clId="{D094EBFD-F1E4-4601-84E8-87D39CC70F63}" dt="2022-07-05T14:03:14.574" v="1193"/>
          <ac:grpSpMkLst>
            <pc:docMk/>
            <pc:sldMk cId="3659600268" sldId="360"/>
            <ac:grpSpMk id="1" creationId="{00000000-0000-0000-0000-000000000000}"/>
          </ac:grpSpMkLst>
        </pc:grpChg>
        <pc:grpChg chg="mod">
          <ac:chgData name="Julia Hoerner" userId="9446b022-f39d-4c4d-9689-86d47d64fadb" providerId="ADAL" clId="{D094EBFD-F1E4-4601-84E8-87D39CC70F63}" dt="2022-07-05T14:03:14.574" v="1193"/>
          <ac:grpSpMkLst>
            <pc:docMk/>
            <pc:sldMk cId="3659600268" sldId="360"/>
            <ac:grpSpMk id="3" creationId="{00000000-0000-0000-0000-000000000000}"/>
          </ac:grpSpMkLst>
        </pc:grpChg>
        <pc:grpChg chg="mod">
          <ac:chgData name="Julia Hoerner" userId="9446b022-f39d-4c4d-9689-86d47d64fadb" providerId="ADAL" clId="{D094EBFD-F1E4-4601-84E8-87D39CC70F63}" dt="2022-07-05T14:03:14.574" v="1193"/>
          <ac:grpSpMkLst>
            <pc:docMk/>
            <pc:sldMk cId="3659600268" sldId="360"/>
            <ac:grpSpMk id="4" creationId="{00000000-0000-0000-0000-000000000000}"/>
          </ac:grpSpMkLst>
        </pc:grpChg>
        <pc:grpChg chg="mod">
          <ac:chgData name="Julia Hoerner" userId="9446b022-f39d-4c4d-9689-86d47d64fadb" providerId="ADAL" clId="{D094EBFD-F1E4-4601-84E8-87D39CC70F63}" dt="2022-07-05T14:03:14.574" v="1193"/>
          <ac:grpSpMkLst>
            <pc:docMk/>
            <pc:sldMk cId="3659600268" sldId="360"/>
            <ac:grpSpMk id="5" creationId="{00000000-0000-0000-0000-000000000000}"/>
          </ac:grpSpMkLst>
        </pc:grpChg>
        <pc:grpChg chg="mod">
          <ac:chgData name="Julia Hoerner" userId="9446b022-f39d-4c4d-9689-86d47d64fadb" providerId="ADAL" clId="{D094EBFD-F1E4-4601-84E8-87D39CC70F63}" dt="2022-07-05T14:03:14.574" v="1193"/>
          <ac:grpSpMkLst>
            <pc:docMk/>
            <pc:sldMk cId="3659600268" sldId="360"/>
            <ac:grpSpMk id="8" creationId="{00000000-0000-0000-0000-000000000000}"/>
          </ac:grpSpMkLst>
        </pc:grpChg>
        <pc:grpChg chg="mod">
          <ac:chgData name="Julia Hoerner" userId="9446b022-f39d-4c4d-9689-86d47d64fadb" providerId="ADAL" clId="{D094EBFD-F1E4-4601-84E8-87D39CC70F63}" dt="2022-07-05T14:03:14.574" v="1193"/>
          <ac:grpSpMkLst>
            <pc:docMk/>
            <pc:sldMk cId="3659600268" sldId="360"/>
            <ac:grpSpMk id="13" creationId="{00000000-0000-0000-0000-000000000000}"/>
          </ac:grpSpMkLst>
        </pc:grpChg>
        <pc:grpChg chg="mod">
          <ac:chgData name="Julia Hoerner" userId="9446b022-f39d-4c4d-9689-86d47d64fadb" providerId="ADAL" clId="{D094EBFD-F1E4-4601-84E8-87D39CC70F63}" dt="2022-07-05T14:03:14.574" v="1193"/>
          <ac:grpSpMkLst>
            <pc:docMk/>
            <pc:sldMk cId="3659600268" sldId="360"/>
            <ac:grpSpMk id="14" creationId="{00000000-0000-0000-0000-000000000000}"/>
          </ac:grpSpMkLst>
        </pc:grpChg>
        <pc:grpChg chg="mod">
          <ac:chgData name="Julia Hoerner" userId="9446b022-f39d-4c4d-9689-86d47d64fadb" providerId="ADAL" clId="{D094EBFD-F1E4-4601-84E8-87D39CC70F63}" dt="2022-07-05T14:03:14.574" v="1193"/>
          <ac:grpSpMkLst>
            <pc:docMk/>
            <pc:sldMk cId="3659600268" sldId="360"/>
            <ac:grpSpMk id="15" creationId="{16695BCF-416B-48A8-94F9-8AD0EF251D7D}"/>
          </ac:grpSpMkLst>
        </pc:grpChg>
        <pc:grpChg chg="mod">
          <ac:chgData name="Julia Hoerner" userId="9446b022-f39d-4c4d-9689-86d47d64fadb" providerId="ADAL" clId="{D094EBFD-F1E4-4601-84E8-87D39CC70F63}" dt="2022-07-05T14:03:14.574" v="1193"/>
          <ac:grpSpMkLst>
            <pc:docMk/>
            <pc:sldMk cId="3659600268" sldId="360"/>
            <ac:grpSpMk id="16" creationId="{FB213412-7E32-4E5F-B37B-9391F6CD7F62}"/>
          </ac:grpSpMkLst>
        </pc:grpChg>
        <pc:grpChg chg="mod">
          <ac:chgData name="Julia Hoerner" userId="9446b022-f39d-4c4d-9689-86d47d64fadb" providerId="ADAL" clId="{D094EBFD-F1E4-4601-84E8-87D39CC70F63}" dt="2022-07-05T14:03:14.574" v="1193"/>
          <ac:grpSpMkLst>
            <pc:docMk/>
            <pc:sldMk cId="3659600268" sldId="360"/>
            <ac:grpSpMk id="17" creationId="{BD112529-CB9A-4210-9C49-B42C90463E33}"/>
          </ac:grpSpMkLst>
        </pc:grpChg>
        <pc:grpChg chg="mod">
          <ac:chgData name="Julia Hoerner" userId="9446b022-f39d-4c4d-9689-86d47d64fadb" providerId="ADAL" clId="{D094EBFD-F1E4-4601-84E8-87D39CC70F63}" dt="2022-07-05T14:03:14.574" v="1193"/>
          <ac:grpSpMkLst>
            <pc:docMk/>
            <pc:sldMk cId="3659600268" sldId="360"/>
            <ac:grpSpMk id="18" creationId="{30B5C454-84BF-495A-B391-362D6DAAEE5B}"/>
          </ac:grpSpMkLst>
        </pc:grpChg>
        <pc:grpChg chg="mod">
          <ac:chgData name="Julia Hoerner" userId="9446b022-f39d-4c4d-9689-86d47d64fadb" providerId="ADAL" clId="{D094EBFD-F1E4-4601-84E8-87D39CC70F63}" dt="2022-07-05T14:03:14.574" v="1193"/>
          <ac:grpSpMkLst>
            <pc:docMk/>
            <pc:sldMk cId="3659600268" sldId="360"/>
            <ac:grpSpMk id="114" creationId="{EA89B729-476C-4A53-97F8-9056ECBB7F28}"/>
          </ac:grpSpMkLst>
        </pc:grpChg>
        <pc:grpChg chg="mod">
          <ac:chgData name="Julia Hoerner" userId="9446b022-f39d-4c4d-9689-86d47d64fadb" providerId="ADAL" clId="{D094EBFD-F1E4-4601-84E8-87D39CC70F63}" dt="2022-07-05T14:03:14.574" v="1193"/>
          <ac:grpSpMkLst>
            <pc:docMk/>
            <pc:sldMk cId="3659600268" sldId="360"/>
            <ac:grpSpMk id="149" creationId="{00000000-0000-0000-0000-000000000000}"/>
          </ac:grpSpMkLst>
        </pc:grpChg>
        <pc:grpChg chg="mod">
          <ac:chgData name="Julia Hoerner" userId="9446b022-f39d-4c4d-9689-86d47d64fadb" providerId="ADAL" clId="{D094EBFD-F1E4-4601-84E8-87D39CC70F63}" dt="2022-07-05T14:03:14.574" v="1193"/>
          <ac:grpSpMkLst>
            <pc:docMk/>
            <pc:sldMk cId="3659600268" sldId="360"/>
            <ac:grpSpMk id="150" creationId="{00000000-0000-0000-0000-000000000000}"/>
          </ac:grpSpMkLst>
        </pc:grpChg>
        <pc:grpChg chg="mod">
          <ac:chgData name="Julia Hoerner" userId="9446b022-f39d-4c4d-9689-86d47d64fadb" providerId="ADAL" clId="{D094EBFD-F1E4-4601-84E8-87D39CC70F63}" dt="2022-07-05T14:03:14.574" v="1193"/>
          <ac:grpSpMkLst>
            <pc:docMk/>
            <pc:sldMk cId="3659600268" sldId="360"/>
            <ac:grpSpMk id="151" creationId="{00000000-0000-0000-0000-000000000000}"/>
          </ac:grpSpMkLst>
        </pc:grpChg>
        <pc:grpChg chg="mod">
          <ac:chgData name="Julia Hoerner" userId="9446b022-f39d-4c4d-9689-86d47d64fadb" providerId="ADAL" clId="{D094EBFD-F1E4-4601-84E8-87D39CC70F63}" dt="2022-07-05T14:03:14.574" v="1193"/>
          <ac:grpSpMkLst>
            <pc:docMk/>
            <pc:sldMk cId="3659600268" sldId="360"/>
            <ac:grpSpMk id="160" creationId="{00000000-0000-0000-0000-000000000000}"/>
          </ac:grpSpMkLst>
        </pc:grpChg>
        <pc:grpChg chg="mod">
          <ac:chgData name="Julia Hoerner" userId="9446b022-f39d-4c4d-9689-86d47d64fadb" providerId="ADAL" clId="{D094EBFD-F1E4-4601-84E8-87D39CC70F63}" dt="2022-07-05T14:03:14.574" v="1193"/>
          <ac:grpSpMkLst>
            <pc:docMk/>
            <pc:sldMk cId="3659600268" sldId="360"/>
            <ac:grpSpMk id="162" creationId="{00000000-0000-0000-0000-000000000000}"/>
          </ac:grpSpMkLst>
        </pc:grpChg>
        <pc:grpChg chg="mod">
          <ac:chgData name="Julia Hoerner" userId="9446b022-f39d-4c4d-9689-86d47d64fadb" providerId="ADAL" clId="{D094EBFD-F1E4-4601-84E8-87D39CC70F63}" dt="2022-07-05T14:03:14.574" v="1193"/>
          <ac:grpSpMkLst>
            <pc:docMk/>
            <pc:sldMk cId="3659600268" sldId="360"/>
            <ac:grpSpMk id="163" creationId="{00000000-0000-0000-0000-000000000000}"/>
          </ac:grpSpMkLst>
        </pc:grpChg>
        <pc:grpChg chg="mod">
          <ac:chgData name="Julia Hoerner" userId="9446b022-f39d-4c4d-9689-86d47d64fadb" providerId="ADAL" clId="{D094EBFD-F1E4-4601-84E8-87D39CC70F63}" dt="2022-07-05T14:03:14.574" v="1193"/>
          <ac:grpSpMkLst>
            <pc:docMk/>
            <pc:sldMk cId="3659600268" sldId="360"/>
            <ac:grpSpMk id="164" creationId="{00000000-0000-0000-0000-000000000000}"/>
          </ac:grpSpMkLst>
        </pc:grpChg>
        <pc:grpChg chg="mod">
          <ac:chgData name="Julia Hoerner" userId="9446b022-f39d-4c4d-9689-86d47d64fadb" providerId="ADAL" clId="{D094EBFD-F1E4-4601-84E8-87D39CC70F63}" dt="2022-07-05T14:03:14.574" v="1193"/>
          <ac:grpSpMkLst>
            <pc:docMk/>
            <pc:sldMk cId="3659600268" sldId="360"/>
            <ac:grpSpMk id="167" creationId="{00000000-0000-0000-0000-000000000000}"/>
          </ac:grpSpMkLst>
        </pc:grpChg>
        <pc:grpChg chg="mod">
          <ac:chgData name="Julia Hoerner" userId="9446b022-f39d-4c4d-9689-86d47d64fadb" providerId="ADAL" clId="{D094EBFD-F1E4-4601-84E8-87D39CC70F63}" dt="2022-07-05T14:03:14.574" v="1193"/>
          <ac:grpSpMkLst>
            <pc:docMk/>
            <pc:sldMk cId="3659600268" sldId="360"/>
            <ac:grpSpMk id="225" creationId="{00000000-0000-0000-0000-000000000000}"/>
          </ac:grpSpMkLst>
        </pc:grpChg>
        <pc:grpChg chg="mod">
          <ac:chgData name="Julia Hoerner" userId="9446b022-f39d-4c4d-9689-86d47d64fadb" providerId="ADAL" clId="{D094EBFD-F1E4-4601-84E8-87D39CC70F63}" dt="2022-07-05T14:03:14.574" v="1193"/>
          <ac:grpSpMkLst>
            <pc:docMk/>
            <pc:sldMk cId="3659600268" sldId="360"/>
            <ac:grpSpMk id="226" creationId="{00000000-0000-0000-0000-000000000000}"/>
          </ac:grpSpMkLst>
        </pc:grpChg>
        <pc:grpChg chg="mod">
          <ac:chgData name="Julia Hoerner" userId="9446b022-f39d-4c4d-9689-86d47d64fadb" providerId="ADAL" clId="{D094EBFD-F1E4-4601-84E8-87D39CC70F63}" dt="2022-07-05T14:03:14.574" v="1193"/>
          <ac:grpSpMkLst>
            <pc:docMk/>
            <pc:sldMk cId="3659600268" sldId="360"/>
            <ac:grpSpMk id="240" creationId="{00000000-0000-0000-0000-000000000000}"/>
          </ac:grpSpMkLst>
        </pc:grpChg>
        <pc:grpChg chg="mod">
          <ac:chgData name="Julia Hoerner" userId="9446b022-f39d-4c4d-9689-86d47d64fadb" providerId="ADAL" clId="{D094EBFD-F1E4-4601-84E8-87D39CC70F63}" dt="2022-07-05T14:03:14.574" v="1193"/>
          <ac:grpSpMkLst>
            <pc:docMk/>
            <pc:sldMk cId="3659600268" sldId="360"/>
            <ac:grpSpMk id="460" creationId="{00000000-0000-0000-0000-000000000000}"/>
          </ac:grpSpMkLst>
        </pc:grpChg>
        <pc:grpChg chg="mod">
          <ac:chgData name="Julia Hoerner" userId="9446b022-f39d-4c4d-9689-86d47d64fadb" providerId="ADAL" clId="{D094EBFD-F1E4-4601-84E8-87D39CC70F63}" dt="2022-07-05T14:03:14.574" v="1193"/>
          <ac:grpSpMkLst>
            <pc:docMk/>
            <pc:sldMk cId="3659600268" sldId="360"/>
            <ac:grpSpMk id="464" creationId="{00000000-0000-0000-0000-000000000000}"/>
          </ac:grpSpMkLst>
        </pc:grpChg>
        <pc:grpChg chg="mod">
          <ac:chgData name="Julia Hoerner" userId="9446b022-f39d-4c4d-9689-86d47d64fadb" providerId="ADAL" clId="{D094EBFD-F1E4-4601-84E8-87D39CC70F63}" dt="2022-07-05T14:03:14.574" v="1193"/>
          <ac:grpSpMkLst>
            <pc:docMk/>
            <pc:sldMk cId="3659600268" sldId="360"/>
            <ac:grpSpMk id="467" creationId="{00000000-0000-0000-0000-000000000000}"/>
          </ac:grpSpMkLst>
        </pc:grpChg>
        <pc:grpChg chg="mod">
          <ac:chgData name="Julia Hoerner" userId="9446b022-f39d-4c4d-9689-86d47d64fadb" providerId="ADAL" clId="{D094EBFD-F1E4-4601-84E8-87D39CC70F63}" dt="2022-07-05T14:03:14.574" v="1193"/>
          <ac:grpSpMkLst>
            <pc:docMk/>
            <pc:sldMk cId="3659600268" sldId="360"/>
            <ac:grpSpMk id="470" creationId="{00000000-0000-0000-0000-000000000000}"/>
          </ac:grpSpMkLst>
        </pc:grpChg>
        <pc:grpChg chg="mod">
          <ac:chgData name="Julia Hoerner" userId="9446b022-f39d-4c4d-9689-86d47d64fadb" providerId="ADAL" clId="{D094EBFD-F1E4-4601-84E8-87D39CC70F63}" dt="2022-07-05T14:03:14.574" v="1193"/>
          <ac:grpSpMkLst>
            <pc:docMk/>
            <pc:sldMk cId="3659600268" sldId="360"/>
            <ac:grpSpMk id="473" creationId="{00000000-0000-0000-0000-000000000000}"/>
          </ac:grpSpMkLst>
        </pc:grpChg>
        <pc:grpChg chg="mod">
          <ac:chgData name="Julia Hoerner" userId="9446b022-f39d-4c4d-9689-86d47d64fadb" providerId="ADAL" clId="{D094EBFD-F1E4-4601-84E8-87D39CC70F63}" dt="2022-07-05T14:03:14.574" v="1193"/>
          <ac:grpSpMkLst>
            <pc:docMk/>
            <pc:sldMk cId="3659600268" sldId="360"/>
            <ac:grpSpMk id="503" creationId="{00000000-0000-0000-0000-000000000000}"/>
          </ac:grpSpMkLst>
        </pc:grpChg>
        <pc:graphicFrameChg chg="mod">
          <ac:chgData name="Julia Hoerner" userId="9446b022-f39d-4c4d-9689-86d47d64fadb" providerId="ADAL" clId="{D094EBFD-F1E4-4601-84E8-87D39CC70F63}" dt="2022-07-05T14:03:14.574" v="1193"/>
          <ac:graphicFrameMkLst>
            <pc:docMk/>
            <pc:sldMk cId="3659600268" sldId="360"/>
            <ac:graphicFrameMk id="223" creationId="{00000000-0000-0000-0000-000000000000}"/>
          </ac:graphicFrameMkLst>
        </pc:graphicFrameChg>
        <pc:graphicFrameChg chg="mod">
          <ac:chgData name="Julia Hoerner" userId="9446b022-f39d-4c4d-9689-86d47d64fadb" providerId="ADAL" clId="{D094EBFD-F1E4-4601-84E8-87D39CC70F63}" dt="2022-07-05T14:03:14.574" v="1193"/>
          <ac:graphicFrameMkLst>
            <pc:docMk/>
            <pc:sldMk cId="3659600268" sldId="360"/>
            <ac:graphicFrameMk id="224" creationId="{00000000-0000-0000-0000-000000000000}"/>
          </ac:graphicFrameMkLst>
        </pc:graphicFrameChg>
        <pc:graphicFrameChg chg="mod">
          <ac:chgData name="Julia Hoerner" userId="9446b022-f39d-4c4d-9689-86d47d64fadb" providerId="ADAL" clId="{D094EBFD-F1E4-4601-84E8-87D39CC70F63}" dt="2022-07-05T14:03:14.574" v="1193"/>
          <ac:graphicFrameMkLst>
            <pc:docMk/>
            <pc:sldMk cId="3659600268" sldId="360"/>
            <ac:graphicFrameMk id="230" creationId="{00000000-0000-0000-0000-000000000000}"/>
          </ac:graphicFrameMkLst>
        </pc:graphicFrameChg>
        <pc:graphicFrameChg chg="mod">
          <ac:chgData name="Julia Hoerner" userId="9446b022-f39d-4c4d-9689-86d47d64fadb" providerId="ADAL" clId="{D094EBFD-F1E4-4601-84E8-87D39CC70F63}" dt="2022-07-05T14:03:14.574" v="1193"/>
          <ac:graphicFrameMkLst>
            <pc:docMk/>
            <pc:sldMk cId="3659600268" sldId="360"/>
            <ac:graphicFrameMk id="231" creationId="{00000000-0000-0000-0000-000000000000}"/>
          </ac:graphicFrameMkLst>
        </pc:graphicFrameChg>
        <pc:picChg chg="mod">
          <ac:chgData name="Julia Hoerner" userId="9446b022-f39d-4c4d-9689-86d47d64fadb" providerId="ADAL" clId="{D094EBFD-F1E4-4601-84E8-87D39CC70F63}" dt="2022-07-05T14:03:14.574" v="1193"/>
          <ac:picMkLst>
            <pc:docMk/>
            <pc:sldMk cId="3659600268" sldId="360"/>
            <ac:picMk id="6" creationId="{7F6A09D8-8F44-4214-A83F-AD271EBFC1CD}"/>
          </ac:picMkLst>
        </pc:picChg>
        <pc:picChg chg="mod">
          <ac:chgData name="Julia Hoerner" userId="9446b022-f39d-4c4d-9689-86d47d64fadb" providerId="ADAL" clId="{D094EBFD-F1E4-4601-84E8-87D39CC70F63}" dt="2022-07-05T14:03:14.574" v="1193"/>
          <ac:picMkLst>
            <pc:docMk/>
            <pc:sldMk cId="3659600268" sldId="360"/>
            <ac:picMk id="11" creationId="{13AA29AF-D496-4209-BAF6-040963DE6DA1}"/>
          </ac:picMkLst>
        </pc:picChg>
        <pc:picChg chg="mod">
          <ac:chgData name="Julia Hoerner" userId="9446b022-f39d-4c4d-9689-86d47d64fadb" providerId="ADAL" clId="{D094EBFD-F1E4-4601-84E8-87D39CC70F63}" dt="2022-07-05T14:03:14.574" v="1193"/>
          <ac:picMkLst>
            <pc:docMk/>
            <pc:sldMk cId="3659600268" sldId="360"/>
            <ac:picMk id="46" creationId="{00000000-0000-0000-0000-000000000000}"/>
          </ac:picMkLst>
        </pc:picChg>
        <pc:picChg chg="mod">
          <ac:chgData name="Julia Hoerner" userId="9446b022-f39d-4c4d-9689-86d47d64fadb" providerId="ADAL" clId="{D094EBFD-F1E4-4601-84E8-87D39CC70F63}" dt="2022-07-05T14:03:14.574" v="1193"/>
          <ac:picMkLst>
            <pc:docMk/>
            <pc:sldMk cId="3659600268" sldId="360"/>
            <ac:picMk id="47" creationId="{00000000-0000-0000-0000-000000000000}"/>
          </ac:picMkLst>
        </pc:picChg>
        <pc:picChg chg="mod">
          <ac:chgData name="Julia Hoerner" userId="9446b022-f39d-4c4d-9689-86d47d64fadb" providerId="ADAL" clId="{D094EBFD-F1E4-4601-84E8-87D39CC70F63}" dt="2022-07-05T14:03:14.574" v="1193"/>
          <ac:picMkLst>
            <pc:docMk/>
            <pc:sldMk cId="3659600268" sldId="360"/>
            <ac:picMk id="48" creationId="{00000000-0000-0000-0000-000000000000}"/>
          </ac:picMkLst>
        </pc:picChg>
        <pc:picChg chg="mod">
          <ac:chgData name="Julia Hoerner" userId="9446b022-f39d-4c4d-9689-86d47d64fadb" providerId="ADAL" clId="{D094EBFD-F1E4-4601-84E8-87D39CC70F63}" dt="2022-07-05T14:03:14.574" v="1193"/>
          <ac:picMkLst>
            <pc:docMk/>
            <pc:sldMk cId="3659600268" sldId="360"/>
            <ac:picMk id="50" creationId="{00000000-0000-0000-0000-000000000000}"/>
          </ac:picMkLst>
        </pc:picChg>
        <pc:picChg chg="mod">
          <ac:chgData name="Julia Hoerner" userId="9446b022-f39d-4c4d-9689-86d47d64fadb" providerId="ADAL" clId="{D094EBFD-F1E4-4601-84E8-87D39CC70F63}" dt="2022-07-05T14:03:14.574" v="1193"/>
          <ac:picMkLst>
            <pc:docMk/>
            <pc:sldMk cId="3659600268" sldId="360"/>
            <ac:picMk id="57" creationId="{00000000-0000-0000-0000-000000000000}"/>
          </ac:picMkLst>
        </pc:picChg>
        <pc:picChg chg="mod">
          <ac:chgData name="Julia Hoerner" userId="9446b022-f39d-4c4d-9689-86d47d64fadb" providerId="ADAL" clId="{D094EBFD-F1E4-4601-84E8-87D39CC70F63}" dt="2022-07-05T14:03:14.574" v="1193"/>
          <ac:picMkLst>
            <pc:docMk/>
            <pc:sldMk cId="3659600268" sldId="360"/>
            <ac:picMk id="58" creationId="{00000000-0000-0000-0000-000000000000}"/>
          </ac:picMkLst>
        </pc:picChg>
        <pc:picChg chg="mod">
          <ac:chgData name="Julia Hoerner" userId="9446b022-f39d-4c4d-9689-86d47d64fadb" providerId="ADAL" clId="{D094EBFD-F1E4-4601-84E8-87D39CC70F63}" dt="2022-07-05T14:03:14.574" v="1193"/>
          <ac:picMkLst>
            <pc:docMk/>
            <pc:sldMk cId="3659600268" sldId="360"/>
            <ac:picMk id="59" creationId="{00000000-0000-0000-0000-000000000000}"/>
          </ac:picMkLst>
        </pc:picChg>
        <pc:picChg chg="mod">
          <ac:chgData name="Julia Hoerner" userId="9446b022-f39d-4c4d-9689-86d47d64fadb" providerId="ADAL" clId="{D094EBFD-F1E4-4601-84E8-87D39CC70F63}" dt="2022-07-05T14:03:14.574" v="1193"/>
          <ac:picMkLst>
            <pc:docMk/>
            <pc:sldMk cId="3659600268" sldId="360"/>
            <ac:picMk id="87" creationId="{00000000-0000-0000-0000-000000000000}"/>
          </ac:picMkLst>
        </pc:picChg>
        <pc:picChg chg="mod">
          <ac:chgData name="Julia Hoerner" userId="9446b022-f39d-4c4d-9689-86d47d64fadb" providerId="ADAL" clId="{D094EBFD-F1E4-4601-84E8-87D39CC70F63}" dt="2022-07-05T14:03:14.574" v="1193"/>
          <ac:picMkLst>
            <pc:docMk/>
            <pc:sldMk cId="3659600268" sldId="360"/>
            <ac:picMk id="88" creationId="{00000000-0000-0000-0000-000000000000}"/>
          </ac:picMkLst>
        </pc:picChg>
        <pc:picChg chg="mod">
          <ac:chgData name="Julia Hoerner" userId="9446b022-f39d-4c4d-9689-86d47d64fadb" providerId="ADAL" clId="{D094EBFD-F1E4-4601-84E8-87D39CC70F63}" dt="2022-07-05T14:03:14.574" v="1193"/>
          <ac:picMkLst>
            <pc:docMk/>
            <pc:sldMk cId="3659600268" sldId="360"/>
            <ac:picMk id="89" creationId="{00000000-0000-0000-0000-000000000000}"/>
          </ac:picMkLst>
        </pc:picChg>
        <pc:picChg chg="mod">
          <ac:chgData name="Julia Hoerner" userId="9446b022-f39d-4c4d-9689-86d47d64fadb" providerId="ADAL" clId="{D094EBFD-F1E4-4601-84E8-87D39CC70F63}" dt="2022-07-05T14:03:14.574" v="1193"/>
          <ac:picMkLst>
            <pc:docMk/>
            <pc:sldMk cId="3659600268" sldId="360"/>
            <ac:picMk id="93" creationId="{00000000-0000-0000-0000-000000000000}"/>
          </ac:picMkLst>
        </pc:picChg>
        <pc:picChg chg="mod">
          <ac:chgData name="Julia Hoerner" userId="9446b022-f39d-4c4d-9689-86d47d64fadb" providerId="ADAL" clId="{D094EBFD-F1E4-4601-84E8-87D39CC70F63}" dt="2022-07-05T14:03:14.574" v="1193"/>
          <ac:picMkLst>
            <pc:docMk/>
            <pc:sldMk cId="3659600268" sldId="360"/>
            <ac:picMk id="97" creationId="{00000000-0000-0000-0000-000000000000}"/>
          </ac:picMkLst>
        </pc:picChg>
        <pc:picChg chg="mod">
          <ac:chgData name="Julia Hoerner" userId="9446b022-f39d-4c4d-9689-86d47d64fadb" providerId="ADAL" clId="{D094EBFD-F1E4-4601-84E8-87D39CC70F63}" dt="2022-07-05T14:03:14.574" v="1193"/>
          <ac:picMkLst>
            <pc:docMk/>
            <pc:sldMk cId="3659600268" sldId="360"/>
            <ac:picMk id="108" creationId="{00000000-0000-0000-0000-000000000000}"/>
          </ac:picMkLst>
        </pc:picChg>
        <pc:picChg chg="mod">
          <ac:chgData name="Julia Hoerner" userId="9446b022-f39d-4c4d-9689-86d47d64fadb" providerId="ADAL" clId="{D094EBFD-F1E4-4601-84E8-87D39CC70F63}" dt="2022-07-05T14:03:14.574" v="1193"/>
          <ac:picMkLst>
            <pc:docMk/>
            <pc:sldMk cId="3659600268" sldId="360"/>
            <ac:picMk id="165" creationId="{00000000-0000-0000-0000-000000000000}"/>
          </ac:picMkLst>
        </pc:picChg>
        <pc:picChg chg="mod">
          <ac:chgData name="Julia Hoerner" userId="9446b022-f39d-4c4d-9689-86d47d64fadb" providerId="ADAL" clId="{D094EBFD-F1E4-4601-84E8-87D39CC70F63}" dt="2022-07-05T14:03:14.574" v="1193"/>
          <ac:picMkLst>
            <pc:docMk/>
            <pc:sldMk cId="3659600268" sldId="360"/>
            <ac:picMk id="166" creationId="{00000000-0000-0000-0000-000000000000}"/>
          </ac:picMkLst>
        </pc:picChg>
        <pc:picChg chg="mod">
          <ac:chgData name="Julia Hoerner" userId="9446b022-f39d-4c4d-9689-86d47d64fadb" providerId="ADAL" clId="{D094EBFD-F1E4-4601-84E8-87D39CC70F63}" dt="2022-07-05T14:03:14.574" v="1193"/>
          <ac:picMkLst>
            <pc:docMk/>
            <pc:sldMk cId="3659600268" sldId="360"/>
            <ac:picMk id="227" creationId="{00000000-0000-0000-0000-000000000000}"/>
          </ac:picMkLst>
        </pc:picChg>
        <pc:cxnChg chg="mod">
          <ac:chgData name="Julia Hoerner" userId="9446b022-f39d-4c4d-9689-86d47d64fadb" providerId="ADAL" clId="{D094EBFD-F1E4-4601-84E8-87D39CC70F63}" dt="2022-07-05T14:03:14.574" v="1193"/>
          <ac:cxnSpMkLst>
            <pc:docMk/>
            <pc:sldMk cId="3659600268" sldId="360"/>
            <ac:cxnSpMk id="76" creationId="{00000000-0000-0000-0000-000000000000}"/>
          </ac:cxnSpMkLst>
        </pc:cxnChg>
        <pc:cxnChg chg="mod">
          <ac:chgData name="Julia Hoerner" userId="9446b022-f39d-4c4d-9689-86d47d64fadb" providerId="ADAL" clId="{D094EBFD-F1E4-4601-84E8-87D39CC70F63}" dt="2022-07-05T14:03:14.574" v="1193"/>
          <ac:cxnSpMkLst>
            <pc:docMk/>
            <pc:sldMk cId="3659600268" sldId="360"/>
            <ac:cxnSpMk id="78" creationId="{00000000-0000-0000-0000-000000000000}"/>
          </ac:cxnSpMkLst>
        </pc:cxnChg>
        <pc:cxnChg chg="mod">
          <ac:chgData name="Julia Hoerner" userId="9446b022-f39d-4c4d-9689-86d47d64fadb" providerId="ADAL" clId="{D094EBFD-F1E4-4601-84E8-87D39CC70F63}" dt="2022-07-05T14:03:14.574" v="1193"/>
          <ac:cxnSpMkLst>
            <pc:docMk/>
            <pc:sldMk cId="3659600268" sldId="360"/>
            <ac:cxnSpMk id="98" creationId="{00000000-0000-0000-0000-000000000000}"/>
          </ac:cxnSpMkLst>
        </pc:cxnChg>
        <pc:cxnChg chg="mod">
          <ac:chgData name="Julia Hoerner" userId="9446b022-f39d-4c4d-9689-86d47d64fadb" providerId="ADAL" clId="{D094EBFD-F1E4-4601-84E8-87D39CC70F63}" dt="2022-07-05T14:03:14.574" v="1193"/>
          <ac:cxnSpMkLst>
            <pc:docMk/>
            <pc:sldMk cId="3659600268" sldId="360"/>
            <ac:cxnSpMk id="113" creationId="{00000000-0000-0000-0000-000000000000}"/>
          </ac:cxnSpMkLst>
        </pc:cxnChg>
        <pc:cxnChg chg="mod">
          <ac:chgData name="Julia Hoerner" userId="9446b022-f39d-4c4d-9689-86d47d64fadb" providerId="ADAL" clId="{D094EBFD-F1E4-4601-84E8-87D39CC70F63}" dt="2022-07-05T14:03:14.574" v="1193"/>
          <ac:cxnSpMkLst>
            <pc:docMk/>
            <pc:sldMk cId="3659600268" sldId="360"/>
            <ac:cxnSpMk id="118" creationId="{38138071-FF21-4D7B-906E-0EE7AD0D224C}"/>
          </ac:cxnSpMkLst>
        </pc:cxnChg>
        <pc:cxnChg chg="mod">
          <ac:chgData name="Julia Hoerner" userId="9446b022-f39d-4c4d-9689-86d47d64fadb" providerId="ADAL" clId="{D094EBFD-F1E4-4601-84E8-87D39CC70F63}" dt="2022-07-05T14:03:14.574" v="1193"/>
          <ac:cxnSpMkLst>
            <pc:docMk/>
            <pc:sldMk cId="3659600268" sldId="360"/>
            <ac:cxnSpMk id="232" creationId="{00000000-0000-0000-0000-000000000000}"/>
          </ac:cxnSpMkLst>
        </pc:cxnChg>
        <pc:cxnChg chg="mod">
          <ac:chgData name="Julia Hoerner" userId="9446b022-f39d-4c4d-9689-86d47d64fadb" providerId="ADAL" clId="{D094EBFD-F1E4-4601-84E8-87D39CC70F63}" dt="2022-07-05T14:03:14.574" v="1193"/>
          <ac:cxnSpMkLst>
            <pc:docMk/>
            <pc:sldMk cId="3659600268" sldId="360"/>
            <ac:cxnSpMk id="233" creationId="{00000000-0000-0000-0000-000000000000}"/>
          </ac:cxnSpMkLst>
        </pc:cxnChg>
      </pc:sldChg>
      <pc:sldMasterChg chg="add addSldLayout">
        <pc:chgData name="Julia Hoerner" userId="9446b022-f39d-4c4d-9689-86d47d64fadb" providerId="ADAL" clId="{D094EBFD-F1E4-4601-84E8-87D39CC70F63}" dt="2022-07-05T13:59:48.243" v="1190" actId="27028"/>
        <pc:sldMasterMkLst>
          <pc:docMk/>
          <pc:sldMasterMk cId="0" sldId="2147483651"/>
        </pc:sldMasterMkLst>
        <pc:sldLayoutChg chg="add">
          <pc:chgData name="Julia Hoerner" userId="9446b022-f39d-4c4d-9689-86d47d64fadb" providerId="ADAL" clId="{D094EBFD-F1E4-4601-84E8-87D39CC70F63}" dt="2022-07-04T13:37:07.860" v="33" actId="27028"/>
          <pc:sldLayoutMkLst>
            <pc:docMk/>
            <pc:sldMasterMk cId="0" sldId="2147483651"/>
            <pc:sldLayoutMk cId="0" sldId="2147483652"/>
          </pc:sldLayoutMkLst>
        </pc:sldLayoutChg>
        <pc:sldLayoutChg chg="add">
          <pc:chgData name="Julia Hoerner" userId="9446b022-f39d-4c4d-9689-86d47d64fadb" providerId="ADAL" clId="{D094EBFD-F1E4-4601-84E8-87D39CC70F63}" dt="2022-07-05T13:59:48.243" v="1190" actId="27028"/>
          <pc:sldLayoutMkLst>
            <pc:docMk/>
            <pc:sldMasterMk cId="0" sldId="2147483651"/>
            <pc:sldLayoutMk cId="0" sldId="2147483662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5304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58" tIns="40829" rIns="81658" bIns="40829" numCol="1" anchor="t" anchorCtr="0" compatLnSpc="1">
            <a:prstTxWarp prst="textNoShape">
              <a:avLst/>
            </a:prstTxWarp>
          </a:bodyPr>
          <a:lstStyle>
            <a:lvl1pPr defTabSz="815975">
              <a:defRPr sz="10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308350" y="0"/>
            <a:ext cx="25288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58" tIns="40829" rIns="81658" bIns="40829" numCol="1" anchor="t" anchorCtr="0" compatLnSpc="1">
            <a:prstTxWarp prst="textNoShape">
              <a:avLst/>
            </a:prstTxWarp>
          </a:bodyPr>
          <a:lstStyle>
            <a:lvl1pPr algn="r" defTabSz="815975">
              <a:defRPr sz="10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026400"/>
            <a:ext cx="25304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58" tIns="40829" rIns="81658" bIns="40829" numCol="1" anchor="b" anchorCtr="0" compatLnSpc="1">
            <a:prstTxWarp prst="textNoShape">
              <a:avLst/>
            </a:prstTxWarp>
          </a:bodyPr>
          <a:lstStyle>
            <a:lvl1pPr defTabSz="815975">
              <a:defRPr sz="10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308350" y="8026400"/>
            <a:ext cx="2528888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58" tIns="40829" rIns="81658" bIns="40829" numCol="1" anchor="b" anchorCtr="0" compatLnSpc="1">
            <a:prstTxWarp prst="textNoShape">
              <a:avLst/>
            </a:prstTxWarp>
          </a:bodyPr>
          <a:lstStyle>
            <a:lvl1pPr algn="r" defTabSz="815975">
              <a:defRPr sz="1000"/>
            </a:lvl1pPr>
          </a:lstStyle>
          <a:p>
            <a:pPr>
              <a:defRPr/>
            </a:pPr>
            <a:fld id="{C9278E21-7857-41A3-8CFD-EEE4E0AA1DB0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4T14:13:47.390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1491,'0'-15,"29"-29,16 0,-31-15,45 44,-44-29,29 0,-14 0,0-30,29 30,-30 29,1-29,-1 15,-14 14,0-15,14-14,-14 29,0 1,-1-45,16 29,-15 1,14 0,-14-16,15 1,-16 15,16-15,-15 14,14-29,-14 44,14-14,-14 0,0-16,14 16,-14-1,0 1,0-15,-15 29,0 0,0-14,0 14,0 15,-15-29,15 14,0 0,-15 1,-14 14,14-15,-15 0,30 0,-14 15,-16 0,30-14,-15 14,-14 0,29 0,-15 0,-14 0,29 29,-15-29,0 15,0-15,1 15,-1-15,0 29,0-29,15 15,-15-15,15 14,0 1,-14 15,14-16,-15 1,15 0,0 29,-15-29,0 14,15 1,0-1,0 15,-14-14,14 14,0-29,0-1,0 16,0-1,0 1,0-1,0 1,0-1,0 1,0-1,0 0,0-14,0 0,0 29,0-29,0-1,0 16,0-1,0-14,0 15,0 14,0-15,0 15,0-29,0 29,0-14,0-16,0 1,0 0,0 0,0-1,0 31,0-16,14-14,-14-1,0 1,0 0,0 0,15-15,-15 14,0-14,0 15,15 0,29 14,-29-29,0 15,14-15,-14 0,15 0,-1 15,1-15,-1 0,-14 0,0 0,-15-15,14 0,1 1,15-16,14 15,-29 1,0-16,-1 15,16-29,-1 0,16 0,-45 14,0 30,0-29,0 14,0-29,0 29,0 15,0-29,0-1,0 16,0-1,0 0,-15 1,15-1,0 0,0 0,0 15,0-14,0-1,0 15,0-15,0 0,-15 15,15 0,0 15,0-15,15 15,0 29,-1-44,-14 15,0-15,0 0,15 15,-15-15,15 14,-15-14,29 0,-29 0,30 0,-1 0,1 0,-15 0,-15 0,15 0,-15-29,14 29,-14-30,15 30,-15-14,0-1,15 0,0 15,-15 0,14 0,-14-15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4T14:13:36.750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0 620,'0'0,"30"-29,-16 15,31-44,-16 44,16-15,-16-29,30 29,-29-15,-1 30,1-15,-1 29,1-44,43 30,-14-44,15 15,0 14,0 0,-15 0,0 29,-15-15,0 1,30-1,-30 15,45 0,0 0,14 0,-59 0,-29 0,0 0,-1 0,16 29,-15 15,29-1,-44-28,15-1,-15-14,0 0</inkml:trace>
  <inkml:trace contextRef="#ctx0" brushRef="#br0" timeOffset="2078">871 41,'-15'0,"0"15,-14-1,-15 1,29-1,0-14,0 29,-14 0,-1-14,30-15,-15 14,1 0,-1 15,15-29,-15 0,15 0,-15 15,1-1,14 1,0-1,0-14,0 15,0 14,0-15,0 1,0 14,0-15,14 1,1 14,-15 0,30-15,-30 15,44 0,-14-15,-16 15,16 0,-1 0,16 0,-1 0,-29-14,14-1,1 1,-16-1,1-14,29 0,30 15,-15-1,0-14,0 0,-14-14,-31-1,1 1,0-1,0-14,14 0,1 0,-1 0,1 0,14 0,-15 1,-14-16,15 1,-16 28,-14 1,0-15,0 14,0 1,0-1,0 15,0-14,-44-30,44 30,0-15,0 0,-15 14,15 1,0 0,0 14,0-29,0 29,0 0,0 14</inkml:trace>
  <inkml:trace contextRef="#ctx0" brushRef="#br0" timeOffset="5531">1623 128,'0'0,"0"0,0 0,0 15,0-15,0 14,0-14,0 15,0-15,0 14,0 0,0 15,0-29,0 15,0-15,0 14,0 1,-14-1,14 1,0-1,0 1,0-15,0 14,0 1,0-1,0-14,0 15,0-1,0 1,0-15,0 14,0-14,0 15,0-1,0 1,0-1,0-14,0 29,0-14,0 13,0-13,0 14,0-29,0 14,0 15,0-14,0-1,0 1,0-1,0 1,14 14,-14-29,0 14,15 15,-15-29,15 0,0 0,-15 0,14 0,1 0,0 0,0 0,-1 0,1 0,-15-14,15 14,-15-15,0 1,15 14,0 0,-1-29,16 0,-30 14,0 1,44-1,-44 1,15 14,-15-15,15 1,-15-1,0 15,14-14,-14-1,0 15,0-28,0 28,15 0,-15-29,0 29,15 0,-15-15,0 1,0-1,0 15,15-14,-15-1,14 15,-14-14,15 14,-15-29,0 29,0-15,0 15,15-14,-15-1,15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5304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58" tIns="40829" rIns="81658" bIns="40829" numCol="1" anchor="t" anchorCtr="0" compatLnSpc="1">
            <a:prstTxWarp prst="textNoShape">
              <a:avLst/>
            </a:prstTxWarp>
          </a:bodyPr>
          <a:lstStyle>
            <a:lvl1pPr defTabSz="815975">
              <a:defRPr sz="10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308350" y="0"/>
            <a:ext cx="25288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58" tIns="40829" rIns="81658" bIns="40829" numCol="1" anchor="t" anchorCtr="0" compatLnSpc="1">
            <a:prstTxWarp prst="textNoShape">
              <a:avLst/>
            </a:prstTxWarp>
          </a:bodyPr>
          <a:lstStyle>
            <a:lvl1pPr algn="r" defTabSz="815975">
              <a:defRPr sz="10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06450" y="633413"/>
            <a:ext cx="4227513" cy="3170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2613" y="4014788"/>
            <a:ext cx="4675187" cy="380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58" tIns="40829" rIns="81658" bIns="408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noProof="0"/>
              <a:t>Click to edit Master text styles</a:t>
            </a:r>
          </a:p>
          <a:p>
            <a:pPr lvl="1"/>
            <a:r>
              <a:rPr lang="sl-SI" noProof="0"/>
              <a:t>Second level</a:t>
            </a:r>
          </a:p>
          <a:p>
            <a:pPr lvl="2"/>
            <a:r>
              <a:rPr lang="sl-SI" noProof="0"/>
              <a:t>Third level</a:t>
            </a:r>
          </a:p>
          <a:p>
            <a:pPr lvl="3"/>
            <a:r>
              <a:rPr lang="sl-SI" noProof="0"/>
              <a:t>Fourth level</a:t>
            </a:r>
          </a:p>
          <a:p>
            <a:pPr lvl="4"/>
            <a:r>
              <a:rPr lang="sl-SI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026400"/>
            <a:ext cx="25304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58" tIns="40829" rIns="81658" bIns="40829" numCol="1" anchor="b" anchorCtr="0" compatLnSpc="1">
            <a:prstTxWarp prst="textNoShape">
              <a:avLst/>
            </a:prstTxWarp>
          </a:bodyPr>
          <a:lstStyle>
            <a:lvl1pPr defTabSz="815975">
              <a:defRPr sz="10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308350" y="8026400"/>
            <a:ext cx="2528888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58" tIns="40829" rIns="81658" bIns="40829" numCol="1" anchor="b" anchorCtr="0" compatLnSpc="1">
            <a:prstTxWarp prst="textNoShape">
              <a:avLst/>
            </a:prstTxWarp>
          </a:bodyPr>
          <a:lstStyle>
            <a:lvl1pPr algn="r" defTabSz="815975">
              <a:defRPr sz="1000"/>
            </a:lvl1pPr>
          </a:lstStyle>
          <a:p>
            <a:pPr>
              <a:defRPr/>
            </a:pPr>
            <a:fld id="{A32A5FFC-B200-4F69-94C4-754BBF85BBA5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sense.com/glossary/integrated-analytics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mathworks.com/content/dam/mathworks/mathworks-dot-com/images/events/matlabexpo/us/2017/integrating-matlab-analytics-into-enterprise-applications.pdf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53D842-88FD-40A2-BD45-90236F57FB6D}" type="slidenum">
              <a:rPr lang="sl-SI" smtClean="0"/>
              <a:pPr/>
              <a:t>1</a:t>
            </a:fld>
            <a:endParaRPr lang="sl-SI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l-SI" dirty="0"/>
              <a:t>Image: https://uk.mathworks.com/videos/fitting-ai-models-for-embedded-deployment-1653571688478.html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A5FFC-B200-4F69-94C4-754BBF85BBA5}" type="slidenum">
              <a:rPr lang="sl-SI" smtClean="0"/>
              <a:pPr>
                <a:defRPr/>
              </a:pPr>
              <a:t>45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70451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200" u="sng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https://www.sisense.com/glossary/integrated-analytics/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endParaRPr lang="sl-SI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200" u="sng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4"/>
              </a:rPr>
              <a:t>https://www.mathworks.com/content/dam/mathworks/mathworks-dot-com/images/events/matlabexpo/us/2017/integrating-matlab-analytics-into-enterprise-applications.pdf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endParaRPr lang="sl-SI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040A1-1B9F-4D97-AA9F-ACB4D78C240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2/20/2021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60DE4-4A2E-4ADB-8339-93FB750CFB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Prepared for Oxford CPD AI CLoud &amp; Edge 2020-2021</a:t>
            </a:r>
            <a:endParaRPr lang="en-US"/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ACC2CA62-F737-4E89-8D84-493F9130A44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Copyright of The MathWorks Ltd. (2021)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1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Image: https://pixels.com/featured/3-cortical-neurons-erzebet-s.html</a:t>
            </a:r>
          </a:p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2A5FFC-B200-4F69-94C4-754BBF85BBA5}" type="slidenum">
              <a:rPr lang="sl-SI" smtClean="0"/>
              <a:pPr>
                <a:defRPr/>
              </a:pPr>
              <a:t>47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4761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6BE90-0017-47D6-BDED-576CD473725B}" type="slidenum">
              <a:rPr lang="sl-SI" smtClean="0"/>
              <a:pPr/>
              <a:t>13</a:t>
            </a:fld>
            <a:endParaRPr lang="sl-SI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8038" y="635000"/>
            <a:ext cx="4224337" cy="31686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4014788"/>
            <a:ext cx="4672013" cy="3802062"/>
          </a:xfrm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>
                <a:sym typeface="Wingdings" pitchFamily="2" charset="2"/>
              </a:rPr>
              <a:t>STL</a:t>
            </a:r>
            <a:r>
              <a:rPr lang="sl-SI" dirty="0">
                <a:sym typeface="Wingdings" pitchFamily="2" charset="2"/>
              </a:rPr>
              <a:t> </a:t>
            </a:r>
            <a:r>
              <a:rPr lang="en-GB" dirty="0">
                <a:sym typeface="Wingdings" pitchFamily="2" charset="2"/>
              </a:rPr>
              <a:t>=</a:t>
            </a:r>
            <a:r>
              <a:rPr lang="sl-SI" dirty="0">
                <a:sym typeface="Wingdings" pitchFamily="2" charset="2"/>
              </a:rPr>
              <a:t> </a:t>
            </a:r>
            <a:r>
              <a:rPr lang="en-GB" dirty="0">
                <a:sym typeface="Wingdings" pitchFamily="2" charset="2"/>
              </a:rPr>
              <a:t>Seasonal and Trend decomposition using Loess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6500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http://en.wikipedia.org/wiki/Softmax_activation_function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A5FFC-B200-4F69-94C4-754BBF85BBA5}" type="slidenum">
              <a:rPr lang="sl-SI" smtClean="0"/>
              <a:pPr>
                <a:defRPr/>
              </a:pPr>
              <a:t>17</a:t>
            </a:fld>
            <a:endParaRPr lang="sl-SI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7E43EC-94C5-4973-B441-3E22C481FE3A}" type="slidenum">
              <a:rPr lang="sl-SI" smtClean="0"/>
              <a:pPr/>
              <a:t>27</a:t>
            </a:fld>
            <a:endParaRPr lang="sl-SI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633413"/>
            <a:ext cx="4224338" cy="31686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4013200"/>
            <a:ext cx="4672013" cy="3805238"/>
          </a:xfrm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Image: S. </a:t>
            </a:r>
            <a:r>
              <a:rPr lang="sl-SI" dirty="0" err="1"/>
              <a:t>Haykin</a:t>
            </a:r>
            <a:r>
              <a:rPr lang="sl-SI" dirty="0"/>
              <a:t> (2009)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Neural networks and learning machines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A5FFC-B200-4F69-94C4-754BBF85BBA5}" type="slidenum">
              <a:rPr lang="sl-SI" smtClean="0"/>
              <a:pPr>
                <a:defRPr/>
              </a:pPr>
              <a:t>35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32657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l-SI" sz="1200" dirty="0" err="1"/>
              <a:t>Default</a:t>
            </a:r>
            <a:r>
              <a:rPr lang="sl-SI" sz="1200" dirty="0"/>
              <a:t> MATLAB </a:t>
            </a:r>
            <a:r>
              <a:rPr lang="sl-SI" sz="1200" dirty="0" err="1"/>
              <a:t>parameters</a:t>
            </a:r>
            <a:r>
              <a:rPr lang="sl-SI" sz="1200" dirty="0"/>
              <a:t> (</a:t>
            </a:r>
            <a:r>
              <a:rPr lang="sl-SI" sz="1200" dirty="0" err="1"/>
              <a:t>train</a:t>
            </a:r>
            <a:r>
              <a:rPr lang="sl-SI" sz="1200" dirty="0"/>
              <a:t>, </a:t>
            </a:r>
            <a:r>
              <a:rPr lang="sl-SI" sz="1200" dirty="0" err="1"/>
              <a:t>validation</a:t>
            </a:r>
            <a:r>
              <a:rPr lang="sl-SI" sz="1200" dirty="0"/>
              <a:t>, test): 70%,</a:t>
            </a:r>
            <a:r>
              <a:rPr lang="sl-SI" sz="1000" dirty="0"/>
              <a:t> </a:t>
            </a:r>
            <a:r>
              <a:rPr lang="sl-SI" sz="1200" dirty="0"/>
              <a:t>15%,</a:t>
            </a:r>
            <a:r>
              <a:rPr lang="sl-SI" sz="1000" dirty="0"/>
              <a:t> </a:t>
            </a:r>
            <a:r>
              <a:rPr lang="sl-SI" sz="1200" dirty="0"/>
              <a:t>15% 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A5FFC-B200-4F69-94C4-754BBF85BBA5}" type="slidenum">
              <a:rPr lang="sl-SI" smtClean="0"/>
              <a:pPr>
                <a:defRPr/>
              </a:pPr>
              <a:t>37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09585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A5FFC-B200-4F69-94C4-754BBF85BBA5}" type="slidenum">
              <a:rPr lang="sl-SI" smtClean="0"/>
              <a:pPr>
                <a:defRPr/>
              </a:pPr>
              <a:t>39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69970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A5FFC-B200-4F69-94C4-754BBF85BBA5}" type="slidenum">
              <a:rPr lang="sl-SI" smtClean="0"/>
              <a:pPr>
                <a:defRPr/>
              </a:pPr>
              <a:t>40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9618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l-SI" dirty="0"/>
              <a:t>Image: https://uk.mathworks.com/discovery/neural-network.html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A5FFC-B200-4F69-94C4-754BBF85BBA5}" type="slidenum">
              <a:rPr lang="sl-SI" smtClean="0"/>
              <a:pPr>
                <a:defRPr/>
              </a:pPr>
              <a:t>43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3604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dirty="0"/>
              <a:t>© 2022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#</a:t>
            </a:r>
            <a:fld id="{8AB519B2-F703-4FE0-BD75-0B6DE95146BD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dirty="0"/>
              <a:t>© 2022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#</a:t>
            </a:r>
            <a:fld id="{D63219A0-0A7C-48B7-A1D0-2F85A73EAB6C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2" y="457200"/>
            <a:ext cx="80772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2" y="457200"/>
            <a:ext cx="8077200" cy="990600"/>
          </a:xfrm>
        </p:spPr>
        <p:txBody>
          <a:bodyPr/>
          <a:lstStyle>
            <a:lvl1pPr>
              <a:defRPr sz="21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457202" y="1600200"/>
            <a:ext cx="8077200" cy="4648200"/>
          </a:xfrm>
        </p:spPr>
        <p:txBody>
          <a:bodyPr/>
          <a:lstStyle>
            <a:lvl1pPr>
              <a:buSzPct val="75000"/>
              <a:defRPr sz="1800"/>
            </a:lvl1pPr>
            <a:lvl2pPr>
              <a:lnSpc>
                <a:spcPct val="105000"/>
              </a:lnSpc>
              <a:defRPr sz="1500"/>
            </a:lvl2pPr>
            <a:lvl3pPr>
              <a:lnSpc>
                <a:spcPct val="105000"/>
              </a:lnSpc>
              <a:buSzPct val="75000"/>
              <a:defRPr sz="1203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l-SI" dirty="0" err="1"/>
              <a:t>Click</a:t>
            </a:r>
            <a:r>
              <a:rPr lang="sl-SI" dirty="0"/>
              <a:t> to </a:t>
            </a:r>
            <a:r>
              <a:rPr lang="sl-SI" dirty="0" err="1"/>
              <a:t>edit</a:t>
            </a:r>
            <a:r>
              <a:rPr lang="sl-SI" dirty="0"/>
              <a:t> </a:t>
            </a:r>
            <a:r>
              <a:rPr lang="sl-SI" dirty="0" err="1"/>
              <a:t>Master</a:t>
            </a:r>
            <a:r>
              <a:rPr lang="sl-SI" dirty="0"/>
              <a:t> title </a:t>
            </a:r>
            <a:r>
              <a:rPr lang="sl-SI" dirty="0" err="1"/>
              <a:t>style</a:t>
            </a:r>
            <a:endParaRPr lang="sl-SI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dirty="0" err="1"/>
              <a:t>Click</a:t>
            </a:r>
            <a:r>
              <a:rPr lang="sl-SI" dirty="0"/>
              <a:t> to </a:t>
            </a:r>
            <a:r>
              <a:rPr lang="sl-SI" dirty="0" err="1"/>
              <a:t>edit</a:t>
            </a:r>
            <a:r>
              <a:rPr lang="sl-SI" dirty="0"/>
              <a:t> </a:t>
            </a:r>
            <a:r>
              <a:rPr lang="sl-SI" dirty="0" err="1"/>
              <a:t>Master</a:t>
            </a:r>
            <a:r>
              <a:rPr lang="sl-SI" dirty="0"/>
              <a:t> </a:t>
            </a:r>
            <a:r>
              <a:rPr lang="sl-SI" dirty="0" err="1"/>
              <a:t>text</a:t>
            </a:r>
            <a:r>
              <a:rPr lang="sl-SI" dirty="0"/>
              <a:t> </a:t>
            </a:r>
            <a:r>
              <a:rPr lang="sl-SI" dirty="0" err="1"/>
              <a:t>styles</a:t>
            </a:r>
            <a:endParaRPr lang="sl-SI" dirty="0"/>
          </a:p>
          <a:p>
            <a:pPr lvl="1"/>
            <a:r>
              <a:rPr lang="sl-SI" dirty="0" err="1"/>
              <a:t>Second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  <a:p>
            <a:pPr lvl="2"/>
            <a:r>
              <a:rPr lang="sl-SI" dirty="0" err="1"/>
              <a:t>Third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  <a:p>
            <a:pPr lvl="3"/>
            <a:r>
              <a:rPr lang="sl-SI" dirty="0" err="1"/>
              <a:t>Fourth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  <a:p>
            <a:pPr lvl="4"/>
            <a:r>
              <a:rPr lang="sl-SI" dirty="0" err="1"/>
              <a:t>Fifth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6597650"/>
            <a:ext cx="24590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336699"/>
                </a:solidFill>
              </a:defRPr>
            </a:lvl1pPr>
          </a:lstStyle>
          <a:p>
            <a:pPr>
              <a:defRPr/>
            </a:pPr>
            <a:r>
              <a:rPr lang="sl-SI" dirty="0"/>
              <a:t>© 2022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6950" y="6597650"/>
            <a:ext cx="5041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336699"/>
                </a:solidFill>
              </a:defRPr>
            </a:lvl1pPr>
          </a:lstStyle>
          <a:p>
            <a:pPr>
              <a:defRPr/>
            </a:pPr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597650"/>
            <a:ext cx="2386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336699"/>
                </a:solidFill>
              </a:defRPr>
            </a:lvl1pPr>
          </a:lstStyle>
          <a:p>
            <a:pPr>
              <a:defRPr/>
            </a:pPr>
            <a:r>
              <a:rPr lang="sl-SI"/>
              <a:t>#</a:t>
            </a:r>
            <a:fld id="{EE56CCA5-0C24-40C2-B215-4E714982F650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3366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2" y="457200"/>
            <a:ext cx="80772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457202" y="1600200"/>
            <a:ext cx="80772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8686800" y="6484955"/>
            <a:ext cx="4572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902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902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09504" y="23676"/>
            <a:ext cx="995637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171878" y="176521"/>
            <a:ext cx="7723044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2" r:id="rId2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svg"/><Relationship Id="rId5" Type="http://schemas.openxmlformats.org/officeDocument/2006/relationships/image" Target="../media/image5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4.png"/><Relationship Id="rId9" Type="http://schemas.microsoft.com/office/2007/relationships/hdphoto" Target="../media/hdphoto1.wdp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../NN2%20-%20Neuron%20and%20architectures/NN2a_Neuron_and_architectures.pptx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1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 dirty="0">
              <a:cs typeface="Arial" charset="0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60256BB2-4DB3-4DB0-9D0A-A3FB82D1AF64}" type="slidenum">
              <a:rPr lang="sl-SI" smtClean="0"/>
              <a:pPr/>
              <a:t>1</a:t>
            </a:fld>
            <a:endParaRPr lang="sl-SI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>
                <a:solidFill>
                  <a:srgbClr val="C00000"/>
                </a:solidFill>
              </a:rPr>
              <a:t>8.  </a:t>
            </a:r>
            <a:r>
              <a:rPr lang="sl-SI" dirty="0" err="1">
                <a:solidFill>
                  <a:srgbClr val="C00000"/>
                </a:solidFill>
              </a:rPr>
              <a:t>Practical</a:t>
            </a:r>
            <a:r>
              <a:rPr lang="sl-SI" dirty="0">
                <a:solidFill>
                  <a:srgbClr val="C00000"/>
                </a:solidFill>
              </a:rPr>
              <a:t> </a:t>
            </a:r>
            <a:r>
              <a:rPr lang="sl-SI" dirty="0" err="1">
                <a:solidFill>
                  <a:srgbClr val="C00000"/>
                </a:solidFill>
              </a:rPr>
              <a:t>Considerations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126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1489075" y="1708150"/>
            <a:ext cx="6778625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</a:pPr>
            <a:r>
              <a:rPr lang="en-GB" sz="2400" dirty="0">
                <a:solidFill>
                  <a:srgbClr val="0033CC"/>
                </a:solidFill>
              </a:rPr>
              <a:t>8.1 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en-GB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AI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workflow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en-GB" sz="2400" dirty="0">
                <a:solidFill>
                  <a:srgbClr val="0033CC"/>
                </a:solidFill>
              </a:rPr>
              <a:t>8.</a:t>
            </a:r>
            <a:r>
              <a:rPr lang="sl-SI" sz="2400" dirty="0">
                <a:solidFill>
                  <a:srgbClr val="0033CC"/>
                </a:solidFill>
              </a:rPr>
              <a:t>2</a:t>
            </a:r>
            <a:r>
              <a:rPr lang="en-GB" sz="2400" dirty="0">
                <a:solidFill>
                  <a:srgbClr val="0033CC"/>
                </a:solidFill>
              </a:rPr>
              <a:t> 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en-GB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Preparing</a:t>
            </a:r>
            <a:r>
              <a:rPr lang="sl-SI" sz="2400" dirty="0">
                <a:solidFill>
                  <a:srgbClr val="0033CC"/>
                </a:solidFill>
              </a:rPr>
              <a:t> data</a:t>
            </a: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8</a:t>
            </a:r>
            <a:r>
              <a:rPr lang="en-US" sz="2400" dirty="0">
                <a:solidFill>
                  <a:srgbClr val="0033CC"/>
                </a:solidFill>
              </a:rPr>
              <a:t>.</a:t>
            </a:r>
            <a:r>
              <a:rPr lang="sl-SI" sz="2400" dirty="0">
                <a:solidFill>
                  <a:srgbClr val="0033CC"/>
                </a:solidFill>
              </a:rPr>
              <a:t>3   Time </a:t>
            </a:r>
            <a:r>
              <a:rPr lang="sl-SI" sz="2400" dirty="0" err="1">
                <a:solidFill>
                  <a:srgbClr val="0033CC"/>
                </a:solidFill>
              </a:rPr>
              <a:t>series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transformations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8.4   </a:t>
            </a:r>
            <a:r>
              <a:rPr lang="sl-SI" sz="2400" dirty="0" err="1">
                <a:solidFill>
                  <a:srgbClr val="0033CC"/>
                </a:solidFill>
              </a:rPr>
              <a:t>Selection</a:t>
            </a:r>
            <a:r>
              <a:rPr lang="sl-SI" sz="2400" dirty="0">
                <a:solidFill>
                  <a:srgbClr val="0033CC"/>
                </a:solidFill>
              </a:rPr>
              <a:t> of </a:t>
            </a:r>
            <a:r>
              <a:rPr lang="sl-SI" sz="2400" dirty="0" err="1">
                <a:solidFill>
                  <a:srgbClr val="0033CC"/>
                </a:solidFill>
              </a:rPr>
              <a:t>inputs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8.5   Data </a:t>
            </a:r>
            <a:r>
              <a:rPr lang="sl-SI" sz="2400" dirty="0" err="1">
                <a:solidFill>
                  <a:srgbClr val="0033CC"/>
                </a:solidFill>
              </a:rPr>
              <a:t>encoding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8.6   </a:t>
            </a:r>
            <a:r>
              <a:rPr lang="sl-SI" sz="2400" dirty="0" err="1">
                <a:solidFill>
                  <a:srgbClr val="0033CC"/>
                </a:solidFill>
              </a:rPr>
              <a:t>Dimensionality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reduction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8.7   </a:t>
            </a:r>
            <a:r>
              <a:rPr lang="sl-SI" sz="2400" dirty="0" err="1">
                <a:solidFill>
                  <a:srgbClr val="0033CC"/>
                </a:solidFill>
              </a:rPr>
              <a:t>Generalization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8.8   </a:t>
            </a:r>
            <a:r>
              <a:rPr lang="sl-SI" sz="2400" dirty="0" err="1">
                <a:solidFill>
                  <a:srgbClr val="0033CC"/>
                </a:solidFill>
              </a:rPr>
              <a:t>Improving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generalization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8.9   General </a:t>
            </a:r>
            <a:r>
              <a:rPr lang="sl-SI" sz="2400" dirty="0" err="1">
                <a:solidFill>
                  <a:srgbClr val="0033CC"/>
                </a:solidFill>
              </a:rPr>
              <a:t>guidelines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8.10 </a:t>
            </a:r>
            <a:r>
              <a:rPr lang="sl-SI" sz="2400" dirty="0" err="1">
                <a:solidFill>
                  <a:srgbClr val="0033CC"/>
                </a:solidFill>
              </a:rPr>
              <a:t>Deployment</a:t>
            </a:r>
            <a:endParaRPr lang="sl-SI" sz="2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 dirty="0">
              <a:cs typeface="Arial" charset="0"/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F8443A62-1D33-4068-AB45-9C8AAE9E7AF4}" type="slidenum">
              <a:rPr lang="sl-SI" smtClean="0"/>
              <a:pPr/>
              <a:t>10</a:t>
            </a:fld>
            <a:endParaRPr lang="sl-SI"/>
          </a:p>
        </p:txBody>
      </p:sp>
      <p:sp>
        <p:nvSpPr>
          <p:cNvPr id="12293" name="Rectangle 23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45462" name="Picture 22" descr="fig9-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7988" y="4116388"/>
            <a:ext cx="3656012" cy="274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5461" name="Picture 21" descr="fig9-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3850" y="1281113"/>
            <a:ext cx="3656013" cy="274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5460" name="Picture 20" descr="fig9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4313" y="4116388"/>
            <a:ext cx="3656012" cy="274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17" descr="fig9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270000"/>
            <a:ext cx="3656013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Why detrending is dangerous?</a:t>
            </a:r>
          </a:p>
        </p:txBody>
      </p:sp>
      <p:sp>
        <p:nvSpPr>
          <p:cNvPr id="445453" name="Line 13"/>
          <p:cNvSpPr>
            <a:spLocks noChangeShapeType="1"/>
          </p:cNvSpPr>
          <p:nvPr/>
        </p:nvSpPr>
        <p:spPr bwMode="auto">
          <a:xfrm>
            <a:off x="468313" y="1557338"/>
            <a:ext cx="2519362" cy="2159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45454" name="Line 14"/>
          <p:cNvSpPr>
            <a:spLocks noChangeShapeType="1"/>
          </p:cNvSpPr>
          <p:nvPr/>
        </p:nvSpPr>
        <p:spPr bwMode="auto">
          <a:xfrm flipV="1">
            <a:off x="1979613" y="5876925"/>
            <a:ext cx="2808287" cy="730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45455" name="Line 15"/>
          <p:cNvSpPr>
            <a:spLocks noChangeShapeType="1"/>
          </p:cNvSpPr>
          <p:nvPr/>
        </p:nvSpPr>
        <p:spPr bwMode="auto">
          <a:xfrm flipV="1">
            <a:off x="4643438" y="1484313"/>
            <a:ext cx="2665412" cy="18002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45456" name="Line 16"/>
          <p:cNvSpPr>
            <a:spLocks noChangeShapeType="1"/>
          </p:cNvSpPr>
          <p:nvPr/>
        </p:nvSpPr>
        <p:spPr bwMode="auto">
          <a:xfrm>
            <a:off x="5940425" y="4868863"/>
            <a:ext cx="2879725" cy="11525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53" grpId="0" animBg="1"/>
      <p:bldP spid="445454" grpId="0" animBg="1"/>
      <p:bldP spid="445455" grpId="0" animBg="1"/>
      <p:bldP spid="4454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 dirty="0">
              <a:cs typeface="Arial" charset="0"/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C3C4E0DD-BB71-44BE-868B-2F3390B9A86A}" type="slidenum">
              <a:rPr lang="sl-SI" smtClean="0"/>
              <a:pPr/>
              <a:t>11</a:t>
            </a:fld>
            <a:endParaRPr lang="sl-SI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Example of time series preparation</a:t>
            </a:r>
            <a:endParaRPr lang="en-GB" dirty="0"/>
          </a:p>
        </p:txBody>
      </p:sp>
      <p:pic>
        <p:nvPicPr>
          <p:cNvPr id="13318" name="Picture 4" descr="transformacije"/>
          <p:cNvPicPr>
            <a:picLocks noChangeAspect="1" noChangeArrowheads="1"/>
          </p:cNvPicPr>
          <p:nvPr/>
        </p:nvPicPr>
        <p:blipFill>
          <a:blip r:embed="rId2" cstate="print"/>
          <a:srcRect l="4921" t="7219" r="4921" b="7219"/>
          <a:stretch>
            <a:fillRect/>
          </a:stretch>
        </p:blipFill>
        <p:spPr bwMode="auto">
          <a:xfrm>
            <a:off x="3076575" y="1479550"/>
            <a:ext cx="6067425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585913"/>
            <a:ext cx="3289300" cy="4414837"/>
          </a:xfrm>
          <a:noFill/>
        </p:spPr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sl-SI" sz="2000" b="1"/>
              <a:t>Original data x</a:t>
            </a:r>
          </a:p>
          <a:p>
            <a:pPr marL="762000" lvl="1" indent="-304800" eaLnBrk="1" hangingPunct="1"/>
            <a:r>
              <a:rPr lang="sl-SI" sz="1400"/>
              <a:t>nonstationary mean</a:t>
            </a:r>
          </a:p>
          <a:p>
            <a:pPr marL="762000" lvl="1" indent="-304800" eaLnBrk="1" hangingPunct="1"/>
            <a:r>
              <a:rPr lang="sl-SI" sz="1400"/>
              <a:t>nonstationary variance</a:t>
            </a:r>
            <a:endParaRPr lang="en-GB" sz="1400" dirty="0"/>
          </a:p>
          <a:p>
            <a:pPr marL="457200" indent="-457200" eaLnBrk="1" hangingPunct="1">
              <a:buFontTx/>
              <a:buAutoNum type="arabicPeriod"/>
            </a:pPr>
            <a:endParaRPr lang="sl-SI" sz="2000"/>
          </a:p>
          <a:p>
            <a:pPr marL="457200" indent="-457200" eaLnBrk="1" hangingPunct="1">
              <a:buFontTx/>
              <a:buAutoNum type="arabicPeriod"/>
            </a:pPr>
            <a:endParaRPr lang="sl-SI" sz="2000"/>
          </a:p>
          <a:p>
            <a:pPr marL="457200" indent="-457200" eaLnBrk="1" hangingPunct="1">
              <a:buFontTx/>
              <a:buAutoNum type="arabicPeriod"/>
            </a:pPr>
            <a:r>
              <a:rPr lang="sl-SI" sz="2000" b="1"/>
              <a:t>Log(x)</a:t>
            </a:r>
          </a:p>
          <a:p>
            <a:pPr marL="762000" lvl="1" indent="-304800" eaLnBrk="1" hangingPunct="1"/>
            <a:r>
              <a:rPr lang="sl-SI" sz="1400"/>
              <a:t>stationary variance</a:t>
            </a:r>
          </a:p>
          <a:p>
            <a:pPr marL="457200" indent="-457200" eaLnBrk="1" hangingPunct="1">
              <a:buFontTx/>
              <a:buAutoNum type="arabicPeriod"/>
            </a:pPr>
            <a:endParaRPr lang="sl-SI" sz="2000"/>
          </a:p>
          <a:p>
            <a:pPr marL="457200" indent="-457200" eaLnBrk="1" hangingPunct="1">
              <a:buFontTx/>
              <a:buAutoNum type="arabicPeriod"/>
            </a:pPr>
            <a:endParaRPr lang="sl-SI" sz="2000"/>
          </a:p>
          <a:p>
            <a:pPr marL="457200" indent="-457200" eaLnBrk="1" hangingPunct="1">
              <a:buFontTx/>
              <a:buAutoNum type="arabicPeriod"/>
            </a:pPr>
            <a:r>
              <a:rPr lang="sl-SI" sz="2000" b="1"/>
              <a:t>Differencing</a:t>
            </a:r>
          </a:p>
          <a:p>
            <a:pPr marL="762000" lvl="1" indent="-304800" eaLnBrk="1" hangingPunct="1"/>
            <a:r>
              <a:rPr lang="sl-SI" sz="1400"/>
              <a:t>stationary mean</a:t>
            </a:r>
          </a:p>
          <a:p>
            <a:pPr marL="762000" lvl="1" indent="-304800" eaLnBrk="1" hangingPunct="1"/>
            <a:r>
              <a:rPr lang="sl-SI" sz="1400"/>
              <a:t>stationary variance</a:t>
            </a:r>
            <a:endParaRPr lang="en-GB" sz="1400" dirty="0"/>
          </a:p>
          <a:p>
            <a:pPr marL="762000" lvl="1" indent="-304800" eaLnBrk="1" hangingPunct="1">
              <a:buFontTx/>
              <a:buAutoNum type="arabicPeriod"/>
            </a:pPr>
            <a:endParaRPr lang="en-GB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 dirty="0">
              <a:cs typeface="Arial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2E179C61-F2DB-4026-8FFC-7CFD1462EE44}" type="slidenum">
              <a:rPr lang="sl-SI" smtClean="0"/>
              <a:pPr/>
              <a:t>12</a:t>
            </a:fld>
            <a:endParaRPr lang="sl-SI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Time series decomposition</a:t>
            </a:r>
            <a:endParaRPr lang="en-GB" dirty="0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/>
              <a:t>Time </a:t>
            </a:r>
            <a:r>
              <a:rPr lang="sl-SI" dirty="0" err="1"/>
              <a:t>series</a:t>
            </a:r>
            <a:r>
              <a:rPr lang="sl-SI" dirty="0"/>
              <a:t> </a:t>
            </a:r>
            <a:r>
              <a:rPr lang="sl-SI" dirty="0" err="1"/>
              <a:t>can</a:t>
            </a:r>
            <a:r>
              <a:rPr lang="sl-SI" dirty="0"/>
              <a:t> </a:t>
            </a:r>
            <a:r>
              <a:rPr lang="sl-SI" dirty="0" err="1"/>
              <a:t>often</a:t>
            </a:r>
            <a:r>
              <a:rPr lang="sl-SI" dirty="0"/>
              <a:t> be </a:t>
            </a:r>
            <a:r>
              <a:rPr lang="sl-SI" dirty="0" err="1"/>
              <a:t>decomposed</a:t>
            </a:r>
            <a:r>
              <a:rPr lang="sl-SI" dirty="0"/>
              <a:t> </a:t>
            </a:r>
            <a:r>
              <a:rPr lang="sl-SI" dirty="0" err="1"/>
              <a:t>into</a:t>
            </a:r>
            <a:r>
              <a:rPr lang="sl-SI" dirty="0"/>
              <a:t> </a:t>
            </a:r>
            <a:r>
              <a:rPr lang="sl-SI" dirty="0" err="1"/>
              <a:t>components</a:t>
            </a:r>
            <a:endParaRPr lang="sl-SI" dirty="0"/>
          </a:p>
          <a:p>
            <a:pPr lvl="1" eaLnBrk="1" hangingPunct="1"/>
            <a:r>
              <a:rPr lang="sl-SI" dirty="0"/>
              <a:t>Trend (T)</a:t>
            </a:r>
          </a:p>
          <a:p>
            <a:pPr lvl="1" eaLnBrk="1" hangingPunct="1"/>
            <a:r>
              <a:rPr lang="sl-SI" dirty="0" err="1"/>
              <a:t>Seasonal</a:t>
            </a:r>
            <a:r>
              <a:rPr lang="sl-SI" dirty="0"/>
              <a:t> </a:t>
            </a:r>
            <a:r>
              <a:rPr lang="sl-SI" dirty="0" err="1"/>
              <a:t>cycle</a:t>
            </a:r>
            <a:r>
              <a:rPr lang="sl-SI" dirty="0"/>
              <a:t> (S)</a:t>
            </a:r>
          </a:p>
          <a:p>
            <a:pPr lvl="1" eaLnBrk="1" hangingPunct="1"/>
            <a:r>
              <a:rPr lang="sl-SI" dirty="0" err="1"/>
              <a:t>Residual</a:t>
            </a:r>
            <a:r>
              <a:rPr lang="sl-SI" dirty="0"/>
              <a:t> (E)</a:t>
            </a:r>
          </a:p>
          <a:p>
            <a:pPr lvl="1" eaLnBrk="1" hangingPunct="1"/>
            <a:endParaRPr lang="sl-SI" dirty="0"/>
          </a:p>
          <a:p>
            <a:pPr eaLnBrk="1" hangingPunct="1"/>
            <a:r>
              <a:rPr lang="sl-SI" dirty="0" err="1"/>
              <a:t>Decomposition</a:t>
            </a:r>
            <a:r>
              <a:rPr lang="sl-SI" dirty="0"/>
              <a:t> </a:t>
            </a:r>
            <a:r>
              <a:rPr lang="sl-SI" dirty="0" err="1"/>
              <a:t>can</a:t>
            </a:r>
            <a:r>
              <a:rPr lang="sl-SI" dirty="0"/>
              <a:t> be </a:t>
            </a:r>
            <a:r>
              <a:rPr lang="sl-SI" dirty="0" err="1"/>
              <a:t>additive</a:t>
            </a:r>
            <a:r>
              <a:rPr lang="sl-SI" dirty="0"/>
              <a:t> </a:t>
            </a:r>
            <a:r>
              <a:rPr lang="sl-SI" dirty="0" err="1"/>
              <a:t>or</a:t>
            </a:r>
            <a:r>
              <a:rPr lang="sl-SI" dirty="0"/>
              <a:t> </a:t>
            </a:r>
            <a:r>
              <a:rPr lang="sl-SI" dirty="0" err="1"/>
              <a:t>multiplicative</a:t>
            </a:r>
            <a:endParaRPr lang="sl-SI" dirty="0"/>
          </a:p>
          <a:p>
            <a:pPr lvl="1" eaLnBrk="1" hangingPunct="1"/>
            <a:r>
              <a:rPr lang="sl-SI" dirty="0" err="1">
                <a:solidFill>
                  <a:srgbClr val="3333FF"/>
                </a:solidFill>
              </a:rPr>
              <a:t>Additive</a:t>
            </a:r>
            <a:r>
              <a:rPr lang="sl-SI" dirty="0">
                <a:solidFill>
                  <a:srgbClr val="3333FF"/>
                </a:solidFill>
              </a:rPr>
              <a:t>:	     Y = T + S + E</a:t>
            </a:r>
          </a:p>
          <a:p>
            <a:pPr lvl="1" eaLnBrk="1" hangingPunct="1"/>
            <a:r>
              <a:rPr lang="sl-SI" dirty="0" err="1">
                <a:solidFill>
                  <a:srgbClr val="3333FF"/>
                </a:solidFill>
              </a:rPr>
              <a:t>Multiplicative</a:t>
            </a:r>
            <a:r>
              <a:rPr lang="sl-SI" dirty="0">
                <a:solidFill>
                  <a:srgbClr val="3333FF"/>
                </a:solidFill>
              </a:rPr>
              <a:t>:   Y = T * S * E</a:t>
            </a:r>
          </a:p>
          <a:p>
            <a:pPr lvl="1" eaLnBrk="1" hangingPunct="1"/>
            <a:endParaRPr lang="sl-SI" dirty="0">
              <a:solidFill>
                <a:schemeClr val="hlink"/>
              </a:solidFill>
            </a:endParaRPr>
          </a:p>
          <a:p>
            <a:pPr eaLnBrk="1" hangingPunct="1"/>
            <a:r>
              <a:rPr lang="sl-SI" dirty="0" err="1"/>
              <a:t>Methods</a:t>
            </a:r>
            <a:endParaRPr lang="sl-SI" dirty="0"/>
          </a:p>
          <a:p>
            <a:pPr lvl="1" eaLnBrk="1" hangingPunct="1"/>
            <a:r>
              <a:rPr lang="sl-SI" dirty="0"/>
              <a:t>X-12-ARIMA  </a:t>
            </a:r>
            <a:r>
              <a:rPr lang="sl-SI" dirty="0">
                <a:solidFill>
                  <a:schemeClr val="bg2"/>
                </a:solidFill>
              </a:rPr>
              <a:t>(</a:t>
            </a:r>
            <a:r>
              <a:rPr lang="sl-SI" dirty="0" err="1">
                <a:solidFill>
                  <a:schemeClr val="bg2"/>
                </a:solidFill>
              </a:rPr>
              <a:t>U.S</a:t>
            </a:r>
            <a:r>
              <a:rPr lang="sl-SI" dirty="0">
                <a:solidFill>
                  <a:schemeClr val="bg2"/>
                </a:solidFill>
              </a:rPr>
              <a:t>. </a:t>
            </a:r>
            <a:r>
              <a:rPr lang="sl-SI" dirty="0" err="1">
                <a:solidFill>
                  <a:schemeClr val="bg2"/>
                </a:solidFill>
              </a:rPr>
              <a:t>Census</a:t>
            </a:r>
            <a:r>
              <a:rPr lang="sl-SI" dirty="0">
                <a:solidFill>
                  <a:schemeClr val="bg2"/>
                </a:solidFill>
              </a:rPr>
              <a:t> </a:t>
            </a:r>
            <a:r>
              <a:rPr lang="sl-SI" dirty="0" err="1">
                <a:solidFill>
                  <a:schemeClr val="bg2"/>
                </a:solidFill>
              </a:rPr>
              <a:t>Bureau</a:t>
            </a:r>
            <a:r>
              <a:rPr lang="sl-SI" dirty="0">
                <a:solidFill>
                  <a:schemeClr val="bg2"/>
                </a:solidFill>
              </a:rPr>
              <a:t>, </a:t>
            </a:r>
            <a:r>
              <a:rPr lang="sl-SI" dirty="0" err="1">
                <a:solidFill>
                  <a:schemeClr val="bg2"/>
                </a:solidFill>
              </a:rPr>
              <a:t>Statistical</a:t>
            </a:r>
            <a:r>
              <a:rPr lang="sl-SI" dirty="0">
                <a:solidFill>
                  <a:schemeClr val="bg2"/>
                </a:solidFill>
              </a:rPr>
              <a:t> </a:t>
            </a:r>
            <a:r>
              <a:rPr lang="sl-SI" dirty="0" err="1">
                <a:solidFill>
                  <a:schemeClr val="bg2"/>
                </a:solidFill>
              </a:rPr>
              <a:t>Research</a:t>
            </a:r>
            <a:r>
              <a:rPr lang="sl-SI" dirty="0">
                <a:solidFill>
                  <a:schemeClr val="bg2"/>
                </a:solidFill>
              </a:rPr>
              <a:t> </a:t>
            </a:r>
            <a:r>
              <a:rPr lang="sl-SI" dirty="0" err="1">
                <a:solidFill>
                  <a:schemeClr val="bg2"/>
                </a:solidFill>
              </a:rPr>
              <a:t>Divison</a:t>
            </a:r>
            <a:r>
              <a:rPr lang="sl-SI" dirty="0">
                <a:solidFill>
                  <a:schemeClr val="bg2"/>
                </a:solidFill>
              </a:rPr>
              <a:t> )</a:t>
            </a:r>
          </a:p>
          <a:p>
            <a:pPr lvl="1" eaLnBrk="1" hangingPunct="1"/>
            <a:r>
              <a:rPr lang="sl-SI" dirty="0" err="1"/>
              <a:t>STL</a:t>
            </a:r>
            <a:r>
              <a:rPr lang="sl-SI" dirty="0"/>
              <a:t>  </a:t>
            </a:r>
            <a:r>
              <a:rPr lang="sl-SI" dirty="0">
                <a:solidFill>
                  <a:schemeClr val="bg2"/>
                </a:solidFill>
              </a:rPr>
              <a:t>(</a:t>
            </a:r>
            <a:r>
              <a:rPr lang="sl-SI" dirty="0" err="1">
                <a:solidFill>
                  <a:schemeClr val="bg2"/>
                </a:solidFill>
              </a:rPr>
              <a:t>Seasonal</a:t>
            </a:r>
            <a:r>
              <a:rPr lang="sl-SI" dirty="0">
                <a:solidFill>
                  <a:schemeClr val="bg2"/>
                </a:solidFill>
              </a:rPr>
              <a:t> Trend </a:t>
            </a:r>
            <a:r>
              <a:rPr lang="sl-SI" dirty="0" err="1">
                <a:solidFill>
                  <a:schemeClr val="bg2"/>
                </a:solidFill>
              </a:rPr>
              <a:t>Decomposition</a:t>
            </a:r>
            <a:r>
              <a:rPr lang="sl-SI" dirty="0">
                <a:solidFill>
                  <a:schemeClr val="bg2"/>
                </a:solidFill>
              </a:rPr>
              <a:t> </a:t>
            </a:r>
            <a:r>
              <a:rPr lang="sl-SI" dirty="0" err="1">
                <a:solidFill>
                  <a:schemeClr val="bg2"/>
                </a:solidFill>
              </a:rPr>
              <a:t>based</a:t>
            </a:r>
            <a:r>
              <a:rPr lang="sl-SI" dirty="0">
                <a:solidFill>
                  <a:schemeClr val="bg2"/>
                </a:solidFill>
              </a:rPr>
              <a:t> on </a:t>
            </a:r>
            <a:r>
              <a:rPr lang="sl-SI" dirty="0" err="1">
                <a:solidFill>
                  <a:schemeClr val="bg2"/>
                </a:solidFill>
              </a:rPr>
              <a:t>Loess</a:t>
            </a:r>
            <a:r>
              <a:rPr lang="sl-SI" dirty="0">
                <a:solidFill>
                  <a:schemeClr val="bg2"/>
                </a:solidFill>
              </a:rPr>
              <a:t>)</a:t>
            </a:r>
          </a:p>
          <a:p>
            <a:pPr lvl="1" eaLnBrk="1" hangingPunct="1"/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 dirty="0">
              <a:cs typeface="Arial" charset="0"/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6C494D39-AAC2-44BF-B7C3-AF4B5D02F6CC}" type="slidenum">
              <a:rPr lang="sl-SI" smtClean="0"/>
              <a:pPr/>
              <a:t>13</a:t>
            </a:fld>
            <a:endParaRPr lang="sl-SI"/>
          </a:p>
        </p:txBody>
      </p:sp>
      <p:pic>
        <p:nvPicPr>
          <p:cNvPr id="15365" name="Picture 14" descr="#podatk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033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1597" name="Picture 13" descr="#sezonska_dekompozicij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0033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Example of STL decomposition</a:t>
            </a:r>
            <a:endParaRPr lang="en-US" dirty="0"/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4437063" y="2212975"/>
            <a:ext cx="1335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>
                <a:solidFill>
                  <a:srgbClr val="FF33CC"/>
                </a:solidFill>
              </a:rPr>
              <a:t>Original data</a:t>
            </a:r>
            <a:endParaRPr lang="en-GB" dirty="0">
              <a:solidFill>
                <a:srgbClr val="FF33CC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116263" y="3419475"/>
            <a:ext cx="3321050" cy="1822450"/>
            <a:chOff x="1963" y="2154"/>
            <a:chExt cx="2092" cy="1148"/>
          </a:xfrm>
        </p:grpSpPr>
        <p:sp>
          <p:nvSpPr>
            <p:cNvPr id="15372" name="Text Box 7"/>
            <p:cNvSpPr txBox="1">
              <a:spLocks noChangeArrowheads="1"/>
            </p:cNvSpPr>
            <p:nvPr/>
          </p:nvSpPr>
          <p:spPr bwMode="auto">
            <a:xfrm>
              <a:off x="3211" y="2154"/>
              <a:ext cx="4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/>
                <a:t>Trend</a:t>
              </a:r>
              <a:endParaRPr lang="en-GB" dirty="0"/>
            </a:p>
          </p:txBody>
        </p:sp>
        <p:sp>
          <p:nvSpPr>
            <p:cNvPr id="15373" name="Text Box 8"/>
            <p:cNvSpPr txBox="1">
              <a:spLocks noChangeArrowheads="1"/>
            </p:cNvSpPr>
            <p:nvPr/>
          </p:nvSpPr>
          <p:spPr bwMode="auto">
            <a:xfrm>
              <a:off x="1963" y="2586"/>
              <a:ext cx="8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>
                  <a:solidFill>
                    <a:srgbClr val="FF0000"/>
                  </a:solidFill>
                </a:rPr>
                <a:t>Weekly cycle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5374" name="Text Box 9"/>
            <p:cNvSpPr txBox="1">
              <a:spLocks noChangeArrowheads="1"/>
            </p:cNvSpPr>
            <p:nvPr/>
          </p:nvSpPr>
          <p:spPr bwMode="auto">
            <a:xfrm>
              <a:off x="3443" y="3090"/>
              <a:ext cx="6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>
                  <a:solidFill>
                    <a:srgbClr val="3333FF"/>
                  </a:solidFill>
                </a:rPr>
                <a:t>Residual</a:t>
              </a:r>
              <a:endParaRPr lang="en-GB" dirty="0">
                <a:solidFill>
                  <a:srgbClr val="3333FF"/>
                </a:solidFill>
              </a:endParaRPr>
            </a:p>
          </p:txBody>
        </p:sp>
      </p:grp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1358900" y="2667000"/>
            <a:ext cx="457200" cy="2527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71" name="Text Box 12"/>
          <p:cNvSpPr txBox="1">
            <a:spLocks noChangeArrowheads="1"/>
          </p:cNvSpPr>
          <p:nvPr/>
        </p:nvSpPr>
        <p:spPr bwMode="auto">
          <a:xfrm>
            <a:off x="3146425" y="1381125"/>
            <a:ext cx="272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b="1"/>
              <a:t>Daily energy consumption</a:t>
            </a:r>
            <a:endParaRPr lang="en-GB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062693"/>
            <a:ext cx="8229600" cy="5227618"/>
          </a:xfrm>
        </p:spPr>
        <p:txBody>
          <a:bodyPr/>
          <a:lstStyle/>
          <a:p>
            <a:pPr marL="0" indent="0" algn="ctr">
              <a:buNone/>
            </a:pPr>
            <a:r>
              <a:rPr lang="en-GB" sz="1400" dirty="0"/>
              <a:t>*</a:t>
            </a:r>
            <a:r>
              <a:rPr lang="en-GB" sz="1400" dirty="0" err="1"/>
              <a:t>STL</a:t>
            </a:r>
            <a:r>
              <a:rPr lang="sl-SI" sz="1400" dirty="0"/>
              <a:t> </a:t>
            </a:r>
            <a:r>
              <a:rPr lang="en-GB" sz="1400" dirty="0"/>
              <a:t>=</a:t>
            </a:r>
            <a:r>
              <a:rPr lang="sl-SI" sz="1400" dirty="0"/>
              <a:t> </a:t>
            </a:r>
            <a:r>
              <a:rPr lang="en-GB" sz="1400" dirty="0"/>
              <a:t>Seasonal and Trend decomposition using Loess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9470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8.4  </a:t>
            </a:r>
            <a:r>
              <a:rPr lang="sl-SI" dirty="0" err="1"/>
              <a:t>Selection</a:t>
            </a:r>
            <a:r>
              <a:rPr lang="sl-SI" dirty="0"/>
              <a:t> of </a:t>
            </a:r>
            <a:r>
              <a:rPr lang="sl-SI" dirty="0" err="1"/>
              <a:t>inputs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2080"/>
            <a:ext cx="8229600" cy="4979670"/>
          </a:xfrm>
        </p:spPr>
        <p:txBody>
          <a:bodyPr/>
          <a:lstStyle/>
          <a:p>
            <a:pPr eaLnBrk="1" hangingPunct="1"/>
            <a:r>
              <a:rPr lang="sl-SI" b="1" dirty="0" err="1">
                <a:solidFill>
                  <a:srgbClr val="0033CC"/>
                </a:solidFill>
              </a:rPr>
              <a:t>Importance</a:t>
            </a:r>
            <a:r>
              <a:rPr lang="sl-SI" b="1" dirty="0">
                <a:solidFill>
                  <a:srgbClr val="0033CC"/>
                </a:solidFill>
              </a:rPr>
              <a:t> of </a:t>
            </a:r>
            <a:r>
              <a:rPr lang="sl-SI" b="1" dirty="0" err="1">
                <a:solidFill>
                  <a:srgbClr val="0033CC"/>
                </a:solidFill>
              </a:rPr>
              <a:t>inputs</a:t>
            </a:r>
            <a:r>
              <a:rPr lang="sl-SI" dirty="0"/>
              <a:t>  </a:t>
            </a:r>
            <a:r>
              <a:rPr lang="sl-SI" dirty="0">
                <a:sym typeface="Wingdings" pitchFamily="2" charset="2"/>
              </a:rPr>
              <a:t>  </a:t>
            </a:r>
            <a:r>
              <a:rPr lang="sl-SI" dirty="0" err="1"/>
              <a:t>which</a:t>
            </a:r>
            <a:r>
              <a:rPr lang="sl-SI" dirty="0"/>
              <a:t> </a:t>
            </a:r>
            <a:r>
              <a:rPr lang="sl-SI" dirty="0" err="1"/>
              <a:t>inputs</a:t>
            </a:r>
            <a:r>
              <a:rPr lang="sl-SI" dirty="0"/>
              <a:t> </a:t>
            </a:r>
            <a:r>
              <a:rPr lang="sl-SI" dirty="0" err="1"/>
              <a:t>should</a:t>
            </a:r>
            <a:r>
              <a:rPr lang="sl-SI" dirty="0"/>
              <a:t> be </a:t>
            </a:r>
            <a:r>
              <a:rPr lang="sl-SI" dirty="0" err="1"/>
              <a:t>selected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best</a:t>
            </a:r>
            <a:r>
              <a:rPr lang="sl-SI" dirty="0"/>
              <a:t> </a:t>
            </a:r>
            <a:r>
              <a:rPr lang="sl-SI" dirty="0" err="1"/>
              <a:t>results</a:t>
            </a:r>
            <a:r>
              <a:rPr lang="sl-SI" dirty="0"/>
              <a:t> (</a:t>
            </a:r>
            <a:r>
              <a:rPr lang="sl-SI" dirty="0" err="1"/>
              <a:t>classification</a:t>
            </a:r>
            <a:r>
              <a:rPr lang="sl-SI" dirty="0"/>
              <a:t> </a:t>
            </a:r>
            <a:r>
              <a:rPr lang="sl-SI" dirty="0" err="1"/>
              <a:t>or</a:t>
            </a:r>
            <a:r>
              <a:rPr lang="sl-SI" dirty="0"/>
              <a:t> </a:t>
            </a:r>
            <a:r>
              <a:rPr lang="sl-SI" dirty="0" err="1"/>
              <a:t>prediction</a:t>
            </a:r>
            <a:r>
              <a:rPr lang="sl-SI" dirty="0"/>
              <a:t>)</a:t>
            </a:r>
            <a:r>
              <a:rPr lang="en-GB" dirty="0"/>
              <a:t> = feature selection</a:t>
            </a:r>
            <a:endParaRPr lang="sl-SI" dirty="0"/>
          </a:p>
          <a:p>
            <a:pPr lvl="3" eaLnBrk="1" hangingPunct="1"/>
            <a:endParaRPr lang="sl-SI" sz="1000" dirty="0"/>
          </a:p>
          <a:p>
            <a:pPr eaLnBrk="1" hangingPunct="1"/>
            <a:r>
              <a:rPr lang="sl-SI" dirty="0" err="1"/>
              <a:t>Several</a:t>
            </a:r>
            <a:r>
              <a:rPr lang="sl-SI" dirty="0"/>
              <a:t> </a:t>
            </a:r>
            <a:r>
              <a:rPr lang="sl-SI" dirty="0" err="1"/>
              <a:t>aspects</a:t>
            </a:r>
            <a:r>
              <a:rPr lang="sl-SI" dirty="0"/>
              <a:t> of </a:t>
            </a:r>
            <a:r>
              <a:rPr lang="en-GB" dirty="0"/>
              <a:t>importance</a:t>
            </a:r>
            <a:r>
              <a:rPr lang="sl-SI" dirty="0"/>
              <a:t>:</a:t>
            </a:r>
          </a:p>
          <a:p>
            <a:pPr lvl="4" eaLnBrk="1" hangingPunct="1"/>
            <a:endParaRPr lang="en-GB" sz="800" dirty="0"/>
          </a:p>
          <a:p>
            <a:pPr marL="457200" indent="-457200" eaLnBrk="1" hangingPunct="1">
              <a:buFontTx/>
              <a:buNone/>
            </a:pPr>
            <a:r>
              <a:rPr lang="sl-SI" dirty="0">
                <a:solidFill>
                  <a:srgbClr val="FF0000"/>
                </a:solidFill>
              </a:rPr>
              <a:t>	</a:t>
            </a:r>
            <a:r>
              <a:rPr lang="en-GB" b="1" dirty="0">
                <a:solidFill>
                  <a:srgbClr val="0070C0"/>
                </a:solidFill>
              </a:rPr>
              <a:t>Predictive importance</a:t>
            </a:r>
            <a:endParaRPr lang="sl-SI" b="1" dirty="0">
              <a:solidFill>
                <a:srgbClr val="0070C0"/>
              </a:solidFill>
            </a:endParaRPr>
          </a:p>
          <a:p>
            <a:pPr lvl="1" eaLnBrk="1" hangingPunct="1"/>
            <a:r>
              <a:rPr lang="sl-SI" dirty="0"/>
              <a:t>I</a:t>
            </a:r>
            <a:r>
              <a:rPr lang="en-GB" dirty="0" err="1"/>
              <a:t>ncrease</a:t>
            </a:r>
            <a:r>
              <a:rPr lang="en-GB" dirty="0"/>
              <a:t> in generalization error when input is omitted from a network</a:t>
            </a:r>
            <a:endParaRPr lang="sl-SI" dirty="0"/>
          </a:p>
          <a:p>
            <a:pPr lvl="4" eaLnBrk="1" hangingPunct="1"/>
            <a:endParaRPr lang="en-GB" sz="800" dirty="0"/>
          </a:p>
          <a:p>
            <a:pPr marL="457200" indent="-457200" eaLnBrk="1" hangingPunct="1">
              <a:buFontTx/>
              <a:buNone/>
            </a:pPr>
            <a:r>
              <a:rPr lang="sl-SI" dirty="0">
                <a:solidFill>
                  <a:srgbClr val="FF0000"/>
                </a:solidFill>
              </a:rPr>
              <a:t>	</a:t>
            </a:r>
            <a:r>
              <a:rPr lang="en-GB" b="1" dirty="0">
                <a:solidFill>
                  <a:srgbClr val="0070C0"/>
                </a:solidFill>
              </a:rPr>
              <a:t>Causal importance</a:t>
            </a:r>
            <a:endParaRPr lang="sl-SI" b="1" dirty="0">
              <a:solidFill>
                <a:srgbClr val="0070C0"/>
              </a:solidFill>
            </a:endParaRPr>
          </a:p>
          <a:p>
            <a:pPr lvl="1" eaLnBrk="1" hangingPunct="1"/>
            <a:r>
              <a:rPr lang="sl-SI" dirty="0"/>
              <a:t>H</a:t>
            </a:r>
            <a:r>
              <a:rPr lang="en-GB" dirty="0"/>
              <a:t>ow much </a:t>
            </a:r>
            <a:r>
              <a:rPr lang="sl-SI" dirty="0"/>
              <a:t>do </a:t>
            </a:r>
            <a:r>
              <a:rPr lang="en-GB" dirty="0"/>
              <a:t>the output</a:t>
            </a:r>
            <a:r>
              <a:rPr lang="sl-SI" dirty="0"/>
              <a:t>s</a:t>
            </a:r>
            <a:r>
              <a:rPr lang="en-GB" dirty="0"/>
              <a:t> change if </a:t>
            </a:r>
            <a:r>
              <a:rPr lang="sl-SI" dirty="0" err="1"/>
              <a:t>inputs</a:t>
            </a:r>
            <a:r>
              <a:rPr lang="sl-SI" dirty="0"/>
              <a:t> are </a:t>
            </a:r>
            <a:r>
              <a:rPr lang="sl-SI" dirty="0" err="1"/>
              <a:t>changed</a:t>
            </a:r>
            <a:r>
              <a:rPr lang="en-GB" dirty="0"/>
              <a:t> (also called </a:t>
            </a:r>
            <a:r>
              <a:rPr lang="en-GB" dirty="0">
                <a:solidFill>
                  <a:srgbClr val="0033CC"/>
                </a:solidFill>
              </a:rPr>
              <a:t>sensitivity</a:t>
            </a:r>
            <a:r>
              <a:rPr lang="en-GB" dirty="0"/>
              <a:t>)</a:t>
            </a:r>
          </a:p>
          <a:p>
            <a:pPr marL="762000" lvl="1" indent="-304800" eaLnBrk="1" hangingPunct="1"/>
            <a:endParaRPr lang="sl-SI" sz="1000" dirty="0"/>
          </a:p>
          <a:p>
            <a:pPr marL="457200" indent="-457200" eaLnBrk="1" hangingPunct="1">
              <a:buFontTx/>
              <a:buNone/>
            </a:pPr>
            <a:r>
              <a:rPr lang="sl-SI" dirty="0">
                <a:solidFill>
                  <a:srgbClr val="FF0000"/>
                </a:solidFill>
              </a:rPr>
              <a:t>	</a:t>
            </a:r>
            <a:r>
              <a:rPr lang="sl-SI" b="1" dirty="0" err="1">
                <a:solidFill>
                  <a:srgbClr val="0070C0"/>
                </a:solidFill>
              </a:rPr>
              <a:t>Marginal</a:t>
            </a:r>
            <a:r>
              <a:rPr lang="sl-SI" b="1" dirty="0">
                <a:solidFill>
                  <a:srgbClr val="0070C0"/>
                </a:solidFill>
              </a:rPr>
              <a:t> </a:t>
            </a:r>
            <a:r>
              <a:rPr lang="sl-SI" b="1" dirty="0" err="1">
                <a:solidFill>
                  <a:srgbClr val="0070C0"/>
                </a:solidFill>
              </a:rPr>
              <a:t>importance</a:t>
            </a:r>
            <a:endParaRPr lang="sl-SI" b="1" dirty="0">
              <a:solidFill>
                <a:srgbClr val="0070C0"/>
              </a:solidFill>
            </a:endParaRPr>
          </a:p>
          <a:p>
            <a:pPr lvl="1" eaLnBrk="1" hangingPunct="1"/>
            <a:r>
              <a:rPr lang="sl-SI" dirty="0" err="1">
                <a:sym typeface="Wingdings" pitchFamily="2" charset="2"/>
              </a:rPr>
              <a:t>Considers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inputs</a:t>
            </a:r>
            <a:r>
              <a:rPr lang="sl-SI" dirty="0">
                <a:sym typeface="Wingdings" pitchFamily="2" charset="2"/>
              </a:rPr>
              <a:t> in </a:t>
            </a:r>
            <a:r>
              <a:rPr lang="sl-SI" dirty="0" err="1">
                <a:sym typeface="Wingdings" pitchFamily="2" charset="2"/>
              </a:rPr>
              <a:t>isolation</a:t>
            </a:r>
            <a:endParaRPr lang="sl-SI" dirty="0">
              <a:sym typeface="Wingdings" pitchFamily="2" charset="2"/>
            </a:endParaRPr>
          </a:p>
          <a:p>
            <a:pPr lvl="1" eaLnBrk="1" hangingPunct="1"/>
            <a:r>
              <a:rPr lang="sl-SI" dirty="0" err="1">
                <a:sym typeface="Wingdings" pitchFamily="2" charset="2"/>
              </a:rPr>
              <a:t>Easy</a:t>
            </a:r>
            <a:r>
              <a:rPr lang="sl-SI" dirty="0">
                <a:sym typeface="Wingdings" pitchFamily="2" charset="2"/>
              </a:rPr>
              <a:t> to </a:t>
            </a:r>
            <a:r>
              <a:rPr lang="sl-SI" dirty="0" err="1">
                <a:sym typeface="Wingdings" pitchFamily="2" charset="2"/>
              </a:rPr>
              <a:t>compute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without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even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training</a:t>
            </a:r>
            <a:r>
              <a:rPr lang="sl-SI" dirty="0">
                <a:sym typeface="Wingdings" pitchFamily="2" charset="2"/>
              </a:rPr>
              <a:t> a </a:t>
            </a:r>
            <a:r>
              <a:rPr lang="sl-SI" dirty="0" err="1">
                <a:sym typeface="Wingdings" pitchFamily="2" charset="2"/>
              </a:rPr>
              <a:t>neural</a:t>
            </a:r>
            <a:r>
              <a:rPr lang="sl-SI" dirty="0">
                <a:sym typeface="Wingdings" pitchFamily="2" charset="2"/>
              </a:rPr>
              <a:t> net ...</a:t>
            </a:r>
          </a:p>
          <a:p>
            <a:pPr lvl="2" eaLnBrk="1" hangingPunct="1"/>
            <a:r>
              <a:rPr lang="en-GB" dirty="0"/>
              <a:t>Pearson correlation, rank correlation, mutual information, ...</a:t>
            </a:r>
          </a:p>
          <a:p>
            <a:pPr lvl="1" eaLnBrk="1" hangingPunct="1"/>
            <a:r>
              <a:rPr lang="en-GB" dirty="0"/>
              <a:t>Marginal importance is of little practical use other than for a preliminary</a:t>
            </a:r>
            <a:r>
              <a:rPr lang="sl-SI" dirty="0"/>
              <a:t> </a:t>
            </a:r>
            <a:r>
              <a:rPr lang="en-GB" dirty="0"/>
              <a:t>description of the data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© 2022</a:t>
            </a:r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#</a:t>
            </a:r>
            <a:fld id="{D63219A0-0A7C-48B7-A1D0-2F85A73EAB6C}" type="slidenum">
              <a:rPr lang="sl-SI" smtClean="0"/>
              <a:pPr>
                <a:defRPr/>
              </a:pPr>
              <a:t>14</a:t>
            </a:fld>
            <a:endParaRPr lang="sl-SI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44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Methods</a:t>
            </a:r>
            <a:r>
              <a:rPr lang="sl-SI" dirty="0"/>
              <a:t> of </a:t>
            </a:r>
            <a:r>
              <a:rPr lang="sl-SI" dirty="0" err="1"/>
              <a:t>input</a:t>
            </a:r>
            <a:r>
              <a:rPr lang="sl-SI" dirty="0"/>
              <a:t> </a:t>
            </a:r>
            <a:r>
              <a:rPr lang="sl-SI" dirty="0" err="1"/>
              <a:t>selection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Practical approach</a:t>
            </a:r>
          </a:p>
          <a:p>
            <a:pPr lvl="1"/>
            <a:r>
              <a:rPr lang="en-US" dirty="0"/>
              <a:t>Selection of inputs based on cross-validation</a:t>
            </a:r>
            <a:endParaRPr lang="sl-SI" dirty="0"/>
          </a:p>
          <a:p>
            <a:pPr lvl="4"/>
            <a:endParaRPr lang="en-US" dirty="0"/>
          </a:p>
          <a:p>
            <a:r>
              <a:rPr lang="en-US" dirty="0"/>
              <a:t>General framework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Select a subset of inputs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Train and validate the network based on the selected subset of inputs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Based on the validation result, decide upon further inclusion/rejection of inputs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Continue iterating until good results are obtained</a:t>
            </a:r>
            <a:endParaRPr lang="sl-SI" dirty="0"/>
          </a:p>
          <a:p>
            <a:pPr lvl="4"/>
            <a:endParaRPr lang="en-US" dirty="0"/>
          </a:p>
          <a:p>
            <a:r>
              <a:rPr lang="en-US" dirty="0"/>
              <a:t>Direct search methods</a:t>
            </a:r>
          </a:p>
          <a:p>
            <a:pPr lvl="1"/>
            <a:r>
              <a:rPr lang="en-US" dirty="0"/>
              <a:t>Exhaustive search</a:t>
            </a:r>
          </a:p>
          <a:p>
            <a:pPr lvl="1"/>
            <a:r>
              <a:rPr lang="en-US" dirty="0"/>
              <a:t>Forward selection</a:t>
            </a:r>
          </a:p>
          <a:p>
            <a:pPr lvl="1"/>
            <a:r>
              <a:rPr lang="en-US" dirty="0"/>
              <a:t>Backward elimination</a:t>
            </a:r>
          </a:p>
          <a:p>
            <a:pPr lvl="1"/>
            <a:r>
              <a:rPr lang="en-US" dirty="0"/>
              <a:t>Selection by genetic algorithms, ...</a:t>
            </a:r>
          </a:p>
          <a:p>
            <a:pPr lvl="4"/>
            <a:endParaRPr lang="en-US" dirty="0"/>
          </a:p>
          <a:p>
            <a:r>
              <a:rPr lang="sl-SI" dirty="0" err="1"/>
              <a:t>Pruning</a:t>
            </a:r>
            <a:r>
              <a:rPr lang="en-US" dirty="0"/>
              <a:t> methods</a:t>
            </a:r>
          </a:p>
          <a:p>
            <a:pPr lvl="1"/>
            <a:r>
              <a:rPr lang="en-US" dirty="0"/>
              <a:t>Removing </a:t>
            </a:r>
            <a:r>
              <a:rPr lang="en-US" dirty="0" err="1"/>
              <a:t>nonrelevant</a:t>
            </a:r>
            <a:r>
              <a:rPr lang="en-US" dirty="0"/>
              <a:t> inputs during the neural network construction</a:t>
            </a:r>
          </a:p>
          <a:p>
            <a:endParaRPr lang="sl-S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© 2022</a:t>
            </a:r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#</a:t>
            </a:r>
            <a:fld id="{D63219A0-0A7C-48B7-A1D0-2F85A73EAB6C}" type="slidenum">
              <a:rPr lang="sl-SI" smtClean="0"/>
              <a:pPr>
                <a:defRPr/>
              </a:pPr>
              <a:t>15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8487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8.5  Data </a:t>
            </a:r>
            <a:r>
              <a:rPr lang="sl-SI" dirty="0" err="1"/>
              <a:t>encoding</a:t>
            </a:r>
            <a:r>
              <a:rPr lang="sl-SI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2080"/>
            <a:ext cx="8229600" cy="4979670"/>
          </a:xfrm>
        </p:spPr>
        <p:txBody>
          <a:bodyPr/>
          <a:lstStyle/>
          <a:p>
            <a:pPr eaLnBrk="1" hangingPunct="1"/>
            <a:r>
              <a:rPr lang="en-GB" dirty="0"/>
              <a:t>Non-numeric data (e.g. binary data, categorical data) should be encoded</a:t>
            </a:r>
          </a:p>
          <a:p>
            <a:pPr lvl="1" eaLnBrk="1" hangingPunct="1"/>
            <a:r>
              <a:rPr lang="sl-SI" dirty="0" err="1"/>
              <a:t>Numeric</a:t>
            </a:r>
            <a:r>
              <a:rPr lang="sl-SI" dirty="0"/>
              <a:t> </a:t>
            </a:r>
            <a:r>
              <a:rPr lang="sl-SI" dirty="0" err="1"/>
              <a:t>variables</a:t>
            </a:r>
            <a:endParaRPr lang="sl-SI" dirty="0"/>
          </a:p>
          <a:p>
            <a:pPr lvl="2" eaLnBrk="1" hangingPunct="1"/>
            <a:r>
              <a:rPr lang="sl-SI" dirty="0"/>
              <a:t>No </a:t>
            </a:r>
            <a:r>
              <a:rPr lang="sl-SI" dirty="0" err="1"/>
              <a:t>need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encoding</a:t>
            </a:r>
            <a:r>
              <a:rPr lang="sl-SI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sl-SI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</a:t>
            </a:r>
            <a:r>
              <a:rPr lang="sl-SI" dirty="0" err="1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check</a:t>
            </a:r>
            <a:r>
              <a:rPr lang="sl-SI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sl-SI" dirty="0" err="1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the</a:t>
            </a:r>
            <a:r>
              <a:rPr lang="sl-SI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sl-SI" dirty="0" err="1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need</a:t>
            </a:r>
            <a:r>
              <a:rPr lang="sl-SI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sl-SI" dirty="0" err="1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for</a:t>
            </a:r>
            <a:r>
              <a:rPr lang="sl-SI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sl-SI" dirty="0" err="1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rescaling</a:t>
            </a:r>
            <a:r>
              <a:rPr lang="sl-SI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sl-SI" dirty="0" err="1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or</a:t>
            </a:r>
            <a:r>
              <a:rPr lang="sl-SI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sl-SI" dirty="0" err="1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standardizing</a:t>
            </a:r>
            <a:endParaRPr lang="sl-SI" dirty="0">
              <a:solidFill>
                <a:schemeClr val="bg1">
                  <a:lumMod val="50000"/>
                </a:schemeClr>
              </a:solidFill>
            </a:endParaRPr>
          </a:p>
          <a:p>
            <a:pPr lvl="4" eaLnBrk="1" hangingPunct="1"/>
            <a:endParaRPr lang="sl-SI" dirty="0"/>
          </a:p>
          <a:p>
            <a:pPr lvl="1" eaLnBrk="1" hangingPunct="1"/>
            <a:r>
              <a:rPr lang="sl-SI" dirty="0" err="1"/>
              <a:t>Ordinal</a:t>
            </a:r>
            <a:r>
              <a:rPr lang="sl-SI" dirty="0"/>
              <a:t> </a:t>
            </a:r>
            <a:r>
              <a:rPr lang="sl-SI" dirty="0" err="1"/>
              <a:t>variables</a:t>
            </a:r>
            <a:endParaRPr lang="sl-SI" dirty="0"/>
          </a:p>
          <a:p>
            <a:pPr lvl="2" eaLnBrk="1" hangingPunct="1"/>
            <a:r>
              <a:rPr lang="sl-SI" dirty="0" err="1"/>
              <a:t>Discrete</a:t>
            </a:r>
            <a:r>
              <a:rPr lang="sl-SI" dirty="0"/>
              <a:t> data </a:t>
            </a:r>
            <a:r>
              <a:rPr lang="sl-SI" dirty="0" err="1"/>
              <a:t>with</a:t>
            </a:r>
            <a:r>
              <a:rPr lang="sl-SI" dirty="0"/>
              <a:t> </a:t>
            </a:r>
            <a:r>
              <a:rPr lang="sl-SI" dirty="0" err="1"/>
              <a:t>natural</a:t>
            </a:r>
            <a:r>
              <a:rPr lang="sl-SI" dirty="0"/>
              <a:t> </a:t>
            </a:r>
            <a:r>
              <a:rPr lang="sl-SI" dirty="0" err="1"/>
              <a:t>ordering</a:t>
            </a:r>
            <a:r>
              <a:rPr lang="sl-SI" dirty="0"/>
              <a:t>  (</a:t>
            </a:r>
            <a:r>
              <a:rPr lang="sl-SI" dirty="0" err="1"/>
              <a:t>e.g</a:t>
            </a:r>
            <a:r>
              <a:rPr lang="sl-SI" dirty="0"/>
              <a:t>. '</a:t>
            </a:r>
            <a:r>
              <a:rPr lang="sl-SI" dirty="0" err="1"/>
              <a:t>small</a:t>
            </a:r>
            <a:r>
              <a:rPr lang="sl-SI" dirty="0"/>
              <a:t>', '</a:t>
            </a:r>
            <a:r>
              <a:rPr lang="sl-SI" dirty="0" err="1"/>
              <a:t>medium</a:t>
            </a:r>
            <a:r>
              <a:rPr lang="sl-SI" dirty="0"/>
              <a:t>', 'big')</a:t>
            </a:r>
          </a:p>
          <a:p>
            <a:pPr lvl="2" eaLnBrk="1" hangingPunct="1"/>
            <a:r>
              <a:rPr lang="sl-SI" dirty="0" err="1"/>
              <a:t>Ordinal</a:t>
            </a:r>
            <a:r>
              <a:rPr lang="sl-SI" dirty="0"/>
              <a:t> </a:t>
            </a:r>
            <a:r>
              <a:rPr lang="sl-SI" dirty="0" err="1"/>
              <a:t>variables</a:t>
            </a:r>
            <a:r>
              <a:rPr lang="sl-SI" dirty="0"/>
              <a:t> </a:t>
            </a:r>
            <a:r>
              <a:rPr lang="sl-SI" dirty="0" err="1"/>
              <a:t>can</a:t>
            </a:r>
            <a:r>
              <a:rPr lang="sl-SI" dirty="0"/>
              <a:t> </a:t>
            </a:r>
            <a:r>
              <a:rPr lang="sl-SI" dirty="0" err="1"/>
              <a:t>often</a:t>
            </a:r>
            <a:r>
              <a:rPr lang="sl-SI" dirty="0"/>
              <a:t> be </a:t>
            </a:r>
            <a:r>
              <a:rPr lang="sl-SI" dirty="0" err="1"/>
              <a:t>represented</a:t>
            </a:r>
            <a:r>
              <a:rPr lang="sl-SI" dirty="0"/>
              <a:t> </a:t>
            </a:r>
            <a:r>
              <a:rPr lang="sl-SI" dirty="0" err="1"/>
              <a:t>by</a:t>
            </a:r>
            <a:r>
              <a:rPr lang="sl-SI" dirty="0"/>
              <a:t> a </a:t>
            </a:r>
            <a:r>
              <a:rPr lang="sl-SI" dirty="0" err="1"/>
              <a:t>single</a:t>
            </a:r>
            <a:r>
              <a:rPr lang="sl-SI" dirty="0"/>
              <a:t> variable</a:t>
            </a:r>
          </a:p>
          <a:p>
            <a:pPr marL="1371600" lvl="3" indent="0" eaLnBrk="1" hangingPunct="1">
              <a:buNone/>
            </a:pPr>
            <a:r>
              <a:rPr lang="sl-SI" b="1" dirty="0" err="1">
                <a:latin typeface="Courier" pitchFamily="49" charset="0"/>
              </a:rPr>
              <a:t>Small</a:t>
            </a:r>
            <a:r>
              <a:rPr lang="sl-SI" b="1" dirty="0">
                <a:latin typeface="Courier" pitchFamily="49" charset="0"/>
              </a:rPr>
              <a:t>      | 1 |</a:t>
            </a:r>
          </a:p>
          <a:p>
            <a:pPr marL="1371600" lvl="3" indent="0" eaLnBrk="1" hangingPunct="1">
              <a:buNone/>
            </a:pPr>
            <a:r>
              <a:rPr lang="sl-SI" b="1" dirty="0" err="1">
                <a:latin typeface="Courier" pitchFamily="49" charset="0"/>
              </a:rPr>
              <a:t>Medium</a:t>
            </a:r>
            <a:r>
              <a:rPr lang="sl-SI" b="1" dirty="0">
                <a:latin typeface="Courier" pitchFamily="49" charset="0"/>
              </a:rPr>
              <a:t>     | 2 |</a:t>
            </a:r>
          </a:p>
          <a:p>
            <a:pPr marL="1371600" lvl="3" indent="0" eaLnBrk="1" hangingPunct="1">
              <a:buNone/>
            </a:pPr>
            <a:r>
              <a:rPr lang="sl-SI" b="1" dirty="0">
                <a:latin typeface="Courier" pitchFamily="49" charset="0"/>
              </a:rPr>
              <a:t>Big        | 3 | </a:t>
            </a:r>
            <a:endParaRPr lang="sl-SI" b="1" dirty="0"/>
          </a:p>
          <a:p>
            <a:pPr lvl="2" eaLnBrk="1" hangingPunct="1"/>
            <a:r>
              <a:rPr lang="en-GB" dirty="0"/>
              <a:t>Thermometer coding</a:t>
            </a:r>
            <a:r>
              <a:rPr lang="sl-SI" dirty="0"/>
              <a:t> </a:t>
            </a:r>
            <a:r>
              <a:rPr lang="sl-SI" dirty="0">
                <a:solidFill>
                  <a:schemeClr val="bg2"/>
                </a:solidFill>
              </a:rPr>
              <a:t>(</a:t>
            </a:r>
            <a:r>
              <a:rPr lang="sl-SI" dirty="0" err="1">
                <a:solidFill>
                  <a:schemeClr val="bg2"/>
                </a:solidFill>
              </a:rPr>
              <a:t>using</a:t>
            </a:r>
            <a:r>
              <a:rPr lang="en-GB" dirty="0">
                <a:solidFill>
                  <a:schemeClr val="bg2"/>
                </a:solidFill>
              </a:rPr>
              <a:t> ‘dummy’ variables</a:t>
            </a:r>
            <a:r>
              <a:rPr lang="sl-SI" dirty="0">
                <a:solidFill>
                  <a:schemeClr val="bg2"/>
                </a:solidFill>
              </a:rPr>
              <a:t>)</a:t>
            </a:r>
          </a:p>
          <a:p>
            <a:pPr marL="1371600" lvl="3" indent="0" eaLnBrk="1" hangingPunct="1">
              <a:buNone/>
            </a:pPr>
            <a:r>
              <a:rPr lang="sl-SI" b="1" dirty="0" err="1">
                <a:latin typeface="Courier" pitchFamily="49" charset="0"/>
              </a:rPr>
              <a:t>Small</a:t>
            </a:r>
            <a:r>
              <a:rPr lang="sl-SI" b="1" dirty="0">
                <a:latin typeface="Courier" pitchFamily="49" charset="0"/>
              </a:rPr>
              <a:t>    | 0 0 1 |</a:t>
            </a:r>
          </a:p>
          <a:p>
            <a:pPr marL="1371600" lvl="3" indent="0" eaLnBrk="1" hangingPunct="1">
              <a:buNone/>
            </a:pPr>
            <a:r>
              <a:rPr lang="sl-SI" b="1" dirty="0" err="1">
                <a:latin typeface="Courier" pitchFamily="49" charset="0"/>
              </a:rPr>
              <a:t>Medium</a:t>
            </a:r>
            <a:r>
              <a:rPr lang="sl-SI" b="1" dirty="0">
                <a:latin typeface="Courier" pitchFamily="49" charset="0"/>
              </a:rPr>
              <a:t>   | 0 1 1 |</a:t>
            </a:r>
          </a:p>
          <a:p>
            <a:pPr marL="1371600" lvl="3" indent="0" eaLnBrk="1" hangingPunct="1">
              <a:buNone/>
            </a:pPr>
            <a:r>
              <a:rPr lang="sl-SI" b="1" dirty="0">
                <a:latin typeface="Courier" pitchFamily="49" charset="0"/>
              </a:rPr>
              <a:t>Big      | 1 1 1 | </a:t>
            </a:r>
            <a:endParaRPr lang="sl-SI" b="1" dirty="0"/>
          </a:p>
          <a:p>
            <a:pPr lvl="2" eaLnBrk="1" hangingPunct="1"/>
            <a:r>
              <a:rPr lang="sl-SI" dirty="0" err="1"/>
              <a:t>Improved</a:t>
            </a:r>
            <a:r>
              <a:rPr lang="sl-SI" dirty="0"/>
              <a:t> </a:t>
            </a:r>
            <a:r>
              <a:rPr lang="sl-SI" dirty="0" err="1"/>
              <a:t>thermometer</a:t>
            </a:r>
            <a:r>
              <a:rPr lang="sl-SI" dirty="0"/>
              <a:t> </a:t>
            </a:r>
            <a:r>
              <a:rPr lang="sl-SI" dirty="0" err="1"/>
              <a:t>coding</a:t>
            </a:r>
            <a:r>
              <a:rPr lang="sl-SI" dirty="0"/>
              <a:t> </a:t>
            </a:r>
            <a:r>
              <a:rPr lang="sl-SI" dirty="0">
                <a:solidFill>
                  <a:schemeClr val="bg2"/>
                </a:solidFill>
                <a:sym typeface="Wingdings" pitchFamily="2" charset="2"/>
              </a:rPr>
              <a:t></a:t>
            </a:r>
            <a:r>
              <a:rPr lang="sl-SI" dirty="0">
                <a:solidFill>
                  <a:schemeClr val="bg2"/>
                </a:solidFill>
              </a:rPr>
              <a:t> </a:t>
            </a:r>
            <a:r>
              <a:rPr lang="sl-SI" dirty="0" err="1">
                <a:solidFill>
                  <a:schemeClr val="bg2"/>
                </a:solidFill>
              </a:rPr>
              <a:t>faster</a:t>
            </a:r>
            <a:r>
              <a:rPr lang="sl-SI" dirty="0">
                <a:solidFill>
                  <a:schemeClr val="bg2"/>
                </a:solidFill>
              </a:rPr>
              <a:t> </a:t>
            </a:r>
            <a:r>
              <a:rPr lang="sl-SI" dirty="0" err="1">
                <a:solidFill>
                  <a:schemeClr val="bg2"/>
                </a:solidFill>
              </a:rPr>
              <a:t>learning</a:t>
            </a:r>
            <a:endParaRPr lang="sl-SI" dirty="0">
              <a:solidFill>
                <a:schemeClr val="bg2"/>
              </a:solidFill>
            </a:endParaRPr>
          </a:p>
          <a:p>
            <a:pPr marL="1371600" lvl="3" indent="0" eaLnBrk="1" hangingPunct="1">
              <a:buNone/>
            </a:pPr>
            <a:r>
              <a:rPr lang="sl-SI" b="1" dirty="0" err="1">
                <a:latin typeface="Courier" pitchFamily="49" charset="0"/>
              </a:rPr>
              <a:t>Small</a:t>
            </a:r>
            <a:r>
              <a:rPr lang="sl-SI" b="1" dirty="0">
                <a:latin typeface="Courier" pitchFamily="49" charset="0"/>
              </a:rPr>
              <a:t>   | -1 -1  1 |</a:t>
            </a:r>
          </a:p>
          <a:p>
            <a:pPr marL="1371600" lvl="3" indent="0" eaLnBrk="1" hangingPunct="1">
              <a:buNone/>
            </a:pPr>
            <a:r>
              <a:rPr lang="sl-SI" b="1" dirty="0" err="1">
                <a:latin typeface="Courier" pitchFamily="49" charset="0"/>
              </a:rPr>
              <a:t>Medium</a:t>
            </a:r>
            <a:r>
              <a:rPr lang="sl-SI" b="1" dirty="0">
                <a:latin typeface="Courier" pitchFamily="49" charset="0"/>
              </a:rPr>
              <a:t>  | -1  1  1 |</a:t>
            </a:r>
          </a:p>
          <a:p>
            <a:pPr marL="1371600" lvl="3" indent="0" eaLnBrk="1" hangingPunct="1">
              <a:buNone/>
            </a:pPr>
            <a:r>
              <a:rPr lang="sl-SI" b="1" dirty="0">
                <a:latin typeface="Courier" pitchFamily="49" charset="0"/>
              </a:rPr>
              <a:t>Big     |  1  1  1 | </a:t>
            </a:r>
            <a:endParaRPr lang="en-GB" b="1" dirty="0">
              <a:latin typeface="Courier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© 2022</a:t>
            </a:r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#</a:t>
            </a:r>
            <a:fld id="{D63219A0-0A7C-48B7-A1D0-2F85A73EAB6C}" type="slidenum">
              <a:rPr lang="sl-SI" smtClean="0"/>
              <a:pPr>
                <a:defRPr/>
              </a:pPr>
              <a:t>16</a:t>
            </a:fld>
            <a:endParaRPr lang="sl-SI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03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3AC4F711-B29C-4AD6-A9A9-421CAF317FD9}" type="slidenum">
              <a:rPr lang="sl-SI" smtClean="0"/>
              <a:pPr/>
              <a:t>17</a:t>
            </a:fld>
            <a:endParaRPr lang="sl-SI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/>
              <a:t>Data </a:t>
            </a:r>
            <a:r>
              <a:rPr lang="sl-SI" dirty="0" err="1"/>
              <a:t>encoding</a:t>
            </a:r>
            <a:endParaRPr lang="en-GB" sz="2800" dirty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sl-SI" dirty="0"/>
              <a:t>Categorical variables</a:t>
            </a:r>
          </a:p>
          <a:p>
            <a:pPr lvl="2" eaLnBrk="1" hangingPunct="1"/>
            <a:r>
              <a:rPr lang="sl-SI" dirty="0"/>
              <a:t>Discrete data without ordering (e.g. 'apple', 'banana', 'orange' )</a:t>
            </a:r>
          </a:p>
          <a:p>
            <a:pPr lvl="5"/>
            <a:endParaRPr lang="sl-SI" sz="800" dirty="0"/>
          </a:p>
          <a:p>
            <a:pPr lvl="2" eaLnBrk="1" hangingPunct="1"/>
            <a:r>
              <a:rPr lang="en-GB" dirty="0"/>
              <a:t>1-of-C coding</a:t>
            </a:r>
            <a:endParaRPr lang="sl-SI" dirty="0"/>
          </a:p>
          <a:p>
            <a:pPr marL="1371600" lvl="3" indent="0" eaLnBrk="1" hangingPunct="1">
              <a:buNone/>
            </a:pPr>
            <a:r>
              <a:rPr lang="sl-SI" b="1" dirty="0">
                <a:latin typeface="Courier" pitchFamily="49" charset="0"/>
              </a:rPr>
              <a:t>Red    | 0 0 1 |</a:t>
            </a:r>
          </a:p>
          <a:p>
            <a:pPr marL="1371600" lvl="3" indent="0" eaLnBrk="1" hangingPunct="1">
              <a:buNone/>
            </a:pPr>
            <a:r>
              <a:rPr lang="sl-SI" b="1" dirty="0">
                <a:latin typeface="Courier" pitchFamily="49" charset="0"/>
              </a:rPr>
              <a:t>Green  | 0 1 0 |</a:t>
            </a:r>
          </a:p>
          <a:p>
            <a:pPr marL="1371600" lvl="3" indent="0" eaLnBrk="1" hangingPunct="1">
              <a:buNone/>
            </a:pPr>
            <a:r>
              <a:rPr lang="sl-SI" b="1" dirty="0">
                <a:latin typeface="Courier" pitchFamily="49" charset="0"/>
              </a:rPr>
              <a:t>Blue   | 1 0 0 | </a:t>
            </a:r>
            <a:endParaRPr lang="en-GB" b="1" dirty="0">
              <a:latin typeface="Courier" pitchFamily="49" charset="0"/>
            </a:endParaRPr>
          </a:p>
          <a:p>
            <a:pPr marL="1371600" lvl="3" indent="0" eaLnBrk="1" hangingPunct="1">
              <a:buNone/>
            </a:pPr>
            <a:endParaRPr lang="sl-SI" b="1" dirty="0"/>
          </a:p>
          <a:p>
            <a:pPr lvl="2" eaLnBrk="1" hangingPunct="1"/>
            <a:r>
              <a:rPr lang="en-GB" dirty="0"/>
              <a:t>1-of-(C-1)</a:t>
            </a:r>
            <a:r>
              <a:rPr lang="sl-SI" dirty="0"/>
              <a:t>  ... if the network </a:t>
            </a:r>
            <a:r>
              <a:rPr lang="sl-SI" dirty="0" err="1"/>
              <a:t>has</a:t>
            </a:r>
            <a:r>
              <a:rPr lang="sl-SI" dirty="0"/>
              <a:t> a </a:t>
            </a:r>
            <a:r>
              <a:rPr lang="sl-SI" dirty="0" err="1"/>
              <a:t>bias</a:t>
            </a:r>
            <a:endParaRPr lang="sl-SI" dirty="0"/>
          </a:p>
          <a:p>
            <a:pPr marL="1371600" lvl="3" indent="0" eaLnBrk="1" hangingPunct="1">
              <a:buNone/>
            </a:pPr>
            <a:r>
              <a:rPr lang="sl-SI" b="1" dirty="0">
                <a:latin typeface="Courier" pitchFamily="49" charset="0"/>
              </a:rPr>
              <a:t>Red    | 0 0 |</a:t>
            </a:r>
          </a:p>
          <a:p>
            <a:pPr marL="1371600" lvl="3" indent="0" eaLnBrk="1" hangingPunct="1">
              <a:buNone/>
            </a:pPr>
            <a:r>
              <a:rPr lang="sl-SI" b="1" dirty="0">
                <a:latin typeface="Courier" pitchFamily="49" charset="0"/>
              </a:rPr>
              <a:t>Green  | 0 1 |</a:t>
            </a:r>
          </a:p>
          <a:p>
            <a:pPr marL="1371600" lvl="3" indent="0" eaLnBrk="1" hangingPunct="1">
              <a:buNone/>
            </a:pPr>
            <a:r>
              <a:rPr lang="sl-SI" b="1" dirty="0">
                <a:latin typeface="Courier" pitchFamily="49" charset="0"/>
              </a:rPr>
              <a:t>Blue   | 1 0 | </a:t>
            </a:r>
            <a:endParaRPr lang="sl-SI" b="1" dirty="0"/>
          </a:p>
          <a:p>
            <a:pPr lvl="5"/>
            <a:endParaRPr lang="sl-SI" sz="800" b="1" dirty="0"/>
          </a:p>
          <a:p>
            <a:pPr lvl="2" eaLnBrk="1" hangingPunct="1"/>
            <a:r>
              <a:rPr lang="en-GB" dirty="0"/>
              <a:t>1-of-C coding with a </a:t>
            </a:r>
            <a:r>
              <a:rPr lang="en-GB" b="1" dirty="0" err="1"/>
              <a:t>softmax</a:t>
            </a:r>
            <a:r>
              <a:rPr lang="en-GB" dirty="0"/>
              <a:t> activation</a:t>
            </a:r>
            <a:r>
              <a:rPr lang="sl-SI" dirty="0"/>
              <a:t> </a:t>
            </a:r>
            <a:r>
              <a:rPr lang="en-GB" dirty="0"/>
              <a:t>function</a:t>
            </a:r>
            <a:r>
              <a:rPr lang="sl-SI" dirty="0"/>
              <a:t> </a:t>
            </a:r>
            <a:r>
              <a:rPr lang="en-GB" dirty="0"/>
              <a:t>will produce valid posterior probability estimates</a:t>
            </a:r>
            <a:endParaRPr lang="sl-SI" dirty="0"/>
          </a:p>
          <a:p>
            <a:pPr lvl="2" eaLnBrk="1" hangingPunct="1"/>
            <a:endParaRPr lang="sl-SI" dirty="0"/>
          </a:p>
          <a:p>
            <a:pPr lvl="2" eaLnBrk="1" hangingPunct="1"/>
            <a:endParaRPr lang="sl-SI" dirty="0"/>
          </a:p>
          <a:p>
            <a:pPr lvl="2" eaLnBrk="1" hangingPunct="1"/>
            <a:endParaRPr lang="sl-SI" dirty="0"/>
          </a:p>
          <a:p>
            <a:pPr lvl="2" eaLnBrk="1" hangingPunct="1"/>
            <a:endParaRPr lang="en-GB" sz="18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GB" b="1" dirty="0">
                <a:solidFill>
                  <a:srgbClr val="3333FF"/>
                </a:solidFill>
              </a:rPr>
              <a:t>It is very important </a:t>
            </a:r>
            <a:r>
              <a:rPr lang="sl-SI" b="1" dirty="0">
                <a:solidFill>
                  <a:srgbClr val="3333FF"/>
                </a:solidFill>
              </a:rPr>
              <a:t>NOT </a:t>
            </a:r>
            <a:r>
              <a:rPr lang="en-GB" b="1" dirty="0">
                <a:solidFill>
                  <a:srgbClr val="3333FF"/>
                </a:solidFill>
              </a:rPr>
              <a:t>to use a single variable for an unordered categorical target</a:t>
            </a:r>
          </a:p>
        </p:txBody>
      </p:sp>
      <p:pic>
        <p:nvPicPr>
          <p:cNvPr id="21511" name="Picture 4"/>
          <p:cNvPicPr>
            <a:picLocks noChangeAspect="1" noChangeArrowheads="1"/>
          </p:cNvPicPr>
          <p:nvPr/>
        </p:nvPicPr>
        <p:blipFill>
          <a:blip r:embed="rId3" cstate="print"/>
          <a:srcRect r="13080" b="17389"/>
          <a:stretch>
            <a:fillRect/>
          </a:stretch>
        </p:blipFill>
        <p:spPr bwMode="auto">
          <a:xfrm>
            <a:off x="2566988" y="4524444"/>
            <a:ext cx="2254250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 descr="&#10;p_i = \frac{\exp(q_i)}{\sum_{j=1}^n\exp(q_j)} \text{,}&#10;"/>
          <p:cNvPicPr>
            <a:picLocks noChangeAspect="1" noChangeArrowheads="1"/>
          </p:cNvPicPr>
          <p:nvPr/>
        </p:nvPicPr>
        <p:blipFill rotWithShape="1">
          <a:blip r:embed="rId4" cstate="print"/>
          <a:srcRect r="2035"/>
          <a:stretch/>
        </p:blipFill>
        <p:spPr bwMode="auto">
          <a:xfrm>
            <a:off x="5054600" y="4814162"/>
            <a:ext cx="1502317" cy="495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57C42A72-52B9-484D-9A0A-F70B110B4DC8}" type="slidenum">
              <a:rPr lang="sl-SI" smtClean="0"/>
              <a:pPr/>
              <a:t>18</a:t>
            </a:fld>
            <a:endParaRPr lang="sl-SI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dirty="0"/>
              <a:t>Circular discontinuity</a:t>
            </a:r>
            <a:endParaRPr lang="sl-SI" dirty="0"/>
          </a:p>
          <a:p>
            <a:pPr marL="762000" lvl="1" indent="-304800" eaLnBrk="1" hangingPunct="1"/>
            <a:r>
              <a:rPr lang="sl-SI" dirty="0"/>
              <a:t>How to </a:t>
            </a:r>
            <a:r>
              <a:rPr lang="sl-SI" dirty="0" err="1"/>
              <a:t>encode</a:t>
            </a:r>
            <a:r>
              <a:rPr lang="sl-SI" dirty="0"/>
              <a:t> </a:t>
            </a:r>
            <a:r>
              <a:rPr lang="sl-SI" dirty="0" err="1"/>
              <a:t>variables</a:t>
            </a:r>
            <a:r>
              <a:rPr lang="sl-SI" dirty="0"/>
              <a:t> </a:t>
            </a:r>
            <a:r>
              <a:rPr lang="sl-SI" dirty="0" err="1"/>
              <a:t>that</a:t>
            </a:r>
            <a:r>
              <a:rPr lang="sl-SI" dirty="0"/>
              <a:t> are </a:t>
            </a:r>
            <a:r>
              <a:rPr lang="sl-SI" dirty="0" err="1"/>
              <a:t>fundamentally</a:t>
            </a:r>
            <a:r>
              <a:rPr lang="sl-SI" dirty="0"/>
              <a:t> </a:t>
            </a:r>
            <a:r>
              <a:rPr lang="sl-SI" dirty="0" err="1"/>
              <a:t>circular</a:t>
            </a:r>
            <a:r>
              <a:rPr lang="sl-SI" dirty="0"/>
              <a:t>? ...</a:t>
            </a:r>
          </a:p>
          <a:p>
            <a:pPr marL="1181100" lvl="2" indent="-266700" eaLnBrk="1" hangingPunct="1"/>
            <a:r>
              <a:rPr lang="sl-SI" dirty="0"/>
              <a:t>e.g. </a:t>
            </a:r>
            <a:r>
              <a:rPr lang="en-GB" dirty="0"/>
              <a:t>a</a:t>
            </a:r>
            <a:r>
              <a:rPr lang="sl-SI" dirty="0"/>
              <a:t>ngle 0</a:t>
            </a:r>
            <a:r>
              <a:rPr lang="en-GB" dirty="0"/>
              <a:t> </a:t>
            </a:r>
            <a:r>
              <a:rPr lang="sl-SI" dirty="0"/>
              <a:t>…</a:t>
            </a:r>
            <a:r>
              <a:rPr lang="en-GB" dirty="0"/>
              <a:t> </a:t>
            </a:r>
            <a:r>
              <a:rPr lang="sl-SI" dirty="0"/>
              <a:t>360°</a:t>
            </a:r>
          </a:p>
          <a:p>
            <a:pPr marL="762000" lvl="1" indent="-304800" eaLnBrk="1" hangingPunct="1"/>
            <a:r>
              <a:rPr lang="sl-SI" dirty="0"/>
              <a:t>Day of the week  </a:t>
            </a:r>
            <a:r>
              <a:rPr lang="sl-SI" dirty="0">
                <a:solidFill>
                  <a:srgbClr val="0033CC"/>
                </a:solidFill>
              </a:rPr>
              <a:t>(Mon=1, ...</a:t>
            </a:r>
            <a:r>
              <a:rPr lang="en-GB" dirty="0">
                <a:solidFill>
                  <a:srgbClr val="0033CC"/>
                </a:solidFill>
              </a:rPr>
              <a:t>,</a:t>
            </a:r>
            <a:r>
              <a:rPr lang="sl-SI" dirty="0">
                <a:solidFill>
                  <a:srgbClr val="0033CC"/>
                </a:solidFill>
              </a:rPr>
              <a:t> Sun=7)</a:t>
            </a:r>
            <a:r>
              <a:rPr lang="sl-SI" dirty="0"/>
              <a:t>  </a:t>
            </a:r>
            <a:r>
              <a:rPr lang="sl-SI" dirty="0">
                <a:sym typeface="Wingdings" pitchFamily="2" charset="2"/>
              </a:rPr>
              <a:t>  w</a:t>
            </a:r>
            <a:r>
              <a:rPr lang="sl-SI" dirty="0"/>
              <a:t>e have discontinuity when passing from 7 to 1, although Sunday and Monday are very close</a:t>
            </a:r>
          </a:p>
          <a:p>
            <a:pPr lvl="4" eaLnBrk="1" hangingPunct="1"/>
            <a:endParaRPr lang="sl-SI" dirty="0"/>
          </a:p>
          <a:p>
            <a:pPr marL="762000" lvl="1" indent="-304800" eaLnBrk="1" hangingPunct="1"/>
            <a:r>
              <a:rPr lang="sl-SI" b="1" dirty="0" err="1"/>
              <a:t>Solutions</a:t>
            </a:r>
            <a:endParaRPr lang="sl-SI" b="1" dirty="0"/>
          </a:p>
          <a:p>
            <a:pPr marL="1181100" lvl="2" indent="-266700" eaLnBrk="1" hangingPunct="1">
              <a:buFontTx/>
              <a:buAutoNum type="arabicPeriod"/>
            </a:pPr>
            <a:r>
              <a:rPr lang="sl-SI" dirty="0" err="1"/>
              <a:t>Discretizing</a:t>
            </a:r>
            <a:r>
              <a:rPr lang="sl-SI" dirty="0"/>
              <a:t> and </a:t>
            </a:r>
            <a:r>
              <a:rPr lang="sl-SI" dirty="0" err="1"/>
              <a:t>using</a:t>
            </a:r>
            <a:r>
              <a:rPr lang="sl-SI" dirty="0"/>
              <a:t> </a:t>
            </a:r>
            <a:r>
              <a:rPr lang="sl-SI" dirty="0" err="1"/>
              <a:t>any</a:t>
            </a:r>
            <a:r>
              <a:rPr lang="sl-SI" dirty="0"/>
              <a:t> of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categorical</a:t>
            </a:r>
            <a:r>
              <a:rPr lang="sl-SI" dirty="0"/>
              <a:t> </a:t>
            </a:r>
            <a:r>
              <a:rPr lang="sl-SI" dirty="0" err="1"/>
              <a:t>coding</a:t>
            </a:r>
            <a:r>
              <a:rPr lang="sl-SI" dirty="0"/>
              <a:t> (1-of-C)</a:t>
            </a:r>
          </a:p>
          <a:p>
            <a:pPr marL="1181100" lvl="2" indent="-266700" eaLnBrk="1" hangingPunct="1">
              <a:buFontTx/>
              <a:buAutoNum type="arabicPeriod"/>
            </a:pPr>
            <a:r>
              <a:rPr lang="sl-SI" dirty="0" err="1"/>
              <a:t>Encoding</a:t>
            </a:r>
            <a:r>
              <a:rPr lang="sl-SI" dirty="0"/>
              <a:t> </a:t>
            </a:r>
            <a:r>
              <a:rPr lang="sl-SI" dirty="0" err="1"/>
              <a:t>with</a:t>
            </a:r>
            <a:r>
              <a:rPr lang="sl-SI" dirty="0"/>
              <a:t> </a:t>
            </a:r>
            <a:r>
              <a:rPr lang="sl-SI" dirty="0" err="1"/>
              <a:t>two</a:t>
            </a:r>
            <a:r>
              <a:rPr lang="sl-SI" dirty="0"/>
              <a:t> </a:t>
            </a:r>
            <a:r>
              <a:rPr lang="sl-SI" dirty="0" err="1"/>
              <a:t>dummy</a:t>
            </a:r>
            <a:r>
              <a:rPr lang="sl-SI" dirty="0"/>
              <a:t> </a:t>
            </a:r>
            <a:r>
              <a:rPr lang="sl-SI" dirty="0" err="1"/>
              <a:t>variables</a:t>
            </a:r>
            <a:r>
              <a:rPr lang="sl-SI" dirty="0"/>
              <a:t> (sin, cos)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/>
              <a:t>Data </a:t>
            </a:r>
            <a:r>
              <a:rPr lang="sl-SI" dirty="0" err="1"/>
              <a:t>encoding</a:t>
            </a:r>
            <a:endParaRPr lang="en-US" sz="2800" dirty="0"/>
          </a:p>
        </p:txBody>
      </p:sp>
      <p:pic>
        <p:nvPicPr>
          <p:cNvPr id="22535" name="Picture 8" descr="#circular_discontinuity"/>
          <p:cNvPicPr>
            <a:picLocks noChangeAspect="1" noChangeArrowheads="1"/>
          </p:cNvPicPr>
          <p:nvPr/>
        </p:nvPicPr>
        <p:blipFill>
          <a:blip r:embed="rId2" cstate="print"/>
          <a:srcRect t="5907" b="51186"/>
          <a:stretch>
            <a:fillRect/>
          </a:stretch>
        </p:blipFill>
        <p:spPr bwMode="auto">
          <a:xfrm>
            <a:off x="950913" y="4051300"/>
            <a:ext cx="7097712" cy="228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6" name="AutoShape 9"/>
          <p:cNvSpPr>
            <a:spLocks noChangeArrowheads="1"/>
          </p:cNvSpPr>
          <p:nvPr/>
        </p:nvSpPr>
        <p:spPr bwMode="auto">
          <a:xfrm>
            <a:off x="4414555" y="4729163"/>
            <a:ext cx="554038" cy="6254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537" name="Line 10"/>
          <p:cNvSpPr>
            <a:spLocks noChangeShapeType="1"/>
          </p:cNvSpPr>
          <p:nvPr/>
        </p:nvSpPr>
        <p:spPr bwMode="auto">
          <a:xfrm>
            <a:off x="6219825" y="5051425"/>
            <a:ext cx="5746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Line 11"/>
          <p:cNvSpPr>
            <a:spLocks noChangeShapeType="1"/>
          </p:cNvSpPr>
          <p:nvPr/>
        </p:nvSpPr>
        <p:spPr bwMode="auto">
          <a:xfrm flipV="1">
            <a:off x="6802438" y="4557713"/>
            <a:ext cx="0" cy="4968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6702425" y="4681538"/>
            <a:ext cx="3778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200">
                <a:solidFill>
                  <a:srgbClr val="FF0000"/>
                </a:solidFill>
              </a:rPr>
              <a:t>sin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6334125" y="4821238"/>
            <a:ext cx="4206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200">
                <a:solidFill>
                  <a:srgbClr val="FF0000"/>
                </a:solidFill>
              </a:rPr>
              <a:t>cos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54813" y="4334833"/>
            <a:ext cx="499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100" dirty="0" err="1">
                <a:solidFill>
                  <a:srgbClr val="3333FF"/>
                </a:solidFill>
              </a:rPr>
              <a:t>Mon</a:t>
            </a:r>
            <a:endParaRPr lang="sl-SI" sz="1100" dirty="0">
              <a:solidFill>
                <a:srgbClr val="3333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61062" y="3920495"/>
            <a:ext cx="499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100" dirty="0" err="1">
                <a:solidFill>
                  <a:srgbClr val="3333FF"/>
                </a:solidFill>
              </a:rPr>
              <a:t>Tue</a:t>
            </a:r>
            <a:endParaRPr lang="sl-SI" sz="1100" dirty="0">
              <a:solidFill>
                <a:srgbClr val="3333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60471" y="5789941"/>
            <a:ext cx="499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100" dirty="0">
                <a:solidFill>
                  <a:srgbClr val="3333FF"/>
                </a:solidFill>
              </a:rPr>
              <a:t>Sat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0092" y="5803083"/>
            <a:ext cx="499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100" dirty="0" err="1">
                <a:solidFill>
                  <a:srgbClr val="3333FF"/>
                </a:solidFill>
              </a:rPr>
              <a:t>Fri</a:t>
            </a:r>
            <a:endParaRPr lang="sl-SI" sz="1100" dirty="0">
              <a:solidFill>
                <a:srgbClr val="3333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34617" y="5108199"/>
            <a:ext cx="499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100" dirty="0" err="1">
                <a:solidFill>
                  <a:srgbClr val="3333FF"/>
                </a:solidFill>
              </a:rPr>
              <a:t>Thu</a:t>
            </a:r>
            <a:endParaRPr lang="sl-SI" sz="1100" dirty="0">
              <a:solidFill>
                <a:srgbClr val="3333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60683" y="4296103"/>
            <a:ext cx="499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100" dirty="0" err="1">
                <a:solidFill>
                  <a:srgbClr val="3333FF"/>
                </a:solidFill>
              </a:rPr>
              <a:t>Wed</a:t>
            </a:r>
            <a:endParaRPr lang="sl-SI" sz="1100" dirty="0">
              <a:solidFill>
                <a:srgbClr val="3333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1337" y="5139301"/>
            <a:ext cx="499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100" dirty="0" err="1">
                <a:solidFill>
                  <a:srgbClr val="3333FF"/>
                </a:solidFill>
              </a:rPr>
              <a:t>Sun</a:t>
            </a:r>
            <a:endParaRPr lang="sl-SI" sz="11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8.6  </a:t>
            </a:r>
            <a:r>
              <a:rPr lang="en-US" dirty="0" err="1"/>
              <a:t>Dimensionalit</a:t>
            </a:r>
            <a:r>
              <a:rPr lang="en-GB" dirty="0"/>
              <a:t>y reduction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2080"/>
            <a:ext cx="8229600" cy="497967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/>
              <a:t>In some situations, dimension of the input vector is large, but the components of the vectors are highly correlated</a:t>
            </a:r>
          </a:p>
          <a:p>
            <a:pPr lvl="4" eaLnBrk="1" hangingPunct="1">
              <a:lnSpc>
                <a:spcPct val="90000"/>
              </a:lnSpc>
            </a:pPr>
            <a:endParaRPr lang="en-GB" sz="1600" dirty="0"/>
          </a:p>
          <a:p>
            <a:pPr eaLnBrk="1" hangingPunct="1">
              <a:lnSpc>
                <a:spcPct val="90000"/>
              </a:lnSpc>
            </a:pPr>
            <a:r>
              <a:rPr lang="en-GB" dirty="0"/>
              <a:t>It is useful in this situation to reduce the dimension of the input vectors</a:t>
            </a:r>
            <a:r>
              <a:rPr lang="sl-SI" dirty="0"/>
              <a:t> </a:t>
            </a:r>
            <a:r>
              <a:rPr lang="sl-SI" dirty="0">
                <a:sym typeface="Wingdings" pitchFamily="2" charset="2"/>
              </a:rPr>
              <a:t> </a:t>
            </a:r>
            <a:r>
              <a:rPr lang="sl-SI" dirty="0" err="1">
                <a:solidFill>
                  <a:srgbClr val="3333FF"/>
                </a:solidFill>
                <a:sym typeface="Wingdings" pitchFamily="2" charset="2"/>
              </a:rPr>
              <a:t>feature</a:t>
            </a:r>
            <a:r>
              <a:rPr lang="sl-SI" dirty="0">
                <a:solidFill>
                  <a:srgbClr val="3333FF"/>
                </a:solidFill>
                <a:sym typeface="Wingdings" pitchFamily="2" charset="2"/>
              </a:rPr>
              <a:t> </a:t>
            </a:r>
            <a:r>
              <a:rPr lang="sl-SI" dirty="0" err="1">
                <a:solidFill>
                  <a:srgbClr val="3333FF"/>
                </a:solidFill>
                <a:sym typeface="Wingdings" pitchFamily="2" charset="2"/>
              </a:rPr>
              <a:t>extraction</a:t>
            </a:r>
            <a:endParaRPr lang="en-GB" dirty="0">
              <a:solidFill>
                <a:srgbClr val="3333FF"/>
              </a:solidFill>
            </a:endParaRPr>
          </a:p>
          <a:p>
            <a:pPr lvl="4" eaLnBrk="1" hangingPunct="1">
              <a:lnSpc>
                <a:spcPct val="90000"/>
              </a:lnSpc>
            </a:pPr>
            <a:endParaRPr lang="en-GB" sz="1600" dirty="0"/>
          </a:p>
          <a:p>
            <a:pPr eaLnBrk="1" hangingPunct="1">
              <a:lnSpc>
                <a:spcPct val="90000"/>
              </a:lnSpc>
            </a:pPr>
            <a:r>
              <a:rPr lang="en-GB" dirty="0"/>
              <a:t>An effective procedure for performing this operation is </a:t>
            </a:r>
            <a:r>
              <a:rPr lang="en-GB" dirty="0">
                <a:solidFill>
                  <a:srgbClr val="3333FF"/>
                </a:solidFill>
              </a:rPr>
              <a:t>principal component analysis (</a:t>
            </a:r>
            <a:r>
              <a:rPr lang="en-GB" dirty="0" err="1">
                <a:solidFill>
                  <a:srgbClr val="3333FF"/>
                </a:solidFill>
              </a:rPr>
              <a:t>PCA</a:t>
            </a:r>
            <a:r>
              <a:rPr lang="en-GB" dirty="0">
                <a:solidFill>
                  <a:srgbClr val="3333FF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sl-SI" dirty="0" err="1"/>
              <a:t>PCA</a:t>
            </a:r>
            <a:r>
              <a:rPr lang="sl-SI" dirty="0"/>
              <a:t> i</a:t>
            </a:r>
            <a:r>
              <a:rPr lang="en-GB" dirty="0"/>
              <a:t>s a vector space transform used to reduce multidimensional data to lower dimensions for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err="1"/>
              <a:t>PCA</a:t>
            </a:r>
            <a:r>
              <a:rPr lang="en-GB" dirty="0"/>
              <a:t> method generates a new set of variables, called </a:t>
            </a:r>
            <a:r>
              <a:rPr lang="en-GB" dirty="0">
                <a:solidFill>
                  <a:srgbClr val="3333FF"/>
                </a:solidFill>
              </a:rPr>
              <a:t>principal components</a:t>
            </a:r>
          </a:p>
          <a:p>
            <a:endParaRPr lang="sl-SI" sz="1800" dirty="0"/>
          </a:p>
          <a:p>
            <a:r>
              <a:rPr lang="sl-SI" dirty="0" err="1"/>
              <a:t>Also</a:t>
            </a:r>
            <a:r>
              <a:rPr lang="sl-SI" dirty="0"/>
              <a:t> n</a:t>
            </a:r>
            <a:r>
              <a:rPr lang="en-US" dirty="0" err="1"/>
              <a:t>eural</a:t>
            </a:r>
            <a:r>
              <a:rPr lang="en-US" dirty="0"/>
              <a:t> net</a:t>
            </a:r>
            <a:r>
              <a:rPr lang="sl-SI" dirty="0" err="1"/>
              <a:t>works</a:t>
            </a:r>
            <a:r>
              <a:rPr lang="sl-SI" dirty="0"/>
              <a:t> </a:t>
            </a:r>
            <a:r>
              <a:rPr lang="sl-SI" dirty="0" err="1"/>
              <a:t>can</a:t>
            </a:r>
            <a:r>
              <a:rPr lang="sl-SI" dirty="0"/>
              <a:t> be used </a:t>
            </a:r>
            <a:r>
              <a:rPr lang="en-US" dirty="0"/>
              <a:t>for dimensionality reduction</a:t>
            </a:r>
            <a:r>
              <a:rPr lang="sl-SI" dirty="0"/>
              <a:t> (</a:t>
            </a:r>
            <a:r>
              <a:rPr lang="sl-SI"/>
              <a:t>autoencoder)</a:t>
            </a:r>
            <a:endParaRPr lang="sl-SI" sz="1800" dirty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© 2022</a:t>
            </a:r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#</a:t>
            </a:r>
            <a:fld id="{D63219A0-0A7C-48B7-A1D0-2F85A73EAB6C}" type="slidenum">
              <a:rPr lang="sl-SI" smtClean="0"/>
              <a:pPr>
                <a:defRPr/>
              </a:pPr>
              <a:t>19</a:t>
            </a:fld>
            <a:endParaRPr lang="sl-SI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1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5A93913A-5B9A-45F0-B92B-36CFECEFCFE4}" type="slidenum">
              <a:rPr lang="sl-SI" smtClean="0"/>
              <a:pPr/>
              <a:t>2</a:t>
            </a:fld>
            <a:endParaRPr lang="sl-SI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/>
              <a:t>8.</a:t>
            </a:r>
            <a:r>
              <a:rPr lang="en-GB" dirty="0"/>
              <a:t>1</a:t>
            </a:r>
            <a:r>
              <a:rPr lang="sl-SI" dirty="0"/>
              <a:t>  </a:t>
            </a:r>
            <a:r>
              <a:rPr lang="en-GB" dirty="0"/>
              <a:t>AI workflow</a:t>
            </a:r>
            <a:endParaRPr lang="en-US" dirty="0"/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2713"/>
            <a:ext cx="8229600" cy="4999037"/>
          </a:xfrm>
        </p:spPr>
        <p:txBody>
          <a:bodyPr/>
          <a:lstStyle/>
          <a:p>
            <a:pPr marL="457200" indent="-457200" eaLnBrk="1" hangingPunct="1">
              <a:buFontTx/>
              <a:buNone/>
              <a:defRPr/>
            </a:pPr>
            <a:r>
              <a:rPr lang="sl-SI" dirty="0"/>
              <a:t>	</a:t>
            </a:r>
            <a:endParaRPr lang="en-US" dirty="0"/>
          </a:p>
        </p:txBody>
      </p:sp>
      <p:sp>
        <p:nvSpPr>
          <p:cNvPr id="47111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3A6F5F-90A1-7F88-D9AE-14E97002558D}"/>
              </a:ext>
            </a:extLst>
          </p:cNvPr>
          <p:cNvGrpSpPr/>
          <p:nvPr/>
        </p:nvGrpSpPr>
        <p:grpSpPr>
          <a:xfrm>
            <a:off x="646917" y="2087856"/>
            <a:ext cx="2057401" cy="2537502"/>
            <a:chOff x="1356519" y="1640808"/>
            <a:chExt cx="2743201" cy="3383336"/>
          </a:xfrm>
        </p:grpSpPr>
        <p:sp>
          <p:nvSpPr>
            <p:cNvPr id="9" name="AutoShape 19">
              <a:extLst>
                <a:ext uri="{FF2B5EF4-FFF2-40B4-BE49-F238E27FC236}">
                  <a16:creationId xmlns:a16="http://schemas.microsoft.com/office/drawing/2014/main" id="{532BB578-E37D-BE22-5F6C-A7BCFB987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520" y="2090243"/>
              <a:ext cx="2743200" cy="2933901"/>
            </a:xfrm>
            <a:prstGeom prst="rect">
              <a:avLst/>
            </a:prstGeom>
            <a:solidFill>
              <a:srgbClr val="00569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4290" tIns="6858" rIns="34290" bIns="17145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52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ounded Rectangle 167">
              <a:extLst>
                <a:ext uri="{FF2B5EF4-FFF2-40B4-BE49-F238E27FC236}">
                  <a16:creationId xmlns:a16="http://schemas.microsoft.com/office/drawing/2014/main" id="{E0819ADD-25C9-84DE-F3C8-9EF3BE175CEF}"/>
                </a:ext>
              </a:extLst>
            </p:cNvPr>
            <p:cNvSpPr/>
            <p:nvPr/>
          </p:nvSpPr>
          <p:spPr bwMode="auto">
            <a:xfrm>
              <a:off x="1995632" y="3120018"/>
              <a:ext cx="2102234" cy="658368"/>
            </a:xfrm>
            <a:prstGeom prst="rect">
              <a:avLst/>
            </a:prstGeom>
            <a:noFill/>
            <a:ln w="19050" algn="ctr">
              <a:noFill/>
              <a:round/>
              <a:headEnd/>
              <a:tailEnd/>
            </a:ln>
          </p:spPr>
          <p:txBody>
            <a:bodyPr lIns="3429" tIns="3429" rIns="3429" bIns="3429" anchor="ctr"/>
            <a:lstStyle/>
            <a:p>
              <a:pPr>
                <a:defRPr/>
              </a:pPr>
              <a:r>
                <a:rPr lang="en-US" sz="1200" dirty="0">
                  <a:solidFill>
                    <a:prstClr val="white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rial" pitchFamily="34" charset="0"/>
                </a:rPr>
                <a:t>Ground truth labeling</a:t>
              </a:r>
            </a:p>
          </p:txBody>
        </p:sp>
        <p:sp>
          <p:nvSpPr>
            <p:cNvPr id="11" name="Chevron 65">
              <a:extLst>
                <a:ext uri="{FF2B5EF4-FFF2-40B4-BE49-F238E27FC236}">
                  <a16:creationId xmlns:a16="http://schemas.microsoft.com/office/drawing/2014/main" id="{63C04AF0-1DD2-5237-2390-D6C79FCC0BA2}"/>
                </a:ext>
              </a:extLst>
            </p:cNvPr>
            <p:cNvSpPr/>
            <p:nvPr/>
          </p:nvSpPr>
          <p:spPr>
            <a:xfrm>
              <a:off x="1356519" y="1640808"/>
              <a:ext cx="2743200" cy="457200"/>
            </a:xfrm>
            <a:prstGeom prst="rect">
              <a:avLst/>
            </a:prstGeom>
            <a:solidFill>
              <a:srgbClr val="008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500" b="1" cap="all">
                  <a:solidFill>
                    <a:prstClr val="white"/>
                  </a:solidFill>
                  <a:latin typeface="+mj-lt"/>
                  <a:ea typeface="Malgun Gothic" panose="020B0503020000020004" pitchFamily="34" charset="-127"/>
                  <a:cs typeface="Arial" pitchFamily="34" charset="0"/>
                </a:rPr>
                <a:t>Prepare Data</a:t>
              </a:r>
            </a:p>
          </p:txBody>
        </p:sp>
        <p:sp>
          <p:nvSpPr>
            <p:cNvPr id="12" name="Rounded Rectangle 167">
              <a:extLst>
                <a:ext uri="{FF2B5EF4-FFF2-40B4-BE49-F238E27FC236}">
                  <a16:creationId xmlns:a16="http://schemas.microsoft.com/office/drawing/2014/main" id="{781AE6D1-8292-253E-A500-EDBD50B0295F}"/>
                </a:ext>
              </a:extLst>
            </p:cNvPr>
            <p:cNvSpPr/>
            <p:nvPr/>
          </p:nvSpPr>
          <p:spPr bwMode="auto">
            <a:xfrm>
              <a:off x="1999519" y="2209355"/>
              <a:ext cx="1985972" cy="658368"/>
            </a:xfrm>
            <a:prstGeom prst="rect">
              <a:avLst/>
            </a:prstGeom>
            <a:noFill/>
            <a:ln w="19050" algn="ctr">
              <a:noFill/>
              <a:round/>
              <a:headEnd/>
              <a:tailEnd/>
            </a:ln>
          </p:spPr>
          <p:txBody>
            <a:bodyPr lIns="3429" tIns="3429" rIns="3429" bIns="3429" anchor="ctr"/>
            <a:lstStyle/>
            <a:p>
              <a:pPr>
                <a:defRPr/>
              </a:pPr>
              <a:r>
                <a:rPr lang="en-US" sz="1200" dirty="0">
                  <a:solidFill>
                    <a:prstClr val="white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rial" pitchFamily="34" charset="0"/>
                </a:rPr>
                <a:t>Data access and preprocessing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72BA07D6-998C-8994-43AE-FC9E97867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2426" y="2290928"/>
              <a:ext cx="485775" cy="48577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97112B40-2709-C427-D978-043A02AE9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23167" y="3196822"/>
              <a:ext cx="485775" cy="485775"/>
            </a:xfrm>
            <a:prstGeom prst="rect">
              <a:avLst/>
            </a:prstGeom>
          </p:spPr>
        </p:pic>
        <p:sp>
          <p:nvSpPr>
            <p:cNvPr id="15" name="Rounded Rectangle 168">
              <a:extLst>
                <a:ext uri="{FF2B5EF4-FFF2-40B4-BE49-F238E27FC236}">
                  <a16:creationId xmlns:a16="http://schemas.microsoft.com/office/drawing/2014/main" id="{244B66DC-9AAF-FC03-BA6B-2C171BCAA77A}"/>
                </a:ext>
              </a:extLst>
            </p:cNvPr>
            <p:cNvSpPr/>
            <p:nvPr/>
          </p:nvSpPr>
          <p:spPr bwMode="auto">
            <a:xfrm>
              <a:off x="2023005" y="4093320"/>
              <a:ext cx="1907507" cy="658368"/>
            </a:xfrm>
            <a:prstGeom prst="rect">
              <a:avLst/>
            </a:prstGeom>
            <a:noFill/>
            <a:ln w="19050" algn="ctr">
              <a:noFill/>
              <a:round/>
              <a:headEnd/>
              <a:tailEnd/>
            </a:ln>
          </p:spPr>
          <p:txBody>
            <a:bodyPr lIns="3429" tIns="3429" rIns="3429" bIns="3429" anchor="ctr"/>
            <a:lstStyle/>
            <a:p>
              <a:pPr>
                <a:defRPr/>
              </a:pPr>
              <a:r>
                <a:rPr lang="en-US" sz="1200">
                  <a:solidFill>
                    <a:prstClr val="white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rial" pitchFamily="34" charset="0"/>
                </a:rPr>
                <a:t>Simulation-based data generation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BAB3135D-5B0C-3127-6DA6-010C675CC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44964" y="4127655"/>
              <a:ext cx="485775" cy="485775"/>
            </a:xfrm>
            <a:prstGeom prst="rect">
              <a:avLst/>
            </a:prstGeom>
          </p:spPr>
        </p:pic>
      </p:grp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497D759B-CC28-D7D5-A5DD-004A4BEF45DE}"/>
              </a:ext>
            </a:extLst>
          </p:cNvPr>
          <p:cNvSpPr/>
          <p:nvPr/>
        </p:nvSpPr>
        <p:spPr>
          <a:xfrm>
            <a:off x="2807268" y="3258029"/>
            <a:ext cx="586076" cy="302045"/>
          </a:xfrm>
          <a:prstGeom prst="leftRightArrow">
            <a:avLst/>
          </a:prstGeom>
          <a:solidFill>
            <a:srgbClr val="008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261F499A-10AD-514C-2CFA-E541EE2D0DB6}"/>
              </a:ext>
            </a:extLst>
          </p:cNvPr>
          <p:cNvSpPr/>
          <p:nvPr/>
        </p:nvSpPr>
        <p:spPr>
          <a:xfrm>
            <a:off x="5746675" y="3258029"/>
            <a:ext cx="586076" cy="302045"/>
          </a:xfrm>
          <a:prstGeom prst="leftRightArrow">
            <a:avLst/>
          </a:prstGeom>
          <a:solidFill>
            <a:srgbClr val="008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36BBF4-76AB-7207-3A2B-71E067FE5C99}"/>
              </a:ext>
            </a:extLst>
          </p:cNvPr>
          <p:cNvSpPr txBox="1"/>
          <p:nvPr/>
        </p:nvSpPr>
        <p:spPr>
          <a:xfrm>
            <a:off x="646917" y="4920616"/>
            <a:ext cx="788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>
                <a:solidFill>
                  <a:prstClr val="white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itchFamily="34" charset="0"/>
              </a:rPr>
              <a:t>I</a:t>
            </a:r>
            <a:r>
              <a:rPr lang="en-US" sz="24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Iteration and Refinement</a:t>
            </a:r>
          </a:p>
        </p:txBody>
      </p:sp>
      <p:sp>
        <p:nvSpPr>
          <p:cNvPr id="20" name="Arrow: Left-Up 19">
            <a:extLst>
              <a:ext uri="{FF2B5EF4-FFF2-40B4-BE49-F238E27FC236}">
                <a16:creationId xmlns:a16="http://schemas.microsoft.com/office/drawing/2014/main" id="{7DE47E7C-FA4B-FB9A-7453-F0A3903DF52D}"/>
              </a:ext>
            </a:extLst>
          </p:cNvPr>
          <p:cNvSpPr/>
          <p:nvPr/>
        </p:nvSpPr>
        <p:spPr>
          <a:xfrm>
            <a:off x="6725714" y="4737735"/>
            <a:ext cx="950652" cy="575295"/>
          </a:xfrm>
          <a:prstGeom prst="leftUpArrow">
            <a:avLst/>
          </a:prstGeom>
          <a:solidFill>
            <a:srgbClr val="008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Arrow: Left-Up 20">
            <a:extLst>
              <a:ext uri="{FF2B5EF4-FFF2-40B4-BE49-F238E27FC236}">
                <a16:creationId xmlns:a16="http://schemas.microsoft.com/office/drawing/2014/main" id="{7ECF9058-3962-B3F3-300A-9263C979CF99}"/>
              </a:ext>
            </a:extLst>
          </p:cNvPr>
          <p:cNvSpPr/>
          <p:nvPr/>
        </p:nvSpPr>
        <p:spPr>
          <a:xfrm flipH="1">
            <a:off x="1474897" y="4708868"/>
            <a:ext cx="950652" cy="575295"/>
          </a:xfrm>
          <a:prstGeom prst="leftUpArrow">
            <a:avLst/>
          </a:prstGeom>
          <a:solidFill>
            <a:srgbClr val="008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DE955B9-FA2D-EDAE-54D8-ED9DEF820685}"/>
              </a:ext>
            </a:extLst>
          </p:cNvPr>
          <p:cNvGrpSpPr/>
          <p:nvPr/>
        </p:nvGrpSpPr>
        <p:grpSpPr>
          <a:xfrm>
            <a:off x="3559839" y="2087856"/>
            <a:ext cx="2058791" cy="2537502"/>
            <a:chOff x="4645898" y="1640808"/>
            <a:chExt cx="2745054" cy="3383336"/>
          </a:xfrm>
        </p:grpSpPr>
        <p:sp>
          <p:nvSpPr>
            <p:cNvPr id="23" name="AutoShape 19">
              <a:extLst>
                <a:ext uri="{FF2B5EF4-FFF2-40B4-BE49-F238E27FC236}">
                  <a16:creationId xmlns:a16="http://schemas.microsoft.com/office/drawing/2014/main" id="{EF832264-8F32-9066-2679-BB0B1F36F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898" y="2091176"/>
              <a:ext cx="2743200" cy="2932968"/>
            </a:xfrm>
            <a:prstGeom prst="rect">
              <a:avLst/>
            </a:prstGeom>
            <a:solidFill>
              <a:srgbClr val="00569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4290" tIns="6858" rIns="34290" bIns="17145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52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Chevron 65">
              <a:extLst>
                <a:ext uri="{FF2B5EF4-FFF2-40B4-BE49-F238E27FC236}">
                  <a16:creationId xmlns:a16="http://schemas.microsoft.com/office/drawing/2014/main" id="{7FAFF26A-3EF7-08AD-7CE6-9314CEF6601D}"/>
                </a:ext>
              </a:extLst>
            </p:cNvPr>
            <p:cNvSpPr/>
            <p:nvPr/>
          </p:nvSpPr>
          <p:spPr>
            <a:xfrm>
              <a:off x="4647752" y="1640808"/>
              <a:ext cx="2743200" cy="457200"/>
            </a:xfrm>
            <a:prstGeom prst="rect">
              <a:avLst/>
            </a:prstGeom>
            <a:solidFill>
              <a:srgbClr val="008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500" b="1" cap="all">
                  <a:solidFill>
                    <a:prstClr val="white"/>
                  </a:solidFill>
                  <a:latin typeface="+mj-lt"/>
                  <a:ea typeface="Malgun Gothic" panose="020B0503020000020004" pitchFamily="34" charset="-127"/>
                  <a:cs typeface="Arial" pitchFamily="34" charset="0"/>
                </a:rPr>
                <a:t>Train Model</a:t>
              </a:r>
            </a:p>
          </p:txBody>
        </p:sp>
        <p:sp>
          <p:nvSpPr>
            <p:cNvPr id="25" name="Rounded Rectangle 168">
              <a:extLst>
                <a:ext uri="{FF2B5EF4-FFF2-40B4-BE49-F238E27FC236}">
                  <a16:creationId xmlns:a16="http://schemas.microsoft.com/office/drawing/2014/main" id="{E28723C8-E8A9-E7DB-E485-89202D045545}"/>
                </a:ext>
              </a:extLst>
            </p:cNvPr>
            <p:cNvSpPr/>
            <p:nvPr/>
          </p:nvSpPr>
          <p:spPr bwMode="auto">
            <a:xfrm>
              <a:off x="5427250" y="3285298"/>
              <a:ext cx="1897312" cy="545294"/>
            </a:xfrm>
            <a:prstGeom prst="rect">
              <a:avLst/>
            </a:prstGeom>
            <a:noFill/>
            <a:ln w="19050" algn="ctr">
              <a:noFill/>
              <a:round/>
              <a:headEnd/>
              <a:tailEnd/>
            </a:ln>
          </p:spPr>
          <p:txBody>
            <a:bodyPr lIns="3429" tIns="3429" rIns="3429" bIns="3429" anchor="ctr"/>
            <a:lstStyle/>
            <a:p>
              <a:pPr>
                <a:defRPr/>
              </a:pPr>
              <a:r>
                <a:rPr lang="en-US" sz="1200">
                  <a:solidFill>
                    <a:prstClr val="white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rial" pitchFamily="34" charset="0"/>
                </a:rPr>
                <a:t>Model exchange across frameworks</a:t>
              </a:r>
            </a:p>
          </p:txBody>
        </p:sp>
        <p:sp>
          <p:nvSpPr>
            <p:cNvPr id="26" name="Rounded Rectangle 168">
              <a:extLst>
                <a:ext uri="{FF2B5EF4-FFF2-40B4-BE49-F238E27FC236}">
                  <a16:creationId xmlns:a16="http://schemas.microsoft.com/office/drawing/2014/main" id="{C958F966-F6FD-65A5-6870-AD114BCF657A}"/>
                </a:ext>
              </a:extLst>
            </p:cNvPr>
            <p:cNvSpPr/>
            <p:nvPr/>
          </p:nvSpPr>
          <p:spPr bwMode="auto">
            <a:xfrm>
              <a:off x="5443661" y="2316436"/>
              <a:ext cx="1845782" cy="658368"/>
            </a:xfrm>
            <a:prstGeom prst="rect">
              <a:avLst/>
            </a:prstGeom>
            <a:noFill/>
            <a:ln w="19050" algn="ctr">
              <a:noFill/>
              <a:round/>
              <a:headEnd/>
              <a:tailEnd/>
            </a:ln>
          </p:spPr>
          <p:txBody>
            <a:bodyPr lIns="3429" tIns="3429" rIns="3429" bIns="3429" anchor="ctr"/>
            <a:lstStyle/>
            <a:p>
              <a:pPr>
                <a:defRPr/>
              </a:pPr>
              <a:r>
                <a:rPr lang="en-US" sz="1200">
                  <a:solidFill>
                    <a:prstClr val="white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rial" pitchFamily="34" charset="0"/>
                </a:rPr>
                <a:t>Model design,</a:t>
              </a:r>
            </a:p>
            <a:p>
              <a:pPr>
                <a:defRPr/>
              </a:pPr>
              <a:r>
                <a:rPr lang="en-US" sz="1200">
                  <a:solidFill>
                    <a:prstClr val="white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rial" pitchFamily="34" charset="0"/>
                </a:rPr>
                <a:t>Hyperparameter tuning</a:t>
              </a:r>
            </a:p>
          </p:txBody>
        </p:sp>
        <p:sp>
          <p:nvSpPr>
            <p:cNvPr id="27" name="Rounded Rectangle 168">
              <a:extLst>
                <a:ext uri="{FF2B5EF4-FFF2-40B4-BE49-F238E27FC236}">
                  <a16:creationId xmlns:a16="http://schemas.microsoft.com/office/drawing/2014/main" id="{D0C3D553-B521-351A-7ACC-5EA86FAE27F4}"/>
                </a:ext>
              </a:extLst>
            </p:cNvPr>
            <p:cNvSpPr/>
            <p:nvPr/>
          </p:nvSpPr>
          <p:spPr bwMode="auto">
            <a:xfrm>
              <a:off x="5443661" y="4110774"/>
              <a:ext cx="1819459" cy="619999"/>
            </a:xfrm>
            <a:prstGeom prst="rect">
              <a:avLst/>
            </a:prstGeom>
            <a:noFill/>
            <a:ln w="19050" algn="ctr">
              <a:noFill/>
              <a:round/>
              <a:headEnd/>
              <a:tailEnd/>
            </a:ln>
          </p:spPr>
          <p:txBody>
            <a:bodyPr lIns="3429" tIns="3429" rIns="3429" bIns="3429" anchor="ctr"/>
            <a:lstStyle/>
            <a:p>
              <a:pPr>
                <a:defRPr/>
              </a:pPr>
              <a:r>
                <a:rPr lang="en-US" sz="1200">
                  <a:solidFill>
                    <a:prstClr val="white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rial" pitchFamily="34" charset="0"/>
                </a:rPr>
                <a:t>Hardware-accelerated training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80A7402-52F3-1D20-0471-AF81541E50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5046" b="93578" l="2349" r="21590">
                          <a14:foregroundMark x1="11924" y1="5046" x2="11924" y2="5046"/>
                          <a14:foregroundMark x1="21680" y1="50459" x2="21680" y2="50459"/>
                          <a14:foregroundMark x1="12105" y1="93578" x2="12105" y2="93578"/>
                        </a14:backgroundRemoval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 r="76387"/>
            <a:stretch/>
          </p:blipFill>
          <p:spPr>
            <a:xfrm>
              <a:off x="4765093" y="2350675"/>
              <a:ext cx="546204" cy="499935"/>
            </a:xfrm>
            <a:prstGeom prst="rect">
              <a:avLst/>
            </a:prstGeom>
          </p:spPr>
        </p:pic>
        <p:pic>
          <p:nvPicPr>
            <p:cNvPr id="29" name="Graphic 28" descr="Gauge">
              <a:extLst>
                <a:ext uri="{FF2B5EF4-FFF2-40B4-BE49-F238E27FC236}">
                  <a16:creationId xmlns:a16="http://schemas.microsoft.com/office/drawing/2014/main" id="{3A581281-49DF-CAA5-054D-875ADA0C1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85018" y="4163180"/>
              <a:ext cx="465849" cy="465849"/>
            </a:xfrm>
            <a:prstGeom prst="rect">
              <a:avLst/>
            </a:prstGeom>
          </p:spPr>
        </p:pic>
        <p:pic>
          <p:nvPicPr>
            <p:cNvPr id="30" name="Graphic 29" descr="Network diagram">
              <a:extLst>
                <a:ext uri="{FF2B5EF4-FFF2-40B4-BE49-F238E27FC236}">
                  <a16:creationId xmlns:a16="http://schemas.microsoft.com/office/drawing/2014/main" id="{E20322F6-FBB7-AEFB-7ABC-7AA661678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74651" y="3285297"/>
              <a:ext cx="545295" cy="54529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7EB015-5833-85EB-1E2A-BDD2448083A3}"/>
              </a:ext>
            </a:extLst>
          </p:cNvPr>
          <p:cNvGrpSpPr/>
          <p:nvPr/>
        </p:nvGrpSpPr>
        <p:grpSpPr>
          <a:xfrm>
            <a:off x="6468938" y="2087857"/>
            <a:ext cx="2064679" cy="2541295"/>
            <a:chOff x="8524696" y="1640809"/>
            <a:chExt cx="2752905" cy="3388393"/>
          </a:xfrm>
        </p:grpSpPr>
        <p:sp>
          <p:nvSpPr>
            <p:cNvPr id="32" name="AutoShape 19">
              <a:extLst>
                <a:ext uri="{FF2B5EF4-FFF2-40B4-BE49-F238E27FC236}">
                  <a16:creationId xmlns:a16="http://schemas.microsoft.com/office/drawing/2014/main" id="{08B00AE7-128D-01E0-B0FC-9DB553A2C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696" y="2095300"/>
              <a:ext cx="2743201" cy="2933902"/>
            </a:xfrm>
            <a:prstGeom prst="rect">
              <a:avLst/>
            </a:prstGeom>
            <a:solidFill>
              <a:srgbClr val="00569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4290" tIns="6858" rIns="34290" bIns="17145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52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Chevron 65">
              <a:extLst>
                <a:ext uri="{FF2B5EF4-FFF2-40B4-BE49-F238E27FC236}">
                  <a16:creationId xmlns:a16="http://schemas.microsoft.com/office/drawing/2014/main" id="{3D373855-AC75-856C-8FD0-F16A3D5302C5}"/>
                </a:ext>
              </a:extLst>
            </p:cNvPr>
            <p:cNvSpPr/>
            <p:nvPr/>
          </p:nvSpPr>
          <p:spPr>
            <a:xfrm>
              <a:off x="8524696" y="1640809"/>
              <a:ext cx="2745476" cy="457200"/>
            </a:xfrm>
            <a:prstGeom prst="rect">
              <a:avLst/>
            </a:prstGeom>
            <a:solidFill>
              <a:srgbClr val="008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500" b="1" cap="all">
                  <a:solidFill>
                    <a:prstClr val="white"/>
                  </a:solidFill>
                  <a:latin typeface="+mj-lt"/>
                  <a:ea typeface="Malgun Gothic" panose="020B0503020000020004" pitchFamily="34" charset="-127"/>
                  <a:cs typeface="Arial" pitchFamily="34" charset="0"/>
                </a:rPr>
                <a:t>Deploy</a:t>
              </a:r>
              <a:r>
                <a:rPr lang="en-US" sz="1350" b="1" cap="all">
                  <a:solidFill>
                    <a:prstClr val="white"/>
                  </a:solidFill>
                  <a:latin typeface="+mj-lt"/>
                  <a:ea typeface="Malgun Gothic" panose="020B0503020000020004" pitchFamily="34" charset="-127"/>
                  <a:cs typeface="Arial" pitchFamily="34" charset="0"/>
                </a:rPr>
                <a:t> </a:t>
              </a:r>
              <a:r>
                <a:rPr lang="en-US" sz="1500" b="1" cap="all">
                  <a:solidFill>
                    <a:prstClr val="white"/>
                  </a:solidFill>
                  <a:latin typeface="+mj-lt"/>
                  <a:ea typeface="Malgun Gothic" panose="020B0503020000020004" pitchFamily="34" charset="-127"/>
                  <a:cs typeface="Arial" pitchFamily="34" charset="0"/>
                </a:rPr>
                <a:t>System</a:t>
              </a:r>
              <a:endParaRPr lang="en-US" sz="1350" b="1" cap="all">
                <a:solidFill>
                  <a:prstClr val="white"/>
                </a:solidFill>
                <a:latin typeface="+mj-lt"/>
                <a:ea typeface="Malgun Gothic" panose="020B0503020000020004" pitchFamily="34" charset="-127"/>
                <a:cs typeface="Arial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E093514-9BF4-42FF-00BA-D4E91C08D310}"/>
                </a:ext>
              </a:extLst>
            </p:cNvPr>
            <p:cNvSpPr/>
            <p:nvPr/>
          </p:nvSpPr>
          <p:spPr>
            <a:xfrm>
              <a:off x="9340739" y="4123673"/>
              <a:ext cx="1750131" cy="584775"/>
            </a:xfrm>
            <a:prstGeom prst="rect">
              <a:avLst/>
            </a:prstGeom>
          </p:spPr>
          <p:txBody>
            <a:bodyPr wrap="square" lIns="6858" rIns="6858">
              <a:noAutofit/>
            </a:bodyPr>
            <a:lstStyle/>
            <a:p>
              <a:r>
                <a:rPr lang="en-US" sz="1200">
                  <a:solidFill>
                    <a:prstClr val="white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rial" pitchFamily="34" charset="0"/>
                </a:rPr>
                <a:t>Enterprise Deployment</a:t>
              </a:r>
            </a:p>
          </p:txBody>
        </p:sp>
        <p:sp>
          <p:nvSpPr>
            <p:cNvPr id="35" name="Rounded Rectangle 168">
              <a:extLst>
                <a:ext uri="{FF2B5EF4-FFF2-40B4-BE49-F238E27FC236}">
                  <a16:creationId xmlns:a16="http://schemas.microsoft.com/office/drawing/2014/main" id="{3F0287BB-571D-DC2B-D759-E059013BA251}"/>
                </a:ext>
              </a:extLst>
            </p:cNvPr>
            <p:cNvSpPr/>
            <p:nvPr/>
          </p:nvSpPr>
          <p:spPr bwMode="auto">
            <a:xfrm>
              <a:off x="9340739" y="3191892"/>
              <a:ext cx="1936862" cy="658368"/>
            </a:xfrm>
            <a:prstGeom prst="rect">
              <a:avLst/>
            </a:prstGeom>
            <a:noFill/>
            <a:ln w="19050" algn="ctr">
              <a:noFill/>
              <a:round/>
              <a:headEnd/>
              <a:tailEnd/>
            </a:ln>
          </p:spPr>
          <p:txBody>
            <a:bodyPr lIns="3429" tIns="3429" rIns="3429" bIns="3429" anchor="ctr"/>
            <a:lstStyle/>
            <a:p>
              <a:pPr>
                <a:defRPr/>
              </a:pPr>
              <a:r>
                <a:rPr lang="en-US" sz="1200">
                  <a:solidFill>
                    <a:prstClr val="white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rial" pitchFamily="34" charset="0"/>
                </a:rPr>
                <a:t>Edge deployment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50E8745F-E6D9-29F9-7313-734C5CA5A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584463" y="3201039"/>
              <a:ext cx="640078" cy="640076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59BD04CF-FB47-BB67-D34C-BC184F9F0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584461" y="2307941"/>
              <a:ext cx="640080" cy="640080"/>
            </a:xfrm>
            <a:prstGeom prst="rect">
              <a:avLst/>
            </a:prstGeom>
          </p:spPr>
        </p:pic>
        <p:sp>
          <p:nvSpPr>
            <p:cNvPr id="38" name="Rounded Rectangle 167">
              <a:extLst>
                <a:ext uri="{FF2B5EF4-FFF2-40B4-BE49-F238E27FC236}">
                  <a16:creationId xmlns:a16="http://schemas.microsoft.com/office/drawing/2014/main" id="{8B5317CA-F17F-877A-2351-03843B939B27}"/>
                </a:ext>
              </a:extLst>
            </p:cNvPr>
            <p:cNvSpPr/>
            <p:nvPr/>
          </p:nvSpPr>
          <p:spPr bwMode="auto">
            <a:xfrm>
              <a:off x="9340739" y="2329777"/>
              <a:ext cx="1866329" cy="658614"/>
            </a:xfrm>
            <a:prstGeom prst="rect">
              <a:avLst/>
            </a:prstGeom>
            <a:noFill/>
            <a:ln w="19050" algn="ctr">
              <a:noFill/>
              <a:round/>
              <a:headEnd/>
              <a:tailEnd/>
            </a:ln>
          </p:spPr>
          <p:txBody>
            <a:bodyPr lIns="3429" tIns="3429" rIns="3429" bIns="3429" anchor="ctr"/>
            <a:lstStyle/>
            <a:p>
              <a:pPr>
                <a:defRPr/>
              </a:pPr>
              <a:r>
                <a:rPr lang="en-US" sz="1200">
                  <a:solidFill>
                    <a:prstClr val="white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rial" pitchFamily="34" charset="0"/>
                </a:rPr>
                <a:t>Multiplatform code generation (CPU, GPU)</a:t>
              </a:r>
            </a:p>
          </p:txBody>
        </p:sp>
        <p:pic>
          <p:nvPicPr>
            <p:cNvPr id="39" name="Graphic 38" descr="Cloud Computing">
              <a:extLst>
                <a:ext uri="{FF2B5EF4-FFF2-40B4-BE49-F238E27FC236}">
                  <a16:creationId xmlns:a16="http://schemas.microsoft.com/office/drawing/2014/main" id="{1FC08BF3-28EB-4E23-C72E-71E4AEDDA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687369" y="4163180"/>
              <a:ext cx="488836" cy="4888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560E2430-25AE-4266-96D3-3A039391454A}" type="slidenum">
              <a:rPr lang="sl-SI" smtClean="0"/>
              <a:pPr/>
              <a:t>20</a:t>
            </a:fld>
            <a:endParaRPr lang="sl-SI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</a:t>
            </a:r>
            <a:r>
              <a:rPr lang="sl-SI" dirty="0"/>
              <a:t>rincipal </a:t>
            </a:r>
            <a:r>
              <a:rPr lang="en-GB" dirty="0"/>
              <a:t>C</a:t>
            </a:r>
            <a:r>
              <a:rPr lang="sl-SI" dirty="0"/>
              <a:t>omponents</a:t>
            </a:r>
            <a:r>
              <a:rPr lang="en-GB" dirty="0"/>
              <a:t> Analysis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/>
              <a:t>Input</a:t>
            </a:r>
            <a:r>
              <a:rPr lang="sl-SI" dirty="0"/>
              <a:t> </a:t>
            </a:r>
            <a:r>
              <a:rPr lang="sl-SI" dirty="0" err="1"/>
              <a:t>matrix</a:t>
            </a:r>
            <a:r>
              <a:rPr lang="sl-SI" dirty="0"/>
              <a:t> </a:t>
            </a:r>
            <a:r>
              <a:rPr lang="sl-SI" i="1" dirty="0"/>
              <a:t>X</a:t>
            </a:r>
            <a:r>
              <a:rPr lang="sl-SI" dirty="0"/>
              <a:t> is </a:t>
            </a:r>
            <a:r>
              <a:rPr lang="sl-SI" dirty="0" err="1"/>
              <a:t>represented</a:t>
            </a:r>
            <a:r>
              <a:rPr lang="sl-SI" dirty="0"/>
              <a:t> as a </a:t>
            </a:r>
            <a:r>
              <a:rPr lang="sl-SI" dirty="0" err="1"/>
              <a:t>linear</a:t>
            </a:r>
            <a:r>
              <a:rPr lang="sl-SI" dirty="0"/>
              <a:t> </a:t>
            </a:r>
            <a:r>
              <a:rPr lang="sl-SI" dirty="0" err="1"/>
              <a:t>combination</a:t>
            </a:r>
            <a:r>
              <a:rPr lang="sl-SI" dirty="0"/>
              <a:t> of principal </a:t>
            </a:r>
            <a:r>
              <a:rPr lang="sl-SI" dirty="0" err="1"/>
              <a:t>components</a:t>
            </a:r>
            <a:r>
              <a:rPr lang="sl-SI" dirty="0"/>
              <a:t> </a:t>
            </a:r>
            <a:r>
              <a:rPr lang="sl-SI" i="1" dirty="0" err="1">
                <a:cs typeface="Arial" charset="0"/>
              </a:rPr>
              <a:t>z</a:t>
            </a:r>
            <a:r>
              <a:rPr lang="sl-SI" i="1" baseline="-25000" dirty="0" err="1">
                <a:cs typeface="Arial" charset="0"/>
              </a:rPr>
              <a:t>p</a:t>
            </a:r>
            <a:endParaRPr lang="sl-SI" sz="3200" i="1" dirty="0"/>
          </a:p>
          <a:p>
            <a:pPr lvl="3" eaLnBrk="1" hangingPunct="1"/>
            <a:endParaRPr lang="sl-SI" sz="2000" dirty="0"/>
          </a:p>
          <a:p>
            <a:pPr lvl="2" eaLnBrk="1" hangingPunct="1"/>
            <a:endParaRPr lang="sl-SI" sz="2200" dirty="0"/>
          </a:p>
          <a:p>
            <a:pPr eaLnBrk="1" hangingPunct="1"/>
            <a:r>
              <a:rPr lang="sl-SI" dirty="0" err="1"/>
              <a:t>Projection</a:t>
            </a:r>
            <a:r>
              <a:rPr lang="sl-SI" dirty="0"/>
              <a:t> </a:t>
            </a:r>
            <a:r>
              <a:rPr lang="sl-SI" dirty="0" err="1"/>
              <a:t>vectors</a:t>
            </a:r>
            <a:r>
              <a:rPr lang="sl-SI" dirty="0"/>
              <a:t> </a:t>
            </a:r>
            <a:r>
              <a:rPr lang="el-GR" i="1" dirty="0">
                <a:cs typeface="Arial" charset="0"/>
              </a:rPr>
              <a:t>α</a:t>
            </a:r>
            <a:r>
              <a:rPr lang="sl-SI" i="1" baseline="-25000" dirty="0">
                <a:cs typeface="Arial" charset="0"/>
              </a:rPr>
              <a:t>p</a:t>
            </a:r>
            <a:r>
              <a:rPr lang="sl-SI" dirty="0">
                <a:cs typeface="Arial" charset="0"/>
              </a:rPr>
              <a:t> </a:t>
            </a:r>
            <a:r>
              <a:rPr lang="sl-SI" dirty="0"/>
              <a:t>are </a:t>
            </a:r>
            <a:r>
              <a:rPr lang="sl-SI" i="1" dirty="0" err="1">
                <a:solidFill>
                  <a:srgbClr val="3333FF"/>
                </a:solidFill>
              </a:rPr>
              <a:t>eigenvectors</a:t>
            </a:r>
            <a:r>
              <a:rPr lang="sl-SI" dirty="0">
                <a:solidFill>
                  <a:srgbClr val="3333FF"/>
                </a:solidFill>
              </a:rPr>
              <a:t> </a:t>
            </a:r>
            <a:r>
              <a:rPr lang="sl-SI" dirty="0"/>
              <a:t>of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covariance</a:t>
            </a:r>
            <a:r>
              <a:rPr lang="sl-SI" dirty="0"/>
              <a:t> </a:t>
            </a:r>
            <a:r>
              <a:rPr lang="sl-SI" dirty="0" err="1"/>
              <a:t>matrix</a:t>
            </a:r>
            <a:r>
              <a:rPr lang="sl-SI" dirty="0"/>
              <a:t> </a:t>
            </a:r>
            <a:r>
              <a:rPr lang="sl-SI" i="1" dirty="0" err="1"/>
              <a:t>XX</a:t>
            </a:r>
            <a:r>
              <a:rPr lang="sl-SI" i="1" baseline="30000" dirty="0" err="1"/>
              <a:t>T</a:t>
            </a:r>
            <a:endParaRPr lang="sl-SI" i="1" dirty="0"/>
          </a:p>
          <a:p>
            <a:pPr lvl="4" eaLnBrk="1" hangingPunct="1"/>
            <a:endParaRPr lang="sl-SI" sz="600" i="1" dirty="0"/>
          </a:p>
          <a:p>
            <a:pPr eaLnBrk="1" hangingPunct="1"/>
            <a:r>
              <a:rPr lang="sl-SI" dirty="0" err="1"/>
              <a:t>Each</a:t>
            </a:r>
            <a:r>
              <a:rPr lang="sl-SI" dirty="0"/>
              <a:t> principal </a:t>
            </a:r>
            <a:r>
              <a:rPr lang="sl-SI" dirty="0" err="1"/>
              <a:t>component</a:t>
            </a:r>
            <a:r>
              <a:rPr lang="sl-SI" dirty="0"/>
              <a:t> </a:t>
            </a:r>
            <a:r>
              <a:rPr lang="sl-SI" i="1" dirty="0" err="1">
                <a:cs typeface="Arial" charset="0"/>
              </a:rPr>
              <a:t>z</a:t>
            </a:r>
            <a:r>
              <a:rPr lang="sl-SI" i="1" baseline="-25000" dirty="0" err="1">
                <a:cs typeface="Arial" charset="0"/>
              </a:rPr>
              <a:t>p</a:t>
            </a:r>
            <a:r>
              <a:rPr lang="sl-SI" dirty="0">
                <a:cs typeface="Arial" charset="0"/>
              </a:rPr>
              <a:t> </a:t>
            </a:r>
            <a:r>
              <a:rPr lang="sl-SI" dirty="0"/>
              <a:t>is </a:t>
            </a:r>
            <a:r>
              <a:rPr lang="sl-SI" dirty="0" err="1"/>
              <a:t>obtained</a:t>
            </a:r>
            <a:r>
              <a:rPr lang="sl-SI" dirty="0"/>
              <a:t> as a </a:t>
            </a:r>
            <a:r>
              <a:rPr lang="sl-SI" dirty="0" err="1"/>
              <a:t>product</a:t>
            </a:r>
            <a:r>
              <a:rPr lang="sl-SI" dirty="0"/>
              <a:t> of </a:t>
            </a:r>
            <a:r>
              <a:rPr lang="sl-SI" dirty="0" err="1"/>
              <a:t>input</a:t>
            </a:r>
            <a:r>
              <a:rPr lang="sl-SI" dirty="0"/>
              <a:t> </a:t>
            </a:r>
            <a:r>
              <a:rPr lang="sl-SI" dirty="0" err="1"/>
              <a:t>matrix</a:t>
            </a:r>
            <a:r>
              <a:rPr lang="sl-SI" dirty="0"/>
              <a:t> </a:t>
            </a:r>
            <a:r>
              <a:rPr lang="sl-SI" i="1" dirty="0"/>
              <a:t>X</a:t>
            </a:r>
            <a:r>
              <a:rPr lang="sl-SI" dirty="0"/>
              <a:t> </a:t>
            </a:r>
            <a:r>
              <a:rPr lang="sl-SI" dirty="0" err="1"/>
              <a:t>with</a:t>
            </a:r>
            <a:r>
              <a:rPr lang="sl-SI" dirty="0"/>
              <a:t> </a:t>
            </a:r>
            <a:r>
              <a:rPr lang="sl-SI" dirty="0" err="1"/>
              <a:t>projection</a:t>
            </a:r>
            <a:r>
              <a:rPr lang="sl-SI" dirty="0"/>
              <a:t> </a:t>
            </a:r>
            <a:r>
              <a:rPr lang="sl-SI" dirty="0" err="1"/>
              <a:t>vectors</a:t>
            </a:r>
            <a:r>
              <a:rPr lang="sl-SI" dirty="0"/>
              <a:t> </a:t>
            </a:r>
            <a:r>
              <a:rPr lang="el-GR" i="1" dirty="0">
                <a:cs typeface="Arial" charset="0"/>
              </a:rPr>
              <a:t>α</a:t>
            </a:r>
            <a:r>
              <a:rPr lang="sl-SI" i="1" baseline="-25000" dirty="0">
                <a:cs typeface="Arial" charset="0"/>
              </a:rPr>
              <a:t>p</a:t>
            </a:r>
            <a:endParaRPr lang="sl-SI" dirty="0"/>
          </a:p>
          <a:p>
            <a:pPr lvl="1" eaLnBrk="1" hangingPunct="1"/>
            <a:endParaRPr lang="sl-SI" sz="1500" dirty="0"/>
          </a:p>
          <a:p>
            <a:pPr lvl="1" eaLnBrk="1" hangingPunct="1"/>
            <a:endParaRPr lang="sl-SI" sz="1500" dirty="0"/>
          </a:p>
          <a:p>
            <a:pPr eaLnBrk="1" hangingPunct="1"/>
            <a:r>
              <a:rPr lang="en-GB" dirty="0"/>
              <a:t>Each principal component is a linear combination of original variables</a:t>
            </a:r>
            <a:endParaRPr lang="sl-SI" dirty="0"/>
          </a:p>
          <a:p>
            <a:pPr lvl="1" eaLnBrk="1" hangingPunct="1"/>
            <a:endParaRPr lang="sl-SI" dirty="0"/>
          </a:p>
          <a:p>
            <a:pPr eaLnBrk="1" hangingPunct="1"/>
            <a:r>
              <a:rPr lang="en-GB" dirty="0">
                <a:solidFill>
                  <a:srgbClr val="3333FF"/>
                </a:solidFill>
              </a:rPr>
              <a:t>All the principal components are orthogonal to each other, so there is no redundant information</a:t>
            </a:r>
          </a:p>
          <a:p>
            <a:pPr eaLnBrk="1" hangingPunct="1"/>
            <a:endParaRPr lang="en-GB" sz="2200" dirty="0"/>
          </a:p>
        </p:txBody>
      </p:sp>
      <p:pic>
        <p:nvPicPr>
          <p:cNvPr id="2458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7150" y="1826850"/>
            <a:ext cx="1565275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6368" y="3958132"/>
            <a:ext cx="136683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476F860D-6C3B-4BC0-876E-61E4722ED867}" type="slidenum">
              <a:rPr lang="sl-SI" smtClean="0"/>
              <a:pPr/>
              <a:t>21</a:t>
            </a:fld>
            <a:endParaRPr lang="sl-SI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err="1"/>
              <a:t>PCA</a:t>
            </a:r>
            <a:r>
              <a:rPr lang="sl-SI" dirty="0"/>
              <a:t> </a:t>
            </a:r>
            <a:r>
              <a:rPr lang="sl-SI" dirty="0" err="1"/>
              <a:t>example</a:t>
            </a:r>
            <a:endParaRPr lang="en-GB" dirty="0"/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sl-SI" dirty="0"/>
              <a:t>Original data: </a:t>
            </a:r>
            <a:r>
              <a:rPr lang="sl-SI" i="1" dirty="0"/>
              <a:t>x</a:t>
            </a:r>
            <a:r>
              <a:rPr lang="sl-SI" baseline="-25000" dirty="0"/>
              <a:t>1</a:t>
            </a:r>
            <a:r>
              <a:rPr lang="sl-SI" dirty="0"/>
              <a:t>, </a:t>
            </a:r>
            <a:r>
              <a:rPr lang="sl-SI" i="1" dirty="0"/>
              <a:t>x</a:t>
            </a:r>
            <a:r>
              <a:rPr lang="sl-SI" baseline="-25000" dirty="0"/>
              <a:t>2</a:t>
            </a:r>
            <a:endParaRPr lang="en-GB" dirty="0"/>
          </a:p>
          <a:p>
            <a:pPr eaLnBrk="1" hangingPunct="1">
              <a:spcAft>
                <a:spcPts val="600"/>
              </a:spcAft>
            </a:pPr>
            <a:r>
              <a:rPr lang="sl-SI" dirty="0"/>
              <a:t>Principal </a:t>
            </a:r>
            <a:r>
              <a:rPr lang="sl-SI" dirty="0" err="1"/>
              <a:t>components</a:t>
            </a:r>
            <a:r>
              <a:rPr lang="sl-SI" dirty="0"/>
              <a:t>: </a:t>
            </a:r>
            <a:r>
              <a:rPr lang="sl-SI" i="1" dirty="0"/>
              <a:t>z</a:t>
            </a:r>
            <a:r>
              <a:rPr lang="sl-SI" baseline="-25000" dirty="0"/>
              <a:t>1</a:t>
            </a:r>
            <a:r>
              <a:rPr lang="sl-SI" dirty="0"/>
              <a:t>, </a:t>
            </a:r>
            <a:r>
              <a:rPr lang="sl-SI" i="1" dirty="0"/>
              <a:t>z</a:t>
            </a:r>
            <a:r>
              <a:rPr lang="sl-SI" baseline="-25000" dirty="0"/>
              <a:t>2</a:t>
            </a:r>
            <a:endParaRPr lang="en-GB" baseline="-25000" dirty="0"/>
          </a:p>
          <a:p>
            <a:pPr eaLnBrk="1" hangingPunct="1"/>
            <a:r>
              <a:rPr lang="sl-SI" dirty="0" err="1"/>
              <a:t>Variability</a:t>
            </a:r>
            <a:endParaRPr lang="sl-SI" dirty="0"/>
          </a:p>
          <a:p>
            <a:pPr lvl="2" eaLnBrk="1" hangingPunct="1">
              <a:buFontTx/>
              <a:buNone/>
            </a:pPr>
            <a:r>
              <a:rPr lang="sl-SI" sz="1600" i="1" dirty="0"/>
              <a:t>z</a:t>
            </a:r>
            <a:r>
              <a:rPr lang="sl-SI" sz="1600" baseline="-25000" dirty="0"/>
              <a:t>1</a:t>
            </a:r>
            <a:r>
              <a:rPr lang="sl-SI" sz="1600" dirty="0"/>
              <a:t> </a:t>
            </a:r>
            <a:r>
              <a:rPr lang="sl-SI" sz="1600" dirty="0">
                <a:sym typeface="Wingdings" pitchFamily="2" charset="2"/>
              </a:rPr>
              <a:t> </a:t>
            </a:r>
            <a:r>
              <a:rPr lang="sl-SI" sz="1600" dirty="0"/>
              <a:t>95%</a:t>
            </a:r>
            <a:endParaRPr lang="sl-SI" sz="1600" baseline="-25000" dirty="0"/>
          </a:p>
          <a:p>
            <a:pPr lvl="2" eaLnBrk="1" hangingPunct="1">
              <a:buFontTx/>
              <a:buNone/>
            </a:pPr>
            <a:r>
              <a:rPr lang="sl-SI" sz="1600" i="1" dirty="0"/>
              <a:t>z</a:t>
            </a:r>
            <a:r>
              <a:rPr lang="sl-SI" sz="1600" baseline="-25000" dirty="0"/>
              <a:t>2</a:t>
            </a:r>
            <a:r>
              <a:rPr lang="sl-SI" sz="1600" dirty="0"/>
              <a:t> </a:t>
            </a:r>
            <a:r>
              <a:rPr lang="sl-SI" sz="1600" dirty="0">
                <a:sym typeface="Wingdings" pitchFamily="2" charset="2"/>
              </a:rPr>
              <a:t></a:t>
            </a:r>
            <a:r>
              <a:rPr lang="sl-SI" sz="1600" dirty="0"/>
              <a:t>   5%</a:t>
            </a:r>
          </a:p>
          <a:p>
            <a:pPr eaLnBrk="1" hangingPunct="1"/>
            <a:endParaRPr lang="sl-SI" sz="2800" dirty="0"/>
          </a:p>
          <a:p>
            <a:pPr eaLnBrk="1" hangingPunct="1"/>
            <a:r>
              <a:rPr lang="sl-SI" dirty="0" err="1"/>
              <a:t>Benefit</a:t>
            </a:r>
            <a:endParaRPr lang="sl-SI" dirty="0"/>
          </a:p>
          <a:p>
            <a:pPr lvl="1" eaLnBrk="1" hangingPunct="1"/>
            <a:r>
              <a:rPr lang="sl-SI" sz="1800" dirty="0" err="1"/>
              <a:t>Dimensionality</a:t>
            </a:r>
            <a:r>
              <a:rPr lang="sl-SI" sz="1800" dirty="0"/>
              <a:t> </a:t>
            </a:r>
            <a:r>
              <a:rPr lang="sl-SI" sz="1800" dirty="0" err="1"/>
              <a:t>reduction</a:t>
            </a:r>
            <a:br>
              <a:rPr lang="sl-SI" sz="1800" dirty="0"/>
            </a:br>
            <a:r>
              <a:rPr lang="sl-SI" sz="1800" dirty="0" err="1"/>
              <a:t>by</a:t>
            </a:r>
            <a:r>
              <a:rPr lang="sl-SI" sz="1800" dirty="0"/>
              <a:t> </a:t>
            </a:r>
            <a:r>
              <a:rPr lang="sl-SI" sz="1800" dirty="0" err="1"/>
              <a:t>using</a:t>
            </a:r>
            <a:r>
              <a:rPr lang="sl-SI" sz="1800" dirty="0"/>
              <a:t> </a:t>
            </a:r>
            <a:r>
              <a:rPr lang="sl-SI" sz="1800" dirty="0" err="1"/>
              <a:t>only</a:t>
            </a:r>
            <a:r>
              <a:rPr lang="sl-SI" sz="1800" dirty="0"/>
              <a:t> </a:t>
            </a:r>
            <a:r>
              <a:rPr lang="sl-SI" sz="1800" dirty="0" err="1"/>
              <a:t>the</a:t>
            </a:r>
            <a:r>
              <a:rPr lang="sl-SI" sz="1800" dirty="0"/>
              <a:t> </a:t>
            </a:r>
            <a:r>
              <a:rPr lang="sl-SI" sz="1800" dirty="0" err="1"/>
              <a:t>first</a:t>
            </a:r>
            <a:r>
              <a:rPr lang="sl-SI" sz="1800" dirty="0"/>
              <a:t> principal </a:t>
            </a:r>
            <a:br>
              <a:rPr lang="sl-SI" sz="1800" dirty="0"/>
            </a:br>
            <a:r>
              <a:rPr lang="sl-SI" sz="1800" dirty="0" err="1"/>
              <a:t>component</a:t>
            </a:r>
            <a:r>
              <a:rPr lang="sl-SI" sz="1800" dirty="0"/>
              <a:t> (</a:t>
            </a:r>
            <a:r>
              <a:rPr lang="sl-SI" i="1" dirty="0"/>
              <a:t>z</a:t>
            </a:r>
            <a:r>
              <a:rPr lang="sl-SI" baseline="-25000" dirty="0"/>
              <a:t>1</a:t>
            </a:r>
            <a:r>
              <a:rPr lang="sl-SI" sz="1800" dirty="0"/>
              <a:t>) </a:t>
            </a:r>
            <a:r>
              <a:rPr lang="sl-SI" sz="1800" dirty="0" err="1"/>
              <a:t>instead</a:t>
            </a:r>
            <a:r>
              <a:rPr lang="sl-SI" sz="1800" dirty="0"/>
              <a:t> of </a:t>
            </a:r>
            <a:br>
              <a:rPr lang="sl-SI" sz="1800" dirty="0"/>
            </a:br>
            <a:r>
              <a:rPr lang="sl-SI" sz="1800" dirty="0"/>
              <a:t>original 2D data (</a:t>
            </a:r>
            <a:r>
              <a:rPr lang="sl-SI" i="1" dirty="0"/>
              <a:t>x</a:t>
            </a:r>
            <a:r>
              <a:rPr lang="sl-SI" baseline="-25000" dirty="0"/>
              <a:t>1</a:t>
            </a:r>
            <a:r>
              <a:rPr lang="sl-SI" dirty="0"/>
              <a:t>, </a:t>
            </a:r>
            <a:r>
              <a:rPr lang="sl-SI" i="1" dirty="0"/>
              <a:t>x</a:t>
            </a:r>
            <a:r>
              <a:rPr lang="sl-SI" baseline="-25000" dirty="0"/>
              <a:t>2</a:t>
            </a:r>
            <a:r>
              <a:rPr lang="sl-SI" sz="1800" dirty="0"/>
              <a:t>)</a:t>
            </a:r>
            <a:endParaRPr lang="en-GB" sz="1800" dirty="0"/>
          </a:p>
        </p:txBody>
      </p:sp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0075" y="2376488"/>
            <a:ext cx="4208463" cy="373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A820CA1F-B59A-48EE-A4EB-CEBF6776A73C}" type="slidenum">
              <a:rPr lang="sl-SI" smtClean="0"/>
              <a:pPr/>
              <a:t>22</a:t>
            </a:fld>
            <a:endParaRPr lang="sl-SI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err="1"/>
              <a:t>Properties</a:t>
            </a:r>
            <a:r>
              <a:rPr lang="sl-SI" dirty="0"/>
              <a:t> of principal </a:t>
            </a:r>
            <a:r>
              <a:rPr lang="sl-SI" dirty="0" err="1"/>
              <a:t>components</a:t>
            </a:r>
            <a:endParaRPr lang="en-GB" dirty="0"/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>
                <a:solidFill>
                  <a:srgbClr val="3333FF"/>
                </a:solidFill>
              </a:rPr>
              <a:t>P</a:t>
            </a:r>
            <a:r>
              <a:rPr lang="en-GB" dirty="0" err="1">
                <a:solidFill>
                  <a:srgbClr val="3333FF"/>
                </a:solidFill>
              </a:rPr>
              <a:t>rincipal</a:t>
            </a:r>
            <a:r>
              <a:rPr lang="sl-SI" dirty="0">
                <a:solidFill>
                  <a:srgbClr val="3333FF"/>
                </a:solidFill>
              </a:rPr>
              <a:t> </a:t>
            </a:r>
            <a:r>
              <a:rPr lang="en-GB" dirty="0">
                <a:solidFill>
                  <a:srgbClr val="3333FF"/>
                </a:solidFill>
              </a:rPr>
              <a:t>components</a:t>
            </a:r>
            <a:r>
              <a:rPr lang="en-GB" dirty="0"/>
              <a:t> form an orthogonal basis for the </a:t>
            </a:r>
            <a:r>
              <a:rPr lang="sl-SI" dirty="0"/>
              <a:t>data</a:t>
            </a:r>
          </a:p>
          <a:p>
            <a:pPr lvl="4" eaLnBrk="1" hangingPunct="1"/>
            <a:endParaRPr lang="sl-SI" sz="1800" dirty="0"/>
          </a:p>
          <a:p>
            <a:pPr eaLnBrk="1" hangingPunct="1"/>
            <a:r>
              <a:rPr lang="sl-SI" dirty="0">
                <a:solidFill>
                  <a:srgbClr val="3366CC"/>
                </a:solidFill>
              </a:rPr>
              <a:t>1st </a:t>
            </a:r>
            <a:r>
              <a:rPr lang="en-GB" dirty="0">
                <a:solidFill>
                  <a:srgbClr val="3366CC"/>
                </a:solidFill>
              </a:rPr>
              <a:t>principal component</a:t>
            </a:r>
            <a:endParaRPr lang="sl-SI" dirty="0">
              <a:solidFill>
                <a:srgbClr val="3366CC"/>
              </a:solidFill>
            </a:endParaRPr>
          </a:p>
          <a:p>
            <a:pPr lvl="1" eaLnBrk="1" hangingPunct="1"/>
            <a:r>
              <a:rPr lang="sl-SI" dirty="0"/>
              <a:t>The variance</a:t>
            </a:r>
            <a:r>
              <a:rPr lang="en-GB" dirty="0"/>
              <a:t> of this variable is the maximum among all possible choices of</a:t>
            </a:r>
            <a:r>
              <a:rPr lang="sl-SI" dirty="0"/>
              <a:t> </a:t>
            </a:r>
            <a:r>
              <a:rPr lang="en-GB" dirty="0"/>
              <a:t>the first axis</a:t>
            </a:r>
            <a:endParaRPr lang="sl-SI" dirty="0"/>
          </a:p>
          <a:p>
            <a:pPr lvl="4" eaLnBrk="1" hangingPunct="1"/>
            <a:endParaRPr lang="sl-SI" sz="1800" dirty="0"/>
          </a:p>
          <a:p>
            <a:pPr eaLnBrk="1" hangingPunct="1"/>
            <a:r>
              <a:rPr lang="sl-SI" dirty="0">
                <a:solidFill>
                  <a:srgbClr val="3366CC"/>
                </a:solidFill>
              </a:rPr>
              <a:t>2nd </a:t>
            </a:r>
            <a:r>
              <a:rPr lang="en-GB" dirty="0">
                <a:solidFill>
                  <a:srgbClr val="3366CC"/>
                </a:solidFill>
              </a:rPr>
              <a:t>principal component</a:t>
            </a:r>
            <a:endParaRPr lang="sl-SI" dirty="0">
              <a:solidFill>
                <a:srgbClr val="3366CC"/>
              </a:solidFill>
            </a:endParaRPr>
          </a:p>
          <a:p>
            <a:pPr lvl="1" eaLnBrk="1" hangingPunct="1"/>
            <a:r>
              <a:rPr lang="sl-SI" dirty="0"/>
              <a:t>I</a:t>
            </a:r>
            <a:r>
              <a:rPr lang="en-GB" dirty="0"/>
              <a:t>s perpendicular</a:t>
            </a:r>
            <a:r>
              <a:rPr lang="sl-SI" dirty="0"/>
              <a:t> </a:t>
            </a:r>
            <a:r>
              <a:rPr lang="en-GB" dirty="0"/>
              <a:t>to the </a:t>
            </a:r>
            <a:r>
              <a:rPr lang="sl-SI" dirty="0"/>
              <a:t>1st principal component. </a:t>
            </a:r>
            <a:r>
              <a:rPr lang="en-GB" dirty="0"/>
              <a:t>The variance of this variable is the maximum among all possible</a:t>
            </a:r>
            <a:r>
              <a:rPr lang="sl-SI" dirty="0"/>
              <a:t> </a:t>
            </a:r>
            <a:r>
              <a:rPr lang="en-GB" dirty="0"/>
              <a:t>choices of this second axis</a:t>
            </a:r>
            <a:r>
              <a:rPr lang="sl-SI" dirty="0"/>
              <a:t>.</a:t>
            </a:r>
          </a:p>
          <a:p>
            <a:pPr lvl="4" eaLnBrk="1" hangingPunct="1"/>
            <a:endParaRPr lang="sl-SI" sz="1800" dirty="0"/>
          </a:p>
          <a:p>
            <a:pPr eaLnBrk="1" hangingPunct="1"/>
            <a:r>
              <a:rPr lang="sl-SI" dirty="0"/>
              <a:t>Often, the first few principal components explain the majority of the total variance</a:t>
            </a:r>
          </a:p>
          <a:p>
            <a:pPr lvl="1" eaLnBrk="1" hangingPunct="1"/>
            <a:r>
              <a:rPr lang="sl-SI" dirty="0">
                <a:solidFill>
                  <a:srgbClr val="3333FF"/>
                </a:solidFill>
              </a:rPr>
              <a:t>T</a:t>
            </a:r>
            <a:r>
              <a:rPr lang="en-US" dirty="0" err="1">
                <a:solidFill>
                  <a:srgbClr val="3333FF"/>
                </a:solidFill>
              </a:rPr>
              <a:t>hese</a:t>
            </a:r>
            <a:r>
              <a:rPr lang="en-US" dirty="0">
                <a:solidFill>
                  <a:srgbClr val="3333FF"/>
                </a:solidFill>
              </a:rPr>
              <a:t> few new variables can be taken as low-dimensional input to the neural network instead of high-dimensional original data</a:t>
            </a:r>
            <a:endParaRPr lang="sl-SI" dirty="0">
              <a:solidFill>
                <a:srgbClr val="3333FF"/>
              </a:solidFill>
            </a:endParaRPr>
          </a:p>
          <a:p>
            <a:pPr lvl="1" eaLnBrk="1" hangingPunct="1"/>
            <a:endParaRPr lang="en-GB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F1FE6CF4-E293-4DC8-A385-06FA99D7FE6E}" type="slidenum">
              <a:rPr lang="sl-SI" smtClean="0"/>
              <a:pPr/>
              <a:t>23</a:t>
            </a:fld>
            <a:endParaRPr lang="sl-SI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/>
              <a:t>How to </a:t>
            </a:r>
            <a:r>
              <a:rPr lang="sl-SI" dirty="0" err="1"/>
              <a:t>use</a:t>
            </a:r>
            <a:r>
              <a:rPr lang="sl-SI" dirty="0"/>
              <a:t> </a:t>
            </a:r>
            <a:r>
              <a:rPr lang="sl-SI" dirty="0" err="1"/>
              <a:t>PCA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neural</a:t>
            </a:r>
            <a:r>
              <a:rPr lang="sl-SI" dirty="0"/>
              <a:t> </a:t>
            </a:r>
            <a:r>
              <a:rPr lang="sl-SI" dirty="0" err="1"/>
              <a:t>networks</a:t>
            </a:r>
            <a:endParaRPr lang="en-GB" dirty="0"/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sl-SI" dirty="0" err="1"/>
              <a:t>Load</a:t>
            </a:r>
            <a:r>
              <a:rPr lang="sl-SI" dirty="0"/>
              <a:t> original data </a:t>
            </a:r>
            <a:r>
              <a:rPr lang="sl-SI" i="1" dirty="0"/>
              <a:t>X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sl-SI" dirty="0" err="1"/>
              <a:t>Compute</a:t>
            </a:r>
            <a:r>
              <a:rPr lang="sl-SI" dirty="0"/>
              <a:t> principal </a:t>
            </a:r>
            <a:r>
              <a:rPr lang="sl-SI" dirty="0" err="1"/>
              <a:t>components</a:t>
            </a:r>
            <a:r>
              <a:rPr lang="sl-SI" dirty="0"/>
              <a:t> </a:t>
            </a:r>
            <a:r>
              <a:rPr lang="sl-SI" i="1" dirty="0"/>
              <a:t>z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sl-SI" dirty="0"/>
              <a:t>Plot variance </a:t>
            </a:r>
            <a:r>
              <a:rPr lang="sl-SI" dirty="0" err="1"/>
              <a:t>explained</a:t>
            </a:r>
            <a:endParaRPr lang="sl-SI" dirty="0"/>
          </a:p>
          <a:p>
            <a:pPr marL="457200" indent="-457200" eaLnBrk="1" hangingPunct="1">
              <a:buFontTx/>
              <a:buAutoNum type="arabicPeriod"/>
            </a:pPr>
            <a:endParaRPr lang="sl-SI" dirty="0"/>
          </a:p>
          <a:p>
            <a:pPr marL="457200" indent="-457200" eaLnBrk="1" hangingPunct="1">
              <a:buFontTx/>
              <a:buAutoNum type="arabicPeriod"/>
            </a:pPr>
            <a:endParaRPr lang="sl-SI" dirty="0"/>
          </a:p>
          <a:p>
            <a:pPr marL="457200" indent="-457200" eaLnBrk="1" hangingPunct="1">
              <a:buFontTx/>
              <a:buAutoNum type="arabicPeriod"/>
            </a:pPr>
            <a:endParaRPr lang="sl-SI" dirty="0"/>
          </a:p>
          <a:p>
            <a:pPr marL="457200" indent="-457200" eaLnBrk="1" hangingPunct="1">
              <a:buFontTx/>
              <a:buAutoNum type="arabicPeriod"/>
            </a:pPr>
            <a:endParaRPr lang="sl-SI" dirty="0"/>
          </a:p>
          <a:p>
            <a:pPr marL="457200" indent="-457200" eaLnBrk="1" hangingPunct="1">
              <a:buFontTx/>
              <a:buAutoNum type="arabicPeriod"/>
            </a:pPr>
            <a:endParaRPr lang="sl-SI" dirty="0"/>
          </a:p>
          <a:p>
            <a:pPr marL="457200" indent="-457200" eaLnBrk="1" hangingPunct="1">
              <a:buFontTx/>
              <a:buAutoNum type="arabicPeriod"/>
            </a:pPr>
            <a:endParaRPr lang="sl-SI" dirty="0"/>
          </a:p>
          <a:p>
            <a:pPr marL="457200" indent="-457200" eaLnBrk="1" hangingPunct="1">
              <a:buFontTx/>
              <a:buAutoNum type="arabicPeriod"/>
            </a:pPr>
            <a:r>
              <a:rPr lang="sl-SI" dirty="0" err="1"/>
              <a:t>Decide</a:t>
            </a:r>
            <a:r>
              <a:rPr lang="sl-SI" dirty="0"/>
              <a:t> how </a:t>
            </a:r>
            <a:r>
              <a:rPr lang="sl-SI" dirty="0" err="1"/>
              <a:t>much</a:t>
            </a:r>
            <a:r>
              <a:rPr lang="sl-SI" dirty="0"/>
              <a:t> variance to </a:t>
            </a:r>
            <a:r>
              <a:rPr lang="sl-SI" dirty="0" err="1"/>
              <a:t>keep</a:t>
            </a:r>
            <a:r>
              <a:rPr lang="sl-SI" dirty="0"/>
              <a:t> ... 90%, 95%?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sl-SI" dirty="0" err="1"/>
              <a:t>Keep</a:t>
            </a:r>
            <a:r>
              <a:rPr lang="sl-SI" dirty="0"/>
              <a:t> </a:t>
            </a:r>
            <a:r>
              <a:rPr lang="sl-SI" dirty="0" err="1"/>
              <a:t>only</a:t>
            </a:r>
            <a:r>
              <a:rPr lang="sl-SI" dirty="0"/>
              <a:t> a </a:t>
            </a:r>
            <a:r>
              <a:rPr lang="sl-SI" dirty="0" err="1"/>
              <a:t>few</a:t>
            </a:r>
            <a:r>
              <a:rPr lang="sl-SI" dirty="0"/>
              <a:t> </a:t>
            </a:r>
            <a:r>
              <a:rPr lang="sl-SI" dirty="0" err="1"/>
              <a:t>selected</a:t>
            </a:r>
            <a:r>
              <a:rPr lang="sl-SI" dirty="0"/>
              <a:t> principal </a:t>
            </a:r>
            <a:r>
              <a:rPr lang="sl-SI" dirty="0" err="1"/>
              <a:t>components</a:t>
            </a:r>
            <a:r>
              <a:rPr lang="sl-SI" dirty="0"/>
              <a:t>, </a:t>
            </a:r>
            <a:r>
              <a:rPr lang="sl-SI" dirty="0" err="1"/>
              <a:t>discard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rest</a:t>
            </a:r>
            <a:r>
              <a:rPr lang="sl-SI" dirty="0"/>
              <a:t> </a:t>
            </a:r>
            <a:r>
              <a:rPr lang="sl-SI" dirty="0">
                <a:sym typeface="Wingdings" pitchFamily="2" charset="2"/>
              </a:rPr>
              <a:t>  data </a:t>
            </a:r>
            <a:r>
              <a:rPr lang="sl-SI" dirty="0" err="1">
                <a:sym typeface="Wingdings" pitchFamily="2" charset="2"/>
              </a:rPr>
              <a:t>dimensionality</a:t>
            </a:r>
            <a:r>
              <a:rPr lang="sl-SI" dirty="0">
                <a:sym typeface="Wingdings" pitchFamily="2" charset="2"/>
              </a:rPr>
              <a:t> is </a:t>
            </a:r>
            <a:r>
              <a:rPr lang="sl-SI" dirty="0" err="1">
                <a:sym typeface="Wingdings" pitchFamily="2" charset="2"/>
              </a:rPr>
              <a:t>reduced</a:t>
            </a:r>
            <a:endParaRPr lang="en-GB" dirty="0"/>
          </a:p>
        </p:txBody>
      </p:sp>
      <p:pic>
        <p:nvPicPr>
          <p:cNvPr id="27655" name="Picture 6" descr="#example82_How_to_use_PCA"/>
          <p:cNvPicPr>
            <a:picLocks noChangeAspect="1" noChangeArrowheads="1"/>
          </p:cNvPicPr>
          <p:nvPr/>
        </p:nvPicPr>
        <p:blipFill>
          <a:blip r:embed="rId2" cstate="print"/>
          <a:srcRect t="3937" b="49873"/>
          <a:stretch>
            <a:fillRect/>
          </a:stretch>
        </p:blipFill>
        <p:spPr bwMode="auto">
          <a:xfrm>
            <a:off x="1285875" y="2463800"/>
            <a:ext cx="5751513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8FC16F10-48CE-4B35-96EB-D9BAB77079A2}" type="slidenum">
              <a:rPr lang="sl-SI" smtClean="0"/>
              <a:pPr/>
              <a:t>24</a:t>
            </a:fld>
            <a:endParaRPr lang="sl-SI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err="1"/>
              <a:t>Intrinsic</a:t>
            </a:r>
            <a:r>
              <a:rPr lang="sl-SI" dirty="0"/>
              <a:t> </a:t>
            </a:r>
            <a:r>
              <a:rPr lang="sl-SI" dirty="0" err="1"/>
              <a:t>dimensionality</a:t>
            </a:r>
            <a:endParaRPr lang="en-GB" dirty="0"/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/>
              <a:t>Suppose we apply PCA on </a:t>
            </a:r>
            <a:r>
              <a:rPr lang="sl-SI" i="1" dirty="0">
                <a:solidFill>
                  <a:srgbClr val="0033CC"/>
                </a:solidFill>
              </a:rPr>
              <a:t>d</a:t>
            </a:r>
            <a:r>
              <a:rPr lang="sl-SI" dirty="0">
                <a:solidFill>
                  <a:srgbClr val="0033CC"/>
                </a:solidFill>
              </a:rPr>
              <a:t>-dimensional data</a:t>
            </a:r>
            <a:r>
              <a:rPr lang="sl-SI" dirty="0"/>
              <a:t> and discover </a:t>
            </a:r>
            <a:r>
              <a:rPr lang="sl-SI" dirty="0" err="1"/>
              <a:t>that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first</a:t>
            </a:r>
            <a:r>
              <a:rPr lang="sl-SI" dirty="0"/>
              <a:t> </a:t>
            </a:r>
            <a:r>
              <a:rPr lang="sl-SI" i="1" dirty="0">
                <a:solidFill>
                  <a:srgbClr val="0033CC"/>
                </a:solidFill>
              </a:rPr>
              <a:t>n</a:t>
            </a:r>
            <a:r>
              <a:rPr lang="sl-SI" dirty="0">
                <a:solidFill>
                  <a:srgbClr val="0033CC"/>
                </a:solidFill>
              </a:rPr>
              <a:t>-eigenvalues </a:t>
            </a:r>
            <a:r>
              <a:rPr lang="sl-SI" dirty="0"/>
              <a:t>have significantly larger values </a:t>
            </a:r>
            <a:r>
              <a:rPr lang="sl-SI" i="1" dirty="0"/>
              <a:t>(n &lt; d)</a:t>
            </a:r>
            <a:r>
              <a:rPr lang="sl-SI" dirty="0"/>
              <a:t> </a:t>
            </a:r>
          </a:p>
          <a:p>
            <a:pPr lvl="4" eaLnBrk="1" hangingPunct="1"/>
            <a:endParaRPr lang="sl-SI" sz="700" dirty="0"/>
          </a:p>
          <a:p>
            <a:pPr eaLnBrk="1" hangingPunct="1"/>
            <a:r>
              <a:rPr lang="sl-SI" dirty="0"/>
              <a:t>Consequently, data can be represented with high accuracy by first </a:t>
            </a:r>
            <a:r>
              <a:rPr lang="sl-SI" i="1" dirty="0"/>
              <a:t>n</a:t>
            </a:r>
            <a:r>
              <a:rPr lang="sl-SI" dirty="0"/>
              <a:t>-eigenvalues </a:t>
            </a:r>
            <a:r>
              <a:rPr lang="sl-SI" dirty="0">
                <a:sym typeface="Wingdings" pitchFamily="2" charset="2"/>
              </a:rPr>
              <a:t> </a:t>
            </a:r>
            <a:r>
              <a:rPr lang="sl-SI" i="1" dirty="0">
                <a:solidFill>
                  <a:srgbClr val="0033CC"/>
                </a:solidFill>
                <a:sym typeface="Wingdings" pitchFamily="2" charset="2"/>
              </a:rPr>
              <a:t>effective dimensionality </a:t>
            </a:r>
            <a:r>
              <a:rPr lang="sl-SI" dirty="0">
                <a:sym typeface="Wingdings" pitchFamily="2" charset="2"/>
              </a:rPr>
              <a:t>is only </a:t>
            </a:r>
            <a:r>
              <a:rPr lang="sl-SI" i="1" dirty="0">
                <a:solidFill>
                  <a:srgbClr val="0033CC"/>
                </a:solidFill>
                <a:sym typeface="Wingdings" pitchFamily="2" charset="2"/>
              </a:rPr>
              <a:t>n</a:t>
            </a:r>
          </a:p>
          <a:p>
            <a:pPr lvl="4" eaLnBrk="1" hangingPunct="1"/>
            <a:endParaRPr lang="sl-SI" sz="700" dirty="0">
              <a:sym typeface="Wingdings" pitchFamily="2" charset="2"/>
            </a:endParaRPr>
          </a:p>
          <a:p>
            <a:pPr eaLnBrk="1" hangingPunct="1"/>
            <a:r>
              <a:rPr lang="sl-SI" dirty="0"/>
              <a:t>Generally, data in </a:t>
            </a:r>
            <a:r>
              <a:rPr lang="sl-SI" i="1" dirty="0"/>
              <a:t>d</a:t>
            </a:r>
            <a:r>
              <a:rPr lang="sl-SI" dirty="0"/>
              <a:t>-dimensions have </a:t>
            </a:r>
            <a:r>
              <a:rPr lang="sl-SI" i="1" dirty="0">
                <a:solidFill>
                  <a:srgbClr val="0033CC"/>
                </a:solidFill>
              </a:rPr>
              <a:t>intrinsic dimensionality </a:t>
            </a:r>
            <a:r>
              <a:rPr lang="sl-SI" dirty="0"/>
              <a:t>equal to </a:t>
            </a:r>
            <a:r>
              <a:rPr lang="sl-SI" i="1" dirty="0"/>
              <a:t>n</a:t>
            </a:r>
            <a:r>
              <a:rPr lang="sl-SI" dirty="0"/>
              <a:t> if data lies entirely </a:t>
            </a:r>
            <a:r>
              <a:rPr lang="sl-SI" dirty="0" err="1"/>
              <a:t>within</a:t>
            </a:r>
            <a:r>
              <a:rPr lang="sl-SI" dirty="0"/>
              <a:t> </a:t>
            </a:r>
            <a:r>
              <a:rPr lang="sl-SI" dirty="0" err="1"/>
              <a:t>an</a:t>
            </a:r>
            <a:r>
              <a:rPr lang="sl-SI" dirty="0"/>
              <a:t> </a:t>
            </a:r>
            <a:r>
              <a:rPr lang="sl-SI" i="1" dirty="0"/>
              <a:t>n-</a:t>
            </a:r>
            <a:r>
              <a:rPr lang="sl-SI" dirty="0"/>
              <a:t>dimensional subspace</a:t>
            </a:r>
          </a:p>
          <a:p>
            <a:pPr eaLnBrk="1" hangingPunct="1"/>
            <a:endParaRPr lang="en-GB" dirty="0"/>
          </a:p>
        </p:txBody>
      </p:sp>
      <p:pic>
        <p:nvPicPr>
          <p:cNvPr id="2867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0175" y="3812944"/>
            <a:ext cx="6557963" cy="229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E51077C7-9949-4A2B-9281-8B898ED24512}" type="slidenum">
              <a:rPr lang="sl-SI" smtClean="0"/>
              <a:pPr/>
              <a:t>25</a:t>
            </a:fld>
            <a:endParaRPr lang="sl-SI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err="1"/>
              <a:t>Neural</a:t>
            </a:r>
            <a:r>
              <a:rPr lang="sl-SI" dirty="0"/>
              <a:t> </a:t>
            </a:r>
            <a:r>
              <a:rPr lang="sl-SI" dirty="0" err="1"/>
              <a:t>nets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dimensionality</a:t>
            </a:r>
            <a:r>
              <a:rPr lang="sl-SI" dirty="0"/>
              <a:t> </a:t>
            </a:r>
            <a:r>
              <a:rPr lang="sl-SI" dirty="0" err="1"/>
              <a:t>reduction</a:t>
            </a:r>
            <a:endParaRPr lang="en-GB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z="2000" dirty="0" err="1"/>
              <a:t>Multilayer</a:t>
            </a:r>
            <a:r>
              <a:rPr lang="sl-SI" sz="2000" dirty="0"/>
              <a:t> </a:t>
            </a:r>
            <a:r>
              <a:rPr lang="sl-SI" sz="2000" dirty="0" err="1"/>
              <a:t>feedforward</a:t>
            </a:r>
            <a:r>
              <a:rPr lang="sl-SI" sz="2000" dirty="0"/>
              <a:t> </a:t>
            </a:r>
            <a:r>
              <a:rPr lang="sl-SI" sz="2000" dirty="0" err="1"/>
              <a:t>neural</a:t>
            </a:r>
            <a:r>
              <a:rPr lang="sl-SI" sz="2000" dirty="0"/>
              <a:t> </a:t>
            </a:r>
            <a:r>
              <a:rPr lang="sl-SI" sz="2000" dirty="0" err="1"/>
              <a:t>networks</a:t>
            </a:r>
            <a:r>
              <a:rPr lang="sl-SI" sz="2000" dirty="0"/>
              <a:t> </a:t>
            </a:r>
            <a:r>
              <a:rPr lang="sl-SI" sz="2000" dirty="0" err="1"/>
              <a:t>can</a:t>
            </a:r>
            <a:r>
              <a:rPr lang="sl-SI" sz="2000" dirty="0"/>
              <a:t> be used to </a:t>
            </a:r>
            <a:r>
              <a:rPr lang="sl-SI" sz="2000" dirty="0" err="1"/>
              <a:t>perform</a:t>
            </a:r>
            <a:r>
              <a:rPr lang="sl-SI" sz="2000" dirty="0"/>
              <a:t> </a:t>
            </a:r>
            <a:r>
              <a:rPr lang="sl-SI" sz="2000" dirty="0" err="1"/>
              <a:t>nonlinear</a:t>
            </a:r>
            <a:r>
              <a:rPr lang="sl-SI" sz="2000" dirty="0"/>
              <a:t> </a:t>
            </a:r>
            <a:r>
              <a:rPr lang="sl-SI" sz="2000" dirty="0" err="1"/>
              <a:t>dimensionality</a:t>
            </a:r>
            <a:r>
              <a:rPr lang="sl-SI" sz="2000" dirty="0"/>
              <a:t> </a:t>
            </a:r>
            <a:r>
              <a:rPr lang="sl-SI" sz="2000" dirty="0" err="1"/>
              <a:t>reduction</a:t>
            </a:r>
            <a:endParaRPr lang="sl-SI" sz="2000" dirty="0"/>
          </a:p>
          <a:p>
            <a:pPr lvl="4" eaLnBrk="1" hangingPunct="1"/>
            <a:endParaRPr lang="sl-SI" sz="900" dirty="0"/>
          </a:p>
          <a:p>
            <a:pPr eaLnBrk="1" hangingPunct="1"/>
            <a:r>
              <a:rPr lang="sl-SI" sz="2000" b="1" dirty="0" err="1">
                <a:solidFill>
                  <a:srgbClr val="0033CC"/>
                </a:solidFill>
              </a:rPr>
              <a:t>Auto-associative</a:t>
            </a:r>
            <a:r>
              <a:rPr lang="sl-SI" sz="2000" b="1" dirty="0">
                <a:solidFill>
                  <a:srgbClr val="0033CC"/>
                </a:solidFill>
              </a:rPr>
              <a:t> </a:t>
            </a:r>
            <a:r>
              <a:rPr lang="sl-SI" sz="2000" b="1" dirty="0" err="1">
                <a:solidFill>
                  <a:srgbClr val="0033CC"/>
                </a:solidFill>
              </a:rPr>
              <a:t>multilayer</a:t>
            </a:r>
            <a:r>
              <a:rPr lang="sl-SI" sz="2000" b="1" dirty="0">
                <a:solidFill>
                  <a:srgbClr val="0033CC"/>
                </a:solidFill>
              </a:rPr>
              <a:t> </a:t>
            </a:r>
            <a:r>
              <a:rPr lang="sl-SI" sz="2000" b="1" dirty="0" err="1">
                <a:solidFill>
                  <a:srgbClr val="0033CC"/>
                </a:solidFill>
              </a:rPr>
              <a:t>perceptron</a:t>
            </a:r>
            <a:r>
              <a:rPr lang="sl-SI" sz="2000" b="1" dirty="0">
                <a:solidFill>
                  <a:srgbClr val="0033CC"/>
                </a:solidFill>
              </a:rPr>
              <a:t> (autoencoder)</a:t>
            </a:r>
            <a:r>
              <a:rPr lang="sl-SI" sz="2000" dirty="0"/>
              <a:t> </a:t>
            </a:r>
            <a:r>
              <a:rPr lang="sl-SI" sz="2000" dirty="0" err="1"/>
              <a:t>with</a:t>
            </a:r>
            <a:r>
              <a:rPr lang="sl-SI" sz="2000" dirty="0"/>
              <a:t> </a:t>
            </a:r>
            <a:r>
              <a:rPr lang="sl-SI" sz="2000" dirty="0" err="1"/>
              <a:t>extra</a:t>
            </a:r>
            <a:r>
              <a:rPr lang="sl-SI" sz="2000" dirty="0"/>
              <a:t> </a:t>
            </a:r>
            <a:r>
              <a:rPr lang="sl-SI" sz="2000" dirty="0" err="1"/>
              <a:t>hidden</a:t>
            </a:r>
            <a:r>
              <a:rPr lang="sl-SI" sz="2000" dirty="0"/>
              <a:t> </a:t>
            </a:r>
            <a:r>
              <a:rPr lang="sl-SI" sz="2000" dirty="0" err="1"/>
              <a:t>layers</a:t>
            </a:r>
            <a:r>
              <a:rPr lang="sl-SI" sz="2000" dirty="0"/>
              <a:t> </a:t>
            </a:r>
            <a:r>
              <a:rPr lang="sl-SI" sz="2000" dirty="0" err="1"/>
              <a:t>can</a:t>
            </a:r>
            <a:r>
              <a:rPr lang="sl-SI" sz="2000" dirty="0"/>
              <a:t> </a:t>
            </a:r>
            <a:r>
              <a:rPr lang="sl-SI" sz="2000" dirty="0" err="1"/>
              <a:t>perform</a:t>
            </a:r>
            <a:r>
              <a:rPr lang="sl-SI" sz="2000" dirty="0"/>
              <a:t> a general </a:t>
            </a:r>
            <a:r>
              <a:rPr lang="sl-SI" sz="2000" dirty="0" err="1"/>
              <a:t>nonlinear</a:t>
            </a:r>
            <a:r>
              <a:rPr lang="sl-SI" sz="2000" dirty="0"/>
              <a:t> </a:t>
            </a:r>
            <a:r>
              <a:rPr lang="sl-SI" sz="2000" dirty="0" err="1"/>
              <a:t>dimensionality</a:t>
            </a:r>
            <a:r>
              <a:rPr lang="sl-SI" sz="2000" dirty="0"/>
              <a:t> </a:t>
            </a:r>
            <a:r>
              <a:rPr lang="sl-SI" sz="2000" dirty="0" err="1"/>
              <a:t>reduction</a:t>
            </a:r>
            <a:endParaRPr lang="sl-SI" sz="2000" dirty="0"/>
          </a:p>
          <a:p>
            <a:pPr eaLnBrk="1" hangingPunct="1"/>
            <a:endParaRPr lang="en-GB" sz="2000" dirty="0"/>
          </a:p>
        </p:txBody>
      </p:sp>
      <p:pic>
        <p:nvPicPr>
          <p:cNvPr id="29703" name="Picture 4" descr="capture_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8950" y="4303713"/>
            <a:ext cx="738188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5" descr="capture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5075" y="4310063"/>
            <a:ext cx="741363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5" name="Line 16"/>
          <p:cNvSpPr>
            <a:spLocks noChangeShapeType="1"/>
          </p:cNvSpPr>
          <p:nvPr/>
        </p:nvSpPr>
        <p:spPr bwMode="auto">
          <a:xfrm>
            <a:off x="3175000" y="3644900"/>
            <a:ext cx="6731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6" name="Line 18"/>
          <p:cNvSpPr>
            <a:spLocks noChangeShapeType="1"/>
          </p:cNvSpPr>
          <p:nvPr/>
        </p:nvSpPr>
        <p:spPr bwMode="auto">
          <a:xfrm flipV="1">
            <a:off x="4584700" y="3962400"/>
            <a:ext cx="6985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7" name="Line 19"/>
          <p:cNvSpPr>
            <a:spLocks noChangeShapeType="1"/>
          </p:cNvSpPr>
          <p:nvPr/>
        </p:nvSpPr>
        <p:spPr bwMode="auto">
          <a:xfrm flipV="1">
            <a:off x="5321300" y="3657600"/>
            <a:ext cx="66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8" name="Line 20"/>
          <p:cNvSpPr>
            <a:spLocks noChangeShapeType="1"/>
          </p:cNvSpPr>
          <p:nvPr/>
        </p:nvSpPr>
        <p:spPr bwMode="auto">
          <a:xfrm flipV="1">
            <a:off x="3098800" y="5245100"/>
            <a:ext cx="7239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9" name="Line 21"/>
          <p:cNvSpPr>
            <a:spLocks noChangeShapeType="1"/>
          </p:cNvSpPr>
          <p:nvPr/>
        </p:nvSpPr>
        <p:spPr bwMode="auto">
          <a:xfrm flipV="1">
            <a:off x="3797300" y="5054600"/>
            <a:ext cx="7747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22"/>
          <p:cNvSpPr>
            <a:spLocks noChangeShapeType="1"/>
          </p:cNvSpPr>
          <p:nvPr/>
        </p:nvSpPr>
        <p:spPr bwMode="auto">
          <a:xfrm>
            <a:off x="4572000" y="5067300"/>
            <a:ext cx="7239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23"/>
          <p:cNvSpPr>
            <a:spLocks noChangeShapeType="1"/>
          </p:cNvSpPr>
          <p:nvPr/>
        </p:nvSpPr>
        <p:spPr bwMode="auto">
          <a:xfrm>
            <a:off x="5283200" y="5257800"/>
            <a:ext cx="6985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24"/>
          <p:cNvSpPr>
            <a:spLocks noChangeShapeType="1"/>
          </p:cNvSpPr>
          <p:nvPr/>
        </p:nvSpPr>
        <p:spPr bwMode="auto">
          <a:xfrm>
            <a:off x="3086100" y="3657600"/>
            <a:ext cx="0" cy="20701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25"/>
          <p:cNvSpPr>
            <a:spLocks noChangeShapeType="1"/>
          </p:cNvSpPr>
          <p:nvPr/>
        </p:nvSpPr>
        <p:spPr bwMode="auto">
          <a:xfrm>
            <a:off x="5994400" y="3657600"/>
            <a:ext cx="0" cy="20701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4" name="Line 26"/>
          <p:cNvSpPr>
            <a:spLocks noChangeShapeType="1"/>
          </p:cNvSpPr>
          <p:nvPr/>
        </p:nvSpPr>
        <p:spPr bwMode="auto">
          <a:xfrm>
            <a:off x="3848100" y="3975100"/>
            <a:ext cx="0" cy="1257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5" name="Line 27"/>
          <p:cNvSpPr>
            <a:spLocks noChangeShapeType="1"/>
          </p:cNvSpPr>
          <p:nvPr/>
        </p:nvSpPr>
        <p:spPr bwMode="auto">
          <a:xfrm>
            <a:off x="5270500" y="3962400"/>
            <a:ext cx="0" cy="1257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6" name="Line 28"/>
          <p:cNvSpPr>
            <a:spLocks noChangeShapeType="1"/>
          </p:cNvSpPr>
          <p:nvPr/>
        </p:nvSpPr>
        <p:spPr bwMode="auto">
          <a:xfrm>
            <a:off x="4559300" y="4064000"/>
            <a:ext cx="0" cy="1003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7" name="Line 17"/>
          <p:cNvSpPr>
            <a:spLocks noChangeShapeType="1"/>
          </p:cNvSpPr>
          <p:nvPr/>
        </p:nvSpPr>
        <p:spPr bwMode="auto">
          <a:xfrm>
            <a:off x="3911600" y="3987800"/>
            <a:ext cx="6477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8" name="Oval 14"/>
          <p:cNvSpPr>
            <a:spLocks noChangeArrowheads="1"/>
          </p:cNvSpPr>
          <p:nvPr/>
        </p:nvSpPr>
        <p:spPr bwMode="auto">
          <a:xfrm>
            <a:off x="4381500" y="3924300"/>
            <a:ext cx="330200" cy="330200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Oval 6"/>
          <p:cNvSpPr>
            <a:spLocks noChangeArrowheads="1"/>
          </p:cNvSpPr>
          <p:nvPr/>
        </p:nvSpPr>
        <p:spPr bwMode="auto">
          <a:xfrm>
            <a:off x="2933700" y="3479800"/>
            <a:ext cx="330200" cy="33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Oval 7"/>
          <p:cNvSpPr>
            <a:spLocks noChangeArrowheads="1"/>
          </p:cNvSpPr>
          <p:nvPr/>
        </p:nvSpPr>
        <p:spPr bwMode="auto">
          <a:xfrm>
            <a:off x="2933700" y="5562600"/>
            <a:ext cx="330200" cy="33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Oval 8"/>
          <p:cNvSpPr>
            <a:spLocks noChangeArrowheads="1"/>
          </p:cNvSpPr>
          <p:nvPr/>
        </p:nvSpPr>
        <p:spPr bwMode="auto">
          <a:xfrm>
            <a:off x="5803900" y="3479800"/>
            <a:ext cx="330200" cy="33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Oval 9"/>
          <p:cNvSpPr>
            <a:spLocks noChangeArrowheads="1"/>
          </p:cNvSpPr>
          <p:nvPr/>
        </p:nvSpPr>
        <p:spPr bwMode="auto">
          <a:xfrm>
            <a:off x="5803900" y="5562600"/>
            <a:ext cx="330200" cy="33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Oval 10"/>
          <p:cNvSpPr>
            <a:spLocks noChangeArrowheads="1"/>
          </p:cNvSpPr>
          <p:nvPr/>
        </p:nvSpPr>
        <p:spPr bwMode="auto">
          <a:xfrm>
            <a:off x="3683000" y="3797300"/>
            <a:ext cx="330200" cy="33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4" name="Oval 11"/>
          <p:cNvSpPr>
            <a:spLocks noChangeArrowheads="1"/>
          </p:cNvSpPr>
          <p:nvPr/>
        </p:nvSpPr>
        <p:spPr bwMode="auto">
          <a:xfrm>
            <a:off x="3683000" y="5067300"/>
            <a:ext cx="330200" cy="33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Oval 12"/>
          <p:cNvSpPr>
            <a:spLocks noChangeArrowheads="1"/>
          </p:cNvSpPr>
          <p:nvPr/>
        </p:nvSpPr>
        <p:spPr bwMode="auto">
          <a:xfrm>
            <a:off x="5092700" y="3797300"/>
            <a:ext cx="330200" cy="33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Oval 13"/>
          <p:cNvSpPr>
            <a:spLocks noChangeArrowheads="1"/>
          </p:cNvSpPr>
          <p:nvPr/>
        </p:nvSpPr>
        <p:spPr bwMode="auto">
          <a:xfrm>
            <a:off x="5092700" y="5067300"/>
            <a:ext cx="330200" cy="33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Oval 15"/>
          <p:cNvSpPr>
            <a:spLocks noChangeArrowheads="1"/>
          </p:cNvSpPr>
          <p:nvPr/>
        </p:nvSpPr>
        <p:spPr bwMode="auto">
          <a:xfrm>
            <a:off x="4381500" y="4889500"/>
            <a:ext cx="330200" cy="330200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Line 29"/>
          <p:cNvSpPr>
            <a:spLocks noChangeShapeType="1"/>
          </p:cNvSpPr>
          <p:nvPr/>
        </p:nvSpPr>
        <p:spPr bwMode="auto">
          <a:xfrm flipV="1">
            <a:off x="2019300" y="3771900"/>
            <a:ext cx="9017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29" name="Line 30"/>
          <p:cNvSpPr>
            <a:spLocks noChangeShapeType="1"/>
          </p:cNvSpPr>
          <p:nvPr/>
        </p:nvSpPr>
        <p:spPr bwMode="auto">
          <a:xfrm>
            <a:off x="2006600" y="5016500"/>
            <a:ext cx="9144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30" name="Line 31"/>
          <p:cNvSpPr>
            <a:spLocks noChangeShapeType="1"/>
          </p:cNvSpPr>
          <p:nvPr/>
        </p:nvSpPr>
        <p:spPr bwMode="auto">
          <a:xfrm>
            <a:off x="6134100" y="3708400"/>
            <a:ext cx="6731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31" name="Line 32"/>
          <p:cNvSpPr>
            <a:spLocks noChangeShapeType="1"/>
          </p:cNvSpPr>
          <p:nvPr/>
        </p:nvSpPr>
        <p:spPr bwMode="auto">
          <a:xfrm flipV="1">
            <a:off x="6134100" y="5029200"/>
            <a:ext cx="67310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32" name="Text Box 33"/>
          <p:cNvSpPr txBox="1">
            <a:spLocks noChangeArrowheads="1"/>
          </p:cNvSpPr>
          <p:nvPr/>
        </p:nvSpPr>
        <p:spPr bwMode="auto">
          <a:xfrm>
            <a:off x="1241425" y="3157538"/>
            <a:ext cx="4973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200"/>
              <a:t>Number of neurons:      1024         300            </a:t>
            </a:r>
            <a:r>
              <a:rPr lang="sl-SI" sz="1200" b="1">
                <a:solidFill>
                  <a:srgbClr val="CC3300"/>
                </a:solidFill>
              </a:rPr>
              <a:t>50</a:t>
            </a:r>
            <a:r>
              <a:rPr lang="sl-SI" sz="1200"/>
              <a:t>           300           1024</a:t>
            </a:r>
            <a:endParaRPr lang="en-GB" sz="1200"/>
          </a:p>
        </p:txBody>
      </p:sp>
      <p:sp>
        <p:nvSpPr>
          <p:cNvPr id="29733" name="Text Box 37"/>
          <p:cNvSpPr txBox="1">
            <a:spLocks noChangeArrowheads="1"/>
          </p:cNvSpPr>
          <p:nvPr/>
        </p:nvSpPr>
        <p:spPr bwMode="auto">
          <a:xfrm>
            <a:off x="4759325" y="6003925"/>
            <a:ext cx="3584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b="1">
                <a:solidFill>
                  <a:srgbClr val="CC3300"/>
                </a:solidFill>
              </a:rPr>
              <a:t>Nonlinear dimensionality reduction</a:t>
            </a:r>
            <a:endParaRPr lang="en-GB" b="1">
              <a:solidFill>
                <a:srgbClr val="CC3300"/>
              </a:solidFill>
            </a:endParaRPr>
          </a:p>
        </p:txBody>
      </p:sp>
      <p:cxnSp>
        <p:nvCxnSpPr>
          <p:cNvPr id="29734" name="AutoShape 38"/>
          <p:cNvCxnSpPr>
            <a:cxnSpLocks noChangeShapeType="1"/>
            <a:stCxn id="29727" idx="4"/>
            <a:endCxn id="29733" idx="1"/>
          </p:cNvCxnSpPr>
          <p:nvPr/>
        </p:nvCxnSpPr>
        <p:spPr bwMode="auto">
          <a:xfrm rot="16200000" flipH="1">
            <a:off x="4176713" y="5589587"/>
            <a:ext cx="952500" cy="212725"/>
          </a:xfrm>
          <a:prstGeom prst="bentConnector2">
            <a:avLst/>
          </a:prstGeom>
          <a:noFill/>
          <a:ln w="9525">
            <a:solidFill>
              <a:srgbClr val="CC3300"/>
            </a:solidFill>
            <a:miter lim="800000"/>
            <a:headEnd/>
            <a:tailEnd type="triangle" w="med" len="med"/>
          </a:ln>
        </p:spPr>
      </p:cxnSp>
      <p:pic>
        <p:nvPicPr>
          <p:cNvPr id="29735" name="Picture 39" descr="cat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10375" y="4187825"/>
            <a:ext cx="1252538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36" name="Picture 40" descr="cat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188" y="4191000"/>
            <a:ext cx="1249362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 Box 33"/>
          <p:cNvSpPr txBox="1">
            <a:spLocks noChangeArrowheads="1"/>
          </p:cNvSpPr>
          <p:nvPr/>
        </p:nvSpPr>
        <p:spPr bwMode="auto">
          <a:xfrm>
            <a:off x="757217" y="3934971"/>
            <a:ext cx="1122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200"/>
              <a:t>32 x 32 pixels</a:t>
            </a:r>
            <a:endParaRPr lang="en-GB" sz="1200"/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6859007" y="3934971"/>
            <a:ext cx="1122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200"/>
              <a:t>32 x 32 pixels</a:t>
            </a:r>
            <a:endParaRPr lang="en-GB"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5B01B78B-BD93-44FE-848A-61F8674CF234}" type="slidenum">
              <a:rPr lang="sl-SI" smtClean="0"/>
              <a:pPr/>
              <a:t>26</a:t>
            </a:fld>
            <a:endParaRPr lang="sl-SI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Invariances and prior knowledge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2713"/>
            <a:ext cx="8229600" cy="4999037"/>
          </a:xfrm>
        </p:spPr>
        <p:txBody>
          <a:bodyPr/>
          <a:lstStyle/>
          <a:p>
            <a:pPr marL="457200" indent="-457200" eaLnBrk="1" hangingPunct="1"/>
            <a:r>
              <a:rPr lang="sl-SI" dirty="0"/>
              <a:t>In many practical situations we have, in addition to the data itself, also </a:t>
            </a:r>
            <a:r>
              <a:rPr lang="sl-SI" sz="2200" i="1" dirty="0">
                <a:solidFill>
                  <a:srgbClr val="0033CC"/>
                </a:solidFill>
              </a:rPr>
              <a:t>a priori knowledge</a:t>
            </a:r>
          </a:p>
          <a:p>
            <a:pPr marL="762000" lvl="1" indent="-304800" eaLnBrk="1" hangingPunct="1"/>
            <a:r>
              <a:rPr lang="sl-SI" dirty="0"/>
              <a:t>General information about the form of the mapping</a:t>
            </a:r>
          </a:p>
          <a:p>
            <a:pPr marL="762000" lvl="1" indent="-304800" eaLnBrk="1" hangingPunct="1"/>
            <a:r>
              <a:rPr lang="sl-SI" dirty="0"/>
              <a:t>Prior </a:t>
            </a:r>
            <a:r>
              <a:rPr lang="sl-SI" dirty="0" err="1"/>
              <a:t>probabilities</a:t>
            </a:r>
            <a:r>
              <a:rPr lang="sl-SI" dirty="0"/>
              <a:t> of </a:t>
            </a:r>
            <a:r>
              <a:rPr lang="sl-SI" dirty="0" err="1"/>
              <a:t>class</a:t>
            </a:r>
            <a:r>
              <a:rPr lang="sl-SI" dirty="0"/>
              <a:t> </a:t>
            </a:r>
            <a:r>
              <a:rPr lang="sl-SI" dirty="0" err="1"/>
              <a:t>membership</a:t>
            </a:r>
            <a:endParaRPr lang="sl-SI" dirty="0"/>
          </a:p>
          <a:p>
            <a:pPr marL="762000" lvl="1" indent="-304800" eaLnBrk="1" hangingPunct="1"/>
            <a:r>
              <a:rPr lang="sl-SI" dirty="0" err="1"/>
              <a:t>Information</a:t>
            </a:r>
            <a:r>
              <a:rPr lang="sl-SI" dirty="0"/>
              <a:t> </a:t>
            </a:r>
            <a:r>
              <a:rPr lang="sl-SI" dirty="0" err="1"/>
              <a:t>about</a:t>
            </a:r>
            <a:r>
              <a:rPr lang="sl-SI" dirty="0"/>
              <a:t> </a:t>
            </a:r>
            <a:r>
              <a:rPr lang="sl-SI" dirty="0" err="1"/>
              <a:t>constraints</a:t>
            </a:r>
            <a:endParaRPr lang="sl-SI" dirty="0"/>
          </a:p>
          <a:p>
            <a:pPr marL="762000" lvl="1" indent="-304800" eaLnBrk="1" hangingPunct="1"/>
            <a:r>
              <a:rPr lang="sl-SI" dirty="0" err="1"/>
              <a:t>Knowledge</a:t>
            </a:r>
            <a:r>
              <a:rPr lang="sl-SI" dirty="0"/>
              <a:t> </a:t>
            </a:r>
            <a:r>
              <a:rPr lang="sl-SI" dirty="0" err="1"/>
              <a:t>about</a:t>
            </a:r>
            <a:r>
              <a:rPr lang="sl-SI" dirty="0"/>
              <a:t> </a:t>
            </a:r>
            <a:r>
              <a:rPr lang="sl-SI" dirty="0" err="1"/>
              <a:t>invariances</a:t>
            </a:r>
            <a:endParaRPr lang="sl-SI" dirty="0"/>
          </a:p>
          <a:p>
            <a:pPr lvl="4" eaLnBrk="1" hangingPunct="1"/>
            <a:endParaRPr lang="sl-SI" dirty="0"/>
          </a:p>
          <a:p>
            <a:pPr marL="457200" indent="-457200" eaLnBrk="1" hangingPunct="1"/>
            <a:r>
              <a:rPr lang="sl-SI" dirty="0"/>
              <a:t>How to </a:t>
            </a:r>
            <a:r>
              <a:rPr lang="sl-SI" dirty="0" err="1"/>
              <a:t>build</a:t>
            </a:r>
            <a:r>
              <a:rPr lang="sl-SI" dirty="0"/>
              <a:t> </a:t>
            </a:r>
            <a:r>
              <a:rPr lang="sl-SI" dirty="0" err="1"/>
              <a:t>invariances</a:t>
            </a:r>
            <a:r>
              <a:rPr lang="sl-SI" dirty="0"/>
              <a:t> </a:t>
            </a:r>
            <a:r>
              <a:rPr lang="sl-SI" dirty="0" err="1"/>
              <a:t>into</a:t>
            </a:r>
            <a:r>
              <a:rPr lang="sl-SI" dirty="0"/>
              <a:t> </a:t>
            </a:r>
            <a:r>
              <a:rPr lang="sl-SI" dirty="0" err="1"/>
              <a:t>neural</a:t>
            </a:r>
            <a:r>
              <a:rPr lang="sl-SI" dirty="0"/>
              <a:t> </a:t>
            </a:r>
            <a:r>
              <a:rPr lang="sl-SI" dirty="0" err="1"/>
              <a:t>networks</a:t>
            </a:r>
            <a:r>
              <a:rPr lang="sl-SI" dirty="0"/>
              <a:t>?</a:t>
            </a:r>
          </a:p>
          <a:p>
            <a:pPr marL="762000" lvl="1" indent="-304800" eaLnBrk="1" hangingPunct="1">
              <a:buFontTx/>
              <a:buAutoNum type="arabicPeriod"/>
            </a:pPr>
            <a:r>
              <a:rPr lang="sl-SI" dirty="0" err="1"/>
              <a:t>Invariance</a:t>
            </a:r>
            <a:r>
              <a:rPr lang="sl-SI" dirty="0"/>
              <a:t> </a:t>
            </a:r>
            <a:r>
              <a:rPr lang="sl-SI" dirty="0" err="1"/>
              <a:t>by</a:t>
            </a:r>
            <a:r>
              <a:rPr lang="sl-SI" dirty="0"/>
              <a:t> </a:t>
            </a:r>
            <a:r>
              <a:rPr lang="sl-SI" dirty="0" err="1"/>
              <a:t>neural</a:t>
            </a:r>
            <a:r>
              <a:rPr lang="sl-SI" dirty="0"/>
              <a:t> </a:t>
            </a:r>
            <a:r>
              <a:rPr lang="sl-SI" dirty="0" err="1"/>
              <a:t>network</a:t>
            </a:r>
            <a:r>
              <a:rPr lang="sl-SI" dirty="0"/>
              <a:t> </a:t>
            </a:r>
            <a:r>
              <a:rPr lang="sl-SI" dirty="0" err="1"/>
              <a:t>structure</a:t>
            </a:r>
            <a:endParaRPr lang="sl-SI" dirty="0"/>
          </a:p>
          <a:p>
            <a:pPr marL="1181100" lvl="2" indent="-266700" eaLnBrk="1" hangingPunct="1"/>
            <a:r>
              <a:rPr lang="sl-SI" dirty="0" err="1"/>
              <a:t>Shared</a:t>
            </a:r>
            <a:r>
              <a:rPr lang="sl-SI" dirty="0"/>
              <a:t> </a:t>
            </a:r>
            <a:r>
              <a:rPr lang="sl-SI" dirty="0" err="1"/>
              <a:t>weights</a:t>
            </a:r>
            <a:r>
              <a:rPr lang="sl-SI" dirty="0"/>
              <a:t>, </a:t>
            </a:r>
            <a:r>
              <a:rPr lang="sl-SI" dirty="0" err="1"/>
              <a:t>Higher-order</a:t>
            </a:r>
            <a:r>
              <a:rPr lang="sl-SI" dirty="0"/>
              <a:t> </a:t>
            </a:r>
            <a:r>
              <a:rPr lang="sl-SI" dirty="0" err="1"/>
              <a:t>neural</a:t>
            </a:r>
            <a:r>
              <a:rPr lang="sl-SI" dirty="0"/>
              <a:t> </a:t>
            </a:r>
            <a:r>
              <a:rPr lang="sl-SI" dirty="0" err="1"/>
              <a:t>networks</a:t>
            </a:r>
            <a:endParaRPr lang="sl-SI" dirty="0"/>
          </a:p>
          <a:p>
            <a:pPr marL="762000" lvl="1" indent="-304800" eaLnBrk="1" hangingPunct="1">
              <a:buFontTx/>
              <a:buAutoNum type="arabicPeriod"/>
            </a:pPr>
            <a:r>
              <a:rPr lang="sl-SI" dirty="0" err="1"/>
              <a:t>Invariance</a:t>
            </a:r>
            <a:r>
              <a:rPr lang="sl-SI" dirty="0"/>
              <a:t> </a:t>
            </a:r>
            <a:r>
              <a:rPr lang="sl-SI" dirty="0" err="1"/>
              <a:t>by</a:t>
            </a:r>
            <a:r>
              <a:rPr lang="sl-SI" dirty="0"/>
              <a:t> </a:t>
            </a:r>
            <a:r>
              <a:rPr lang="sl-SI" dirty="0" err="1"/>
              <a:t>training</a:t>
            </a:r>
            <a:endParaRPr lang="sl-SI" dirty="0"/>
          </a:p>
          <a:p>
            <a:pPr marL="1181100" lvl="2" indent="-266700" eaLnBrk="1" hangingPunct="1"/>
            <a:r>
              <a:rPr lang="sl-SI" dirty="0" err="1"/>
              <a:t>Include</a:t>
            </a:r>
            <a:r>
              <a:rPr lang="sl-SI" dirty="0"/>
              <a:t> a large </a:t>
            </a:r>
            <a:r>
              <a:rPr lang="sl-SI" dirty="0" err="1"/>
              <a:t>number</a:t>
            </a:r>
            <a:r>
              <a:rPr lang="sl-SI" dirty="0"/>
              <a:t> of </a:t>
            </a:r>
            <a:r>
              <a:rPr lang="sl-SI" dirty="0" err="1"/>
              <a:t>translated</a:t>
            </a:r>
            <a:r>
              <a:rPr lang="sl-SI" dirty="0"/>
              <a:t> </a:t>
            </a:r>
            <a:r>
              <a:rPr lang="sl-SI" dirty="0" err="1"/>
              <a:t>inputs</a:t>
            </a:r>
            <a:r>
              <a:rPr lang="sl-SI" dirty="0"/>
              <a:t> to </a:t>
            </a:r>
            <a:r>
              <a:rPr lang="sl-SI" dirty="0" err="1"/>
              <a:t>train</a:t>
            </a:r>
            <a:r>
              <a:rPr lang="sl-SI" dirty="0"/>
              <a:t> NN</a:t>
            </a:r>
          </a:p>
          <a:p>
            <a:pPr marL="762000" lvl="1" indent="-304800" eaLnBrk="1" hangingPunct="1">
              <a:buFontTx/>
              <a:buAutoNum type="arabicPeriod"/>
            </a:pPr>
            <a:r>
              <a:rPr lang="sl-SI" dirty="0"/>
              <a:t>Invariant </a:t>
            </a:r>
            <a:r>
              <a:rPr lang="sl-SI" dirty="0" err="1"/>
              <a:t>feature</a:t>
            </a:r>
            <a:r>
              <a:rPr lang="sl-SI" dirty="0"/>
              <a:t> </a:t>
            </a:r>
            <a:r>
              <a:rPr lang="sl-SI" dirty="0" err="1"/>
              <a:t>space</a:t>
            </a:r>
            <a:endParaRPr lang="sl-SI" dirty="0"/>
          </a:p>
          <a:p>
            <a:pPr marL="1181100" lvl="2" indent="-266700" eaLnBrk="1" hangingPunct="1"/>
            <a:r>
              <a:rPr lang="sl-SI" dirty="0" err="1"/>
              <a:t>Extract</a:t>
            </a:r>
            <a:r>
              <a:rPr lang="sl-SI" dirty="0"/>
              <a:t> </a:t>
            </a:r>
            <a:r>
              <a:rPr lang="sl-SI" dirty="0" err="1"/>
              <a:t>features</a:t>
            </a:r>
            <a:r>
              <a:rPr lang="sl-SI" dirty="0"/>
              <a:t> </a:t>
            </a:r>
            <a:r>
              <a:rPr lang="sl-SI" dirty="0" err="1"/>
              <a:t>that</a:t>
            </a:r>
            <a:r>
              <a:rPr lang="sl-SI" dirty="0"/>
              <a:t> are invariant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problem </a:t>
            </a:r>
            <a:r>
              <a:rPr lang="sl-SI" dirty="0" err="1"/>
              <a:t>considered</a:t>
            </a:r>
            <a:endParaRPr lang="sl-SI" dirty="0"/>
          </a:p>
          <a:p>
            <a:pPr lvl="1" eaLnBrk="1" hangingPunct="1"/>
            <a:endParaRPr lang="sl-SI" dirty="0"/>
          </a:p>
          <a:p>
            <a:pPr marL="457200" indent="-457200" eaLnBrk="1" hangingPunct="1"/>
            <a:r>
              <a:rPr lang="sl-SI" sz="1600" dirty="0" err="1"/>
              <a:t>Check</a:t>
            </a:r>
            <a:r>
              <a:rPr lang="sl-SI" sz="1600" dirty="0"/>
              <a:t> </a:t>
            </a:r>
            <a:r>
              <a:rPr lang="sl-SI" sz="1600" dirty="0" err="1"/>
              <a:t>also</a:t>
            </a:r>
            <a:r>
              <a:rPr lang="sl-SI" sz="1600" dirty="0"/>
              <a:t> "</a:t>
            </a:r>
            <a:r>
              <a:rPr lang="sl-SI" sz="1600" dirty="0" err="1"/>
              <a:t>Knowledge</a:t>
            </a:r>
            <a:r>
              <a:rPr lang="sl-SI" sz="1600" dirty="0"/>
              <a:t> </a:t>
            </a:r>
            <a:r>
              <a:rPr lang="sl-SI" sz="1600" dirty="0" err="1"/>
              <a:t>representation</a:t>
            </a:r>
            <a:r>
              <a:rPr lang="sl-SI" sz="1600" dirty="0"/>
              <a:t>" in </a:t>
            </a:r>
            <a:r>
              <a:rPr lang="sl-SI" sz="1600" dirty="0">
                <a:solidFill>
                  <a:srgbClr val="008080"/>
                </a:solidFill>
                <a:hlinkClick r:id="rId2" action="ppaction://hlinkpres?slideindex=1&amp;slidetitle="/>
              </a:rPr>
              <a:t>NN2a_Neuron_and_architectures</a:t>
            </a:r>
            <a:endParaRPr lang="en-US" sz="1600" dirty="0">
              <a:solidFill>
                <a:srgbClr val="00808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103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1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75826709-6DD4-4115-86CF-2633D84BE86B}" type="slidenum">
              <a:rPr lang="sl-SI" smtClean="0"/>
              <a:pPr/>
              <a:t>27</a:t>
            </a:fld>
            <a:endParaRPr lang="sl-SI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err="1"/>
              <a:t>Handwritten</a:t>
            </a:r>
            <a:r>
              <a:rPr lang="sl-SI" dirty="0"/>
              <a:t> </a:t>
            </a:r>
            <a:r>
              <a:rPr lang="sl-SI" dirty="0" err="1"/>
              <a:t>character</a:t>
            </a:r>
            <a:r>
              <a:rPr lang="sl-SI" dirty="0"/>
              <a:t> </a:t>
            </a:r>
            <a:r>
              <a:rPr lang="sl-SI" dirty="0" err="1"/>
              <a:t>recognition</a:t>
            </a:r>
            <a:r>
              <a:rPr lang="sl-SI" dirty="0"/>
              <a:t> problem</a:t>
            </a:r>
            <a:endParaRPr lang="en-GB" dirty="0"/>
          </a:p>
        </p:txBody>
      </p:sp>
      <p:sp>
        <p:nvSpPr>
          <p:cNvPr id="1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z="2000" dirty="0" err="1"/>
              <a:t>Recognize</a:t>
            </a:r>
            <a:r>
              <a:rPr lang="sl-SI" sz="2000" dirty="0"/>
              <a:t> </a:t>
            </a:r>
            <a:r>
              <a:rPr lang="sl-SI" sz="2000" dirty="0" err="1"/>
              <a:t>handwritten</a:t>
            </a:r>
            <a:r>
              <a:rPr lang="sl-SI" sz="2000" dirty="0"/>
              <a:t> </a:t>
            </a:r>
            <a:r>
              <a:rPr lang="sl-SI" sz="2000" dirty="0" err="1"/>
              <a:t>characters</a:t>
            </a:r>
            <a:r>
              <a:rPr lang="sl-SI" sz="2000" dirty="0"/>
              <a:t> ‘</a:t>
            </a:r>
            <a:r>
              <a:rPr lang="sl-SI" sz="2000" i="1" dirty="0">
                <a:solidFill>
                  <a:srgbClr val="3333FF"/>
                </a:solidFill>
              </a:rPr>
              <a:t>a</a:t>
            </a:r>
            <a:r>
              <a:rPr lang="sl-SI" sz="2000" dirty="0"/>
              <a:t>’ and ‘</a:t>
            </a:r>
            <a:r>
              <a:rPr lang="sl-SI" sz="2000" i="1" dirty="0">
                <a:solidFill>
                  <a:srgbClr val="3333FF"/>
                </a:solidFill>
              </a:rPr>
              <a:t>b</a:t>
            </a:r>
            <a:r>
              <a:rPr lang="sl-SI" sz="2000" dirty="0"/>
              <a:t>’</a:t>
            </a:r>
          </a:p>
          <a:p>
            <a:pPr marL="457200" indent="-457200" eaLnBrk="1" hangingPunct="1"/>
            <a:endParaRPr lang="sl-SI" sz="2000" dirty="0"/>
          </a:p>
          <a:p>
            <a:pPr marL="457200" indent="-457200" eaLnBrk="1" hangingPunct="1"/>
            <a:endParaRPr lang="sl-SI" sz="2000" dirty="0"/>
          </a:p>
          <a:p>
            <a:pPr marL="457200" indent="-457200" eaLnBrk="1" hangingPunct="1">
              <a:buNone/>
            </a:pPr>
            <a:endParaRPr lang="sl-SI" sz="2000" dirty="0"/>
          </a:p>
          <a:p>
            <a:pPr eaLnBrk="1" hangingPunct="1"/>
            <a:r>
              <a:rPr lang="sl-SI" dirty="0"/>
              <a:t>Image </a:t>
            </a:r>
            <a:r>
              <a:rPr lang="sl-SI" dirty="0" err="1"/>
              <a:t>representation</a:t>
            </a:r>
            <a:endParaRPr lang="sl-SI" dirty="0"/>
          </a:p>
          <a:p>
            <a:pPr lvl="1" eaLnBrk="1" hangingPunct="1"/>
            <a:r>
              <a:rPr lang="sl-SI" dirty="0" err="1"/>
              <a:t>Grid</a:t>
            </a:r>
            <a:r>
              <a:rPr lang="sl-SI" dirty="0"/>
              <a:t> of </a:t>
            </a:r>
            <a:r>
              <a:rPr lang="sl-SI" dirty="0" err="1"/>
              <a:t>pixels</a:t>
            </a:r>
            <a:r>
              <a:rPr lang="sl-SI" dirty="0"/>
              <a:t> (</a:t>
            </a:r>
            <a:r>
              <a:rPr lang="sl-SI" dirty="0" err="1"/>
              <a:t>typically</a:t>
            </a:r>
            <a:r>
              <a:rPr lang="sl-SI" dirty="0"/>
              <a:t> 256x256)  </a:t>
            </a:r>
            <a:r>
              <a:rPr lang="sl-SI" dirty="0">
                <a:sym typeface="Wingdings" pitchFamily="2" charset="2"/>
              </a:rPr>
              <a:t>  65536 </a:t>
            </a:r>
            <a:r>
              <a:rPr lang="sl-SI" dirty="0" err="1">
                <a:sym typeface="Wingdings" pitchFamily="2" charset="2"/>
              </a:rPr>
              <a:t>inputs</a:t>
            </a:r>
            <a:endParaRPr lang="sl-SI" dirty="0"/>
          </a:p>
          <a:p>
            <a:pPr lvl="1" eaLnBrk="1" hangingPunct="1"/>
            <a:r>
              <a:rPr lang="sl-SI" dirty="0" err="1"/>
              <a:t>Gray</a:t>
            </a:r>
            <a:r>
              <a:rPr lang="sl-SI" dirty="0"/>
              <a:t> </a:t>
            </a:r>
            <a:r>
              <a:rPr lang="sl-SI" dirty="0" err="1"/>
              <a:t>level</a:t>
            </a:r>
            <a:r>
              <a:rPr lang="sl-SI" dirty="0"/>
              <a:t> [0..1] (</a:t>
            </a:r>
            <a:r>
              <a:rPr lang="sl-SI" dirty="0" err="1"/>
              <a:t>typically</a:t>
            </a:r>
            <a:r>
              <a:rPr lang="sl-SI" dirty="0"/>
              <a:t> 8-bit </a:t>
            </a:r>
            <a:r>
              <a:rPr lang="sl-SI" dirty="0" err="1"/>
              <a:t>coding</a:t>
            </a:r>
            <a:r>
              <a:rPr lang="sl-SI" dirty="0"/>
              <a:t>)</a:t>
            </a:r>
          </a:p>
          <a:p>
            <a:pPr lvl="4" eaLnBrk="1" hangingPunct="1"/>
            <a:endParaRPr lang="sl-SI" dirty="0"/>
          </a:p>
          <a:p>
            <a:pPr eaLnBrk="1" hangingPunct="1"/>
            <a:r>
              <a:rPr lang="sl-SI" dirty="0" err="1"/>
              <a:t>Extraction</a:t>
            </a:r>
            <a:r>
              <a:rPr lang="sl-SI" dirty="0"/>
              <a:t> of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features</a:t>
            </a:r>
            <a:r>
              <a:rPr lang="sl-SI" dirty="0"/>
              <a:t>:</a:t>
            </a:r>
          </a:p>
          <a:p>
            <a:pPr eaLnBrk="1" hangingPunct="1"/>
            <a:endParaRPr lang="sl-SI" dirty="0"/>
          </a:p>
          <a:p>
            <a:pPr eaLnBrk="1" hangingPunct="1"/>
            <a:endParaRPr lang="sl-SI" dirty="0"/>
          </a:p>
          <a:p>
            <a:pPr eaLnBrk="1" hangingPunct="1"/>
            <a:r>
              <a:rPr lang="sl-SI" dirty="0" err="1"/>
              <a:t>Solving</a:t>
            </a:r>
            <a:r>
              <a:rPr lang="sl-SI" dirty="0"/>
              <a:t> </a:t>
            </a:r>
            <a:r>
              <a:rPr lang="sl-SI" dirty="0" err="1"/>
              <a:t>two</a:t>
            </a:r>
            <a:r>
              <a:rPr lang="sl-SI" dirty="0"/>
              <a:t> </a:t>
            </a:r>
            <a:r>
              <a:rPr lang="sl-SI" dirty="0" err="1"/>
              <a:t>problems</a:t>
            </a:r>
            <a:endParaRPr lang="sl-SI" dirty="0"/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sl-SI" dirty="0" err="1">
                <a:solidFill>
                  <a:srgbClr val="3333FF"/>
                </a:solidFill>
              </a:rPr>
              <a:t>Invariance</a:t>
            </a:r>
            <a:r>
              <a:rPr lang="sl-SI" dirty="0">
                <a:solidFill>
                  <a:srgbClr val="3333FF"/>
                </a:solidFill>
              </a:rPr>
              <a:t> problem (</a:t>
            </a:r>
            <a:r>
              <a:rPr lang="sl-SI" dirty="0" err="1">
                <a:solidFill>
                  <a:srgbClr val="3333FF"/>
                </a:solidFill>
              </a:rPr>
              <a:t>translations</a:t>
            </a:r>
            <a:r>
              <a:rPr lang="sl-SI" dirty="0">
                <a:solidFill>
                  <a:srgbClr val="3333FF"/>
                </a:solidFill>
              </a:rPr>
              <a:t>)</a:t>
            </a: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GB" dirty="0">
                <a:solidFill>
                  <a:srgbClr val="3333FF"/>
                </a:solidFill>
              </a:rPr>
              <a:t>Curse of dimensionality</a:t>
            </a:r>
            <a:r>
              <a:rPr lang="sl-SI" dirty="0">
                <a:solidFill>
                  <a:srgbClr val="3333FF"/>
                </a:solidFill>
              </a:rPr>
              <a:t> problem</a:t>
            </a:r>
            <a:endParaRPr lang="en-GB" dirty="0">
              <a:solidFill>
                <a:srgbClr val="3333FF"/>
              </a:solidFill>
            </a:endParaRPr>
          </a:p>
          <a:p>
            <a:pPr marL="457200" indent="-457200" eaLnBrk="1" hangingPunct="1"/>
            <a:endParaRPr lang="sl-SI" sz="2000" dirty="0"/>
          </a:p>
          <a:p>
            <a:pPr marL="457200" indent="-457200" eaLnBrk="1" hangingPunct="1"/>
            <a:endParaRPr lang="sl-SI" sz="2000" dirty="0"/>
          </a:p>
          <a:p>
            <a:pPr marL="457200" indent="-457200" eaLnBrk="1" hangingPunct="1"/>
            <a:endParaRPr lang="sl-SI" sz="2000" dirty="0"/>
          </a:p>
        </p:txBody>
      </p:sp>
      <p:grpSp>
        <p:nvGrpSpPr>
          <p:cNvPr id="8" name="Group 132"/>
          <p:cNvGrpSpPr>
            <a:grpSpLocks/>
          </p:cNvGrpSpPr>
          <p:nvPr/>
        </p:nvGrpSpPr>
        <p:grpSpPr bwMode="auto">
          <a:xfrm>
            <a:off x="2078039" y="1748166"/>
            <a:ext cx="2029938" cy="803966"/>
            <a:chOff x="249" y="1434"/>
            <a:chExt cx="1995" cy="907"/>
          </a:xfrm>
        </p:grpSpPr>
        <p:grpSp>
          <p:nvGrpSpPr>
            <p:cNvPr id="9" name="Group 133"/>
            <p:cNvGrpSpPr>
              <a:grpSpLocks/>
            </p:cNvGrpSpPr>
            <p:nvPr/>
          </p:nvGrpSpPr>
          <p:grpSpPr bwMode="auto">
            <a:xfrm>
              <a:off x="249" y="1434"/>
              <a:ext cx="907" cy="907"/>
              <a:chOff x="1066" y="1253"/>
              <a:chExt cx="907" cy="907"/>
            </a:xfrm>
          </p:grpSpPr>
          <p:sp>
            <p:nvSpPr>
              <p:cNvPr id="1064" name="Line 134"/>
              <p:cNvSpPr>
                <a:spLocks noChangeShapeType="1"/>
              </p:cNvSpPr>
              <p:nvPr/>
            </p:nvSpPr>
            <p:spPr bwMode="auto">
              <a:xfrm>
                <a:off x="1066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" name="Line 135"/>
              <p:cNvSpPr>
                <a:spLocks noChangeShapeType="1"/>
              </p:cNvSpPr>
              <p:nvPr/>
            </p:nvSpPr>
            <p:spPr bwMode="auto">
              <a:xfrm>
                <a:off x="1156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6" name="Line 136"/>
              <p:cNvSpPr>
                <a:spLocks noChangeShapeType="1"/>
              </p:cNvSpPr>
              <p:nvPr/>
            </p:nvSpPr>
            <p:spPr bwMode="auto">
              <a:xfrm>
                <a:off x="1247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Line 137"/>
              <p:cNvSpPr>
                <a:spLocks noChangeShapeType="1"/>
              </p:cNvSpPr>
              <p:nvPr/>
            </p:nvSpPr>
            <p:spPr bwMode="auto">
              <a:xfrm>
                <a:off x="1338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Line 138"/>
              <p:cNvSpPr>
                <a:spLocks noChangeShapeType="1"/>
              </p:cNvSpPr>
              <p:nvPr/>
            </p:nvSpPr>
            <p:spPr bwMode="auto">
              <a:xfrm>
                <a:off x="1429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Line 139"/>
              <p:cNvSpPr>
                <a:spLocks noChangeShapeType="1"/>
              </p:cNvSpPr>
              <p:nvPr/>
            </p:nvSpPr>
            <p:spPr bwMode="auto">
              <a:xfrm>
                <a:off x="1519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0" name="Line 140"/>
              <p:cNvSpPr>
                <a:spLocks noChangeShapeType="1"/>
              </p:cNvSpPr>
              <p:nvPr/>
            </p:nvSpPr>
            <p:spPr bwMode="auto">
              <a:xfrm>
                <a:off x="1610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1" name="Line 141"/>
              <p:cNvSpPr>
                <a:spLocks noChangeShapeType="1"/>
              </p:cNvSpPr>
              <p:nvPr/>
            </p:nvSpPr>
            <p:spPr bwMode="auto">
              <a:xfrm>
                <a:off x="1701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2" name="Line 142"/>
              <p:cNvSpPr>
                <a:spLocks noChangeShapeType="1"/>
              </p:cNvSpPr>
              <p:nvPr/>
            </p:nvSpPr>
            <p:spPr bwMode="auto">
              <a:xfrm>
                <a:off x="1791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3" name="Line 143"/>
              <p:cNvSpPr>
                <a:spLocks noChangeShapeType="1"/>
              </p:cNvSpPr>
              <p:nvPr/>
            </p:nvSpPr>
            <p:spPr bwMode="auto">
              <a:xfrm>
                <a:off x="1882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" name="Line 144"/>
              <p:cNvSpPr>
                <a:spLocks noChangeShapeType="1"/>
              </p:cNvSpPr>
              <p:nvPr/>
            </p:nvSpPr>
            <p:spPr bwMode="auto">
              <a:xfrm>
                <a:off x="1973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" name="Line 145"/>
              <p:cNvSpPr>
                <a:spLocks noChangeShapeType="1"/>
              </p:cNvSpPr>
              <p:nvPr/>
            </p:nvSpPr>
            <p:spPr bwMode="auto">
              <a:xfrm flipH="1">
                <a:off x="1066" y="1253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" name="Line 146"/>
              <p:cNvSpPr>
                <a:spLocks noChangeShapeType="1"/>
              </p:cNvSpPr>
              <p:nvPr/>
            </p:nvSpPr>
            <p:spPr bwMode="auto">
              <a:xfrm flipH="1">
                <a:off x="1066" y="1344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7" name="Line 147"/>
              <p:cNvSpPr>
                <a:spLocks noChangeShapeType="1"/>
              </p:cNvSpPr>
              <p:nvPr/>
            </p:nvSpPr>
            <p:spPr bwMode="auto">
              <a:xfrm flipH="1">
                <a:off x="1066" y="1434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8" name="Line 148"/>
              <p:cNvSpPr>
                <a:spLocks noChangeShapeType="1"/>
              </p:cNvSpPr>
              <p:nvPr/>
            </p:nvSpPr>
            <p:spPr bwMode="auto">
              <a:xfrm flipH="1">
                <a:off x="1066" y="1525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9" name="Line 149"/>
              <p:cNvSpPr>
                <a:spLocks noChangeShapeType="1"/>
              </p:cNvSpPr>
              <p:nvPr/>
            </p:nvSpPr>
            <p:spPr bwMode="auto">
              <a:xfrm flipH="1">
                <a:off x="1066" y="1616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0" name="Line 150"/>
              <p:cNvSpPr>
                <a:spLocks noChangeShapeType="1"/>
              </p:cNvSpPr>
              <p:nvPr/>
            </p:nvSpPr>
            <p:spPr bwMode="auto">
              <a:xfrm flipH="1">
                <a:off x="1066" y="1706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1" name="Line 151"/>
              <p:cNvSpPr>
                <a:spLocks noChangeShapeType="1"/>
              </p:cNvSpPr>
              <p:nvPr/>
            </p:nvSpPr>
            <p:spPr bwMode="auto">
              <a:xfrm flipH="1">
                <a:off x="1066" y="1797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2" name="Line 152"/>
              <p:cNvSpPr>
                <a:spLocks noChangeShapeType="1"/>
              </p:cNvSpPr>
              <p:nvPr/>
            </p:nvSpPr>
            <p:spPr bwMode="auto">
              <a:xfrm flipH="1">
                <a:off x="1066" y="1888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3" name="Line 153"/>
              <p:cNvSpPr>
                <a:spLocks noChangeShapeType="1"/>
              </p:cNvSpPr>
              <p:nvPr/>
            </p:nvSpPr>
            <p:spPr bwMode="auto">
              <a:xfrm flipH="1">
                <a:off x="1066" y="1979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4" name="Line 154"/>
              <p:cNvSpPr>
                <a:spLocks noChangeShapeType="1"/>
              </p:cNvSpPr>
              <p:nvPr/>
            </p:nvSpPr>
            <p:spPr bwMode="auto">
              <a:xfrm flipH="1">
                <a:off x="1066" y="2069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" name="Line 155"/>
              <p:cNvSpPr>
                <a:spLocks noChangeShapeType="1"/>
              </p:cNvSpPr>
              <p:nvPr/>
            </p:nvSpPr>
            <p:spPr bwMode="auto">
              <a:xfrm flipH="1">
                <a:off x="1066" y="2160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156"/>
            <p:cNvGrpSpPr>
              <a:grpSpLocks/>
            </p:cNvGrpSpPr>
            <p:nvPr/>
          </p:nvGrpSpPr>
          <p:grpSpPr bwMode="auto">
            <a:xfrm>
              <a:off x="1337" y="1434"/>
              <a:ext cx="907" cy="907"/>
              <a:chOff x="1066" y="1253"/>
              <a:chExt cx="907" cy="907"/>
            </a:xfrm>
          </p:grpSpPr>
          <p:sp>
            <p:nvSpPr>
              <p:cNvPr id="1042" name="Line 157"/>
              <p:cNvSpPr>
                <a:spLocks noChangeShapeType="1"/>
              </p:cNvSpPr>
              <p:nvPr/>
            </p:nvSpPr>
            <p:spPr bwMode="auto">
              <a:xfrm>
                <a:off x="1066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" name="Line 158"/>
              <p:cNvSpPr>
                <a:spLocks noChangeShapeType="1"/>
              </p:cNvSpPr>
              <p:nvPr/>
            </p:nvSpPr>
            <p:spPr bwMode="auto">
              <a:xfrm>
                <a:off x="1156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" name="Line 159"/>
              <p:cNvSpPr>
                <a:spLocks noChangeShapeType="1"/>
              </p:cNvSpPr>
              <p:nvPr/>
            </p:nvSpPr>
            <p:spPr bwMode="auto">
              <a:xfrm>
                <a:off x="1247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" name="Line 160"/>
              <p:cNvSpPr>
                <a:spLocks noChangeShapeType="1"/>
              </p:cNvSpPr>
              <p:nvPr/>
            </p:nvSpPr>
            <p:spPr bwMode="auto">
              <a:xfrm>
                <a:off x="1338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" name="Line 161"/>
              <p:cNvSpPr>
                <a:spLocks noChangeShapeType="1"/>
              </p:cNvSpPr>
              <p:nvPr/>
            </p:nvSpPr>
            <p:spPr bwMode="auto">
              <a:xfrm>
                <a:off x="1429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Line 162"/>
              <p:cNvSpPr>
                <a:spLocks noChangeShapeType="1"/>
              </p:cNvSpPr>
              <p:nvPr/>
            </p:nvSpPr>
            <p:spPr bwMode="auto">
              <a:xfrm>
                <a:off x="1519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Line 163"/>
              <p:cNvSpPr>
                <a:spLocks noChangeShapeType="1"/>
              </p:cNvSpPr>
              <p:nvPr/>
            </p:nvSpPr>
            <p:spPr bwMode="auto">
              <a:xfrm>
                <a:off x="1610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" name="Line 164"/>
              <p:cNvSpPr>
                <a:spLocks noChangeShapeType="1"/>
              </p:cNvSpPr>
              <p:nvPr/>
            </p:nvSpPr>
            <p:spPr bwMode="auto">
              <a:xfrm>
                <a:off x="1701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" name="Line 165"/>
              <p:cNvSpPr>
                <a:spLocks noChangeShapeType="1"/>
              </p:cNvSpPr>
              <p:nvPr/>
            </p:nvSpPr>
            <p:spPr bwMode="auto">
              <a:xfrm>
                <a:off x="1791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" name="Line 166"/>
              <p:cNvSpPr>
                <a:spLocks noChangeShapeType="1"/>
              </p:cNvSpPr>
              <p:nvPr/>
            </p:nvSpPr>
            <p:spPr bwMode="auto">
              <a:xfrm>
                <a:off x="1882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" name="Line 167"/>
              <p:cNvSpPr>
                <a:spLocks noChangeShapeType="1"/>
              </p:cNvSpPr>
              <p:nvPr/>
            </p:nvSpPr>
            <p:spPr bwMode="auto">
              <a:xfrm>
                <a:off x="1973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" name="Line 168"/>
              <p:cNvSpPr>
                <a:spLocks noChangeShapeType="1"/>
              </p:cNvSpPr>
              <p:nvPr/>
            </p:nvSpPr>
            <p:spPr bwMode="auto">
              <a:xfrm flipH="1">
                <a:off x="1066" y="1253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" name="Line 169"/>
              <p:cNvSpPr>
                <a:spLocks noChangeShapeType="1"/>
              </p:cNvSpPr>
              <p:nvPr/>
            </p:nvSpPr>
            <p:spPr bwMode="auto">
              <a:xfrm flipH="1">
                <a:off x="1066" y="1344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" name="Line 170"/>
              <p:cNvSpPr>
                <a:spLocks noChangeShapeType="1"/>
              </p:cNvSpPr>
              <p:nvPr/>
            </p:nvSpPr>
            <p:spPr bwMode="auto">
              <a:xfrm flipH="1">
                <a:off x="1066" y="1434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" name="Line 171"/>
              <p:cNvSpPr>
                <a:spLocks noChangeShapeType="1"/>
              </p:cNvSpPr>
              <p:nvPr/>
            </p:nvSpPr>
            <p:spPr bwMode="auto">
              <a:xfrm flipH="1">
                <a:off x="1066" y="1525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" name="Line 172"/>
              <p:cNvSpPr>
                <a:spLocks noChangeShapeType="1"/>
              </p:cNvSpPr>
              <p:nvPr/>
            </p:nvSpPr>
            <p:spPr bwMode="auto">
              <a:xfrm flipH="1">
                <a:off x="1066" y="1616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8" name="Line 173"/>
              <p:cNvSpPr>
                <a:spLocks noChangeShapeType="1"/>
              </p:cNvSpPr>
              <p:nvPr/>
            </p:nvSpPr>
            <p:spPr bwMode="auto">
              <a:xfrm flipH="1">
                <a:off x="1066" y="1706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9" name="Line 174"/>
              <p:cNvSpPr>
                <a:spLocks noChangeShapeType="1"/>
              </p:cNvSpPr>
              <p:nvPr/>
            </p:nvSpPr>
            <p:spPr bwMode="auto">
              <a:xfrm flipH="1">
                <a:off x="1066" y="1797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Line 175"/>
              <p:cNvSpPr>
                <a:spLocks noChangeShapeType="1"/>
              </p:cNvSpPr>
              <p:nvPr/>
            </p:nvSpPr>
            <p:spPr bwMode="auto">
              <a:xfrm flipH="1">
                <a:off x="1066" y="1888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Line 176"/>
              <p:cNvSpPr>
                <a:spLocks noChangeShapeType="1"/>
              </p:cNvSpPr>
              <p:nvPr/>
            </p:nvSpPr>
            <p:spPr bwMode="auto">
              <a:xfrm flipH="1">
                <a:off x="1066" y="1979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Line 177"/>
              <p:cNvSpPr>
                <a:spLocks noChangeShapeType="1"/>
              </p:cNvSpPr>
              <p:nvPr/>
            </p:nvSpPr>
            <p:spPr bwMode="auto">
              <a:xfrm flipH="1">
                <a:off x="1066" y="2069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Line 178"/>
              <p:cNvSpPr>
                <a:spLocks noChangeShapeType="1"/>
              </p:cNvSpPr>
              <p:nvPr/>
            </p:nvSpPr>
            <p:spPr bwMode="auto">
              <a:xfrm flipH="1">
                <a:off x="1066" y="2160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53256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707563"/>
              </p:ext>
            </p:extLst>
          </p:nvPr>
        </p:nvGraphicFramePr>
        <p:xfrm>
          <a:off x="1325563" y="4236667"/>
          <a:ext cx="497363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" name="Equation" r:id="rId4" imgW="3225600" imgH="419040" progId="Equation.3">
                  <p:embed/>
                </p:oleObj>
              </mc:Choice>
              <mc:Fallback>
                <p:oleObj name="Equation" r:id="rId4" imgW="3225600" imgH="419040" progId="Equation.3">
                  <p:embed/>
                  <p:pic>
                    <p:nvPicPr>
                      <p:cNvPr id="53256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4236667"/>
                        <a:ext cx="4973637" cy="6461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3250" name="Ink 17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5513" y="1854200"/>
              <a:ext cx="457200" cy="542925"/>
            </p14:xfrm>
          </p:contentPart>
        </mc:Choice>
        <mc:Fallback xmlns="">
          <p:pic>
            <p:nvPicPr>
              <p:cNvPr id="53250" name="Ink 17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7873" y="1836559"/>
                <a:ext cx="492480" cy="57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3251" name="Ink 18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63763" y="2106613"/>
              <a:ext cx="733425" cy="287337"/>
            </p14:xfrm>
          </p:contentPart>
        </mc:Choice>
        <mc:Fallback xmlns="">
          <p:pic>
            <p:nvPicPr>
              <p:cNvPr id="53251" name="Ink 18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6129" y="2088969"/>
                <a:ext cx="768693" cy="32262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4E2380A8-8365-44CF-BF4F-F73B7F8F8782}" type="slidenum">
              <a:rPr lang="sl-SI" smtClean="0"/>
              <a:pPr/>
              <a:t>28</a:t>
            </a:fld>
            <a:endParaRPr lang="sl-SI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/>
              <a:t>8.7  </a:t>
            </a:r>
            <a:r>
              <a:rPr lang="sl-SI" dirty="0" err="1"/>
              <a:t>Generalization</a:t>
            </a:r>
            <a:endParaRPr lang="en-US" sz="2400" dirty="0"/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2713"/>
            <a:ext cx="8229600" cy="4999037"/>
          </a:xfrm>
        </p:spPr>
        <p:txBody>
          <a:bodyPr/>
          <a:lstStyle/>
          <a:p>
            <a:pPr eaLnBrk="1" hangingPunct="1"/>
            <a:r>
              <a:rPr lang="sl-SI" dirty="0"/>
              <a:t>The </a:t>
            </a:r>
            <a:r>
              <a:rPr lang="sl-SI" dirty="0" err="1"/>
              <a:t>goal</a:t>
            </a:r>
            <a:r>
              <a:rPr lang="sl-SI" dirty="0"/>
              <a:t> of network training is not to exactly fit the data but </a:t>
            </a:r>
            <a:br>
              <a:rPr lang="sl-SI" dirty="0"/>
            </a:br>
            <a:r>
              <a:rPr lang="sl-SI" dirty="0">
                <a:solidFill>
                  <a:srgbClr val="0033CC"/>
                </a:solidFill>
              </a:rPr>
              <a:t>to build a statistical model that generates the data</a:t>
            </a:r>
          </a:p>
          <a:p>
            <a:pPr lvl="4" eaLnBrk="1" hangingPunct="1"/>
            <a:endParaRPr lang="sl-SI" sz="1100" dirty="0"/>
          </a:p>
          <a:p>
            <a:pPr eaLnBrk="1" hangingPunct="1"/>
            <a:r>
              <a:rPr lang="sl-SI" dirty="0"/>
              <a:t>Well trained network is able to </a:t>
            </a:r>
            <a:r>
              <a:rPr lang="sl-SI" dirty="0">
                <a:solidFill>
                  <a:srgbClr val="0033CC"/>
                </a:solidFill>
              </a:rPr>
              <a:t>generalize</a:t>
            </a:r>
            <a:r>
              <a:rPr lang="sl-SI" dirty="0"/>
              <a:t> </a:t>
            </a:r>
            <a:r>
              <a:rPr lang="sl-SI" dirty="0">
                <a:sym typeface="Wingdings" pitchFamily="2" charset="2"/>
              </a:rPr>
              <a:t> to make good predictions on new inputs</a:t>
            </a:r>
          </a:p>
          <a:p>
            <a:pPr lvl="1" eaLnBrk="1" hangingPunct="1"/>
            <a:r>
              <a:rPr lang="sl-SI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Here it is assumed that the test data are drawn from the same population used to generate the training data</a:t>
            </a:r>
          </a:p>
          <a:p>
            <a:pPr lvl="4" eaLnBrk="1" hangingPunct="1"/>
            <a:endParaRPr lang="sl-SI" sz="1600" dirty="0">
              <a:sym typeface="Wingdings" pitchFamily="2" charset="2"/>
            </a:endParaRPr>
          </a:p>
          <a:p>
            <a:pPr eaLnBrk="1" hangingPunct="1"/>
            <a:r>
              <a:rPr lang="sl-SI" dirty="0">
                <a:sym typeface="Wingdings" pitchFamily="2" charset="2"/>
              </a:rPr>
              <a:t>Neural network designed to generalize well will produce correct input-output mapping even if new inputs differ slightly from the samples used to train the network</a:t>
            </a:r>
          </a:p>
          <a:p>
            <a:pPr lvl="3" eaLnBrk="1" hangingPunct="1"/>
            <a:endParaRPr lang="sl-SI" sz="1100" dirty="0">
              <a:sym typeface="Wingdings" pitchFamily="2" charset="2"/>
            </a:endParaRPr>
          </a:p>
          <a:p>
            <a:pPr eaLnBrk="1" hangingPunct="1"/>
            <a:r>
              <a:rPr lang="sl-SI" dirty="0">
                <a:solidFill>
                  <a:srgbClr val="0033CC"/>
                </a:solidFill>
                <a:sym typeface="Wingdings" pitchFamily="2" charset="2"/>
              </a:rPr>
              <a:t>Overfitting problem</a:t>
            </a:r>
            <a:r>
              <a:rPr lang="sl-SI" dirty="0">
                <a:sym typeface="Wingdings" pitchFamily="2" charset="2"/>
              </a:rPr>
              <a:t>  neural net learns the complete training set but not </a:t>
            </a:r>
            <a:r>
              <a:rPr lang="sl-SI" dirty="0" err="1">
                <a:sym typeface="Wingdings" pitchFamily="2" charset="2"/>
              </a:rPr>
              <a:t>the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underlying</a:t>
            </a:r>
            <a:r>
              <a:rPr lang="sl-SI" dirty="0">
                <a:sym typeface="Wingdings" pitchFamily="2" charset="2"/>
              </a:rPr>
              <a:t> function</a:t>
            </a:r>
          </a:p>
          <a:p>
            <a:pPr eaLnBrk="1" hangingPunct="1"/>
            <a:endParaRPr lang="en-US" dirty="0"/>
          </a:p>
        </p:txBody>
      </p:sp>
      <p:sp>
        <p:nvSpPr>
          <p:cNvPr id="31751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1DB69816-8EA9-4CD1-AC8A-8FFC2724EC86}" type="slidenum">
              <a:rPr lang="sl-SI" smtClean="0"/>
              <a:pPr/>
              <a:t>29</a:t>
            </a:fld>
            <a:endParaRPr lang="sl-SI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err="1"/>
              <a:t>Generalization</a:t>
            </a:r>
            <a:r>
              <a:rPr lang="sl-SI" dirty="0"/>
              <a:t> in </a:t>
            </a:r>
            <a:r>
              <a:rPr lang="sl-SI" dirty="0" err="1"/>
              <a:t>classification</a:t>
            </a:r>
            <a:endParaRPr lang="en-US" dirty="0"/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l-SI" sz="2000" dirty="0"/>
              <a:t>The </a:t>
            </a:r>
            <a:r>
              <a:rPr lang="en-US" sz="2000" dirty="0"/>
              <a:t>task of our network is to learn a classification decision boundary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If we</a:t>
            </a:r>
            <a:r>
              <a:rPr lang="sl-SI" dirty="0"/>
              <a:t> </a:t>
            </a:r>
            <a:r>
              <a:rPr lang="en-US" dirty="0"/>
              <a:t>know that training data contains noise, we don’t necessarily want </a:t>
            </a:r>
            <a:r>
              <a:rPr lang="sl-SI" dirty="0" err="1"/>
              <a:t>all</a:t>
            </a:r>
            <a:r>
              <a:rPr lang="sl-SI" dirty="0"/>
              <a:t> </a:t>
            </a:r>
            <a:r>
              <a:rPr lang="en-US" dirty="0"/>
              <a:t>the training data to</a:t>
            </a:r>
            <a:r>
              <a:rPr lang="sl-SI" dirty="0"/>
              <a:t> </a:t>
            </a:r>
            <a:r>
              <a:rPr lang="en-US" dirty="0"/>
              <a:t>be classified accurately, as that is likely to reduce the generalization ability</a:t>
            </a:r>
          </a:p>
          <a:p>
            <a:pPr eaLnBrk="1" hangingPunct="1">
              <a:lnSpc>
                <a:spcPct val="90000"/>
              </a:lnSpc>
            </a:pPr>
            <a:endParaRPr lang="sl-SI" sz="2000" dirty="0"/>
          </a:p>
        </p:txBody>
      </p:sp>
      <p:pic>
        <p:nvPicPr>
          <p:cNvPr id="8" name="Picture 5" descr="#example64_PNN_classification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68" y="2870437"/>
            <a:ext cx="4653887" cy="349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#example64_PNN_classification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0445" y="2870437"/>
            <a:ext cx="4653887" cy="349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557737" y="2655798"/>
            <a:ext cx="215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b="1" dirty="0">
                <a:solidFill>
                  <a:srgbClr val="008080"/>
                </a:solidFill>
              </a:rPr>
              <a:t>Good generalization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0765" y="2654537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b="1" dirty="0">
                <a:solidFill>
                  <a:srgbClr val="C00000"/>
                </a:solidFill>
              </a:rPr>
              <a:t>Overfitting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8.</a:t>
            </a:r>
            <a:r>
              <a:rPr lang="en-GB" dirty="0"/>
              <a:t>2</a:t>
            </a:r>
            <a:r>
              <a:rPr lang="sl-SI" dirty="0"/>
              <a:t>  </a:t>
            </a:r>
            <a:r>
              <a:rPr lang="sl-SI" dirty="0" err="1"/>
              <a:t>Preparing</a:t>
            </a:r>
            <a:r>
              <a:rPr lang="sl-SI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2080"/>
            <a:ext cx="8229600" cy="4979670"/>
          </a:xfrm>
        </p:spPr>
        <p:txBody>
          <a:bodyPr/>
          <a:lstStyle/>
          <a:p>
            <a:r>
              <a:rPr lang="en-US" dirty="0"/>
              <a:t>Neural network could, in principle, map raw input data into required outputs  </a:t>
            </a:r>
            <a:r>
              <a:rPr lang="sl-SI" dirty="0">
                <a:sym typeface="Wingdings" panose="05000000000000000000" pitchFamily="2" charset="2"/>
              </a:rPr>
              <a:t></a:t>
            </a:r>
            <a:r>
              <a:rPr lang="en-US" dirty="0"/>
              <a:t>  in practice, this will generally give poor results</a:t>
            </a:r>
            <a:endParaRPr lang="sl-SI" dirty="0"/>
          </a:p>
          <a:p>
            <a:pPr lvl="4"/>
            <a:endParaRPr lang="en-US" dirty="0"/>
          </a:p>
          <a:p>
            <a:r>
              <a:rPr lang="en-US" dirty="0"/>
              <a:t>For most applications, some data manipulations are recommended:</a:t>
            </a:r>
          </a:p>
          <a:p>
            <a:pPr lvl="4"/>
            <a:endParaRPr lang="en-US" dirty="0"/>
          </a:p>
          <a:p>
            <a:r>
              <a:rPr lang="en-US" b="1" dirty="0"/>
              <a:t>Preparing data</a:t>
            </a:r>
          </a:p>
          <a:p>
            <a:pPr lvl="1"/>
            <a:r>
              <a:rPr lang="sl-SI" dirty="0"/>
              <a:t>D</a:t>
            </a:r>
            <a:r>
              <a:rPr lang="en-US" dirty="0" err="1"/>
              <a:t>esigning</a:t>
            </a:r>
            <a:r>
              <a:rPr lang="en-US" dirty="0"/>
              <a:t> the training data</a:t>
            </a:r>
          </a:p>
          <a:p>
            <a:pPr lvl="1"/>
            <a:r>
              <a:rPr lang="sl-SI" dirty="0"/>
              <a:t>H</a:t>
            </a:r>
            <a:r>
              <a:rPr lang="en-US" dirty="0" err="1"/>
              <a:t>andling</a:t>
            </a:r>
            <a:r>
              <a:rPr lang="en-US" dirty="0"/>
              <a:t> missing and extreme data </a:t>
            </a:r>
          </a:p>
          <a:p>
            <a:pPr lvl="1">
              <a:spcAft>
                <a:spcPts val="600"/>
              </a:spcAft>
            </a:pPr>
            <a:r>
              <a:rPr lang="sl-SI" dirty="0"/>
              <a:t>I</a:t>
            </a:r>
            <a:r>
              <a:rPr lang="en-US" dirty="0" err="1"/>
              <a:t>ncorporating</a:t>
            </a:r>
            <a:r>
              <a:rPr lang="en-US" dirty="0"/>
              <a:t> invariances and prior knowledge</a:t>
            </a:r>
          </a:p>
          <a:p>
            <a:r>
              <a:rPr lang="en-US" b="1" dirty="0"/>
              <a:t>Preparing inputs </a:t>
            </a:r>
            <a:r>
              <a:rPr lang="en-US" dirty="0"/>
              <a:t>(also referred to as features)</a:t>
            </a:r>
          </a:p>
          <a:p>
            <a:pPr lvl="1"/>
            <a:r>
              <a:rPr lang="sl-SI" dirty="0"/>
              <a:t>P</a:t>
            </a:r>
            <a:r>
              <a:rPr lang="en-US" dirty="0"/>
              <a:t>re-processing, rescaling, normalizing, standardizing, </a:t>
            </a:r>
            <a:r>
              <a:rPr lang="en-US" dirty="0" err="1"/>
              <a:t>detrending</a:t>
            </a:r>
            <a:endParaRPr lang="en-US" dirty="0"/>
          </a:p>
          <a:p>
            <a:pPr lvl="1"/>
            <a:r>
              <a:rPr lang="sl-SI" dirty="0"/>
              <a:t>D</a:t>
            </a:r>
            <a:r>
              <a:rPr lang="en-US" dirty="0" err="1"/>
              <a:t>imensionality</a:t>
            </a:r>
            <a:r>
              <a:rPr lang="en-US" dirty="0"/>
              <a:t> reduction: principal component analysis</a:t>
            </a:r>
          </a:p>
          <a:p>
            <a:pPr lvl="1">
              <a:spcAft>
                <a:spcPts val="600"/>
              </a:spcAft>
            </a:pPr>
            <a:r>
              <a:rPr lang="sl-SI" dirty="0"/>
              <a:t>F</a:t>
            </a:r>
            <a:r>
              <a:rPr lang="en-US" dirty="0" err="1"/>
              <a:t>eature</a:t>
            </a:r>
            <a:r>
              <a:rPr lang="en-US" dirty="0"/>
              <a:t> selection, feature extraction</a:t>
            </a:r>
          </a:p>
          <a:p>
            <a:r>
              <a:rPr lang="en-US" b="1" dirty="0"/>
              <a:t>Preparing outputs </a:t>
            </a:r>
            <a:r>
              <a:rPr lang="en-US" dirty="0"/>
              <a:t>(also referred to as </a:t>
            </a:r>
            <a:r>
              <a:rPr lang="sl-SI" dirty="0" err="1"/>
              <a:t>responses</a:t>
            </a:r>
            <a:r>
              <a:rPr lang="en-US" dirty="0"/>
              <a:t>) </a:t>
            </a:r>
          </a:p>
          <a:p>
            <a:pPr lvl="1"/>
            <a:r>
              <a:rPr lang="sl-SI" dirty="0"/>
              <a:t>E</a:t>
            </a:r>
            <a:r>
              <a:rPr lang="en-US" dirty="0" err="1"/>
              <a:t>ncoding</a:t>
            </a:r>
            <a:r>
              <a:rPr lang="en-US" dirty="0"/>
              <a:t> of classes, rescaling, standardizing, post-processing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© 2022</a:t>
            </a:r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#</a:t>
            </a:r>
            <a:fld id="{D63219A0-0A7C-48B7-A1D0-2F85A73EAB6C}" type="slidenum">
              <a:rPr lang="sl-SI" smtClean="0"/>
              <a:pPr>
                <a:defRPr/>
              </a:pPr>
              <a:t>3</a:t>
            </a:fld>
            <a:endParaRPr lang="sl-SI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7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1E1E1874-A852-4041-95F7-CC9AE26CC988}" type="slidenum">
              <a:rPr lang="sl-SI" smtClean="0"/>
              <a:pPr/>
              <a:t>30</a:t>
            </a:fld>
            <a:endParaRPr lang="sl-SI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err="1"/>
              <a:t>Generalization</a:t>
            </a:r>
            <a:r>
              <a:rPr lang="sl-SI" dirty="0"/>
              <a:t> in </a:t>
            </a:r>
            <a:r>
              <a:rPr lang="sl-SI" dirty="0" err="1"/>
              <a:t>function</a:t>
            </a:r>
            <a:r>
              <a:rPr lang="sl-SI" dirty="0"/>
              <a:t> </a:t>
            </a:r>
            <a:r>
              <a:rPr lang="sl-SI" dirty="0" err="1"/>
              <a:t>approximation</a:t>
            </a:r>
            <a:endParaRPr lang="en-US" dirty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l-SI" sz="2000" dirty="0"/>
              <a:t>Function approximation based on </a:t>
            </a:r>
            <a:r>
              <a:rPr lang="en-US" sz="2000" dirty="0"/>
              <a:t>noisy data samples</a:t>
            </a:r>
            <a:endParaRPr lang="sl-SI" sz="2000" dirty="0"/>
          </a:p>
          <a:p>
            <a:pPr eaLnBrk="1" hangingPunct="1">
              <a:lnSpc>
                <a:spcPct val="90000"/>
              </a:lnSpc>
            </a:pPr>
            <a:endParaRPr lang="sl-SI" sz="2000" dirty="0"/>
          </a:p>
          <a:p>
            <a:pPr eaLnBrk="1" hangingPunct="1">
              <a:lnSpc>
                <a:spcPct val="90000"/>
              </a:lnSpc>
            </a:pPr>
            <a:endParaRPr lang="sl-SI" sz="2000" dirty="0"/>
          </a:p>
          <a:p>
            <a:pPr eaLnBrk="1" hangingPunct="1">
              <a:lnSpc>
                <a:spcPct val="90000"/>
              </a:lnSpc>
            </a:pPr>
            <a:endParaRPr lang="sl-SI" sz="2000" dirty="0"/>
          </a:p>
          <a:p>
            <a:pPr eaLnBrk="1" hangingPunct="1">
              <a:lnSpc>
                <a:spcPct val="90000"/>
              </a:lnSpc>
            </a:pPr>
            <a:endParaRPr lang="sl-SI" sz="2000" dirty="0"/>
          </a:p>
          <a:p>
            <a:pPr eaLnBrk="1" hangingPunct="1">
              <a:lnSpc>
                <a:spcPct val="90000"/>
              </a:lnSpc>
            </a:pPr>
            <a:endParaRPr lang="sl-SI" sz="2000" dirty="0"/>
          </a:p>
          <a:p>
            <a:pPr eaLnBrk="1" hangingPunct="1">
              <a:lnSpc>
                <a:spcPct val="90000"/>
              </a:lnSpc>
            </a:pPr>
            <a:endParaRPr lang="sl-SI" sz="2000" dirty="0"/>
          </a:p>
          <a:p>
            <a:pPr eaLnBrk="1" hangingPunct="1">
              <a:lnSpc>
                <a:spcPct val="90000"/>
              </a:lnSpc>
            </a:pPr>
            <a:endParaRPr lang="sl-SI" sz="2000" dirty="0"/>
          </a:p>
          <a:p>
            <a:pPr eaLnBrk="1" hangingPunct="1">
              <a:lnSpc>
                <a:spcPct val="90000"/>
              </a:lnSpc>
            </a:pPr>
            <a:endParaRPr lang="sl-SI" sz="2000" dirty="0"/>
          </a:p>
          <a:p>
            <a:pPr eaLnBrk="1" hangingPunct="1">
              <a:lnSpc>
                <a:spcPct val="90000"/>
              </a:lnSpc>
            </a:pPr>
            <a:endParaRPr lang="sl-SI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We can expect the neural network output to give a better representation of the underlying</a:t>
            </a:r>
            <a:r>
              <a:rPr lang="sl-SI" sz="2000" dirty="0"/>
              <a:t> </a:t>
            </a:r>
            <a:r>
              <a:rPr lang="en-US" sz="2000" dirty="0"/>
              <a:t>function if its output curve does not pass through all the data points</a:t>
            </a:r>
            <a:endParaRPr lang="sl-SI" sz="2000" dirty="0"/>
          </a:p>
          <a:p>
            <a:pPr lvl="4" eaLnBrk="1" hangingPunct="1">
              <a:lnSpc>
                <a:spcPct val="90000"/>
              </a:lnSpc>
            </a:pPr>
            <a:endParaRPr lang="sl-SI" sz="9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Again,</a:t>
            </a:r>
            <a:r>
              <a:rPr lang="sl-SI" sz="2000" dirty="0"/>
              <a:t> </a:t>
            </a:r>
            <a:r>
              <a:rPr lang="en-US" sz="2000" dirty="0"/>
              <a:t>allowing a larger error on the training data is likely to lead to better generalization</a:t>
            </a:r>
          </a:p>
        </p:txBody>
      </p:sp>
      <p:pic>
        <p:nvPicPr>
          <p:cNvPr id="33799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3774"/>
          <a:stretch/>
        </p:blipFill>
        <p:spPr bwMode="auto">
          <a:xfrm>
            <a:off x="4503172" y="1885360"/>
            <a:ext cx="3549004" cy="274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0" name="Picture 5"/>
          <p:cNvPicPr>
            <a:picLocks noChangeAspect="1" noChangeArrowheads="1"/>
          </p:cNvPicPr>
          <p:nvPr/>
        </p:nvPicPr>
        <p:blipFill rotWithShape="1">
          <a:blip r:embed="rId3" cstate="print"/>
          <a:srcRect t="4393"/>
          <a:stretch/>
        </p:blipFill>
        <p:spPr bwMode="auto">
          <a:xfrm>
            <a:off x="903268" y="1912374"/>
            <a:ext cx="3483992" cy="271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636393" y="1610486"/>
            <a:ext cx="215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b="1" dirty="0">
                <a:solidFill>
                  <a:srgbClr val="008080"/>
                </a:solidFill>
              </a:rPr>
              <a:t>Good generalization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31099" y="1610486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b="1" dirty="0">
                <a:solidFill>
                  <a:srgbClr val="C00000"/>
                </a:solidFill>
              </a:rPr>
              <a:t>Overfitting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DB30E5FA-925F-4477-AF5C-29A65036016D}" type="slidenum">
              <a:rPr lang="sl-SI" smtClean="0"/>
              <a:pPr/>
              <a:t>31</a:t>
            </a:fld>
            <a:endParaRPr lang="sl-SI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err="1"/>
              <a:t>Underfitting</a:t>
            </a:r>
            <a:r>
              <a:rPr lang="sl-SI" dirty="0"/>
              <a:t>, </a:t>
            </a:r>
            <a:r>
              <a:rPr lang="sl-SI" dirty="0" err="1"/>
              <a:t>overfitting</a:t>
            </a:r>
            <a:endParaRPr lang="en-US" dirty="0"/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/>
              <a:t>Underfitting</a:t>
            </a:r>
            <a:endParaRPr lang="sl-SI" dirty="0"/>
          </a:p>
          <a:p>
            <a:pPr lvl="1" eaLnBrk="1" hangingPunct="1"/>
            <a:r>
              <a:rPr lang="sl-SI" dirty="0"/>
              <a:t>Neural network is unable to properly learn the data due to </a:t>
            </a:r>
            <a:r>
              <a:rPr lang="sl-SI" dirty="0" err="1"/>
              <a:t>an</a:t>
            </a:r>
            <a:r>
              <a:rPr lang="sl-SI" dirty="0"/>
              <a:t> </a:t>
            </a:r>
            <a:r>
              <a:rPr lang="sl-SI" dirty="0" err="1"/>
              <a:t>insufficient</a:t>
            </a:r>
            <a:r>
              <a:rPr lang="sl-SI" dirty="0"/>
              <a:t> number of neurons or due to extreme regularization</a:t>
            </a:r>
          </a:p>
          <a:p>
            <a:pPr lvl="1" eaLnBrk="1" hangingPunct="1"/>
            <a:r>
              <a:rPr lang="sl-SI" dirty="0" err="1"/>
              <a:t>Such</a:t>
            </a:r>
            <a:r>
              <a:rPr lang="sl-SI" dirty="0"/>
              <a:t> a </a:t>
            </a:r>
            <a:r>
              <a:rPr lang="sl-SI" dirty="0" err="1"/>
              <a:t>network</a:t>
            </a:r>
            <a:r>
              <a:rPr lang="sl-SI" dirty="0"/>
              <a:t> also </a:t>
            </a:r>
            <a:r>
              <a:rPr lang="sl-SI" dirty="0" err="1"/>
              <a:t>generalizes</a:t>
            </a:r>
            <a:r>
              <a:rPr lang="sl-SI" dirty="0"/>
              <a:t> </a:t>
            </a:r>
            <a:r>
              <a:rPr lang="sl-SI" dirty="0" err="1"/>
              <a:t>poorly</a:t>
            </a:r>
            <a:endParaRPr lang="sl-SI" dirty="0"/>
          </a:p>
          <a:p>
            <a:pPr lvl="5"/>
            <a:endParaRPr lang="sl-SI" dirty="0"/>
          </a:p>
          <a:p>
            <a:pPr eaLnBrk="1" hangingPunct="1"/>
            <a:r>
              <a:rPr lang="sl-SI" dirty="0" err="1"/>
              <a:t>Overfitting</a:t>
            </a:r>
            <a:endParaRPr lang="sl-SI" dirty="0"/>
          </a:p>
          <a:p>
            <a:pPr lvl="1" eaLnBrk="1" hangingPunct="1"/>
            <a:r>
              <a:rPr lang="sl-SI" dirty="0" err="1"/>
              <a:t>Neural</a:t>
            </a:r>
            <a:r>
              <a:rPr lang="sl-SI" dirty="0"/>
              <a:t> </a:t>
            </a:r>
            <a:r>
              <a:rPr lang="sl-SI" dirty="0" err="1"/>
              <a:t>network</a:t>
            </a:r>
            <a:r>
              <a:rPr lang="sl-SI" dirty="0"/>
              <a:t> </a:t>
            </a:r>
            <a:r>
              <a:rPr lang="sl-SI" dirty="0" err="1"/>
              <a:t>perfectly</a:t>
            </a:r>
            <a:r>
              <a:rPr lang="sl-SI" dirty="0"/>
              <a:t> </a:t>
            </a:r>
            <a:r>
              <a:rPr lang="sl-SI" dirty="0" err="1"/>
              <a:t>learns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training</a:t>
            </a:r>
            <a:r>
              <a:rPr lang="sl-SI" dirty="0"/>
              <a:t> data </a:t>
            </a:r>
            <a:r>
              <a:rPr lang="sl-SI" dirty="0" err="1"/>
              <a:t>but</a:t>
            </a:r>
            <a:r>
              <a:rPr lang="sl-SI" dirty="0"/>
              <a:t> </a:t>
            </a:r>
            <a:r>
              <a:rPr lang="sl-SI" dirty="0" err="1"/>
              <a:t>gives</a:t>
            </a:r>
            <a:r>
              <a:rPr lang="sl-SI" dirty="0"/>
              <a:t> </a:t>
            </a:r>
            <a:r>
              <a:rPr lang="sl-SI" dirty="0" err="1"/>
              <a:t>poor</a:t>
            </a:r>
            <a:r>
              <a:rPr lang="sl-SI" dirty="0"/>
              <a:t> </a:t>
            </a:r>
            <a:r>
              <a:rPr lang="sl-SI" dirty="0" err="1"/>
              <a:t>results</a:t>
            </a:r>
            <a:r>
              <a:rPr lang="sl-SI" dirty="0"/>
              <a:t> on test data</a:t>
            </a:r>
            <a:endParaRPr lang="en-US" dirty="0"/>
          </a:p>
        </p:txBody>
      </p:sp>
      <p:pic>
        <p:nvPicPr>
          <p:cNvPr id="348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0" y="3733800"/>
            <a:ext cx="5799138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4" name="Text Box 5"/>
          <p:cNvSpPr txBox="1">
            <a:spLocks noChangeArrowheads="1"/>
          </p:cNvSpPr>
          <p:nvPr/>
        </p:nvSpPr>
        <p:spPr bwMode="auto">
          <a:xfrm>
            <a:off x="2024063" y="3870325"/>
            <a:ext cx="41681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b="1" dirty="0" err="1">
                <a:solidFill>
                  <a:srgbClr val="C00000"/>
                </a:solidFill>
              </a:rPr>
              <a:t>Underfitting</a:t>
            </a:r>
            <a:r>
              <a:rPr lang="sl-SI" b="1" dirty="0">
                <a:solidFill>
                  <a:srgbClr val="C00000"/>
                </a:solidFill>
              </a:rPr>
              <a:t>		   </a:t>
            </a:r>
            <a:r>
              <a:rPr lang="sl-SI" b="1" dirty="0" err="1">
                <a:solidFill>
                  <a:srgbClr val="C00000"/>
                </a:solidFill>
              </a:rPr>
              <a:t>Overfitting</a:t>
            </a:r>
            <a:endParaRPr lang="en-GB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dirty="0"/>
              <a:t>#</a:t>
            </a:r>
            <a:fld id="{AF4E730C-A825-4327-BD2E-7DB370E6AAFA}" type="slidenum">
              <a:rPr lang="sl-SI" smtClean="0"/>
              <a:pPr/>
              <a:t>32</a:t>
            </a:fld>
            <a:endParaRPr lang="sl-SI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/>
              <a:t>8.8  </a:t>
            </a:r>
            <a:r>
              <a:rPr lang="sl-SI" dirty="0" err="1"/>
              <a:t>Improving</a:t>
            </a:r>
            <a:r>
              <a:rPr lang="sl-SI" dirty="0"/>
              <a:t> </a:t>
            </a:r>
            <a:r>
              <a:rPr lang="sl-SI" dirty="0" err="1"/>
              <a:t>generalization</a:t>
            </a:r>
            <a:endParaRPr lang="en-US" dirty="0"/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375954"/>
            <a:ext cx="8496300" cy="5005796"/>
          </a:xfrm>
        </p:spPr>
        <p:txBody>
          <a:bodyPr/>
          <a:lstStyle/>
          <a:p>
            <a:pPr eaLnBrk="1" hangingPunct="1"/>
            <a:r>
              <a:rPr lang="sl-SI" dirty="0"/>
              <a:t> How to </a:t>
            </a:r>
            <a:r>
              <a:rPr lang="sl-SI" dirty="0" err="1"/>
              <a:t>prevent</a:t>
            </a:r>
            <a:r>
              <a:rPr lang="sl-SI" dirty="0"/>
              <a:t> </a:t>
            </a:r>
            <a:r>
              <a:rPr lang="sl-SI" b="1" dirty="0" err="1">
                <a:solidFill>
                  <a:srgbClr val="3333FF"/>
                </a:solidFill>
              </a:rPr>
              <a:t>underfitting</a:t>
            </a:r>
            <a:endParaRPr lang="sl-SI" b="1" dirty="0">
              <a:solidFill>
                <a:srgbClr val="3333FF"/>
              </a:solidFill>
            </a:endParaRPr>
          </a:p>
          <a:p>
            <a:pPr marL="762000" lvl="1" indent="-304800" eaLnBrk="1" hangingPunct="1">
              <a:buFontTx/>
              <a:buAutoNum type="arabicPeriod"/>
            </a:pPr>
            <a:r>
              <a:rPr lang="sl-SI" sz="1800" i="1" dirty="0">
                <a:solidFill>
                  <a:srgbClr val="0033CC"/>
                </a:solidFill>
                <a:ea typeface="+mn-ea"/>
                <a:cs typeface="+mn-cs"/>
              </a:rPr>
              <a:t>Provide enough hidden units </a:t>
            </a:r>
            <a:r>
              <a:rPr lang="sl-SI" sz="1800" dirty="0"/>
              <a:t>– to represent the required mappings</a:t>
            </a:r>
          </a:p>
          <a:p>
            <a:pPr marL="762000" lvl="1" indent="-304800" eaLnBrk="1" hangingPunct="1">
              <a:buFontTx/>
              <a:buAutoNum type="arabicPeriod"/>
            </a:pPr>
            <a:r>
              <a:rPr lang="sl-SI" sz="1800" i="1" dirty="0">
                <a:solidFill>
                  <a:srgbClr val="0033CC"/>
                </a:solidFill>
                <a:ea typeface="+mn-ea"/>
                <a:cs typeface="+mn-cs"/>
              </a:rPr>
              <a:t>Train the network for long enough </a:t>
            </a:r>
            <a:r>
              <a:rPr lang="sl-SI" sz="1800" dirty="0"/>
              <a:t>– so that the sum squared error cost function is </a:t>
            </a:r>
            <a:r>
              <a:rPr lang="sl-SI" sz="1800" dirty="0" err="1"/>
              <a:t>sufficiently</a:t>
            </a:r>
            <a:r>
              <a:rPr lang="sl-SI" sz="1800" dirty="0"/>
              <a:t> </a:t>
            </a:r>
            <a:r>
              <a:rPr lang="sl-SI" sz="1800" dirty="0" err="1"/>
              <a:t>minimized</a:t>
            </a:r>
            <a:endParaRPr lang="sl-SI" sz="1800" dirty="0"/>
          </a:p>
          <a:p>
            <a:pPr lvl="4" eaLnBrk="1" hangingPunct="1"/>
            <a:endParaRPr lang="sl-SI" dirty="0"/>
          </a:p>
          <a:p>
            <a:pPr eaLnBrk="1" hangingPunct="1"/>
            <a:r>
              <a:rPr lang="sl-SI" dirty="0"/>
              <a:t> How to </a:t>
            </a:r>
            <a:r>
              <a:rPr lang="sl-SI" dirty="0" err="1"/>
              <a:t>prevent</a:t>
            </a:r>
            <a:r>
              <a:rPr lang="sl-SI" dirty="0"/>
              <a:t> </a:t>
            </a:r>
            <a:r>
              <a:rPr lang="sl-SI" b="1" dirty="0" err="1">
                <a:solidFill>
                  <a:srgbClr val="3333FF"/>
                </a:solidFill>
              </a:rPr>
              <a:t>overfitting</a:t>
            </a:r>
            <a:endParaRPr lang="sl-SI" b="1" dirty="0">
              <a:solidFill>
                <a:srgbClr val="3333FF"/>
              </a:solidFill>
            </a:endParaRPr>
          </a:p>
          <a:p>
            <a:pPr marL="762000" lvl="1" indent="-304800" eaLnBrk="1" hangingPunct="1">
              <a:buFontTx/>
              <a:buAutoNum type="arabicPeriod" startAt="3"/>
            </a:pPr>
            <a:r>
              <a:rPr lang="sl-SI" sz="1800" i="1" dirty="0">
                <a:solidFill>
                  <a:srgbClr val="0033CC"/>
                </a:solidFill>
                <a:ea typeface="+mn-ea"/>
                <a:cs typeface="+mn-cs"/>
              </a:rPr>
              <a:t>Design the training data properly </a:t>
            </a:r>
            <a:r>
              <a:rPr lang="sl-SI" sz="1800" dirty="0"/>
              <a:t>– </a:t>
            </a:r>
            <a:r>
              <a:rPr lang="sl-SI" sz="1800" dirty="0" err="1"/>
              <a:t>use</a:t>
            </a:r>
            <a:r>
              <a:rPr lang="sl-SI" sz="1800" dirty="0"/>
              <a:t> a large training set</a:t>
            </a:r>
          </a:p>
          <a:p>
            <a:pPr marL="762000" lvl="1" indent="-304800" eaLnBrk="1" hangingPunct="1">
              <a:buFontTx/>
              <a:buAutoNum type="arabicPeriod" startAt="3"/>
            </a:pPr>
            <a:r>
              <a:rPr lang="sl-SI" sz="1800" i="1" dirty="0">
                <a:solidFill>
                  <a:srgbClr val="0033CC"/>
                </a:solidFill>
                <a:ea typeface="+mn-ea"/>
                <a:cs typeface="+mn-cs"/>
              </a:rPr>
              <a:t>Cross-validation </a:t>
            </a:r>
            <a:r>
              <a:rPr lang="sl-SI" sz="1800" dirty="0"/>
              <a:t>– check generalization ability on test data</a:t>
            </a:r>
            <a:endParaRPr lang="sl-SI" sz="1800" b="1" dirty="0">
              <a:solidFill>
                <a:srgbClr val="FF0000"/>
              </a:solidFill>
            </a:endParaRPr>
          </a:p>
          <a:p>
            <a:pPr marL="762000" lvl="1" indent="-304800" eaLnBrk="1" hangingPunct="1">
              <a:buFontTx/>
              <a:buAutoNum type="arabicPeriod" startAt="3"/>
            </a:pPr>
            <a:r>
              <a:rPr lang="sl-SI" sz="1800" i="1" dirty="0">
                <a:solidFill>
                  <a:srgbClr val="0033CC"/>
                </a:solidFill>
                <a:ea typeface="+mn-ea"/>
                <a:cs typeface="+mn-cs"/>
              </a:rPr>
              <a:t>Early stopping</a:t>
            </a:r>
            <a:r>
              <a:rPr lang="en-US" sz="1800" i="1" dirty="0">
                <a:solidFill>
                  <a:srgbClr val="0033CC"/>
                </a:solidFill>
                <a:ea typeface="+mn-ea"/>
                <a:cs typeface="+mn-cs"/>
              </a:rPr>
              <a:t> </a:t>
            </a:r>
            <a:r>
              <a:rPr lang="sl-SI" sz="1800" dirty="0"/>
              <a:t>– </a:t>
            </a:r>
            <a:r>
              <a:rPr lang="en-US" sz="1800" dirty="0"/>
              <a:t>before </a:t>
            </a:r>
            <a:r>
              <a:rPr lang="sl-SI" sz="1800" dirty="0"/>
              <a:t>NN</a:t>
            </a:r>
            <a:r>
              <a:rPr lang="en-US" sz="1800" dirty="0"/>
              <a:t> had time to learn the training data too well</a:t>
            </a:r>
            <a:endParaRPr lang="sl-SI" sz="1800" dirty="0"/>
          </a:p>
          <a:p>
            <a:pPr marL="762000" lvl="1" indent="-304800" eaLnBrk="1" hangingPunct="1">
              <a:buFontTx/>
              <a:buAutoNum type="arabicPeriod" startAt="3"/>
            </a:pPr>
            <a:r>
              <a:rPr lang="en-US" sz="1800" i="1" dirty="0">
                <a:solidFill>
                  <a:srgbClr val="0033CC"/>
                </a:solidFill>
                <a:ea typeface="+mn-ea"/>
                <a:cs typeface="+mn-cs"/>
              </a:rPr>
              <a:t>Restrict the number of adjustable parameters </a:t>
            </a:r>
            <a:r>
              <a:rPr lang="en-US" sz="1800" dirty="0"/>
              <a:t>the network has</a:t>
            </a:r>
            <a:endParaRPr lang="sl-SI" sz="1800" dirty="0"/>
          </a:p>
          <a:p>
            <a:pPr marL="1162050" lvl="2" indent="-304800" eaLnBrk="1" hangingPunct="1">
              <a:buFontTx/>
              <a:buAutoNum type="alphaLcParenR"/>
            </a:pPr>
            <a:r>
              <a:rPr lang="en-US" sz="1600" dirty="0"/>
              <a:t>Reduce the number of hidden units, or</a:t>
            </a:r>
          </a:p>
          <a:p>
            <a:pPr marL="1162050" lvl="2" indent="-304800" eaLnBrk="1" hangingPunct="1">
              <a:buFontTx/>
              <a:buAutoNum type="alphaLcParenR"/>
            </a:pPr>
            <a:r>
              <a:rPr lang="en-US" sz="1600" dirty="0"/>
              <a:t>Force connections to share the same weight values</a:t>
            </a:r>
            <a:endParaRPr lang="sl-SI" sz="1600" dirty="0"/>
          </a:p>
          <a:p>
            <a:pPr marL="762000" lvl="1" indent="-304800" eaLnBrk="1" hangingPunct="1">
              <a:buFontTx/>
              <a:buAutoNum type="arabicPeriod" startAt="3"/>
            </a:pPr>
            <a:r>
              <a:rPr lang="en-US" sz="1800" i="1" dirty="0">
                <a:solidFill>
                  <a:srgbClr val="0033CC"/>
                </a:solidFill>
                <a:ea typeface="+mn-ea"/>
                <a:cs typeface="+mn-cs"/>
              </a:rPr>
              <a:t>Add regularization </a:t>
            </a:r>
            <a:r>
              <a:rPr lang="en-US" sz="1800" dirty="0"/>
              <a:t>term to the error function to encourage smoother</a:t>
            </a:r>
            <a:r>
              <a:rPr lang="sl-SI" sz="1800" dirty="0"/>
              <a:t> </a:t>
            </a:r>
            <a:r>
              <a:rPr lang="en-US" sz="1800" dirty="0"/>
              <a:t>network mappings</a:t>
            </a:r>
          </a:p>
          <a:p>
            <a:pPr marL="762000" lvl="1" indent="-304800" eaLnBrk="1" hangingPunct="1">
              <a:buFontTx/>
              <a:buAutoNum type="arabicPeriod" startAt="3"/>
            </a:pPr>
            <a:r>
              <a:rPr lang="en-US" sz="1800" i="1" dirty="0">
                <a:solidFill>
                  <a:srgbClr val="0033CC"/>
                </a:solidFill>
                <a:ea typeface="+mn-ea"/>
                <a:cs typeface="+mn-cs"/>
              </a:rPr>
              <a:t>Add noise </a:t>
            </a:r>
            <a:r>
              <a:rPr lang="en-US" sz="1800" dirty="0"/>
              <a:t>to the training patterns to smear out the data points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AAED12C2-CBE4-4E1D-8FF2-4A001EB51F11}" type="slidenum">
              <a:rPr lang="sl-SI" smtClean="0"/>
              <a:pPr/>
              <a:t>33</a:t>
            </a:fld>
            <a:endParaRPr lang="sl-SI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Cross-validation</a:t>
            </a:r>
            <a:endParaRPr lang="en-US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316537"/>
          </a:xfrm>
        </p:spPr>
        <p:txBody>
          <a:bodyPr/>
          <a:lstStyle/>
          <a:p>
            <a:pPr eaLnBrk="1" hangingPunct="1"/>
            <a:r>
              <a:rPr lang="en-GB" dirty="0"/>
              <a:t>Cross-validation </a:t>
            </a:r>
            <a:r>
              <a:rPr lang="sl-SI" dirty="0"/>
              <a:t>is used to </a:t>
            </a:r>
            <a:r>
              <a:rPr lang="en-GB" dirty="0" err="1"/>
              <a:t>estimat</a:t>
            </a:r>
            <a:r>
              <a:rPr lang="sl-SI" dirty="0"/>
              <a:t>e</a:t>
            </a:r>
            <a:r>
              <a:rPr lang="en-GB" dirty="0"/>
              <a:t> generalization error based on </a:t>
            </a:r>
            <a:r>
              <a:rPr lang="en-GB" dirty="0">
                <a:solidFill>
                  <a:srgbClr val="3333FF"/>
                </a:solidFill>
              </a:rPr>
              <a:t>resampling</a:t>
            </a:r>
            <a:endParaRPr lang="sl-SI" dirty="0"/>
          </a:p>
          <a:p>
            <a:pPr lvl="4" eaLnBrk="1" hangingPunct="1"/>
            <a:endParaRPr lang="sl-SI" sz="900" dirty="0"/>
          </a:p>
          <a:p>
            <a:pPr eaLnBrk="1" hangingPunct="1"/>
            <a:r>
              <a:rPr lang="sl-SI" dirty="0"/>
              <a:t>Available data are </a:t>
            </a:r>
            <a:r>
              <a:rPr lang="sl-SI" dirty="0" err="1"/>
              <a:t>randomly</a:t>
            </a:r>
            <a:r>
              <a:rPr lang="sl-SI" dirty="0"/>
              <a:t> </a:t>
            </a:r>
            <a:r>
              <a:rPr lang="sl-SI" dirty="0" err="1"/>
              <a:t>partitioned</a:t>
            </a:r>
            <a:r>
              <a:rPr lang="sl-SI" dirty="0"/>
              <a:t> </a:t>
            </a:r>
            <a:r>
              <a:rPr lang="sl-SI" dirty="0" err="1"/>
              <a:t>into</a:t>
            </a:r>
            <a:r>
              <a:rPr lang="sl-SI" dirty="0"/>
              <a:t>:</a:t>
            </a:r>
          </a:p>
          <a:p>
            <a:pPr lvl="1" eaLnBrk="1" hangingPunct="1"/>
            <a:r>
              <a:rPr lang="sl-SI" b="1" dirty="0">
                <a:solidFill>
                  <a:srgbClr val="00B0F0"/>
                </a:solidFill>
              </a:rPr>
              <a:t>Training set</a:t>
            </a:r>
            <a:r>
              <a:rPr lang="sl-SI" dirty="0"/>
              <a:t>, and</a:t>
            </a:r>
          </a:p>
          <a:p>
            <a:pPr lvl="1" eaLnBrk="1" hangingPunct="1"/>
            <a:r>
              <a:rPr lang="sl-SI" b="1" dirty="0">
                <a:solidFill>
                  <a:srgbClr val="3333FF"/>
                </a:solidFill>
              </a:rPr>
              <a:t>Test set</a:t>
            </a:r>
          </a:p>
          <a:p>
            <a:pPr lvl="4" eaLnBrk="1" hangingPunct="1"/>
            <a:endParaRPr lang="sl-SI" sz="1100" b="1" dirty="0">
              <a:solidFill>
                <a:schemeClr val="hlink"/>
              </a:solidFill>
            </a:endParaRPr>
          </a:p>
          <a:p>
            <a:pPr eaLnBrk="1" hangingPunct="1"/>
            <a:r>
              <a:rPr lang="sl-SI" dirty="0"/>
              <a:t>Training set is further partitioned into</a:t>
            </a:r>
          </a:p>
          <a:p>
            <a:pPr lvl="1" eaLnBrk="1" hangingPunct="1"/>
            <a:r>
              <a:rPr lang="sl-SI" b="1" dirty="0">
                <a:solidFill>
                  <a:srgbClr val="00B0F0"/>
                </a:solidFill>
              </a:rPr>
              <a:t>Estimation subset</a:t>
            </a:r>
            <a:r>
              <a:rPr lang="sl-SI" dirty="0"/>
              <a:t>, used to train the model</a:t>
            </a:r>
          </a:p>
          <a:p>
            <a:pPr lvl="1" eaLnBrk="1" hangingPunct="1"/>
            <a:r>
              <a:rPr lang="sl-SI" b="1" dirty="0">
                <a:solidFill>
                  <a:srgbClr val="00B0F0"/>
                </a:solidFill>
              </a:rPr>
              <a:t>Validation subset</a:t>
            </a:r>
            <a:r>
              <a:rPr lang="sl-SI" dirty="0"/>
              <a:t>, used to validate the model</a:t>
            </a:r>
            <a:r>
              <a:rPr lang="en-GB" dirty="0"/>
              <a:t> </a:t>
            </a:r>
            <a:r>
              <a:rPr lang="en-GB" u="sng" dirty="0"/>
              <a:t>during the training</a:t>
            </a:r>
            <a:endParaRPr lang="sl-SI" u="sng" dirty="0"/>
          </a:p>
          <a:p>
            <a:pPr lvl="4" eaLnBrk="1" hangingPunct="1"/>
            <a:endParaRPr lang="sl-SI" sz="900" dirty="0"/>
          </a:p>
          <a:p>
            <a:pPr eaLnBrk="1" hangingPunct="1"/>
            <a:r>
              <a:rPr lang="sl-SI" dirty="0"/>
              <a:t>The </a:t>
            </a:r>
            <a:r>
              <a:rPr lang="sl-SI" b="1" dirty="0" err="1">
                <a:solidFill>
                  <a:srgbClr val="00B0F0"/>
                </a:solidFill>
              </a:rPr>
              <a:t>training</a:t>
            </a:r>
            <a:r>
              <a:rPr lang="sl-SI" b="1" dirty="0">
                <a:solidFill>
                  <a:srgbClr val="00B0F0"/>
                </a:solidFill>
              </a:rPr>
              <a:t> set </a:t>
            </a:r>
            <a:r>
              <a:rPr lang="sl-SI" dirty="0"/>
              <a:t>is used to </a:t>
            </a:r>
            <a:r>
              <a:rPr lang="sl-SI" dirty="0" err="1"/>
              <a:t>build</a:t>
            </a:r>
            <a:r>
              <a:rPr lang="sl-SI" dirty="0"/>
              <a:t> and </a:t>
            </a:r>
            <a:r>
              <a:rPr lang="sl-SI" dirty="0" err="1"/>
              <a:t>validate</a:t>
            </a:r>
            <a:r>
              <a:rPr lang="sl-SI" dirty="0"/>
              <a:t> </a:t>
            </a:r>
            <a:r>
              <a:rPr lang="sl-SI" dirty="0" err="1"/>
              <a:t>various</a:t>
            </a:r>
            <a:r>
              <a:rPr lang="sl-SI" dirty="0"/>
              <a:t> </a:t>
            </a:r>
            <a:r>
              <a:rPr lang="sl-SI" dirty="0" err="1"/>
              <a:t>candidate</a:t>
            </a:r>
            <a:r>
              <a:rPr lang="sl-SI" dirty="0"/>
              <a:t> </a:t>
            </a:r>
            <a:r>
              <a:rPr lang="sl-SI" dirty="0" err="1"/>
              <a:t>models</a:t>
            </a:r>
            <a:r>
              <a:rPr lang="sl-SI" dirty="0"/>
              <a:t> and to</a:t>
            </a:r>
            <a:r>
              <a:rPr lang="en-GB" dirty="0"/>
              <a:t> </a:t>
            </a:r>
            <a:r>
              <a:rPr lang="sl-SI" dirty="0" err="1"/>
              <a:t>choose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“</a:t>
            </a:r>
            <a:r>
              <a:rPr lang="sl-SI" dirty="0" err="1"/>
              <a:t>best</a:t>
            </a:r>
            <a:r>
              <a:rPr lang="sl-SI" dirty="0"/>
              <a:t>” one</a:t>
            </a:r>
          </a:p>
          <a:p>
            <a:pPr lvl="4" eaLnBrk="1" hangingPunct="1"/>
            <a:endParaRPr lang="sl-SI" dirty="0"/>
          </a:p>
          <a:p>
            <a:pPr eaLnBrk="1" hangingPunct="1"/>
            <a:r>
              <a:rPr lang="sl-SI" dirty="0" err="1"/>
              <a:t>Generalization</a:t>
            </a:r>
            <a:r>
              <a:rPr lang="sl-SI" dirty="0"/>
              <a:t> performance of the </a:t>
            </a:r>
            <a:r>
              <a:rPr lang="en-GB" u="sng" dirty="0"/>
              <a:t>trained</a:t>
            </a:r>
            <a:r>
              <a:rPr lang="sl-SI" u="sng" dirty="0"/>
              <a:t> model </a:t>
            </a:r>
            <a:r>
              <a:rPr lang="sl-SI" dirty="0"/>
              <a:t>is tested on the </a:t>
            </a:r>
            <a:r>
              <a:rPr lang="sl-SI" b="1" dirty="0">
                <a:solidFill>
                  <a:srgbClr val="3333FF"/>
                </a:solidFill>
              </a:rPr>
              <a:t>test set </a:t>
            </a:r>
          </a:p>
          <a:p>
            <a:pPr lvl="1" eaLnBrk="1" hangingPunct="1"/>
            <a:r>
              <a:rPr lang="en-US" dirty="0"/>
              <a:t>Notice: </a:t>
            </a:r>
            <a:r>
              <a:rPr lang="en-US" b="1" dirty="0">
                <a:solidFill>
                  <a:srgbClr val="00B0F0"/>
                </a:solidFill>
              </a:rPr>
              <a:t>validation set </a:t>
            </a:r>
            <a:r>
              <a:rPr lang="en-US" dirty="0"/>
              <a:t>≠ </a:t>
            </a:r>
            <a:r>
              <a:rPr lang="en-US" b="1" dirty="0">
                <a:solidFill>
                  <a:srgbClr val="3333FF"/>
                </a:solidFill>
              </a:rPr>
              <a:t>test set</a:t>
            </a:r>
          </a:p>
          <a:p>
            <a:pPr lvl="1" eaLnBrk="1" hangingPunct="1"/>
            <a:endParaRPr lang="sl-SI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7DF6C856-42C5-408B-8174-B9B8B0B69CBD}" type="slidenum">
              <a:rPr lang="sl-SI" smtClean="0"/>
              <a:pPr/>
              <a:t>34</a:t>
            </a:fld>
            <a:endParaRPr lang="sl-SI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Variants of cross-validation</a:t>
            </a:r>
            <a:endParaRPr lang="en-US"/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/>
              <a:t>If only a small set of data </a:t>
            </a:r>
            <a:r>
              <a:rPr lang="sl-SI" dirty="0" err="1"/>
              <a:t>exists</a:t>
            </a:r>
            <a:r>
              <a:rPr lang="sl-SI" dirty="0"/>
              <a:t> ...</a:t>
            </a:r>
          </a:p>
          <a:p>
            <a:pPr lvl="4" eaLnBrk="1" hangingPunct="1"/>
            <a:endParaRPr lang="en-GB" dirty="0"/>
          </a:p>
          <a:p>
            <a:pPr eaLnBrk="1" hangingPunct="1"/>
            <a:r>
              <a:rPr lang="en-GB" dirty="0"/>
              <a:t>K-</a:t>
            </a:r>
            <a:r>
              <a:rPr lang="sl-SI" dirty="0"/>
              <a:t>fold cross-validation</a:t>
            </a:r>
          </a:p>
          <a:p>
            <a:pPr lvl="1" eaLnBrk="1" hangingPunct="1"/>
            <a:r>
              <a:rPr lang="sl-SI" dirty="0"/>
              <a:t>Divide available N samples into K subsets</a:t>
            </a:r>
          </a:p>
          <a:p>
            <a:pPr lvl="1" eaLnBrk="1" hangingPunct="1"/>
            <a:r>
              <a:rPr lang="sl-SI" dirty="0"/>
              <a:t>Model is trained on all subsets except one</a:t>
            </a:r>
          </a:p>
          <a:p>
            <a:pPr lvl="1" eaLnBrk="1" hangingPunct="1"/>
            <a:r>
              <a:rPr lang="sl-SI" dirty="0"/>
              <a:t>Validation error is measured on the subset left out</a:t>
            </a:r>
          </a:p>
          <a:p>
            <a:pPr lvl="1" eaLnBrk="1" hangingPunct="1"/>
            <a:r>
              <a:rPr lang="sl-SI" dirty="0"/>
              <a:t>Procedure is repeated K-times</a:t>
            </a:r>
          </a:p>
          <a:p>
            <a:pPr lvl="1" eaLnBrk="1" hangingPunct="1"/>
            <a:r>
              <a:rPr lang="sl-SI" dirty="0"/>
              <a:t>Model performance is obtained by averaging K trials</a:t>
            </a:r>
          </a:p>
          <a:p>
            <a:pPr lvl="4" eaLnBrk="1" hangingPunct="1"/>
            <a:endParaRPr lang="sl-SI" dirty="0"/>
          </a:p>
          <a:p>
            <a:pPr eaLnBrk="1" hangingPunct="1"/>
            <a:r>
              <a:rPr lang="sl-SI" dirty="0"/>
              <a:t>Leave-one-out cross-validation</a:t>
            </a:r>
          </a:p>
          <a:p>
            <a:pPr lvl="1" eaLnBrk="1" hangingPunct="1"/>
            <a:r>
              <a:rPr lang="sl-SI" dirty="0"/>
              <a:t>Extreme form of cross-validation</a:t>
            </a:r>
          </a:p>
          <a:p>
            <a:pPr lvl="1" eaLnBrk="1" hangingPunct="1"/>
            <a:r>
              <a:rPr lang="sl-SI" dirty="0"/>
              <a:t>N-1 samples are used for training</a:t>
            </a:r>
          </a:p>
          <a:p>
            <a:pPr lvl="1" eaLnBrk="1" hangingPunct="1"/>
            <a:r>
              <a:rPr lang="sl-SI" dirty="0"/>
              <a:t>Model is validated on the sample left out</a:t>
            </a:r>
          </a:p>
          <a:p>
            <a:pPr lvl="1" eaLnBrk="1" hangingPunct="1"/>
            <a:r>
              <a:rPr lang="sl-SI" dirty="0"/>
              <a:t>Procedure is repeated N-times</a:t>
            </a:r>
          </a:p>
          <a:p>
            <a:pPr lvl="1" eaLnBrk="1" hangingPunct="1"/>
            <a:r>
              <a:rPr lang="sl-SI" dirty="0"/>
              <a:t>Result is averaged over N-trials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407944" y="1856932"/>
            <a:ext cx="1801812" cy="1730375"/>
            <a:chOff x="6713538" y="1952625"/>
            <a:chExt cx="1801812" cy="1730375"/>
          </a:xfrm>
        </p:grpSpPr>
        <p:sp>
          <p:nvSpPr>
            <p:cNvPr id="37895" name="Rectangle 4"/>
            <p:cNvSpPr>
              <a:spLocks noChangeArrowheads="1"/>
            </p:cNvSpPr>
            <p:nvPr/>
          </p:nvSpPr>
          <p:spPr bwMode="auto">
            <a:xfrm>
              <a:off x="6718300" y="2514600"/>
              <a:ext cx="355600" cy="2159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6" name="Rectangle 5"/>
            <p:cNvSpPr>
              <a:spLocks noChangeArrowheads="1"/>
            </p:cNvSpPr>
            <p:nvPr/>
          </p:nvSpPr>
          <p:spPr bwMode="auto">
            <a:xfrm>
              <a:off x="7200900" y="2514600"/>
              <a:ext cx="355600" cy="2159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7" name="Rectangle 6"/>
            <p:cNvSpPr>
              <a:spLocks noChangeArrowheads="1"/>
            </p:cNvSpPr>
            <p:nvPr/>
          </p:nvSpPr>
          <p:spPr bwMode="auto">
            <a:xfrm>
              <a:off x="7658100" y="2514600"/>
              <a:ext cx="355600" cy="2159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Rectangle 7"/>
            <p:cNvSpPr>
              <a:spLocks noChangeArrowheads="1"/>
            </p:cNvSpPr>
            <p:nvPr/>
          </p:nvSpPr>
          <p:spPr bwMode="auto">
            <a:xfrm>
              <a:off x="8140700" y="2514600"/>
              <a:ext cx="355600" cy="2159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9" name="Rectangle 8"/>
            <p:cNvSpPr>
              <a:spLocks noChangeArrowheads="1"/>
            </p:cNvSpPr>
            <p:nvPr/>
          </p:nvSpPr>
          <p:spPr bwMode="auto">
            <a:xfrm>
              <a:off x="6718300" y="2832100"/>
              <a:ext cx="355600" cy="2159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0" name="Rectangle 9"/>
            <p:cNvSpPr>
              <a:spLocks noChangeArrowheads="1"/>
            </p:cNvSpPr>
            <p:nvPr/>
          </p:nvSpPr>
          <p:spPr bwMode="auto">
            <a:xfrm>
              <a:off x="7200900" y="2832100"/>
              <a:ext cx="355600" cy="2159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Rectangle 10"/>
            <p:cNvSpPr>
              <a:spLocks noChangeArrowheads="1"/>
            </p:cNvSpPr>
            <p:nvPr/>
          </p:nvSpPr>
          <p:spPr bwMode="auto">
            <a:xfrm>
              <a:off x="7658100" y="2832100"/>
              <a:ext cx="355600" cy="2159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Rectangle 11"/>
            <p:cNvSpPr>
              <a:spLocks noChangeArrowheads="1"/>
            </p:cNvSpPr>
            <p:nvPr/>
          </p:nvSpPr>
          <p:spPr bwMode="auto">
            <a:xfrm>
              <a:off x="8140700" y="2832100"/>
              <a:ext cx="355600" cy="2159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Rectangle 12"/>
            <p:cNvSpPr>
              <a:spLocks noChangeArrowheads="1"/>
            </p:cNvSpPr>
            <p:nvPr/>
          </p:nvSpPr>
          <p:spPr bwMode="auto">
            <a:xfrm>
              <a:off x="6718300" y="3149600"/>
              <a:ext cx="355600" cy="2159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Rectangle 13"/>
            <p:cNvSpPr>
              <a:spLocks noChangeArrowheads="1"/>
            </p:cNvSpPr>
            <p:nvPr/>
          </p:nvSpPr>
          <p:spPr bwMode="auto">
            <a:xfrm>
              <a:off x="7200900" y="3149600"/>
              <a:ext cx="355600" cy="2159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Rectangle 14"/>
            <p:cNvSpPr>
              <a:spLocks noChangeArrowheads="1"/>
            </p:cNvSpPr>
            <p:nvPr/>
          </p:nvSpPr>
          <p:spPr bwMode="auto">
            <a:xfrm>
              <a:off x="7658100" y="3149600"/>
              <a:ext cx="355600" cy="2159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Rectangle 15"/>
            <p:cNvSpPr>
              <a:spLocks noChangeArrowheads="1"/>
            </p:cNvSpPr>
            <p:nvPr/>
          </p:nvSpPr>
          <p:spPr bwMode="auto">
            <a:xfrm>
              <a:off x="8140700" y="3149600"/>
              <a:ext cx="355600" cy="2159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Rectangle 16"/>
            <p:cNvSpPr>
              <a:spLocks noChangeArrowheads="1"/>
            </p:cNvSpPr>
            <p:nvPr/>
          </p:nvSpPr>
          <p:spPr bwMode="auto">
            <a:xfrm>
              <a:off x="6718300" y="3467100"/>
              <a:ext cx="355600" cy="2159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8" name="Rectangle 17"/>
            <p:cNvSpPr>
              <a:spLocks noChangeArrowheads="1"/>
            </p:cNvSpPr>
            <p:nvPr/>
          </p:nvSpPr>
          <p:spPr bwMode="auto">
            <a:xfrm>
              <a:off x="7200900" y="3467100"/>
              <a:ext cx="355600" cy="2159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9" name="Rectangle 18"/>
            <p:cNvSpPr>
              <a:spLocks noChangeArrowheads="1"/>
            </p:cNvSpPr>
            <p:nvPr/>
          </p:nvSpPr>
          <p:spPr bwMode="auto">
            <a:xfrm>
              <a:off x="7658100" y="3467100"/>
              <a:ext cx="355600" cy="2159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Rectangle 19"/>
            <p:cNvSpPr>
              <a:spLocks noChangeArrowheads="1"/>
            </p:cNvSpPr>
            <p:nvPr/>
          </p:nvSpPr>
          <p:spPr bwMode="auto">
            <a:xfrm>
              <a:off x="8140700" y="3467100"/>
              <a:ext cx="355600" cy="2159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Text Box 20"/>
            <p:cNvSpPr txBox="1">
              <a:spLocks noChangeArrowheads="1"/>
            </p:cNvSpPr>
            <p:nvPr/>
          </p:nvSpPr>
          <p:spPr bwMode="auto">
            <a:xfrm>
              <a:off x="6713538" y="1952625"/>
              <a:ext cx="1801812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sl-SI" b="1" dirty="0" err="1">
                  <a:solidFill>
                    <a:schemeClr val="bg2">
                      <a:lumMod val="50000"/>
                    </a:schemeClr>
                  </a:solidFill>
                </a:rPr>
                <a:t>Trial</a:t>
              </a:r>
              <a:endParaRPr lang="sl-SI" b="1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sl-SI" dirty="0">
                  <a:solidFill>
                    <a:schemeClr val="bg2">
                      <a:lumMod val="50000"/>
                    </a:schemeClr>
                  </a:solidFill>
                </a:rPr>
                <a:t>1       2      ...      K</a:t>
              </a:r>
              <a:endParaRPr lang="en-GB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B7A54E38-4623-4C74-9EB6-7165F624F0E9}" type="slidenum">
              <a:rPr lang="sl-SI" smtClean="0"/>
              <a:pPr/>
              <a:t>35</a:t>
            </a:fld>
            <a:endParaRPr lang="sl-SI"/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Early stopping</a:t>
            </a:r>
            <a:endParaRPr lang="en-US"/>
          </a:p>
        </p:txBody>
      </p:sp>
      <p:sp>
        <p:nvSpPr>
          <p:cNvPr id="389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268413"/>
            <a:ext cx="8229600" cy="5113337"/>
          </a:xfrm>
        </p:spPr>
        <p:txBody>
          <a:bodyPr/>
          <a:lstStyle/>
          <a:p>
            <a:pPr eaLnBrk="1" hangingPunct="1"/>
            <a:r>
              <a:rPr lang="en-US" sz="1900" dirty="0"/>
              <a:t>Neural networks are often set up with </a:t>
            </a:r>
            <a:r>
              <a:rPr lang="en-US" sz="1900" dirty="0">
                <a:solidFill>
                  <a:srgbClr val="3333FF"/>
                </a:solidFill>
              </a:rPr>
              <a:t>more than enough parameters</a:t>
            </a:r>
            <a:r>
              <a:rPr lang="en-US" sz="1900" dirty="0"/>
              <a:t> </a:t>
            </a:r>
            <a:r>
              <a:rPr lang="sl-SI" sz="1900" dirty="0"/>
              <a:t>which can </a:t>
            </a:r>
            <a:r>
              <a:rPr lang="sl-SI" sz="1900" dirty="0" err="1"/>
              <a:t>cause</a:t>
            </a:r>
            <a:r>
              <a:rPr lang="sl-SI" sz="1900" dirty="0"/>
              <a:t> </a:t>
            </a:r>
            <a:r>
              <a:rPr lang="en-US" sz="1900" dirty="0"/>
              <a:t>overfitting</a:t>
            </a:r>
            <a:endParaRPr lang="sl-SI" sz="1900" dirty="0"/>
          </a:p>
          <a:p>
            <a:pPr lvl="3" eaLnBrk="1" hangingPunct="1"/>
            <a:endParaRPr lang="en-US" sz="1100" dirty="0"/>
          </a:p>
          <a:p>
            <a:pPr eaLnBrk="1" hangingPunct="1"/>
            <a:r>
              <a:rPr lang="en-US" sz="1900" dirty="0"/>
              <a:t>For the iterative gradient </a:t>
            </a:r>
            <a:r>
              <a:rPr lang="sl-SI" sz="1900" dirty="0" err="1"/>
              <a:t>descent-based</a:t>
            </a:r>
            <a:r>
              <a:rPr lang="en-US" sz="1900" dirty="0"/>
              <a:t> network training procedures</a:t>
            </a:r>
            <a:r>
              <a:rPr lang="sl-SI" sz="1900" dirty="0"/>
              <a:t> </a:t>
            </a:r>
            <a:r>
              <a:rPr lang="en-US" sz="1900" dirty="0"/>
              <a:t>(backpropagation</a:t>
            </a:r>
            <a:r>
              <a:rPr lang="sl-SI" sz="1900" dirty="0"/>
              <a:t>, </a:t>
            </a:r>
            <a:r>
              <a:rPr lang="en-US" sz="1900" dirty="0"/>
              <a:t>conjugate gradients</a:t>
            </a:r>
            <a:r>
              <a:rPr lang="sl-SI" sz="1900" dirty="0"/>
              <a:t>, ...</a:t>
            </a:r>
            <a:r>
              <a:rPr lang="en-US" sz="1900" dirty="0"/>
              <a:t>), the </a:t>
            </a:r>
            <a:r>
              <a:rPr lang="en-US" sz="1900" u="sng" dirty="0"/>
              <a:t>training set error</a:t>
            </a:r>
            <a:r>
              <a:rPr lang="en-US" sz="1900" dirty="0"/>
              <a:t> will</a:t>
            </a:r>
            <a:r>
              <a:rPr lang="sl-SI" sz="1900" dirty="0"/>
              <a:t> </a:t>
            </a:r>
            <a:r>
              <a:rPr lang="en-US" sz="1900" dirty="0"/>
              <a:t>naturally </a:t>
            </a:r>
            <a:r>
              <a:rPr lang="en-US" sz="1900" u="sng" dirty="0"/>
              <a:t>decrease</a:t>
            </a:r>
            <a:r>
              <a:rPr lang="en-US" sz="1900" dirty="0"/>
              <a:t> with increasing numbers of epochs of training</a:t>
            </a:r>
            <a:endParaRPr lang="sl-SI" sz="1900" dirty="0"/>
          </a:p>
          <a:p>
            <a:pPr lvl="3" eaLnBrk="1" hangingPunct="1"/>
            <a:endParaRPr lang="en-US" sz="1100" dirty="0"/>
          </a:p>
          <a:p>
            <a:pPr eaLnBrk="1" hangingPunct="1"/>
            <a:r>
              <a:rPr lang="en-US" sz="1900" dirty="0"/>
              <a:t>The error on the validation and testing</a:t>
            </a:r>
            <a:r>
              <a:rPr lang="sl-SI" sz="1900" dirty="0"/>
              <a:t> </a:t>
            </a:r>
            <a:r>
              <a:rPr lang="en-US" sz="1900" dirty="0"/>
              <a:t>data</a:t>
            </a:r>
            <a:r>
              <a:rPr lang="sl-SI" sz="1900" dirty="0"/>
              <a:t> </a:t>
            </a:r>
            <a:r>
              <a:rPr lang="en-US" sz="1900" dirty="0"/>
              <a:t>sets, however, will start off</a:t>
            </a:r>
            <a:r>
              <a:rPr lang="sl-SI" sz="1900" dirty="0"/>
              <a:t> </a:t>
            </a:r>
            <a:r>
              <a:rPr lang="en-US" sz="1900" dirty="0"/>
              <a:t>decreasing</a:t>
            </a:r>
            <a:r>
              <a:rPr lang="sl-SI" sz="1900" dirty="0"/>
              <a:t> </a:t>
            </a:r>
            <a:r>
              <a:rPr lang="en-US" sz="1900" dirty="0"/>
              <a:t>as the </a:t>
            </a:r>
            <a:r>
              <a:rPr lang="en-US" sz="1900" dirty="0" err="1"/>
              <a:t>underfitting</a:t>
            </a:r>
            <a:r>
              <a:rPr lang="en-US" sz="1900" dirty="0"/>
              <a:t> is reduced, but then it will</a:t>
            </a:r>
            <a:r>
              <a:rPr lang="sl-SI" sz="1900" dirty="0"/>
              <a:t> </a:t>
            </a:r>
            <a:r>
              <a:rPr lang="en-US" sz="1900" dirty="0"/>
              <a:t>eventually begin to increase</a:t>
            </a:r>
            <a:r>
              <a:rPr lang="sl-SI" sz="1900" dirty="0"/>
              <a:t> </a:t>
            </a:r>
            <a:r>
              <a:rPr lang="en-US" sz="1900" dirty="0"/>
              <a:t>again as overfitting occurs</a:t>
            </a:r>
            <a:endParaRPr lang="sl-SI" sz="1900" dirty="0"/>
          </a:p>
          <a:p>
            <a:pPr lvl="3" eaLnBrk="1" hangingPunct="1"/>
            <a:endParaRPr lang="en-US" sz="1100" dirty="0"/>
          </a:p>
          <a:p>
            <a:pPr eaLnBrk="1" hangingPunct="1"/>
            <a:r>
              <a:rPr lang="en-US" sz="1900" dirty="0"/>
              <a:t>The natural solution to get the best</a:t>
            </a:r>
            <a:r>
              <a:rPr lang="sl-SI" sz="1900" dirty="0"/>
              <a:t> </a:t>
            </a:r>
            <a:r>
              <a:rPr lang="en-US" sz="1900" dirty="0"/>
              <a:t>generalization,</a:t>
            </a:r>
            <a:r>
              <a:rPr lang="sl-SI" sz="1900" dirty="0"/>
              <a:t> </a:t>
            </a:r>
            <a:r>
              <a:rPr lang="en-US" sz="1900" dirty="0"/>
              <a:t>i.e. the lowest error</a:t>
            </a:r>
            <a:r>
              <a:rPr lang="sl-SI" sz="1900" dirty="0"/>
              <a:t> </a:t>
            </a:r>
            <a:r>
              <a:rPr lang="en-US" sz="1900" dirty="0"/>
              <a:t>on the test set, is</a:t>
            </a:r>
            <a:r>
              <a:rPr lang="sl-SI" sz="1900" dirty="0"/>
              <a:t> </a:t>
            </a:r>
            <a:r>
              <a:rPr lang="en-US" sz="1900" dirty="0"/>
              <a:t>to use the</a:t>
            </a:r>
            <a:r>
              <a:rPr lang="sl-SI" sz="1900" dirty="0"/>
              <a:t> </a:t>
            </a:r>
            <a:r>
              <a:rPr lang="en-US" sz="1900" dirty="0"/>
              <a:t>procedure</a:t>
            </a:r>
            <a:r>
              <a:rPr lang="sl-SI" sz="1900" dirty="0"/>
              <a:t> </a:t>
            </a:r>
            <a:r>
              <a:rPr lang="en-US" sz="1900" dirty="0"/>
              <a:t>of </a:t>
            </a:r>
            <a:r>
              <a:rPr lang="en-US" sz="1900" dirty="0">
                <a:solidFill>
                  <a:srgbClr val="3333FF"/>
                </a:solidFill>
              </a:rPr>
              <a:t>early stopping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248" y="2493534"/>
            <a:ext cx="3507700" cy="3055239"/>
          </a:xfrm>
          <a:prstGeom prst="rect">
            <a:avLst/>
          </a:prstGeom>
        </p:spPr>
      </p:pic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6A083535-75ED-48A9-A36F-0AF4DA10CB8E}" type="slidenum">
              <a:rPr lang="sl-SI" smtClean="0"/>
              <a:pPr/>
              <a:t>36</a:t>
            </a:fld>
            <a:endParaRPr lang="sl-SI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Early stopping procedure</a:t>
            </a:r>
            <a:endParaRPr lang="en-US"/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</a:pPr>
            <a:r>
              <a:rPr lang="sl-SI" dirty="0"/>
              <a:t>How to perform learning with early stopping?</a:t>
            </a:r>
          </a:p>
          <a:p>
            <a:pPr marL="781050" lvl="1" indent="-266700" eaLnBrk="1" hangingPunct="1">
              <a:spcAft>
                <a:spcPts val="1200"/>
              </a:spcAft>
              <a:buFontTx/>
              <a:buAutoNum type="arabicPeriod"/>
            </a:pPr>
            <a:r>
              <a:rPr lang="en-US" sz="2000" dirty="0">
                <a:solidFill>
                  <a:srgbClr val="0066CC"/>
                </a:solidFill>
              </a:rPr>
              <a:t>Divide the </a:t>
            </a:r>
            <a:r>
              <a:rPr lang="sl-SI" sz="2000" b="1" dirty="0">
                <a:solidFill>
                  <a:srgbClr val="0066CC"/>
                </a:solidFill>
              </a:rPr>
              <a:t>training </a:t>
            </a:r>
            <a:r>
              <a:rPr lang="en-US" sz="2000" b="1" dirty="0">
                <a:solidFill>
                  <a:srgbClr val="0066CC"/>
                </a:solidFill>
              </a:rPr>
              <a:t>data </a:t>
            </a:r>
            <a:r>
              <a:rPr lang="en-US" sz="2000" dirty="0">
                <a:solidFill>
                  <a:srgbClr val="0066CC"/>
                </a:solidFill>
              </a:rPr>
              <a:t>into </a:t>
            </a:r>
            <a:r>
              <a:rPr lang="sl-SI" sz="2000" b="1" dirty="0">
                <a:solidFill>
                  <a:srgbClr val="0066CC"/>
                </a:solidFill>
              </a:rPr>
              <a:t>estimation </a:t>
            </a:r>
            <a:r>
              <a:rPr lang="en-US" sz="2000" dirty="0">
                <a:solidFill>
                  <a:srgbClr val="0066CC"/>
                </a:solidFill>
              </a:rPr>
              <a:t>and</a:t>
            </a:r>
            <a:r>
              <a:rPr lang="en-US" sz="2000" b="1" dirty="0">
                <a:solidFill>
                  <a:srgbClr val="0066CC"/>
                </a:solidFill>
              </a:rPr>
              <a:t> validation </a:t>
            </a:r>
            <a:r>
              <a:rPr lang="en-US" sz="2000" dirty="0">
                <a:solidFill>
                  <a:srgbClr val="0066CC"/>
                </a:solidFill>
              </a:rPr>
              <a:t>s</a:t>
            </a:r>
            <a:r>
              <a:rPr lang="sl-SI" sz="2000" dirty="0">
                <a:solidFill>
                  <a:srgbClr val="0066CC"/>
                </a:solidFill>
              </a:rPr>
              <a:t>ubs</a:t>
            </a:r>
            <a:r>
              <a:rPr lang="en-US" sz="2000" dirty="0" err="1">
                <a:solidFill>
                  <a:srgbClr val="0066CC"/>
                </a:solidFill>
              </a:rPr>
              <a:t>ets</a:t>
            </a:r>
            <a:endParaRPr lang="sl-SI" sz="2000" dirty="0">
              <a:solidFill>
                <a:srgbClr val="0066CC"/>
              </a:solidFill>
            </a:endParaRPr>
          </a:p>
          <a:p>
            <a:pPr marL="781050" lvl="1" indent="-266700" eaLnBrk="1" hangingPunct="1">
              <a:spcAft>
                <a:spcPts val="1200"/>
              </a:spcAft>
              <a:buFontTx/>
              <a:buAutoNum type="arabicPeriod"/>
            </a:pPr>
            <a:r>
              <a:rPr lang="en-US" sz="2000" dirty="0">
                <a:solidFill>
                  <a:srgbClr val="0066CC"/>
                </a:solidFill>
              </a:rPr>
              <a:t>Use a large number of hidden units</a:t>
            </a:r>
            <a:endParaRPr lang="sl-SI" sz="2000" dirty="0">
              <a:solidFill>
                <a:srgbClr val="0066CC"/>
              </a:solidFill>
            </a:endParaRPr>
          </a:p>
          <a:p>
            <a:pPr marL="781050" lvl="1" indent="-266700" eaLnBrk="1" hangingPunct="1">
              <a:spcAft>
                <a:spcPts val="1200"/>
              </a:spcAft>
              <a:buFontTx/>
              <a:buAutoNum type="arabicPeriod"/>
            </a:pPr>
            <a:r>
              <a:rPr lang="en-US" sz="2000" dirty="0">
                <a:solidFill>
                  <a:srgbClr val="0066CC"/>
                </a:solidFill>
              </a:rPr>
              <a:t>Use very small random initial values</a:t>
            </a:r>
            <a:endParaRPr lang="sl-SI" sz="2000" dirty="0">
              <a:solidFill>
                <a:srgbClr val="0066CC"/>
              </a:solidFill>
            </a:endParaRPr>
          </a:p>
          <a:p>
            <a:pPr marL="781050" lvl="1" indent="-266700" eaLnBrk="1" hangingPunct="1">
              <a:spcAft>
                <a:spcPts val="1200"/>
              </a:spcAft>
              <a:buFontTx/>
              <a:buAutoNum type="arabicPeriod"/>
            </a:pPr>
            <a:r>
              <a:rPr lang="en-US" sz="2000" dirty="0">
                <a:solidFill>
                  <a:srgbClr val="0066CC"/>
                </a:solidFill>
              </a:rPr>
              <a:t>Use a slow learning rate</a:t>
            </a:r>
            <a:endParaRPr lang="sl-SI" sz="2000" dirty="0">
              <a:solidFill>
                <a:srgbClr val="0066CC"/>
              </a:solidFill>
            </a:endParaRPr>
          </a:p>
          <a:p>
            <a:pPr marL="781050" lvl="1" indent="-266700" eaLnBrk="1" hangingPunct="1">
              <a:spcAft>
                <a:spcPts val="1200"/>
              </a:spcAft>
              <a:buFontTx/>
              <a:buAutoNum type="arabicPeriod"/>
            </a:pPr>
            <a:r>
              <a:rPr lang="en-US" sz="2000" dirty="0">
                <a:solidFill>
                  <a:srgbClr val="0066CC"/>
                </a:solidFill>
              </a:rPr>
              <a:t>Compute the validation error rate </a:t>
            </a:r>
            <a:br>
              <a:rPr lang="sl-SI" sz="2000" dirty="0">
                <a:solidFill>
                  <a:srgbClr val="0066CC"/>
                </a:solidFill>
              </a:rPr>
            </a:br>
            <a:r>
              <a:rPr lang="en-US" sz="2000" dirty="0">
                <a:solidFill>
                  <a:srgbClr val="0066CC"/>
                </a:solidFill>
              </a:rPr>
              <a:t>periodically during training</a:t>
            </a:r>
            <a:endParaRPr lang="sl-SI" sz="2000" dirty="0">
              <a:solidFill>
                <a:srgbClr val="0066CC"/>
              </a:solidFill>
            </a:endParaRPr>
          </a:p>
          <a:p>
            <a:pPr marL="781050" lvl="1" indent="-266700" eaLnBrk="1" hangingPunct="1">
              <a:spcAft>
                <a:spcPts val="1200"/>
              </a:spcAft>
              <a:buFontTx/>
              <a:buAutoNum type="arabicPeriod"/>
            </a:pPr>
            <a:r>
              <a:rPr lang="en-US" sz="2000" dirty="0">
                <a:solidFill>
                  <a:srgbClr val="0066CC"/>
                </a:solidFill>
              </a:rPr>
              <a:t>Stop training when the validation </a:t>
            </a:r>
            <a:br>
              <a:rPr lang="sl-SI" sz="2000" dirty="0">
                <a:solidFill>
                  <a:srgbClr val="0066CC"/>
                </a:solidFill>
              </a:rPr>
            </a:br>
            <a:r>
              <a:rPr lang="en-US" sz="2000" dirty="0">
                <a:solidFill>
                  <a:srgbClr val="0066CC"/>
                </a:solidFill>
              </a:rPr>
              <a:t>error rate starts </a:t>
            </a:r>
            <a:r>
              <a:rPr lang="sl-SI" sz="2000" dirty="0">
                <a:solidFill>
                  <a:srgbClr val="0066CC"/>
                </a:solidFill>
              </a:rPr>
              <a:t>increasing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endParaRPr lang="sl-SI" sz="20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6B2CDC11-682D-4C2E-B63D-6F9852E86639}" type="slidenum">
              <a:rPr lang="sl-SI" smtClean="0"/>
              <a:pPr/>
              <a:t>37</a:t>
            </a:fld>
            <a:endParaRPr lang="sl-SI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Practical considerations of early stopping </a:t>
            </a:r>
            <a:endParaRPr lang="en-GB"/>
          </a:p>
        </p:txBody>
      </p:sp>
      <p:sp>
        <p:nvSpPr>
          <p:cNvPr id="4096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000" dirty="0"/>
              <a:t>One potential problem</a:t>
            </a:r>
            <a:r>
              <a:rPr lang="sl-SI" sz="2000" dirty="0"/>
              <a:t>: </a:t>
            </a:r>
            <a:r>
              <a:rPr lang="en-GB" sz="2000" dirty="0"/>
              <a:t>validation error may go</a:t>
            </a:r>
            <a:r>
              <a:rPr lang="sl-SI" sz="2000" dirty="0"/>
              <a:t> </a:t>
            </a:r>
            <a:r>
              <a:rPr lang="en-GB" sz="2000" dirty="0"/>
              <a:t>up and down numerous times during training</a:t>
            </a:r>
            <a:r>
              <a:rPr lang="sl-SI" sz="2000" dirty="0"/>
              <a:t> </a:t>
            </a:r>
            <a:r>
              <a:rPr lang="sl-SI" sz="2000" dirty="0">
                <a:sym typeface="Wingdings" pitchFamily="2" charset="2"/>
              </a:rPr>
              <a:t> t</a:t>
            </a:r>
            <a:r>
              <a:rPr lang="sl-SI" sz="2000" dirty="0"/>
              <a:t>he s</a:t>
            </a:r>
            <a:r>
              <a:rPr lang="en-GB" sz="2000" dirty="0" err="1"/>
              <a:t>afest</a:t>
            </a:r>
            <a:r>
              <a:rPr lang="en-GB" sz="2000" dirty="0"/>
              <a:t> approach is generally to </a:t>
            </a:r>
            <a:r>
              <a:rPr lang="en-GB" sz="2000" dirty="0">
                <a:solidFill>
                  <a:srgbClr val="3333FF"/>
                </a:solidFill>
              </a:rPr>
              <a:t>train</a:t>
            </a:r>
            <a:r>
              <a:rPr lang="sl-SI" sz="2000" dirty="0">
                <a:solidFill>
                  <a:srgbClr val="3333FF"/>
                </a:solidFill>
              </a:rPr>
              <a:t> </a:t>
            </a:r>
            <a:r>
              <a:rPr lang="en-GB" sz="2000" dirty="0">
                <a:solidFill>
                  <a:srgbClr val="3333FF"/>
                </a:solidFill>
              </a:rPr>
              <a:t>to convergence</a:t>
            </a:r>
            <a:r>
              <a:rPr lang="en-GB" sz="2000" dirty="0"/>
              <a:t>, </a:t>
            </a:r>
            <a:r>
              <a:rPr lang="en-GB" sz="2000" dirty="0">
                <a:solidFill>
                  <a:srgbClr val="3333FF"/>
                </a:solidFill>
              </a:rPr>
              <a:t>saving the weights at each epoch</a:t>
            </a:r>
            <a:r>
              <a:rPr lang="en-GB" sz="2000" dirty="0"/>
              <a:t>, and then go back to weights at the epoch with</a:t>
            </a:r>
            <a:r>
              <a:rPr lang="sl-SI" sz="2000" dirty="0"/>
              <a:t> </a:t>
            </a:r>
            <a:r>
              <a:rPr lang="en-GB" sz="2000" dirty="0"/>
              <a:t>the lowest validation error</a:t>
            </a:r>
          </a:p>
          <a:p>
            <a:pPr lvl="2" eaLnBrk="1" hangingPunct="1"/>
            <a:endParaRPr lang="sl-SI" sz="1200" dirty="0"/>
          </a:p>
          <a:p>
            <a:pPr eaLnBrk="1" hangingPunct="1"/>
            <a:r>
              <a:rPr lang="sl-SI" sz="2000" dirty="0"/>
              <a:t>Early stopping resembles </a:t>
            </a:r>
            <a:r>
              <a:rPr lang="en-GB" sz="2000" dirty="0">
                <a:solidFill>
                  <a:srgbClr val="3333FF"/>
                </a:solidFill>
              </a:rPr>
              <a:t>regularization</a:t>
            </a:r>
            <a:r>
              <a:rPr lang="en-GB" sz="2000" dirty="0"/>
              <a:t> </a:t>
            </a:r>
            <a:r>
              <a:rPr lang="sl-SI" sz="2000" dirty="0">
                <a:solidFill>
                  <a:srgbClr val="3333FF"/>
                </a:solidFill>
              </a:rPr>
              <a:t>with weight decay</a:t>
            </a:r>
            <a:r>
              <a:rPr lang="sl-SI" sz="2000" dirty="0"/>
              <a:t> </a:t>
            </a:r>
            <a:r>
              <a:rPr lang="en-GB" sz="2000" dirty="0"/>
              <a:t>which indicates that it will work best if the </a:t>
            </a:r>
            <a:r>
              <a:rPr lang="en-GB" sz="2000" dirty="0">
                <a:solidFill>
                  <a:srgbClr val="3333FF"/>
                </a:solidFill>
              </a:rPr>
              <a:t>training starts with very</a:t>
            </a:r>
            <a:r>
              <a:rPr lang="sl-SI" sz="2000" dirty="0">
                <a:solidFill>
                  <a:srgbClr val="3333FF"/>
                </a:solidFill>
              </a:rPr>
              <a:t> </a:t>
            </a:r>
            <a:r>
              <a:rPr lang="en-GB" sz="2000" dirty="0">
                <a:solidFill>
                  <a:srgbClr val="3333FF"/>
                </a:solidFill>
              </a:rPr>
              <a:t>small random initial weights</a:t>
            </a:r>
            <a:endParaRPr lang="sl-SI" sz="2000" dirty="0">
              <a:solidFill>
                <a:srgbClr val="3333FF"/>
              </a:solidFill>
            </a:endParaRPr>
          </a:p>
          <a:p>
            <a:pPr lvl="2" eaLnBrk="1" hangingPunct="1"/>
            <a:endParaRPr lang="sl-SI" sz="1200" dirty="0">
              <a:solidFill>
                <a:srgbClr val="3333FF"/>
              </a:solidFill>
            </a:endParaRPr>
          </a:p>
          <a:p>
            <a:pPr eaLnBrk="1" hangingPunct="1"/>
            <a:r>
              <a:rPr lang="sl-SI" sz="2000" dirty="0"/>
              <a:t>General practical problems</a:t>
            </a:r>
          </a:p>
          <a:p>
            <a:pPr lvl="1" eaLnBrk="1" hangingPunct="1"/>
            <a:r>
              <a:rPr lang="sl-SI" dirty="0"/>
              <a:t>H</a:t>
            </a:r>
            <a:r>
              <a:rPr lang="en-GB" dirty="0"/>
              <a:t>ow to best split available training</a:t>
            </a:r>
            <a:r>
              <a:rPr lang="sl-SI" dirty="0"/>
              <a:t> </a:t>
            </a:r>
            <a:r>
              <a:rPr lang="en-GB" dirty="0"/>
              <a:t>data into training and validation</a:t>
            </a:r>
            <a:r>
              <a:rPr lang="sl-SI" dirty="0"/>
              <a:t> subsets?</a:t>
            </a:r>
          </a:p>
          <a:p>
            <a:pPr lvl="1" eaLnBrk="1" hangingPunct="1"/>
            <a:r>
              <a:rPr lang="en-GB" dirty="0"/>
              <a:t>What fraction of the</a:t>
            </a:r>
            <a:r>
              <a:rPr lang="sl-SI" dirty="0"/>
              <a:t> </a:t>
            </a:r>
            <a:r>
              <a:rPr lang="en-GB" dirty="0"/>
              <a:t>patterns should be in the validation set? </a:t>
            </a:r>
            <a:endParaRPr lang="sl-SI" dirty="0"/>
          </a:p>
          <a:p>
            <a:pPr lvl="1" eaLnBrk="1" hangingPunct="1"/>
            <a:r>
              <a:rPr lang="en-GB" dirty="0"/>
              <a:t>Should the data be split randomly, or by some</a:t>
            </a:r>
            <a:r>
              <a:rPr lang="sl-SI" dirty="0"/>
              <a:t> </a:t>
            </a:r>
            <a:r>
              <a:rPr lang="en-GB" dirty="0"/>
              <a:t>systematic algorithm?</a:t>
            </a:r>
            <a:endParaRPr lang="sl-SI" dirty="0"/>
          </a:p>
          <a:p>
            <a:pPr marL="457200" lvl="1" indent="0" eaLnBrk="1" hangingPunct="1">
              <a:buNone/>
            </a:pPr>
            <a:r>
              <a:rPr lang="sl-SI" dirty="0">
                <a:solidFill>
                  <a:srgbClr val="3366CC"/>
                </a:solidFill>
                <a:sym typeface="Wingdings" panose="05000000000000000000" pitchFamily="2" charset="2"/>
              </a:rPr>
              <a:t>  </a:t>
            </a:r>
            <a:r>
              <a:rPr lang="sl-SI" dirty="0" err="1">
                <a:solidFill>
                  <a:srgbClr val="3366CC"/>
                </a:solidFill>
              </a:rPr>
              <a:t>Such</a:t>
            </a:r>
            <a:r>
              <a:rPr lang="en-GB" dirty="0">
                <a:solidFill>
                  <a:srgbClr val="3366CC"/>
                </a:solidFill>
              </a:rPr>
              <a:t> issues are problem dependent</a:t>
            </a:r>
            <a:endParaRPr lang="sl-SI" dirty="0">
              <a:solidFill>
                <a:srgbClr val="3366CC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7BF804E1-5BEE-4758-B7A0-4849DA10B600}" type="slidenum">
              <a:rPr lang="sl-SI" smtClean="0"/>
              <a:pPr/>
              <a:t>38</a:t>
            </a:fld>
            <a:endParaRPr lang="sl-SI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Weight </a:t>
            </a:r>
            <a:r>
              <a:rPr lang="sl-SI"/>
              <a:t>r</a:t>
            </a:r>
            <a:r>
              <a:rPr lang="en-GB"/>
              <a:t>estriction and </a:t>
            </a:r>
            <a:r>
              <a:rPr lang="sl-SI"/>
              <a:t>w</a:t>
            </a:r>
            <a:r>
              <a:rPr lang="en-GB"/>
              <a:t>eight </a:t>
            </a:r>
            <a:r>
              <a:rPr lang="sl-SI"/>
              <a:t>s</a:t>
            </a:r>
            <a:r>
              <a:rPr lang="en-GB"/>
              <a:t>haring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000" dirty="0"/>
              <a:t>Perhaps the most obvious way to prevent overfitting in </a:t>
            </a:r>
            <a:r>
              <a:rPr lang="sl-SI" sz="2000" dirty="0"/>
              <a:t>neural networks </a:t>
            </a:r>
            <a:r>
              <a:rPr lang="en-GB" sz="2000" dirty="0"/>
              <a:t>is </a:t>
            </a:r>
            <a:r>
              <a:rPr lang="en-GB" dirty="0"/>
              <a:t>to </a:t>
            </a:r>
            <a:r>
              <a:rPr lang="en-GB" dirty="0">
                <a:solidFill>
                  <a:srgbClr val="3333FF"/>
                </a:solidFill>
              </a:rPr>
              <a:t>restrict the number of free parameters</a:t>
            </a:r>
            <a:endParaRPr lang="sl-SI" dirty="0">
              <a:solidFill>
                <a:srgbClr val="3333FF"/>
              </a:solidFill>
            </a:endParaRPr>
          </a:p>
          <a:p>
            <a:pPr lvl="3" eaLnBrk="1" hangingPunct="1"/>
            <a:endParaRPr lang="en-GB" sz="1000" dirty="0"/>
          </a:p>
          <a:p>
            <a:pPr eaLnBrk="1" hangingPunct="1"/>
            <a:r>
              <a:rPr lang="en-GB" dirty="0"/>
              <a:t>The simplest </a:t>
            </a:r>
            <a:r>
              <a:rPr lang="sl-SI" dirty="0"/>
              <a:t>solution</a:t>
            </a:r>
            <a:r>
              <a:rPr lang="en-GB" dirty="0"/>
              <a:t> </a:t>
            </a:r>
            <a:r>
              <a:rPr lang="en-GB" sz="2000" dirty="0"/>
              <a:t>is to </a:t>
            </a:r>
            <a:r>
              <a:rPr lang="en-GB" dirty="0">
                <a:solidFill>
                  <a:srgbClr val="3333FF"/>
                </a:solidFill>
              </a:rPr>
              <a:t>restrict the number of hidden units</a:t>
            </a:r>
            <a:r>
              <a:rPr lang="en-GB" sz="2000" dirty="0"/>
              <a:t>, as this will</a:t>
            </a:r>
            <a:r>
              <a:rPr lang="sl-SI" sz="2000" dirty="0"/>
              <a:t> </a:t>
            </a:r>
            <a:r>
              <a:rPr lang="en-GB" sz="2000" dirty="0"/>
              <a:t>automatically reduce the number of weights. </a:t>
            </a:r>
            <a:r>
              <a:rPr lang="sl-SI" sz="2000" dirty="0"/>
              <a:t>The </a:t>
            </a:r>
            <a:r>
              <a:rPr lang="sl-SI" sz="2000" dirty="0" err="1"/>
              <a:t>optimal</a:t>
            </a:r>
            <a:r>
              <a:rPr lang="sl-SI" sz="2000" dirty="0"/>
              <a:t> number for a given problem can be determined by cross-validation.</a:t>
            </a:r>
          </a:p>
          <a:p>
            <a:pPr lvl="3" eaLnBrk="1" hangingPunct="1"/>
            <a:endParaRPr lang="en-GB" sz="1000" dirty="0"/>
          </a:p>
          <a:p>
            <a:pPr eaLnBrk="1" hangingPunct="1"/>
            <a:r>
              <a:rPr lang="sl-SI" dirty="0"/>
              <a:t>An alternative solution</a:t>
            </a:r>
            <a:r>
              <a:rPr lang="en-GB" dirty="0"/>
              <a:t> </a:t>
            </a:r>
            <a:r>
              <a:rPr lang="en-GB" sz="2000" dirty="0"/>
              <a:t>is to have many weights in the network, but </a:t>
            </a:r>
            <a:r>
              <a:rPr lang="en-GB" dirty="0">
                <a:solidFill>
                  <a:srgbClr val="3333FF"/>
                </a:solidFill>
              </a:rPr>
              <a:t>constrain certain groups </a:t>
            </a:r>
            <a:r>
              <a:rPr lang="en-GB" sz="2000" dirty="0"/>
              <a:t>of</a:t>
            </a:r>
            <a:r>
              <a:rPr lang="sl-SI" sz="2000" dirty="0"/>
              <a:t> </a:t>
            </a:r>
            <a:r>
              <a:rPr lang="en-GB" sz="2000" dirty="0"/>
              <a:t>them to be equal</a:t>
            </a:r>
            <a:endParaRPr lang="sl-SI" sz="2000" dirty="0"/>
          </a:p>
          <a:p>
            <a:pPr marL="800100" lvl="1" indent="-342900" eaLnBrk="1" hangingPunct="1">
              <a:buFont typeface="+mj-lt"/>
              <a:buAutoNum type="alphaLcParenR"/>
            </a:pPr>
            <a:r>
              <a:rPr lang="en-GB" dirty="0"/>
              <a:t>If there are symmetries in the problem, we can enforce </a:t>
            </a:r>
            <a:r>
              <a:rPr lang="en-GB" b="1" dirty="0"/>
              <a:t>hard weight</a:t>
            </a:r>
            <a:r>
              <a:rPr lang="sl-SI" b="1" dirty="0"/>
              <a:t> </a:t>
            </a:r>
            <a:r>
              <a:rPr lang="en-GB" b="1" dirty="0"/>
              <a:t>sharing </a:t>
            </a:r>
            <a:r>
              <a:rPr lang="en-GB" dirty="0"/>
              <a:t>by building them into the network in advance</a:t>
            </a:r>
            <a:br>
              <a:rPr lang="sl-SI" dirty="0"/>
            </a:br>
            <a:endParaRPr lang="sl-SI" sz="1050" dirty="0"/>
          </a:p>
          <a:p>
            <a:pPr marL="800100" lvl="1" indent="-342900" eaLnBrk="1" hangingPunct="1">
              <a:buFont typeface="+mj-lt"/>
              <a:buAutoNum type="alphaLcParenR"/>
            </a:pPr>
            <a:r>
              <a:rPr lang="en-GB" dirty="0"/>
              <a:t>In other</a:t>
            </a:r>
            <a:r>
              <a:rPr lang="sl-SI" dirty="0"/>
              <a:t> </a:t>
            </a:r>
            <a:r>
              <a:rPr lang="en-GB" dirty="0"/>
              <a:t>problems</a:t>
            </a:r>
            <a:r>
              <a:rPr lang="sl-SI" dirty="0"/>
              <a:t>,</a:t>
            </a:r>
            <a:r>
              <a:rPr lang="en-GB" dirty="0"/>
              <a:t> we can use</a:t>
            </a:r>
            <a:r>
              <a:rPr lang="sl-SI" dirty="0"/>
              <a:t> </a:t>
            </a:r>
            <a:r>
              <a:rPr lang="en-GB" b="1" dirty="0"/>
              <a:t>soft weight sharing </a:t>
            </a:r>
            <a:r>
              <a:rPr lang="en-GB" dirty="0"/>
              <a:t>where sets of weights are encouraged to have similar values by the</a:t>
            </a:r>
            <a:r>
              <a:rPr lang="sl-SI" dirty="0"/>
              <a:t> </a:t>
            </a:r>
            <a:r>
              <a:rPr lang="en-GB" dirty="0"/>
              <a:t>learning algorithm</a:t>
            </a:r>
            <a:br>
              <a:rPr lang="sl-SI" dirty="0"/>
            </a:br>
            <a:r>
              <a:rPr lang="sl-SI" sz="900" dirty="0"/>
              <a:t> </a:t>
            </a:r>
            <a:br>
              <a:rPr lang="sl-SI" dirty="0"/>
            </a:br>
            <a:r>
              <a:rPr lang="sl-SI" dirty="0">
                <a:sym typeface="Wingdings" pitchFamily="2" charset="2"/>
              </a:rPr>
              <a:t>  o</a:t>
            </a:r>
            <a:r>
              <a:rPr lang="en-GB" dirty="0"/>
              <a:t>ne way to </a:t>
            </a:r>
            <a:r>
              <a:rPr lang="sl-SI" dirty="0"/>
              <a:t>implement </a:t>
            </a:r>
            <a:r>
              <a:rPr lang="en-GB" dirty="0"/>
              <a:t>soft weight sharing is to add an appropriate term to the error</a:t>
            </a:r>
            <a:r>
              <a:rPr lang="sl-SI" dirty="0"/>
              <a:t> </a:t>
            </a:r>
            <a:r>
              <a:rPr lang="en-GB" dirty="0"/>
              <a:t>function</a:t>
            </a:r>
            <a:r>
              <a:rPr lang="sl-SI" dirty="0"/>
              <a:t>  </a:t>
            </a:r>
            <a:r>
              <a:rPr lang="sl-SI" dirty="0">
                <a:sym typeface="Wingdings" pitchFamily="2" charset="2"/>
              </a:rPr>
              <a:t>  </a:t>
            </a:r>
            <a:r>
              <a:rPr lang="en-GB" b="1" dirty="0"/>
              <a:t>regularization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50F96D08-4AAF-462D-A38C-3874B169749C}" type="slidenum">
              <a:rPr lang="sl-SI" smtClean="0"/>
              <a:pPr/>
              <a:t>39</a:t>
            </a:fld>
            <a:endParaRPr lang="sl-SI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Regularization</a:t>
            </a:r>
            <a:endParaRPr lang="en-US"/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z="2000" dirty="0" err="1"/>
              <a:t>Regularization</a:t>
            </a:r>
            <a:r>
              <a:rPr lang="sl-SI" sz="2000" dirty="0"/>
              <a:t> </a:t>
            </a:r>
            <a:r>
              <a:rPr lang="en-US" sz="2000" dirty="0"/>
              <a:t>technique </a:t>
            </a:r>
            <a:r>
              <a:rPr lang="sl-SI" sz="2000" dirty="0"/>
              <a:t>e</a:t>
            </a:r>
            <a:r>
              <a:rPr lang="en-US" sz="2000" dirty="0" err="1"/>
              <a:t>ncourages</a:t>
            </a:r>
            <a:r>
              <a:rPr lang="en-US" sz="2000" dirty="0"/>
              <a:t> smoother network mappings by</a:t>
            </a:r>
            <a:r>
              <a:rPr lang="sl-SI" sz="2000" dirty="0"/>
              <a:t> </a:t>
            </a:r>
            <a:r>
              <a:rPr lang="en-US" sz="2000" dirty="0"/>
              <a:t>adding a penalty term to the standard (</a:t>
            </a:r>
            <a:r>
              <a:rPr lang="en-US" sz="2000" i="1" dirty="0"/>
              <a:t>sum</a:t>
            </a:r>
            <a:r>
              <a:rPr lang="sl-SI" sz="2000" i="1" dirty="0"/>
              <a:t>-</a:t>
            </a:r>
            <a:r>
              <a:rPr lang="en-US" sz="2000" i="1" dirty="0"/>
              <a:t>squared</a:t>
            </a:r>
            <a:r>
              <a:rPr lang="sl-SI" sz="2000" i="1" dirty="0"/>
              <a:t>-</a:t>
            </a:r>
            <a:r>
              <a:rPr lang="en-US" sz="2000" i="1" dirty="0"/>
              <a:t>error</a:t>
            </a:r>
            <a:r>
              <a:rPr lang="en-US" sz="2000" dirty="0"/>
              <a:t>) </a:t>
            </a:r>
            <a:r>
              <a:rPr lang="sl-SI" sz="2000" dirty="0" err="1"/>
              <a:t>cost</a:t>
            </a:r>
            <a:r>
              <a:rPr lang="en-US" sz="2000" dirty="0"/>
              <a:t> function</a:t>
            </a:r>
          </a:p>
          <a:p>
            <a:pPr lvl="2" eaLnBrk="1" hangingPunct="1"/>
            <a:endParaRPr lang="sl-SI" sz="1200" dirty="0"/>
          </a:p>
          <a:p>
            <a:pPr lvl="2" eaLnBrk="1" hangingPunct="1"/>
            <a:endParaRPr lang="sl-SI" sz="1200" dirty="0"/>
          </a:p>
          <a:p>
            <a:pPr eaLnBrk="1" hangingPunct="1"/>
            <a:r>
              <a:rPr lang="sl-SI" sz="2000" dirty="0"/>
              <a:t>T</a:t>
            </a:r>
            <a:r>
              <a:rPr lang="en-GB" sz="2000" dirty="0"/>
              <a:t>he regularization parameter </a:t>
            </a:r>
            <a:r>
              <a:rPr lang="el-G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sl-SI" sz="2000" dirty="0"/>
              <a:t> </a:t>
            </a:r>
            <a:r>
              <a:rPr lang="en-GB" sz="2000" dirty="0"/>
              <a:t>controls the trade-off between reducing the error</a:t>
            </a:r>
            <a:r>
              <a:rPr lang="sl-SI" sz="2000" dirty="0"/>
              <a:t> </a:t>
            </a:r>
            <a:r>
              <a:rPr lang="en-GB" sz="2000" i="1" dirty="0" err="1"/>
              <a:t>E</a:t>
            </a:r>
            <a:r>
              <a:rPr lang="en-GB" sz="2000" i="1" baseline="-25000" dirty="0" err="1"/>
              <a:t>sse</a:t>
            </a:r>
            <a:r>
              <a:rPr lang="en-GB" sz="2000" dirty="0"/>
              <a:t> and increasing the smoothing</a:t>
            </a:r>
            <a:endParaRPr lang="sl-SI" sz="2000" dirty="0"/>
          </a:p>
          <a:p>
            <a:pPr lvl="1" eaLnBrk="1" hangingPunct="1"/>
            <a:endParaRPr lang="sl-SI" sz="1400" dirty="0"/>
          </a:p>
          <a:p>
            <a:pPr eaLnBrk="1" hangingPunct="1"/>
            <a:r>
              <a:rPr lang="en-GB" sz="2000" dirty="0"/>
              <a:t>This modifies the gradient descent weight updates</a:t>
            </a:r>
            <a:endParaRPr lang="sl-SI" sz="2000" dirty="0"/>
          </a:p>
          <a:p>
            <a:pPr eaLnBrk="1" hangingPunct="1"/>
            <a:endParaRPr lang="sl-SI" sz="2000" dirty="0"/>
          </a:p>
          <a:p>
            <a:pPr lvl="1" eaLnBrk="1" hangingPunct="1"/>
            <a:endParaRPr lang="sl-SI" sz="1400" dirty="0"/>
          </a:p>
          <a:p>
            <a:pPr lvl="1" eaLnBrk="1" hangingPunct="1"/>
            <a:endParaRPr lang="sl-SI" sz="1400" dirty="0"/>
          </a:p>
          <a:p>
            <a:pPr eaLnBrk="1" hangingPunct="1"/>
            <a:endParaRPr lang="sl-SI" sz="2000" dirty="0"/>
          </a:p>
          <a:p>
            <a:pPr eaLnBrk="1" hangingPunct="1"/>
            <a:r>
              <a:rPr lang="sl-SI" sz="2000" dirty="0"/>
              <a:t>The </a:t>
            </a:r>
            <a:r>
              <a:rPr lang="sl-SI" sz="2000" dirty="0" err="1"/>
              <a:t>resulting</a:t>
            </a:r>
            <a:r>
              <a:rPr lang="sl-SI" sz="2000" dirty="0"/>
              <a:t> </a:t>
            </a:r>
            <a:r>
              <a:rPr lang="sl-SI" sz="2000" dirty="0" err="1"/>
              <a:t>neural</a:t>
            </a:r>
            <a:r>
              <a:rPr lang="sl-SI" sz="2000" dirty="0"/>
              <a:t> </a:t>
            </a:r>
            <a:r>
              <a:rPr lang="sl-SI" sz="2000" dirty="0" err="1"/>
              <a:t>network</a:t>
            </a:r>
            <a:r>
              <a:rPr lang="sl-SI" sz="2000" dirty="0"/>
              <a:t> </a:t>
            </a:r>
            <a:r>
              <a:rPr lang="sl-SI" sz="2000" dirty="0" err="1"/>
              <a:t>mapping</a:t>
            </a:r>
            <a:r>
              <a:rPr lang="sl-SI" sz="2000" dirty="0"/>
              <a:t> is a </a:t>
            </a:r>
            <a:r>
              <a:rPr lang="sl-SI" sz="2000" dirty="0" err="1"/>
              <a:t>compromise</a:t>
            </a:r>
            <a:r>
              <a:rPr lang="sl-SI" sz="2000" dirty="0"/>
              <a:t> </a:t>
            </a:r>
            <a:r>
              <a:rPr lang="sl-SI" sz="2000" dirty="0" err="1"/>
              <a:t>between</a:t>
            </a:r>
            <a:r>
              <a:rPr lang="sl-SI" sz="2000" dirty="0"/>
              <a:t> </a:t>
            </a:r>
            <a:r>
              <a:rPr lang="sl-SI" sz="2000" dirty="0" err="1"/>
              <a:t>fitting</a:t>
            </a:r>
            <a:r>
              <a:rPr lang="sl-SI" sz="2000" dirty="0"/>
              <a:t> </a:t>
            </a:r>
            <a:r>
              <a:rPr lang="sl-SI" sz="2000" dirty="0" err="1"/>
              <a:t>the</a:t>
            </a:r>
            <a:r>
              <a:rPr lang="sl-SI" sz="2000" dirty="0"/>
              <a:t> data and </a:t>
            </a:r>
            <a:r>
              <a:rPr lang="sl-SI" sz="2000" dirty="0" err="1"/>
              <a:t>minimizing</a:t>
            </a:r>
            <a:r>
              <a:rPr lang="sl-SI" sz="2000" dirty="0"/>
              <a:t> </a:t>
            </a:r>
            <a:r>
              <a:rPr lang="sl-SI" sz="2000" dirty="0" err="1"/>
              <a:t>the</a:t>
            </a:r>
            <a:r>
              <a:rPr lang="sl-SI" sz="2000" dirty="0"/>
              <a:t> </a:t>
            </a:r>
            <a:r>
              <a:rPr lang="sl-SI" sz="2000" dirty="0" err="1"/>
              <a:t>regularizer</a:t>
            </a:r>
            <a:r>
              <a:rPr lang="sl-SI" sz="2000" dirty="0"/>
              <a:t> </a:t>
            </a:r>
            <a:r>
              <a:rPr lang="el-GR" sz="2000" dirty="0">
                <a:cs typeface="Arial" charset="0"/>
              </a:rPr>
              <a:t>Ω</a:t>
            </a:r>
          </a:p>
        </p:txBody>
      </p:sp>
      <p:pic>
        <p:nvPicPr>
          <p:cNvPr id="430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4263" y="2187575"/>
            <a:ext cx="18161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38" y="4349750"/>
            <a:ext cx="41783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 dirty="0">
              <a:cs typeface="Arial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C3815097-89D0-469F-81D1-265BFA95C5A1}" type="slidenum">
              <a:rPr lang="sl-SI" smtClean="0"/>
              <a:pPr/>
              <a:t>4</a:t>
            </a:fld>
            <a:endParaRPr lang="sl-SI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err="1"/>
              <a:t>Designing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training</a:t>
            </a:r>
            <a:r>
              <a:rPr lang="sl-SI" dirty="0"/>
              <a:t> data</a:t>
            </a:r>
            <a:endParaRPr lang="en-GB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1913"/>
            <a:ext cx="8229600" cy="50498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l-SI" dirty="0" err="1"/>
              <a:t>Good</a:t>
            </a:r>
            <a:r>
              <a:rPr lang="sl-SI" dirty="0"/>
              <a:t> </a:t>
            </a:r>
            <a:r>
              <a:rPr lang="sl-SI" dirty="0" err="1"/>
              <a:t>training</a:t>
            </a:r>
            <a:r>
              <a:rPr lang="sl-SI" dirty="0"/>
              <a:t> data are </a:t>
            </a:r>
            <a:r>
              <a:rPr lang="sl-SI" dirty="0" err="1"/>
              <a:t>required</a:t>
            </a:r>
            <a:r>
              <a:rPr lang="sl-SI" dirty="0"/>
              <a:t> to </a:t>
            </a:r>
            <a:r>
              <a:rPr lang="sl-SI" dirty="0" err="1"/>
              <a:t>train</a:t>
            </a:r>
            <a:r>
              <a:rPr lang="sl-SI" dirty="0"/>
              <a:t> a NN</a:t>
            </a:r>
          </a:p>
          <a:p>
            <a:pPr lvl="1" eaLnBrk="1" hangingPunct="1">
              <a:lnSpc>
                <a:spcPct val="90000"/>
              </a:lnSpc>
            </a:pPr>
            <a:r>
              <a:rPr lang="sl-SI" dirty="0" err="1"/>
              <a:t>Neural</a:t>
            </a:r>
            <a:r>
              <a:rPr lang="sl-SI" dirty="0"/>
              <a:t> </a:t>
            </a:r>
            <a:r>
              <a:rPr lang="sl-SI" dirty="0" err="1"/>
              <a:t>nets</a:t>
            </a:r>
            <a:r>
              <a:rPr lang="sl-SI" dirty="0"/>
              <a:t> are not </a:t>
            </a:r>
            <a:r>
              <a:rPr lang="sl-SI" dirty="0" err="1"/>
              <a:t>good</a:t>
            </a:r>
            <a:r>
              <a:rPr lang="sl-SI" dirty="0"/>
              <a:t> at </a:t>
            </a:r>
            <a:r>
              <a:rPr lang="sl-SI" dirty="0" err="1"/>
              <a:t>extrapolation</a:t>
            </a:r>
            <a:endParaRPr lang="sl-SI" dirty="0"/>
          </a:p>
          <a:p>
            <a:pPr lvl="4" eaLnBrk="1" hangingPunct="1">
              <a:lnSpc>
                <a:spcPct val="90000"/>
              </a:lnSpc>
            </a:pPr>
            <a:endParaRPr lang="sl-SI" dirty="0"/>
          </a:p>
          <a:p>
            <a:pPr eaLnBrk="1" hangingPunct="1">
              <a:lnSpc>
                <a:spcPct val="90000"/>
              </a:lnSpc>
            </a:pPr>
            <a:r>
              <a:rPr lang="sl-SI" dirty="0" err="1"/>
              <a:t>Training</a:t>
            </a:r>
            <a:r>
              <a:rPr lang="sl-SI" dirty="0"/>
              <a:t> data </a:t>
            </a:r>
            <a:r>
              <a:rPr lang="sl-SI" dirty="0" err="1"/>
              <a:t>must</a:t>
            </a:r>
            <a:r>
              <a:rPr lang="sl-SI" dirty="0"/>
              <a:t> be </a:t>
            </a:r>
            <a:r>
              <a:rPr lang="sl-SI" dirty="0" err="1"/>
              <a:t>representative</a:t>
            </a:r>
            <a:r>
              <a:rPr lang="sl-SI" dirty="0"/>
              <a:t> of </a:t>
            </a:r>
            <a:r>
              <a:rPr lang="sl-SI" dirty="0" err="1"/>
              <a:t>the</a:t>
            </a:r>
            <a:r>
              <a:rPr lang="sl-SI" dirty="0"/>
              <a:t> problem </a:t>
            </a:r>
            <a:r>
              <a:rPr lang="sl-SI" dirty="0" err="1"/>
              <a:t>considered</a:t>
            </a:r>
            <a:endParaRPr lang="sl-SI" dirty="0"/>
          </a:p>
          <a:p>
            <a:pPr lvl="4" eaLnBrk="1" hangingPunct="1">
              <a:lnSpc>
                <a:spcPct val="90000"/>
              </a:lnSpc>
            </a:pPr>
            <a:endParaRPr lang="sl-SI" dirty="0"/>
          </a:p>
          <a:p>
            <a:pPr eaLnBrk="1" hangingPunct="1">
              <a:lnSpc>
                <a:spcPct val="90000"/>
              </a:lnSpc>
            </a:pP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pattern</a:t>
            </a:r>
            <a:r>
              <a:rPr lang="sl-SI" dirty="0"/>
              <a:t> </a:t>
            </a:r>
            <a:r>
              <a:rPr lang="sl-SI" dirty="0" err="1"/>
              <a:t>recognition</a:t>
            </a:r>
            <a:endParaRPr lang="sl-SI" dirty="0"/>
          </a:p>
          <a:p>
            <a:pPr lvl="1" eaLnBrk="1" hangingPunct="1">
              <a:lnSpc>
                <a:spcPct val="90000"/>
              </a:lnSpc>
            </a:pPr>
            <a:r>
              <a:rPr lang="sl-SI" dirty="0" err="1"/>
              <a:t>Every</a:t>
            </a:r>
            <a:r>
              <a:rPr lang="sl-SI" dirty="0"/>
              <a:t> </a:t>
            </a:r>
            <a:r>
              <a:rPr lang="sl-SI" dirty="0" err="1"/>
              <a:t>class</a:t>
            </a:r>
            <a:r>
              <a:rPr lang="sl-SI" dirty="0"/>
              <a:t> </a:t>
            </a:r>
            <a:r>
              <a:rPr lang="sl-SI" dirty="0" err="1"/>
              <a:t>must</a:t>
            </a:r>
            <a:r>
              <a:rPr lang="sl-SI" dirty="0"/>
              <a:t> be </a:t>
            </a:r>
            <a:r>
              <a:rPr lang="sl-SI" dirty="0" err="1"/>
              <a:t>represented</a:t>
            </a:r>
            <a:endParaRPr lang="sl-SI" dirty="0"/>
          </a:p>
          <a:p>
            <a:pPr lvl="1" eaLnBrk="1" hangingPunct="1">
              <a:lnSpc>
                <a:spcPct val="90000"/>
              </a:lnSpc>
            </a:pPr>
            <a:r>
              <a:rPr lang="sl-SI" dirty="0" err="1"/>
              <a:t>Within</a:t>
            </a:r>
            <a:r>
              <a:rPr lang="sl-SI" dirty="0"/>
              <a:t> </a:t>
            </a:r>
            <a:r>
              <a:rPr lang="sl-SI" dirty="0" err="1"/>
              <a:t>each</a:t>
            </a:r>
            <a:r>
              <a:rPr lang="sl-SI" dirty="0"/>
              <a:t> </a:t>
            </a:r>
            <a:r>
              <a:rPr lang="sl-SI" dirty="0" err="1"/>
              <a:t>class</a:t>
            </a:r>
            <a:r>
              <a:rPr lang="sl-SI" dirty="0"/>
              <a:t>, </a:t>
            </a:r>
            <a:r>
              <a:rPr lang="sl-SI" dirty="0" err="1"/>
              <a:t>statistical</a:t>
            </a:r>
            <a:r>
              <a:rPr lang="sl-SI" dirty="0"/>
              <a:t> </a:t>
            </a:r>
            <a:r>
              <a:rPr lang="sl-SI" dirty="0" err="1"/>
              <a:t>variation</a:t>
            </a:r>
            <a:r>
              <a:rPr lang="sl-SI" dirty="0"/>
              <a:t> </a:t>
            </a:r>
            <a:r>
              <a:rPr lang="sl-SI" dirty="0" err="1"/>
              <a:t>must</a:t>
            </a:r>
            <a:r>
              <a:rPr lang="sl-SI" dirty="0"/>
              <a:t> be </a:t>
            </a:r>
            <a:r>
              <a:rPr lang="sl-SI" dirty="0" err="1"/>
              <a:t>adequately</a:t>
            </a:r>
            <a:r>
              <a:rPr lang="sl-SI" dirty="0"/>
              <a:t> </a:t>
            </a:r>
            <a:r>
              <a:rPr lang="sl-SI" dirty="0" err="1"/>
              <a:t>represented</a:t>
            </a:r>
            <a:endParaRPr lang="sl-SI" dirty="0"/>
          </a:p>
          <a:p>
            <a:pPr lvl="1" eaLnBrk="1" hangingPunct="1">
              <a:lnSpc>
                <a:spcPct val="90000"/>
              </a:lnSpc>
            </a:pPr>
            <a:r>
              <a:rPr lang="sl-SI" dirty="0" err="1">
                <a:solidFill>
                  <a:srgbClr val="006699"/>
                </a:solidFill>
              </a:rPr>
              <a:t>Potato</a:t>
            </a:r>
            <a:r>
              <a:rPr lang="sl-SI" dirty="0">
                <a:solidFill>
                  <a:srgbClr val="006699"/>
                </a:solidFill>
              </a:rPr>
              <a:t> </a:t>
            </a:r>
            <a:r>
              <a:rPr lang="sl-SI" dirty="0" err="1">
                <a:solidFill>
                  <a:srgbClr val="006699"/>
                </a:solidFill>
              </a:rPr>
              <a:t>chips</a:t>
            </a:r>
            <a:r>
              <a:rPr lang="sl-SI" dirty="0">
                <a:solidFill>
                  <a:srgbClr val="006699"/>
                </a:solidFill>
              </a:rPr>
              <a:t> </a:t>
            </a:r>
            <a:r>
              <a:rPr lang="sl-SI" dirty="0" err="1">
                <a:solidFill>
                  <a:srgbClr val="006699"/>
                </a:solidFill>
              </a:rPr>
              <a:t>factory</a:t>
            </a:r>
            <a:r>
              <a:rPr lang="sl-SI" dirty="0">
                <a:solidFill>
                  <a:srgbClr val="006699"/>
                </a:solidFill>
              </a:rPr>
              <a:t> </a:t>
            </a:r>
            <a:r>
              <a:rPr lang="sl-SI" dirty="0" err="1">
                <a:solidFill>
                  <a:srgbClr val="006699"/>
                </a:solidFill>
              </a:rPr>
              <a:t>example</a:t>
            </a:r>
            <a:r>
              <a:rPr lang="sl-SI" dirty="0">
                <a:solidFill>
                  <a:srgbClr val="006699"/>
                </a:solidFill>
              </a:rPr>
              <a:t>: </a:t>
            </a:r>
          </a:p>
          <a:p>
            <a:pPr lvl="2" eaLnBrk="1" hangingPunct="1">
              <a:lnSpc>
                <a:spcPct val="90000"/>
              </a:lnSpc>
            </a:pPr>
            <a:r>
              <a:rPr lang="sl-SI" dirty="0"/>
              <a:t>NN </a:t>
            </a:r>
            <a:r>
              <a:rPr lang="sl-SI" dirty="0" err="1"/>
              <a:t>must</a:t>
            </a:r>
            <a:r>
              <a:rPr lang="sl-SI" dirty="0"/>
              <a:t> be </a:t>
            </a:r>
            <a:r>
              <a:rPr lang="sl-SI" dirty="0" err="1"/>
              <a:t>trained</a:t>
            </a:r>
            <a:r>
              <a:rPr lang="sl-SI" dirty="0"/>
              <a:t> on 1) normal </a:t>
            </a:r>
            <a:r>
              <a:rPr lang="sl-SI" dirty="0" err="1"/>
              <a:t>chips</a:t>
            </a:r>
            <a:r>
              <a:rPr lang="sl-SI" dirty="0"/>
              <a:t>, 2) </a:t>
            </a:r>
            <a:r>
              <a:rPr lang="sl-SI" dirty="0" err="1"/>
              <a:t>burned</a:t>
            </a:r>
            <a:r>
              <a:rPr lang="sl-SI" dirty="0"/>
              <a:t> </a:t>
            </a:r>
            <a:r>
              <a:rPr lang="sl-SI" dirty="0" err="1"/>
              <a:t>chips</a:t>
            </a:r>
            <a:r>
              <a:rPr lang="sl-SI" dirty="0"/>
              <a:t>, 3) </a:t>
            </a:r>
            <a:r>
              <a:rPr lang="sl-SI" dirty="0" err="1"/>
              <a:t>uncooked</a:t>
            </a:r>
            <a:r>
              <a:rPr lang="sl-SI" dirty="0"/>
              <a:t> </a:t>
            </a:r>
            <a:r>
              <a:rPr lang="sl-SI" dirty="0" err="1"/>
              <a:t>chips</a:t>
            </a:r>
            <a:r>
              <a:rPr lang="sl-SI" dirty="0"/>
              <a:t>, ...</a:t>
            </a:r>
          </a:p>
          <a:p>
            <a:pPr lvl="4" eaLnBrk="1" hangingPunct="1">
              <a:lnSpc>
                <a:spcPct val="90000"/>
              </a:lnSpc>
            </a:pPr>
            <a:endParaRPr lang="sl-SI" dirty="0"/>
          </a:p>
          <a:p>
            <a:pPr eaLnBrk="1" hangingPunct="1">
              <a:lnSpc>
                <a:spcPct val="90000"/>
              </a:lnSpc>
            </a:pPr>
            <a:r>
              <a:rPr lang="sl-SI" dirty="0"/>
              <a:t>Large </a:t>
            </a:r>
            <a:r>
              <a:rPr lang="sl-SI" dirty="0" err="1"/>
              <a:t>training</a:t>
            </a:r>
            <a:r>
              <a:rPr lang="sl-SI" dirty="0"/>
              <a:t> set </a:t>
            </a:r>
            <a:r>
              <a:rPr lang="sl-SI" dirty="0" err="1"/>
              <a:t>prevents</a:t>
            </a:r>
            <a:r>
              <a:rPr lang="sl-SI" dirty="0"/>
              <a:t> </a:t>
            </a:r>
            <a:r>
              <a:rPr lang="sl-SI" dirty="0" err="1"/>
              <a:t>overfitting</a:t>
            </a:r>
            <a:endParaRPr lang="sl-SI" dirty="0"/>
          </a:p>
          <a:p>
            <a:pPr lvl="1" eaLnBrk="1" hangingPunct="1">
              <a:lnSpc>
                <a:spcPct val="90000"/>
              </a:lnSpc>
            </a:pPr>
            <a:r>
              <a:rPr lang="sl-SI" dirty="0" err="1"/>
              <a:t>Overfitting</a:t>
            </a:r>
            <a:r>
              <a:rPr lang="sl-SI" dirty="0"/>
              <a:t> = </a:t>
            </a:r>
            <a:r>
              <a:rPr lang="sl-SI" dirty="0" err="1"/>
              <a:t>perfect</a:t>
            </a:r>
            <a:r>
              <a:rPr lang="sl-SI" dirty="0"/>
              <a:t> </a:t>
            </a:r>
            <a:r>
              <a:rPr lang="sl-SI" dirty="0" err="1"/>
              <a:t>fit</a:t>
            </a:r>
            <a:r>
              <a:rPr lang="sl-SI" dirty="0"/>
              <a:t> to a </a:t>
            </a:r>
            <a:r>
              <a:rPr lang="sl-SI" dirty="0" err="1"/>
              <a:t>small</a:t>
            </a:r>
            <a:r>
              <a:rPr lang="sl-SI" dirty="0"/>
              <a:t> </a:t>
            </a:r>
            <a:r>
              <a:rPr lang="sl-SI" dirty="0" err="1"/>
              <a:t>number</a:t>
            </a:r>
            <a:r>
              <a:rPr lang="sl-SI" dirty="0"/>
              <a:t> of </a:t>
            </a:r>
            <a:r>
              <a:rPr lang="sl-SI" dirty="0" err="1"/>
              <a:t>training</a:t>
            </a:r>
            <a:r>
              <a:rPr lang="sl-SI" dirty="0"/>
              <a:t> data</a:t>
            </a:r>
          </a:p>
          <a:p>
            <a:pPr lvl="1" eaLnBrk="1" hangingPunct="1">
              <a:lnSpc>
                <a:spcPct val="90000"/>
              </a:lnSpc>
            </a:pPr>
            <a:r>
              <a:rPr lang="sl-SI" dirty="0" err="1"/>
              <a:t>Three-layer</a:t>
            </a:r>
            <a:r>
              <a:rPr lang="sl-SI" dirty="0"/>
              <a:t> </a:t>
            </a:r>
            <a:r>
              <a:rPr lang="sl-SI" dirty="0" err="1"/>
              <a:t>feedforward</a:t>
            </a:r>
            <a:r>
              <a:rPr lang="sl-SI" dirty="0"/>
              <a:t> </a:t>
            </a:r>
            <a:r>
              <a:rPr lang="sl-SI" dirty="0" err="1"/>
              <a:t>network</a:t>
            </a:r>
            <a:r>
              <a:rPr lang="sl-SI" dirty="0"/>
              <a:t> </a:t>
            </a:r>
            <a:r>
              <a:rPr lang="sl-SI" dirty="0" err="1"/>
              <a:t>example</a:t>
            </a:r>
            <a:r>
              <a:rPr lang="sl-SI" dirty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sl-SI" dirty="0" err="1"/>
              <a:t>With</a:t>
            </a:r>
            <a:r>
              <a:rPr lang="sl-SI" dirty="0"/>
              <a:t> 25 </a:t>
            </a:r>
            <a:r>
              <a:rPr lang="sl-SI" dirty="0" err="1"/>
              <a:t>inputs</a:t>
            </a:r>
            <a:r>
              <a:rPr lang="sl-SI" dirty="0"/>
              <a:t> and 10 </a:t>
            </a:r>
            <a:r>
              <a:rPr lang="sl-SI" dirty="0" err="1"/>
              <a:t>hidden</a:t>
            </a:r>
            <a:r>
              <a:rPr lang="sl-SI" dirty="0"/>
              <a:t> </a:t>
            </a:r>
            <a:r>
              <a:rPr lang="sl-SI" dirty="0" err="1"/>
              <a:t>neurons</a:t>
            </a:r>
            <a:r>
              <a:rPr lang="sl-SI" dirty="0"/>
              <a:t> </a:t>
            </a:r>
            <a:r>
              <a:rPr lang="sl-SI" dirty="0">
                <a:sym typeface="Wingdings" pitchFamily="2" charset="2"/>
              </a:rPr>
              <a:t> </a:t>
            </a:r>
            <a:r>
              <a:rPr lang="sl-SI" dirty="0" err="1">
                <a:sym typeface="Wingdings" pitchFamily="2" charset="2"/>
              </a:rPr>
              <a:t>over</a:t>
            </a:r>
            <a:r>
              <a:rPr lang="sl-SI" dirty="0">
                <a:sym typeface="Wingdings" pitchFamily="2" charset="2"/>
              </a:rPr>
              <a:t> 260 </a:t>
            </a:r>
            <a:r>
              <a:rPr lang="sl-SI" dirty="0" err="1">
                <a:sym typeface="Wingdings" pitchFamily="2" charset="2"/>
              </a:rPr>
              <a:t>free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parameters</a:t>
            </a:r>
            <a:endParaRPr lang="sl-SI" dirty="0">
              <a:sym typeface="Wingdings" pitchFamily="2" charset="2"/>
            </a:endParaRPr>
          </a:p>
          <a:p>
            <a:pPr lvl="2" eaLnBrk="1" hangingPunct="1">
              <a:lnSpc>
                <a:spcPct val="90000"/>
              </a:lnSpc>
            </a:pPr>
            <a:r>
              <a:rPr lang="sl-SI" dirty="0" err="1"/>
              <a:t>Apply</a:t>
            </a:r>
            <a:r>
              <a:rPr lang="sl-SI" dirty="0"/>
              <a:t> at </a:t>
            </a:r>
            <a:r>
              <a:rPr lang="sl-SI" dirty="0" err="1"/>
              <a:t>least</a:t>
            </a:r>
            <a:r>
              <a:rPr lang="sl-SI" dirty="0"/>
              <a:t> 500-1000 </a:t>
            </a:r>
            <a:r>
              <a:rPr lang="sl-SI" dirty="0" err="1"/>
              <a:t>training</a:t>
            </a:r>
            <a:r>
              <a:rPr lang="sl-SI" dirty="0"/>
              <a:t> </a:t>
            </a:r>
            <a:r>
              <a:rPr lang="sl-SI" dirty="0" err="1"/>
              <a:t>samples</a:t>
            </a:r>
            <a:r>
              <a:rPr lang="sl-SI" dirty="0"/>
              <a:t> (</a:t>
            </a:r>
            <a:r>
              <a:rPr lang="sl-SI" dirty="0" err="1"/>
              <a:t>preferably</a:t>
            </a:r>
            <a:r>
              <a:rPr lang="sl-SI" dirty="0"/>
              <a:t> more)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proper</a:t>
            </a:r>
            <a:r>
              <a:rPr lang="sl-SI" dirty="0"/>
              <a:t> </a:t>
            </a:r>
            <a:r>
              <a:rPr lang="sl-SI" dirty="0" err="1"/>
              <a:t>training</a:t>
            </a:r>
            <a:endParaRPr lang="sl-SI" dirty="0"/>
          </a:p>
          <a:p>
            <a:pPr lvl="2" eaLnBrk="1" hangingPunct="1">
              <a:lnSpc>
                <a:spcPct val="9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29920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E61461E4-B32E-452B-A5DF-2BE8217D45CE}" type="slidenum">
              <a:rPr lang="sl-SI" smtClean="0"/>
              <a:pPr/>
              <a:t>40</a:t>
            </a:fld>
            <a:endParaRPr lang="sl-SI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err="1"/>
              <a:t>Regularization</a:t>
            </a:r>
            <a:r>
              <a:rPr lang="sl-SI" dirty="0"/>
              <a:t> </a:t>
            </a:r>
            <a:r>
              <a:rPr lang="sl-SI" dirty="0" err="1"/>
              <a:t>by</a:t>
            </a:r>
            <a:r>
              <a:rPr lang="sl-SI" dirty="0"/>
              <a:t> w</a:t>
            </a:r>
            <a:r>
              <a:rPr lang="en-GB" dirty="0"/>
              <a:t>eight </a:t>
            </a:r>
            <a:r>
              <a:rPr lang="sl-SI" dirty="0"/>
              <a:t>d</a:t>
            </a:r>
            <a:r>
              <a:rPr lang="en-GB" dirty="0" err="1"/>
              <a:t>ecay</a:t>
            </a:r>
            <a:endParaRPr lang="en-GB" dirty="0"/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4994"/>
            <a:ext cx="8229600" cy="507546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dirty="0"/>
              <a:t>One of the simplest forms of </a:t>
            </a:r>
            <a:r>
              <a:rPr lang="en-GB" sz="2000" dirty="0" err="1"/>
              <a:t>regulariz</a:t>
            </a:r>
            <a:r>
              <a:rPr lang="sl-SI" sz="2000" dirty="0"/>
              <a:t>er is called </a:t>
            </a:r>
            <a:r>
              <a:rPr lang="sl-SI" dirty="0">
                <a:solidFill>
                  <a:srgbClr val="3333FF"/>
                </a:solidFill>
              </a:rPr>
              <a:t>weight decay </a:t>
            </a:r>
            <a:r>
              <a:rPr lang="sl-SI" sz="2000" dirty="0"/>
              <a:t>and consists of the </a:t>
            </a:r>
            <a:r>
              <a:rPr lang="en-GB" sz="2000" dirty="0"/>
              <a:t>sum of squares of the network weights</a:t>
            </a:r>
            <a:endParaRPr lang="sl-SI" sz="2000" dirty="0"/>
          </a:p>
          <a:p>
            <a:pPr lvl="1" eaLnBrk="1" hangingPunct="1">
              <a:lnSpc>
                <a:spcPct val="90000"/>
              </a:lnSpc>
            </a:pPr>
            <a:endParaRPr lang="sl-SI" sz="1400" dirty="0"/>
          </a:p>
          <a:p>
            <a:pPr eaLnBrk="1" hangingPunct="1">
              <a:lnSpc>
                <a:spcPct val="90000"/>
              </a:lnSpc>
            </a:pPr>
            <a:endParaRPr lang="sl-SI" sz="1800" dirty="0"/>
          </a:p>
          <a:p>
            <a:pPr eaLnBrk="1" hangingPunct="1">
              <a:lnSpc>
                <a:spcPct val="90000"/>
              </a:lnSpc>
            </a:pPr>
            <a:endParaRPr lang="sl-SI" sz="2000" dirty="0"/>
          </a:p>
          <a:p>
            <a:pPr eaLnBrk="1" hangingPunct="1">
              <a:lnSpc>
                <a:spcPct val="90000"/>
              </a:lnSpc>
            </a:pPr>
            <a:r>
              <a:rPr lang="en-GB" dirty="0"/>
              <a:t>In each epoch</a:t>
            </a:r>
            <a:r>
              <a:rPr lang="sl-SI" dirty="0"/>
              <a:t>,</a:t>
            </a:r>
            <a:r>
              <a:rPr lang="en-GB" dirty="0"/>
              <a:t> the </a:t>
            </a:r>
            <a:r>
              <a:rPr lang="en-GB" dirty="0">
                <a:solidFill>
                  <a:srgbClr val="3333FF"/>
                </a:solidFill>
              </a:rPr>
              <a:t>weights decay proportionally to their size</a:t>
            </a:r>
            <a:endParaRPr lang="sl-SI" dirty="0"/>
          </a:p>
          <a:p>
            <a:pPr lvl="1" eaLnBrk="1" hangingPunct="1">
              <a:lnSpc>
                <a:spcPct val="90000"/>
              </a:lnSpc>
            </a:pPr>
            <a:endParaRPr lang="sl-SI" dirty="0"/>
          </a:p>
          <a:p>
            <a:pPr eaLnBrk="1" hangingPunct="1">
              <a:lnSpc>
                <a:spcPct val="90000"/>
              </a:lnSpc>
            </a:pPr>
            <a:r>
              <a:rPr lang="en-GB" sz="2000" dirty="0"/>
              <a:t>In conventional curve fitting</a:t>
            </a:r>
            <a:r>
              <a:rPr lang="sl-SI" sz="2000" dirty="0"/>
              <a:t>,</a:t>
            </a:r>
            <a:r>
              <a:rPr lang="en-GB" sz="2000" dirty="0"/>
              <a:t> this </a:t>
            </a:r>
            <a:r>
              <a:rPr lang="en-GB" sz="2000" dirty="0" err="1"/>
              <a:t>regularizer</a:t>
            </a:r>
            <a:r>
              <a:rPr lang="en-GB" sz="2000" dirty="0"/>
              <a:t> is known as </a:t>
            </a:r>
            <a:r>
              <a:rPr lang="en-GB" dirty="0">
                <a:solidFill>
                  <a:srgbClr val="3333FF"/>
                </a:solidFill>
              </a:rPr>
              <a:t>ridge regression</a:t>
            </a:r>
            <a:r>
              <a:rPr lang="en-GB" dirty="0"/>
              <a:t> </a:t>
            </a:r>
            <a:endParaRPr lang="sl-SI" dirty="0"/>
          </a:p>
          <a:p>
            <a:pPr lvl="1" eaLnBrk="1" hangingPunct="1">
              <a:lnSpc>
                <a:spcPct val="90000"/>
              </a:lnSpc>
            </a:pPr>
            <a:endParaRPr lang="sl-SI" sz="1500" dirty="0"/>
          </a:p>
          <a:p>
            <a:pPr eaLnBrk="1" hangingPunct="1">
              <a:lnSpc>
                <a:spcPct val="90000"/>
              </a:lnSpc>
            </a:pPr>
            <a:r>
              <a:rPr lang="en-GB" sz="2000" dirty="0"/>
              <a:t>Empirically, this leads to significant improvements in generalization. Weight decay keeps the weights small and hence, the mappings are smooth</a:t>
            </a:r>
            <a:r>
              <a:rPr lang="sl-SI" sz="2000" dirty="0"/>
              <a:t>.</a:t>
            </a:r>
            <a:endParaRPr lang="en-GB" sz="2000" dirty="0"/>
          </a:p>
        </p:txBody>
      </p:sp>
      <p:pic>
        <p:nvPicPr>
          <p:cNvPr id="4403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4013" y="2026288"/>
            <a:ext cx="1979612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63B1F113-AB37-4D06-86C2-0C13C0F66597}" type="slidenum">
              <a:rPr lang="sl-SI" smtClean="0"/>
              <a:pPr/>
              <a:t>41</a:t>
            </a:fld>
            <a:endParaRPr lang="sl-SI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/>
              <a:t>Training with noise/</a:t>
            </a:r>
            <a:r>
              <a:rPr lang="en-GB" dirty="0"/>
              <a:t> </a:t>
            </a:r>
            <a:r>
              <a:rPr lang="sl-SI" dirty="0"/>
              <a:t>Jittering</a:t>
            </a:r>
            <a:endParaRPr lang="en-US" dirty="0"/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Adding </a:t>
            </a:r>
            <a:r>
              <a:rPr lang="en-US" dirty="0">
                <a:solidFill>
                  <a:srgbClr val="3333FF"/>
                </a:solidFill>
              </a:rPr>
              <a:t>noise</a:t>
            </a:r>
            <a:r>
              <a:rPr lang="en-US" sz="2000" dirty="0"/>
              <a:t> </a:t>
            </a:r>
            <a:r>
              <a:rPr lang="sl-SI" sz="2000" dirty="0"/>
              <a:t>(</a:t>
            </a:r>
            <a:r>
              <a:rPr lang="sl-SI" dirty="0">
                <a:solidFill>
                  <a:srgbClr val="3333FF"/>
                </a:solidFill>
              </a:rPr>
              <a:t>jitter</a:t>
            </a:r>
            <a:r>
              <a:rPr lang="sl-SI" sz="2000" dirty="0"/>
              <a:t>) </a:t>
            </a:r>
            <a:r>
              <a:rPr lang="en-US" sz="2000" dirty="0"/>
              <a:t>to the inputs during training </a:t>
            </a:r>
            <a:r>
              <a:rPr lang="sl-SI" sz="2000" dirty="0" err="1"/>
              <a:t>was</a:t>
            </a:r>
            <a:r>
              <a:rPr lang="en-US" sz="2000" dirty="0"/>
              <a:t> also found empirically to improve</a:t>
            </a:r>
            <a:r>
              <a:rPr lang="sl-SI" sz="2000" dirty="0"/>
              <a:t> </a:t>
            </a:r>
            <a:r>
              <a:rPr lang="en-US" sz="2000" dirty="0"/>
              <a:t>network generalization</a:t>
            </a:r>
            <a:endParaRPr lang="sl-SI" sz="2000" dirty="0"/>
          </a:p>
          <a:p>
            <a:pPr lvl="3" eaLnBrk="1" hangingPunct="1"/>
            <a:endParaRPr lang="sl-SI" sz="1100" dirty="0"/>
          </a:p>
          <a:p>
            <a:pPr eaLnBrk="1" hangingPunct="1"/>
            <a:r>
              <a:rPr lang="sl-SI" sz="2000" dirty="0" err="1"/>
              <a:t>Noise</a:t>
            </a:r>
            <a:r>
              <a:rPr lang="sl-SI" sz="2000" dirty="0"/>
              <a:t> </a:t>
            </a:r>
            <a:r>
              <a:rPr lang="en-US" sz="2000" dirty="0"/>
              <a:t>will ‘smear out’ each data point and</a:t>
            </a:r>
            <a:r>
              <a:rPr lang="sl-SI" sz="2000" dirty="0"/>
              <a:t> </a:t>
            </a:r>
            <a:r>
              <a:rPr lang="en-US" sz="2000" dirty="0"/>
              <a:t>make it difficult for the network to fit the individual data points precisely, and</a:t>
            </a:r>
            <a:r>
              <a:rPr lang="sl-SI" sz="2000" dirty="0"/>
              <a:t> </a:t>
            </a:r>
            <a:r>
              <a:rPr lang="en-US" sz="2000" dirty="0"/>
              <a:t>consequently reduce overfitting</a:t>
            </a:r>
            <a:endParaRPr lang="sl-SI" sz="2000" dirty="0"/>
          </a:p>
          <a:p>
            <a:pPr lvl="3" eaLnBrk="1" hangingPunct="1"/>
            <a:endParaRPr lang="sl-SI" sz="1100" dirty="0"/>
          </a:p>
          <a:p>
            <a:pPr eaLnBrk="1" hangingPunct="1"/>
            <a:r>
              <a:rPr lang="sl-SI" b="1" dirty="0"/>
              <a:t>Jittering</a:t>
            </a:r>
            <a:r>
              <a:rPr lang="sl-SI" dirty="0"/>
              <a:t> </a:t>
            </a:r>
            <a:r>
              <a:rPr lang="sl-SI" sz="2000" dirty="0"/>
              <a:t>is accomplished by </a:t>
            </a:r>
            <a:r>
              <a:rPr lang="sl-SI" sz="2000" dirty="0">
                <a:solidFill>
                  <a:srgbClr val="3333FF"/>
                </a:solidFill>
              </a:rPr>
              <a:t>generating new inputs</a:t>
            </a:r>
            <a:r>
              <a:rPr lang="sl-SI" sz="2000" dirty="0"/>
              <a:t> by using original inputs and small amounts of jitter. A</a:t>
            </a:r>
            <a:r>
              <a:rPr lang="en-US" sz="2000" dirty="0" err="1"/>
              <a:t>dding</a:t>
            </a:r>
            <a:r>
              <a:rPr lang="en-US" sz="2000" dirty="0"/>
              <a:t> jitter to the targets will not change the optimal weights</a:t>
            </a:r>
            <a:r>
              <a:rPr lang="sl-SI" sz="2000" dirty="0"/>
              <a:t>,</a:t>
            </a:r>
            <a:r>
              <a:rPr lang="en-US" sz="2000" dirty="0"/>
              <a:t> it will just slow down </a:t>
            </a:r>
            <a:r>
              <a:rPr lang="sl-SI" sz="2000" dirty="0" err="1"/>
              <a:t>the</a:t>
            </a:r>
            <a:r>
              <a:rPr lang="sl-SI" sz="2000" dirty="0"/>
              <a:t> </a:t>
            </a:r>
            <a:r>
              <a:rPr lang="en-US" sz="2000" dirty="0"/>
              <a:t>training</a:t>
            </a:r>
            <a:r>
              <a:rPr lang="sl-SI" sz="2000" dirty="0"/>
              <a:t>.</a:t>
            </a:r>
          </a:p>
          <a:p>
            <a:pPr lvl="3" eaLnBrk="1" hangingPunct="1"/>
            <a:endParaRPr lang="sl-SI" sz="1100" dirty="0"/>
          </a:p>
          <a:p>
            <a:pPr eaLnBrk="1" hangingPunct="1"/>
            <a:r>
              <a:rPr lang="sl-SI" sz="2000" b="1" dirty="0" err="1"/>
              <a:t>Jittering</a:t>
            </a:r>
            <a:r>
              <a:rPr lang="sl-SI" sz="2000" dirty="0"/>
              <a:t> </a:t>
            </a:r>
            <a:r>
              <a:rPr lang="en-US" sz="2000" dirty="0"/>
              <a:t>is also </a:t>
            </a:r>
            <a:r>
              <a:rPr lang="en-US" sz="2000" dirty="0">
                <a:solidFill>
                  <a:srgbClr val="3333FF"/>
                </a:solidFill>
              </a:rPr>
              <a:t>closely related to regularization</a:t>
            </a:r>
            <a:r>
              <a:rPr lang="en-US" sz="2000" dirty="0"/>
              <a:t> methods such as weight decay and ridge regression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5A93913A-5B9A-45F0-B92B-36CFECEFCFE4}" type="slidenum">
              <a:rPr lang="sl-SI" smtClean="0"/>
              <a:pPr/>
              <a:t>42</a:t>
            </a:fld>
            <a:endParaRPr lang="sl-SI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/>
              <a:t>8.9  General </a:t>
            </a:r>
            <a:r>
              <a:rPr lang="sl-SI" dirty="0" err="1"/>
              <a:t>guidelines</a:t>
            </a:r>
            <a:endParaRPr lang="en-US" dirty="0"/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2713"/>
            <a:ext cx="8229600" cy="4999037"/>
          </a:xfrm>
        </p:spPr>
        <p:txBody>
          <a:bodyPr/>
          <a:lstStyle/>
          <a:p>
            <a:pPr marL="457200" indent="-457200" eaLnBrk="1" hangingPunct="1">
              <a:buFontTx/>
              <a:buNone/>
              <a:defRPr/>
            </a:pPr>
            <a:r>
              <a:rPr lang="sl-SI" dirty="0"/>
              <a:t>	General </a:t>
            </a:r>
            <a:r>
              <a:rPr lang="sl-SI" dirty="0" err="1"/>
              <a:t>guidelines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designing</a:t>
            </a:r>
            <a:r>
              <a:rPr lang="sl-SI" dirty="0"/>
              <a:t> </a:t>
            </a:r>
            <a:r>
              <a:rPr lang="sl-SI" dirty="0" err="1"/>
              <a:t>successful</a:t>
            </a:r>
            <a:r>
              <a:rPr lang="en-US" dirty="0"/>
              <a:t> neural network solutions</a:t>
            </a:r>
            <a:r>
              <a:rPr lang="sl-SI" dirty="0"/>
              <a:t>:</a:t>
            </a:r>
            <a:endParaRPr lang="en-US" dirty="0"/>
          </a:p>
          <a:p>
            <a:pPr marL="2076450" lvl="4" indent="-304800" eaLnBrk="1" hangingPunct="1">
              <a:buFontTx/>
              <a:buAutoNum type="arabicPeriod"/>
              <a:defRPr/>
            </a:pPr>
            <a:endParaRPr lang="sl-SI" sz="600" b="1" dirty="0">
              <a:solidFill>
                <a:srgbClr val="FF0000"/>
              </a:solidFill>
            </a:endParaRPr>
          </a:p>
          <a:p>
            <a:pPr marL="895350" lvl="2" indent="-442913" eaLnBrk="1" hangingPunct="1">
              <a:spcAft>
                <a:spcPts val="600"/>
              </a:spcAft>
              <a:buFontTx/>
              <a:buAutoNum type="arabicPeriod"/>
              <a:defRPr/>
            </a:pPr>
            <a:r>
              <a:rPr lang="en-US" sz="1800" b="1" dirty="0">
                <a:solidFill>
                  <a:srgbClr val="3366CC"/>
                </a:solidFill>
              </a:rPr>
              <a:t>Understand </a:t>
            </a:r>
            <a:r>
              <a:rPr lang="en-US" sz="1800" dirty="0">
                <a:solidFill>
                  <a:srgbClr val="3366CC"/>
                </a:solidFill>
              </a:rPr>
              <a:t>and</a:t>
            </a:r>
            <a:r>
              <a:rPr lang="en-US" sz="1800" b="1" dirty="0">
                <a:solidFill>
                  <a:srgbClr val="3366CC"/>
                </a:solidFill>
              </a:rPr>
              <a:t> specify </a:t>
            </a:r>
            <a:r>
              <a:rPr lang="en-US" sz="1800" dirty="0">
                <a:solidFill>
                  <a:srgbClr val="3366CC"/>
                </a:solidFill>
              </a:rPr>
              <a:t>your problem</a:t>
            </a:r>
            <a:endParaRPr lang="sl-SI" sz="1800" dirty="0">
              <a:solidFill>
                <a:srgbClr val="3366CC"/>
              </a:solidFill>
            </a:endParaRPr>
          </a:p>
          <a:p>
            <a:pPr marL="895350" lvl="2" indent="-442913" eaLnBrk="1" hangingPunct="1">
              <a:spcAft>
                <a:spcPts val="600"/>
              </a:spcAft>
              <a:buFontTx/>
              <a:buAutoNum type="arabicPeriod"/>
              <a:defRPr/>
            </a:pPr>
            <a:r>
              <a:rPr lang="sl-SI" sz="1800" b="1" dirty="0">
                <a:solidFill>
                  <a:srgbClr val="3366CC"/>
                </a:solidFill>
              </a:rPr>
              <a:t>Acquire </a:t>
            </a:r>
            <a:r>
              <a:rPr lang="sl-SI" sz="1800" dirty="0">
                <a:solidFill>
                  <a:srgbClr val="3366CC"/>
                </a:solidFill>
              </a:rPr>
              <a:t>and</a:t>
            </a:r>
            <a:r>
              <a:rPr lang="sl-SI" sz="1800" b="1" dirty="0">
                <a:solidFill>
                  <a:srgbClr val="3366CC"/>
                </a:solidFill>
              </a:rPr>
              <a:t> analyze data</a:t>
            </a:r>
            <a:r>
              <a:rPr lang="sl-SI" sz="1800" dirty="0">
                <a:solidFill>
                  <a:srgbClr val="3366CC"/>
                </a:solidFill>
              </a:rPr>
              <a:t>, define inputs and outputs, remove outliers, apply</a:t>
            </a:r>
            <a:r>
              <a:rPr lang="sl-SI" sz="1800" b="1" dirty="0">
                <a:solidFill>
                  <a:srgbClr val="3366CC"/>
                </a:solidFill>
              </a:rPr>
              <a:t> </a:t>
            </a:r>
            <a:r>
              <a:rPr lang="sl-SI" sz="1800" dirty="0">
                <a:solidFill>
                  <a:srgbClr val="3366CC"/>
                </a:solidFill>
              </a:rPr>
              <a:t>preprocessing</a:t>
            </a:r>
            <a:r>
              <a:rPr lang="sl-SI" sz="1800" b="1" dirty="0">
                <a:solidFill>
                  <a:srgbClr val="3366CC"/>
                </a:solidFill>
              </a:rPr>
              <a:t> </a:t>
            </a:r>
            <a:r>
              <a:rPr lang="sl-SI" sz="1800" dirty="0">
                <a:solidFill>
                  <a:srgbClr val="3366CC"/>
                </a:solidFill>
              </a:rPr>
              <a:t>methods (rescale, standardize, </a:t>
            </a:r>
            <a:r>
              <a:rPr lang="sl-SI" sz="1800" dirty="0" err="1">
                <a:solidFill>
                  <a:srgbClr val="3366CC"/>
                </a:solidFill>
              </a:rPr>
              <a:t>normalize</a:t>
            </a:r>
            <a:r>
              <a:rPr lang="sl-SI" sz="1800" dirty="0">
                <a:solidFill>
                  <a:srgbClr val="3366CC"/>
                </a:solidFill>
              </a:rPr>
              <a:t>), </a:t>
            </a:r>
            <a:r>
              <a:rPr lang="sl-SI" sz="1800" dirty="0" err="1">
                <a:solidFill>
                  <a:srgbClr val="3366CC"/>
                </a:solidFill>
              </a:rPr>
              <a:t>extract</a:t>
            </a:r>
            <a:r>
              <a:rPr lang="sl-SI" sz="1800" dirty="0">
                <a:solidFill>
                  <a:srgbClr val="3366CC"/>
                </a:solidFill>
              </a:rPr>
              <a:t> and </a:t>
            </a:r>
            <a:r>
              <a:rPr lang="sl-SI" sz="1800" dirty="0" err="1">
                <a:solidFill>
                  <a:srgbClr val="3366CC"/>
                </a:solidFill>
              </a:rPr>
              <a:t>select</a:t>
            </a:r>
            <a:r>
              <a:rPr lang="sl-SI" sz="1800" dirty="0">
                <a:solidFill>
                  <a:srgbClr val="3366CC"/>
                </a:solidFill>
              </a:rPr>
              <a:t> </a:t>
            </a:r>
            <a:r>
              <a:rPr lang="sl-SI" sz="1800" dirty="0" err="1">
                <a:solidFill>
                  <a:srgbClr val="3366CC"/>
                </a:solidFill>
              </a:rPr>
              <a:t>features</a:t>
            </a:r>
            <a:r>
              <a:rPr lang="sl-SI" sz="1800" dirty="0">
                <a:solidFill>
                  <a:srgbClr val="3366CC"/>
                </a:solidFill>
              </a:rPr>
              <a:t>, </a:t>
            </a:r>
            <a:r>
              <a:rPr lang="sl-SI" sz="1800" dirty="0" err="1">
                <a:solidFill>
                  <a:srgbClr val="3366CC"/>
                </a:solidFill>
              </a:rPr>
              <a:t>properly</a:t>
            </a:r>
            <a:r>
              <a:rPr lang="sl-SI" sz="1800" dirty="0">
                <a:solidFill>
                  <a:srgbClr val="3366CC"/>
                </a:solidFill>
              </a:rPr>
              <a:t> </a:t>
            </a:r>
            <a:r>
              <a:rPr lang="sl-SI" sz="1800" dirty="0" err="1">
                <a:solidFill>
                  <a:srgbClr val="3366CC"/>
                </a:solidFill>
              </a:rPr>
              <a:t>encode</a:t>
            </a:r>
            <a:r>
              <a:rPr lang="sl-SI" sz="1800" dirty="0">
                <a:solidFill>
                  <a:srgbClr val="3366CC"/>
                </a:solidFill>
              </a:rPr>
              <a:t> </a:t>
            </a:r>
            <a:r>
              <a:rPr lang="sl-SI" sz="1800" dirty="0" err="1">
                <a:solidFill>
                  <a:srgbClr val="3366CC"/>
                </a:solidFill>
              </a:rPr>
              <a:t>outputs</a:t>
            </a:r>
            <a:endParaRPr lang="sl-SI" sz="1800" dirty="0">
              <a:solidFill>
                <a:srgbClr val="3366CC"/>
              </a:solidFill>
            </a:endParaRPr>
          </a:p>
          <a:p>
            <a:pPr marL="895350" lvl="2" indent="-442913" eaLnBrk="1" hangingPunct="1">
              <a:spcAft>
                <a:spcPts val="600"/>
              </a:spcAft>
              <a:buFontTx/>
              <a:buAutoNum type="arabicPeriod"/>
              <a:defRPr/>
            </a:pPr>
            <a:r>
              <a:rPr lang="en-GB" sz="1800" dirty="0">
                <a:solidFill>
                  <a:srgbClr val="3366CC"/>
                </a:solidFill>
              </a:rPr>
              <a:t>Decide on </a:t>
            </a:r>
            <a:r>
              <a:rPr lang="en-GB" sz="1800" b="1" dirty="0">
                <a:solidFill>
                  <a:srgbClr val="3366CC"/>
                </a:solidFill>
              </a:rPr>
              <a:t>network architecture </a:t>
            </a:r>
            <a:r>
              <a:rPr lang="en-GB" sz="1800" dirty="0">
                <a:solidFill>
                  <a:srgbClr val="3366CC"/>
                </a:solidFill>
              </a:rPr>
              <a:t>(</a:t>
            </a:r>
            <a:r>
              <a:rPr lang="sl-SI" sz="1800" dirty="0">
                <a:solidFill>
                  <a:srgbClr val="3366CC"/>
                </a:solidFill>
              </a:rPr>
              <a:t>neural network type, neural network complexity,</a:t>
            </a:r>
            <a:r>
              <a:rPr lang="en-GB" sz="1800" dirty="0">
                <a:solidFill>
                  <a:srgbClr val="3366CC"/>
                </a:solidFill>
              </a:rPr>
              <a:t> ..</a:t>
            </a:r>
            <a:r>
              <a:rPr lang="sl-SI" sz="1800" dirty="0">
                <a:solidFill>
                  <a:srgbClr val="3366CC"/>
                </a:solidFill>
              </a:rPr>
              <a:t>.</a:t>
            </a:r>
            <a:r>
              <a:rPr lang="en-GB" sz="1800" dirty="0">
                <a:solidFill>
                  <a:srgbClr val="3366CC"/>
                </a:solidFill>
              </a:rPr>
              <a:t>), s</a:t>
            </a:r>
            <a:r>
              <a:rPr lang="sl-SI" sz="1800" dirty="0">
                <a:solidFill>
                  <a:srgbClr val="3366CC"/>
                </a:solidFill>
              </a:rPr>
              <a:t>tart with simple neural network architectures – few layers, few neurons</a:t>
            </a:r>
          </a:p>
          <a:p>
            <a:pPr marL="895350" lvl="2" indent="-442913" eaLnBrk="1" hangingPunct="1">
              <a:spcAft>
                <a:spcPts val="600"/>
              </a:spcAft>
              <a:buFontTx/>
              <a:buAutoNum type="arabicPeriod"/>
              <a:defRPr/>
            </a:pPr>
            <a:r>
              <a:rPr lang="en-US" sz="1800" b="1" dirty="0">
                <a:solidFill>
                  <a:srgbClr val="3366CC"/>
                </a:solidFill>
              </a:rPr>
              <a:t>Tr</a:t>
            </a:r>
            <a:r>
              <a:rPr lang="sl-SI" sz="1800" b="1" dirty="0">
                <a:solidFill>
                  <a:srgbClr val="3366CC"/>
                </a:solidFill>
              </a:rPr>
              <a:t>ain </a:t>
            </a:r>
            <a:r>
              <a:rPr lang="sl-SI" sz="1800" dirty="0">
                <a:solidFill>
                  <a:srgbClr val="3366CC"/>
                </a:solidFill>
              </a:rPr>
              <a:t>the network and make sure it performs well on its </a:t>
            </a:r>
            <a:r>
              <a:rPr lang="en-US" sz="1800" dirty="0">
                <a:solidFill>
                  <a:srgbClr val="3366CC"/>
                </a:solidFill>
              </a:rPr>
              <a:t>training and validation data</a:t>
            </a:r>
            <a:r>
              <a:rPr lang="sl-SI" sz="1800" dirty="0">
                <a:solidFill>
                  <a:srgbClr val="3366CC"/>
                </a:solidFill>
              </a:rPr>
              <a:t>. If this doesn’t work, increase the complexity of the network</a:t>
            </a:r>
            <a:r>
              <a:rPr lang="en-GB" sz="1800" dirty="0">
                <a:solidFill>
                  <a:srgbClr val="3366CC"/>
                </a:solidFill>
              </a:rPr>
              <a:t> or </a:t>
            </a:r>
            <a:r>
              <a:rPr lang="en-GB" sz="1800" b="1" dirty="0">
                <a:solidFill>
                  <a:srgbClr val="3366CC"/>
                </a:solidFill>
              </a:rPr>
              <a:t>tune hyperparameters</a:t>
            </a:r>
            <a:endParaRPr lang="sl-SI" sz="1800" b="1" dirty="0">
              <a:solidFill>
                <a:srgbClr val="3366CC"/>
              </a:solidFill>
            </a:endParaRPr>
          </a:p>
          <a:p>
            <a:pPr marL="895350" lvl="2" indent="-442913" eaLnBrk="1" hangingPunct="1">
              <a:spcAft>
                <a:spcPts val="600"/>
              </a:spcAft>
              <a:buFontTx/>
              <a:buAutoNum type="arabicPeriod"/>
              <a:defRPr/>
            </a:pPr>
            <a:r>
              <a:rPr lang="sl-SI" sz="1800" b="1" dirty="0">
                <a:solidFill>
                  <a:srgbClr val="3366CC"/>
                </a:solidFill>
              </a:rPr>
              <a:t>T</a:t>
            </a:r>
            <a:r>
              <a:rPr lang="en-US" sz="1800" b="1" dirty="0" err="1">
                <a:solidFill>
                  <a:srgbClr val="3366CC"/>
                </a:solidFill>
              </a:rPr>
              <a:t>est</a:t>
            </a:r>
            <a:r>
              <a:rPr lang="en-US" sz="1800" b="1" dirty="0">
                <a:solidFill>
                  <a:srgbClr val="3366CC"/>
                </a:solidFill>
              </a:rPr>
              <a:t> </a:t>
            </a:r>
            <a:r>
              <a:rPr lang="en-US" sz="1800" dirty="0">
                <a:solidFill>
                  <a:srgbClr val="3366CC"/>
                </a:solidFill>
              </a:rPr>
              <a:t>its </a:t>
            </a:r>
            <a:r>
              <a:rPr lang="en-US" sz="1800" b="1" dirty="0">
                <a:solidFill>
                  <a:srgbClr val="3366CC"/>
                </a:solidFill>
              </a:rPr>
              <a:t>generalization</a:t>
            </a:r>
            <a:r>
              <a:rPr lang="sl-SI" sz="1800" dirty="0">
                <a:solidFill>
                  <a:srgbClr val="3366CC"/>
                </a:solidFill>
              </a:rPr>
              <a:t> </a:t>
            </a:r>
            <a:r>
              <a:rPr lang="en-US" sz="1800" dirty="0">
                <a:solidFill>
                  <a:srgbClr val="3366CC"/>
                </a:solidFill>
              </a:rPr>
              <a:t>by checking its performance on new (unseen) test data</a:t>
            </a:r>
            <a:r>
              <a:rPr lang="sl-SI" sz="1800" dirty="0">
                <a:solidFill>
                  <a:srgbClr val="3366CC"/>
                </a:solidFill>
              </a:rPr>
              <a:t>.</a:t>
            </a:r>
            <a:r>
              <a:rPr lang="en-GB" sz="1800" dirty="0">
                <a:solidFill>
                  <a:srgbClr val="3366CC"/>
                </a:solidFill>
              </a:rPr>
              <a:t> </a:t>
            </a:r>
            <a:r>
              <a:rPr lang="sl-SI" sz="1800" dirty="0">
                <a:solidFill>
                  <a:srgbClr val="3366CC"/>
                </a:solidFill>
              </a:rPr>
              <a:t>If this doesn’t work, check your data, </a:t>
            </a:r>
            <a:r>
              <a:rPr lang="sl-SI" sz="1800" dirty="0" err="1">
                <a:solidFill>
                  <a:srgbClr val="3366CC"/>
                </a:solidFill>
              </a:rPr>
              <a:t>check</a:t>
            </a:r>
            <a:r>
              <a:rPr lang="sl-SI" sz="1800" dirty="0">
                <a:solidFill>
                  <a:srgbClr val="3366CC"/>
                </a:solidFill>
              </a:rPr>
              <a:t> </a:t>
            </a:r>
            <a:r>
              <a:rPr lang="sl-SI" sz="1800" dirty="0" err="1">
                <a:solidFill>
                  <a:srgbClr val="3366CC"/>
                </a:solidFill>
              </a:rPr>
              <a:t>the</a:t>
            </a:r>
            <a:r>
              <a:rPr lang="sl-SI" sz="1800" dirty="0">
                <a:solidFill>
                  <a:srgbClr val="3366CC"/>
                </a:solidFill>
              </a:rPr>
              <a:t> </a:t>
            </a:r>
            <a:r>
              <a:rPr lang="sl-SI" sz="1800" dirty="0" err="1">
                <a:solidFill>
                  <a:srgbClr val="3366CC"/>
                </a:solidFill>
              </a:rPr>
              <a:t>partitioning</a:t>
            </a:r>
            <a:r>
              <a:rPr lang="sl-SI" sz="1800" dirty="0">
                <a:solidFill>
                  <a:srgbClr val="3366CC"/>
                </a:solidFill>
              </a:rPr>
              <a:t> of data into train/test sets, and </a:t>
            </a:r>
            <a:r>
              <a:rPr lang="sl-SI" sz="1800" dirty="0" err="1">
                <a:solidFill>
                  <a:srgbClr val="3366CC"/>
                </a:solidFill>
              </a:rPr>
              <a:t>check</a:t>
            </a:r>
            <a:r>
              <a:rPr lang="sl-SI" sz="1800" dirty="0">
                <a:solidFill>
                  <a:srgbClr val="3366CC"/>
                </a:solidFill>
              </a:rPr>
              <a:t> and modify </a:t>
            </a:r>
            <a:r>
              <a:rPr lang="sl-SI" sz="1800" dirty="0" err="1">
                <a:solidFill>
                  <a:srgbClr val="3366CC"/>
                </a:solidFill>
              </a:rPr>
              <a:t>network</a:t>
            </a:r>
            <a:r>
              <a:rPr lang="sl-SI" sz="1800" dirty="0">
                <a:solidFill>
                  <a:srgbClr val="3366CC"/>
                </a:solidFill>
              </a:rPr>
              <a:t> </a:t>
            </a:r>
            <a:r>
              <a:rPr lang="sl-SI" sz="1800" dirty="0" err="1">
                <a:solidFill>
                  <a:srgbClr val="3366CC"/>
                </a:solidFill>
              </a:rPr>
              <a:t>architecture</a:t>
            </a:r>
            <a:endParaRPr lang="en-US" sz="1800" dirty="0">
              <a:solidFill>
                <a:srgbClr val="3366CC"/>
              </a:solidFill>
            </a:endParaRPr>
          </a:p>
        </p:txBody>
      </p:sp>
      <p:sp>
        <p:nvSpPr>
          <p:cNvPr id="47111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13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5A93913A-5B9A-45F0-B92B-36CFECEFCFE4}" type="slidenum">
              <a:rPr lang="sl-SI" smtClean="0"/>
              <a:pPr/>
              <a:t>43</a:t>
            </a:fld>
            <a:endParaRPr lang="sl-SI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/>
              <a:t>8.10  </a:t>
            </a:r>
            <a:r>
              <a:rPr lang="en-GB" dirty="0"/>
              <a:t>Deployment</a:t>
            </a:r>
            <a:endParaRPr lang="en-US" dirty="0"/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2713"/>
            <a:ext cx="8229600" cy="4999037"/>
          </a:xfrm>
        </p:spPr>
        <p:txBody>
          <a:bodyPr/>
          <a:lstStyle/>
          <a:p>
            <a:r>
              <a:rPr lang="sl-SI" dirty="0"/>
              <a:t>NN </a:t>
            </a:r>
            <a:r>
              <a:rPr lang="sl-SI" dirty="0" err="1"/>
              <a:t>deployment</a:t>
            </a:r>
            <a:r>
              <a:rPr lang="sl-SI" dirty="0"/>
              <a:t> </a:t>
            </a:r>
            <a:r>
              <a:rPr lang="sl-SI" dirty="0" err="1"/>
              <a:t>includes</a:t>
            </a:r>
            <a:endParaRPr lang="sl-SI" dirty="0"/>
          </a:p>
          <a:p>
            <a:pPr marL="800100" lvl="1" indent="-342900">
              <a:buFont typeface="+mj-lt"/>
              <a:buAutoNum type="arabicPeriod"/>
            </a:pPr>
            <a:r>
              <a:rPr lang="sl-SI" dirty="0"/>
              <a:t>NN design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training</a:t>
            </a:r>
            <a:endParaRPr lang="sl-SI" dirty="0"/>
          </a:p>
          <a:p>
            <a:pPr marL="800100" lvl="1" indent="-342900">
              <a:buFont typeface="+mj-lt"/>
              <a:buAutoNum type="arabicPeriod"/>
            </a:pPr>
            <a:r>
              <a:rPr lang="sl-SI" dirty="0" err="1"/>
              <a:t>Application</a:t>
            </a:r>
            <a:r>
              <a:rPr lang="sl-SI" dirty="0"/>
              <a:t> design</a:t>
            </a:r>
          </a:p>
          <a:p>
            <a:pPr marL="800100" lvl="1" indent="-342900">
              <a:buFont typeface="+mj-lt"/>
              <a:buAutoNum type="arabicPeriod"/>
            </a:pPr>
            <a:r>
              <a:rPr lang="sl-SI" dirty="0" err="1"/>
              <a:t>Deployment</a:t>
            </a:r>
            <a:r>
              <a:rPr lang="sl-SI" dirty="0"/>
              <a:t> </a:t>
            </a:r>
            <a:r>
              <a:rPr lang="sl-SI" dirty="0" err="1"/>
              <a:t>integration</a:t>
            </a:r>
            <a:r>
              <a:rPr lang="sl-SI" dirty="0"/>
              <a:t>-test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sl-SI" dirty="0"/>
              <a:t>Real-time test</a:t>
            </a:r>
          </a:p>
          <a:p>
            <a:endParaRPr lang="sl-SI" dirty="0"/>
          </a:p>
        </p:txBody>
      </p:sp>
      <p:sp>
        <p:nvSpPr>
          <p:cNvPr id="47111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86" y="3200727"/>
            <a:ext cx="8969828" cy="217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34306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NN </a:t>
            </a:r>
            <a:r>
              <a:rPr lang="sl-SI" dirty="0" err="1"/>
              <a:t>deployment</a:t>
            </a:r>
            <a:r>
              <a:rPr lang="sl-SI" dirty="0"/>
              <a:t> in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MATLAB </a:t>
            </a:r>
            <a:r>
              <a:rPr lang="sl-SI" dirty="0" err="1"/>
              <a:t>workflow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deployment</a:t>
            </a:r>
            <a:r>
              <a:rPr lang="sl-SI" dirty="0"/>
              <a:t> of NN to </a:t>
            </a:r>
            <a:r>
              <a:rPr lang="sl-SI" dirty="0" err="1"/>
              <a:t>embedded</a:t>
            </a:r>
            <a:r>
              <a:rPr lang="sl-SI" dirty="0"/>
              <a:t> </a:t>
            </a:r>
            <a:r>
              <a:rPr lang="sl-SI" dirty="0" err="1"/>
              <a:t>targets</a:t>
            </a:r>
            <a:endParaRPr lang="sl-S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© 2022</a:t>
            </a:r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#</a:t>
            </a:r>
            <a:fld id="{D63219A0-0A7C-48B7-A1D0-2F85A73EAB6C}" type="slidenum">
              <a:rPr lang="sl-SI" smtClean="0"/>
              <a:pPr>
                <a:defRPr/>
              </a:pPr>
              <a:t>44</a:t>
            </a:fld>
            <a:endParaRPr lang="sl-SI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4"/>
          <a:stretch/>
        </p:blipFill>
        <p:spPr bwMode="auto">
          <a:xfrm>
            <a:off x="330677" y="1889763"/>
            <a:ext cx="8517482" cy="4119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94208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2167" y="2263739"/>
            <a:ext cx="4626291" cy="392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Code</a:t>
            </a:r>
            <a:r>
              <a:rPr lang="sl-SI" dirty="0"/>
              <a:t> </a:t>
            </a:r>
            <a:r>
              <a:rPr lang="sl-SI" dirty="0" err="1"/>
              <a:t>generation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Deployment</a:t>
            </a:r>
            <a:r>
              <a:rPr lang="sl-SI" dirty="0"/>
              <a:t> of </a:t>
            </a:r>
            <a:r>
              <a:rPr lang="sl-SI" dirty="0" err="1"/>
              <a:t>neural</a:t>
            </a:r>
            <a:r>
              <a:rPr lang="sl-SI" dirty="0"/>
              <a:t> </a:t>
            </a:r>
            <a:r>
              <a:rPr lang="sl-SI" dirty="0" err="1"/>
              <a:t>network</a:t>
            </a:r>
            <a:r>
              <a:rPr lang="sl-SI" dirty="0"/>
              <a:t> </a:t>
            </a:r>
            <a:r>
              <a:rPr lang="sl-SI" dirty="0" err="1"/>
              <a:t>solutions</a:t>
            </a:r>
            <a:r>
              <a:rPr lang="sl-SI" dirty="0"/>
              <a:t> to </a:t>
            </a:r>
            <a:r>
              <a:rPr lang="sl-SI" dirty="0" err="1"/>
              <a:t>various</a:t>
            </a:r>
            <a:r>
              <a:rPr lang="sl-SI" dirty="0"/>
              <a:t> </a:t>
            </a:r>
            <a:r>
              <a:rPr lang="sl-SI" dirty="0" err="1"/>
              <a:t>environments</a:t>
            </a:r>
            <a:r>
              <a:rPr lang="sl-SI" dirty="0"/>
              <a:t> </a:t>
            </a:r>
            <a:r>
              <a:rPr lang="sl-SI" dirty="0" err="1"/>
              <a:t>requires</a:t>
            </a:r>
            <a:r>
              <a:rPr lang="sl-SI" dirty="0"/>
              <a:t> </a:t>
            </a:r>
            <a:r>
              <a:rPr lang="sl-SI" dirty="0" err="1"/>
              <a:t>code</a:t>
            </a:r>
            <a:r>
              <a:rPr lang="sl-SI" dirty="0"/>
              <a:t> </a:t>
            </a:r>
            <a:r>
              <a:rPr lang="sl-SI" dirty="0" err="1"/>
              <a:t>generation</a:t>
            </a:r>
            <a:endParaRPr lang="sl-SI" dirty="0"/>
          </a:p>
          <a:p>
            <a:pPr lvl="1"/>
            <a:r>
              <a:rPr lang="sl-SI" dirty="0" err="1"/>
              <a:t>From</a:t>
            </a:r>
            <a:r>
              <a:rPr lang="sl-SI" dirty="0"/>
              <a:t> </a:t>
            </a:r>
            <a:r>
              <a:rPr lang="sl-SI" dirty="0" err="1"/>
              <a:t>development</a:t>
            </a:r>
            <a:r>
              <a:rPr lang="sl-SI" dirty="0"/>
              <a:t> platform</a:t>
            </a:r>
          </a:p>
          <a:p>
            <a:pPr lvl="1"/>
            <a:r>
              <a:rPr lang="sl-SI" dirty="0"/>
              <a:t>To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chosen</a:t>
            </a:r>
            <a:r>
              <a:rPr lang="sl-SI" dirty="0"/>
              <a:t> </a:t>
            </a:r>
            <a:r>
              <a:rPr lang="sl-SI" dirty="0" err="1"/>
              <a:t>target</a:t>
            </a:r>
            <a:r>
              <a:rPr lang="sl-SI" dirty="0"/>
              <a:t> platform</a:t>
            </a:r>
          </a:p>
          <a:p>
            <a:pPr lvl="3"/>
            <a:endParaRPr lang="sl-SI" dirty="0"/>
          </a:p>
          <a:p>
            <a:r>
              <a:rPr lang="sl-SI" dirty="0" err="1"/>
              <a:t>Target</a:t>
            </a:r>
            <a:r>
              <a:rPr lang="sl-SI" dirty="0"/>
              <a:t> </a:t>
            </a:r>
            <a:r>
              <a:rPr lang="sl-SI" dirty="0" err="1"/>
              <a:t>platforms</a:t>
            </a:r>
            <a:endParaRPr lang="sl-SI" dirty="0"/>
          </a:p>
          <a:p>
            <a:pPr lvl="1"/>
            <a:r>
              <a:rPr lang="sl-SI" dirty="0"/>
              <a:t>GPU</a:t>
            </a:r>
          </a:p>
          <a:p>
            <a:pPr lvl="1"/>
            <a:r>
              <a:rPr lang="sl-SI" dirty="0"/>
              <a:t>CPU</a:t>
            </a:r>
          </a:p>
          <a:p>
            <a:pPr lvl="1"/>
            <a:r>
              <a:rPr lang="sl-SI" dirty="0" err="1"/>
              <a:t>FPGA</a:t>
            </a:r>
            <a:endParaRPr lang="sl-SI" dirty="0"/>
          </a:p>
          <a:p>
            <a:pPr lvl="1"/>
            <a:r>
              <a:rPr lang="sl-SI" dirty="0" err="1"/>
              <a:t>Microcontrollers</a:t>
            </a:r>
            <a:endParaRPr lang="sl-SI" dirty="0"/>
          </a:p>
          <a:p>
            <a:pPr lvl="1"/>
            <a:r>
              <a:rPr lang="sl-SI" dirty="0" err="1"/>
              <a:t>Mobile</a:t>
            </a:r>
            <a:r>
              <a:rPr lang="sl-SI" dirty="0"/>
              <a:t> </a:t>
            </a:r>
            <a:r>
              <a:rPr lang="sl-SI" dirty="0" err="1"/>
              <a:t>phones</a:t>
            </a:r>
            <a:endParaRPr lang="sl-SI" dirty="0"/>
          </a:p>
          <a:p>
            <a:pPr lvl="1"/>
            <a:r>
              <a:rPr lang="sl-SI" dirty="0" err="1"/>
              <a:t>PLC</a:t>
            </a:r>
            <a:endParaRPr lang="sl-SI" dirty="0"/>
          </a:p>
          <a:p>
            <a:pPr lvl="1"/>
            <a:r>
              <a:rPr lang="sl-SI" dirty="0" err="1"/>
              <a:t>etc</a:t>
            </a:r>
            <a:r>
              <a:rPr lang="sl-SI" dirty="0"/>
              <a:t>.</a:t>
            </a:r>
          </a:p>
          <a:p>
            <a:endParaRPr lang="sl-S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© 2022</a:t>
            </a:r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#</a:t>
            </a:r>
            <a:fld id="{D63219A0-0A7C-48B7-A1D0-2F85A73EAB6C}" type="slidenum">
              <a:rPr lang="sl-SI" smtClean="0"/>
              <a:pPr>
                <a:defRPr/>
              </a:pPr>
              <a:t>45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064930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85800"/>
            <a:r>
              <a:rPr lang="nl-NL" dirty="0">
                <a:latin typeface="Futura Std Medium"/>
              </a:rPr>
              <a:t>Integrate analytics with systems</a:t>
            </a:r>
            <a:br>
              <a:rPr lang="en-US" dirty="0">
                <a:latin typeface="Futura Std Medium"/>
              </a:rPr>
            </a:br>
            <a:endParaRPr lang="en-US" sz="1500" b="0" i="1" dirty="0">
              <a:latin typeface="Futura Std Medium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E3961F-2B06-4CEC-57E6-A6324B14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analytics mean fusing your data insights solution into everyday workflows and applications, helping employees and customers make smarter decisions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605" t="22627" r="3159" b="8953"/>
          <a:stretch/>
        </p:blipFill>
        <p:spPr>
          <a:xfrm>
            <a:off x="506027" y="2556770"/>
            <a:ext cx="8194090" cy="338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002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34692-CC6C-46F3-952D-D08F830C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50" y="6597650"/>
            <a:ext cx="2459038" cy="215900"/>
          </a:xfrm>
        </p:spPr>
        <p:txBody>
          <a:bodyPr/>
          <a:lstStyle/>
          <a:p>
            <a:pPr>
              <a:defRPr/>
            </a:pPr>
            <a:r>
              <a:rPr lang="sl-SI"/>
              <a:t>© 2022</a:t>
            </a:r>
            <a:endParaRPr lang="sl-S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92148-5B29-444F-AE91-79C79F6A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6950" y="6597650"/>
            <a:ext cx="5041900" cy="215900"/>
          </a:xfrm>
        </p:spPr>
        <p:txBody>
          <a:bodyPr/>
          <a:lstStyle/>
          <a:p>
            <a:pPr>
              <a:defRPr/>
            </a:pPr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BCEB1-5DD6-465F-81B5-56B0EEB7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</p:spPr>
        <p:txBody>
          <a:bodyPr/>
          <a:lstStyle/>
          <a:p>
            <a:pPr>
              <a:defRPr/>
            </a:pPr>
            <a:r>
              <a:rPr lang="sl-SI"/>
              <a:t>#</a:t>
            </a:r>
            <a:fld id="{D63219A0-0A7C-48B7-A1D0-2F85A73EAB6C}" type="slidenum">
              <a:rPr lang="sl-SI" smtClean="0"/>
              <a:pPr>
                <a:defRPr/>
              </a:pPr>
              <a:t>47</a:t>
            </a:fld>
            <a:endParaRPr lang="sl-SI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0067DC-0075-4876-8F41-39E63C7BFF3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576048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EF0739A9-C59B-4556-93FE-9D710F59E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93332"/>
            <a:ext cx="7772400" cy="29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CC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CC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CC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CC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CC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CC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CC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CC"/>
                </a:solidFill>
                <a:latin typeface="Arial" charset="0"/>
              </a:defRPr>
            </a:lvl9pPr>
          </a:lstStyle>
          <a:p>
            <a:pPr eaLnBrk="1" hangingPunct="1"/>
            <a:r>
              <a:rPr lang="sl-SI" sz="4000" kern="0" dirty="0" err="1"/>
              <a:t>Thank</a:t>
            </a:r>
            <a:r>
              <a:rPr lang="sl-SI" sz="4000" kern="0" dirty="0"/>
              <a:t> </a:t>
            </a:r>
            <a:r>
              <a:rPr lang="sl-SI" sz="4000" kern="0" dirty="0" err="1"/>
              <a:t>you</a:t>
            </a:r>
            <a:r>
              <a:rPr lang="sl-SI" sz="4000" kern="0" dirty="0"/>
              <a:t> </a:t>
            </a:r>
            <a:r>
              <a:rPr lang="sl-SI" sz="4000" kern="0" dirty="0" err="1"/>
              <a:t>for</a:t>
            </a:r>
            <a:r>
              <a:rPr lang="sl-SI" sz="4000" kern="0" dirty="0"/>
              <a:t> </a:t>
            </a:r>
            <a:r>
              <a:rPr lang="sl-SI" sz="4000" kern="0" dirty="0" err="1"/>
              <a:t>participating</a:t>
            </a:r>
            <a:r>
              <a:rPr lang="sl-SI" sz="4000" kern="0" dirty="0"/>
              <a:t> </a:t>
            </a:r>
          </a:p>
          <a:p>
            <a:pPr eaLnBrk="1" hangingPunct="1"/>
            <a:r>
              <a:rPr lang="sl-SI" sz="4000" kern="0" dirty="0"/>
              <a:t>in </a:t>
            </a:r>
            <a:r>
              <a:rPr lang="sl-SI" sz="4000" kern="0" dirty="0" err="1"/>
              <a:t>the</a:t>
            </a:r>
            <a:r>
              <a:rPr lang="sl-SI" sz="4000" kern="0" dirty="0"/>
              <a:t> </a:t>
            </a:r>
            <a:r>
              <a:rPr lang="sl-SI" sz="4000" dirty="0" err="1"/>
              <a:t>Curriculum</a:t>
            </a:r>
            <a:r>
              <a:rPr lang="sl-SI" sz="4000" dirty="0"/>
              <a:t> module</a:t>
            </a:r>
          </a:p>
          <a:p>
            <a:pPr eaLnBrk="1" hangingPunct="1"/>
            <a:endParaRPr lang="sl-SI" sz="1100" dirty="0"/>
          </a:p>
          <a:p>
            <a:pPr eaLnBrk="1" hangingPunct="1"/>
            <a:r>
              <a:rPr lang="sl-SI" sz="4000" b="1" kern="0" dirty="0"/>
              <a:t>Fundamentals of </a:t>
            </a:r>
            <a:br>
              <a:rPr lang="sl-SI" sz="4000" b="1" kern="0" dirty="0"/>
            </a:br>
            <a:r>
              <a:rPr lang="sl-SI" sz="4000" b="1" kern="0" dirty="0" err="1"/>
              <a:t>Neural</a:t>
            </a:r>
            <a:r>
              <a:rPr lang="sl-SI" sz="4000" b="1" kern="0" dirty="0"/>
              <a:t> </a:t>
            </a:r>
            <a:r>
              <a:rPr lang="sl-SI" sz="4000" b="1" kern="0" dirty="0" err="1"/>
              <a:t>Networks</a:t>
            </a:r>
            <a:endParaRPr lang="sl-SI" sz="4000" b="1" kern="0" dirty="0"/>
          </a:p>
        </p:txBody>
      </p:sp>
    </p:spTree>
    <p:extLst>
      <p:ext uri="{BB962C8B-B14F-4D97-AF65-F5344CB8AC3E}">
        <p14:creationId xmlns:p14="http://schemas.microsoft.com/office/powerpoint/2010/main" val="31837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dirty="0" err="1"/>
              <a:t>NEURAL</a:t>
            </a:r>
            <a:r>
              <a:rPr lang="sl-SI" dirty="0"/>
              <a:t> </a:t>
            </a:r>
            <a:r>
              <a:rPr lang="sl-SI" dirty="0" err="1"/>
              <a:t>NETWORKS</a:t>
            </a:r>
            <a:r>
              <a:rPr lang="sl-SI" dirty="0"/>
              <a:t>  (8) </a:t>
            </a:r>
            <a:r>
              <a:rPr lang="sl-SI" dirty="0" err="1"/>
              <a:t>Practical</a:t>
            </a:r>
            <a:r>
              <a:rPr lang="sl-SI" dirty="0"/>
              <a:t> </a:t>
            </a:r>
            <a:r>
              <a:rPr lang="sl-SI" dirty="0" err="1"/>
              <a:t>considerations</a:t>
            </a:r>
            <a:endParaRPr lang="en-US" dirty="0">
              <a:cs typeface="Arial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4F7CE94F-115D-4702-BC4C-BF369B5740E6}" type="slidenum">
              <a:rPr lang="sl-SI" smtClean="0"/>
              <a:pPr/>
              <a:t>5</a:t>
            </a:fld>
            <a:endParaRPr lang="sl-SI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Missing data and outliers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8713"/>
            <a:ext cx="8229600" cy="54181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l-SI" b="1" dirty="0" err="1"/>
              <a:t>Missing</a:t>
            </a:r>
            <a:r>
              <a:rPr lang="sl-SI" b="1" dirty="0"/>
              <a:t> data</a:t>
            </a:r>
            <a:endParaRPr lang="en-US" b="1" dirty="0"/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Disregard if </a:t>
            </a:r>
            <a:r>
              <a:rPr lang="sl-SI" dirty="0"/>
              <a:t>not many data are missing</a:t>
            </a:r>
            <a:endParaRPr lang="en-GB" dirty="0"/>
          </a:p>
          <a:p>
            <a:pPr lvl="1" eaLnBrk="1" hangingPunct="1">
              <a:lnSpc>
                <a:spcPct val="90000"/>
              </a:lnSpc>
            </a:pPr>
            <a:r>
              <a:rPr lang="sl-SI" dirty="0"/>
              <a:t>Substitut</a:t>
            </a:r>
            <a:r>
              <a:rPr lang="en-GB" dirty="0"/>
              <a:t>e</a:t>
            </a:r>
            <a:r>
              <a:rPr lang="sl-SI" dirty="0"/>
              <a:t> with</a:t>
            </a:r>
            <a:endParaRPr lang="en-GB" dirty="0"/>
          </a:p>
          <a:p>
            <a:pPr lvl="2" eaLnBrk="1" hangingPunct="1">
              <a:lnSpc>
                <a:spcPct val="90000"/>
              </a:lnSpc>
            </a:pPr>
            <a:r>
              <a:rPr lang="sl-SI" dirty="0" err="1"/>
              <a:t>Mean</a:t>
            </a:r>
            <a:r>
              <a:rPr lang="sl-SI" dirty="0"/>
              <a:t> value</a:t>
            </a:r>
            <a:r>
              <a:rPr lang="en-GB" dirty="0"/>
              <a:t>/</a:t>
            </a:r>
            <a:r>
              <a:rPr lang="sl-SI" dirty="0"/>
              <a:t>s</a:t>
            </a:r>
            <a:endParaRPr lang="en-GB" dirty="0"/>
          </a:p>
          <a:p>
            <a:pPr lvl="2" eaLnBrk="1" hangingPunct="1">
              <a:lnSpc>
                <a:spcPct val="90000"/>
              </a:lnSpc>
            </a:pPr>
            <a:r>
              <a:rPr lang="sl-SI" dirty="0"/>
              <a:t>P</a:t>
            </a:r>
            <a:r>
              <a:rPr lang="en-GB" dirty="0" err="1"/>
              <a:t>revious</a:t>
            </a:r>
            <a:r>
              <a:rPr lang="en-GB" dirty="0"/>
              <a:t> sample/s</a:t>
            </a:r>
          </a:p>
          <a:p>
            <a:pPr lvl="2" eaLnBrk="1" hangingPunct="1">
              <a:lnSpc>
                <a:spcPct val="90000"/>
              </a:lnSpc>
            </a:pPr>
            <a:r>
              <a:rPr lang="sl-SI" dirty="0"/>
              <a:t>F</a:t>
            </a:r>
            <a:r>
              <a:rPr lang="en-GB" dirty="0" err="1"/>
              <a:t>ixed</a:t>
            </a:r>
            <a:r>
              <a:rPr lang="en-GB" dirty="0"/>
              <a:t> number/s</a:t>
            </a:r>
            <a:endParaRPr lang="sl-SI" dirty="0"/>
          </a:p>
          <a:p>
            <a:pPr lvl="4" eaLnBrk="1" hangingPunct="1">
              <a:lnSpc>
                <a:spcPct val="90000"/>
              </a:lnSpc>
            </a:pPr>
            <a:endParaRPr lang="sl-SI" b="1" dirty="0"/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Outliers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C</a:t>
            </a:r>
            <a:r>
              <a:rPr lang="sl-SI" dirty="0"/>
              <a:t>an appear due to</a:t>
            </a:r>
          </a:p>
          <a:p>
            <a:pPr lvl="2" eaLnBrk="1" hangingPunct="1">
              <a:lnSpc>
                <a:spcPct val="90000"/>
              </a:lnSpc>
            </a:pPr>
            <a:r>
              <a:rPr lang="sl-SI" dirty="0"/>
              <a:t>Natural variation of the variable's distribution</a:t>
            </a:r>
          </a:p>
          <a:p>
            <a:pPr lvl="2" eaLnBrk="1" hangingPunct="1">
              <a:lnSpc>
                <a:spcPct val="90000"/>
              </a:lnSpc>
            </a:pPr>
            <a:r>
              <a:rPr lang="sl-SI" dirty="0"/>
              <a:t>Noise in </a:t>
            </a:r>
            <a:r>
              <a:rPr lang="sl-SI" dirty="0" err="1"/>
              <a:t>the</a:t>
            </a:r>
            <a:r>
              <a:rPr lang="sl-SI" dirty="0"/>
              <a:t> data acquisition chain</a:t>
            </a:r>
          </a:p>
          <a:p>
            <a:pPr lvl="2" eaLnBrk="1" hangingPunct="1">
              <a:lnSpc>
                <a:spcPct val="90000"/>
              </a:lnSpc>
            </a:pPr>
            <a:r>
              <a:rPr lang="sl-SI" dirty="0" err="1"/>
              <a:t>Defects</a:t>
            </a:r>
            <a:endParaRPr lang="en-GB" dirty="0"/>
          </a:p>
          <a:p>
            <a:pPr lvl="1" eaLnBrk="1" hangingPunct="1">
              <a:lnSpc>
                <a:spcPct val="90000"/>
              </a:lnSpc>
            </a:pPr>
            <a:r>
              <a:rPr lang="sl-SI" dirty="0"/>
              <a:t>Carefull examination of the experiment is required to </a:t>
            </a:r>
            <a:r>
              <a:rPr lang="sl-SI" dirty="0" err="1"/>
              <a:t>confirm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validity</a:t>
            </a:r>
            <a:r>
              <a:rPr lang="sl-SI" dirty="0"/>
              <a:t> of outliers</a:t>
            </a:r>
          </a:p>
          <a:p>
            <a:pPr lvl="1" eaLnBrk="1" hangingPunct="1">
              <a:lnSpc>
                <a:spcPct val="90000"/>
              </a:lnSpc>
            </a:pPr>
            <a:r>
              <a:rPr lang="sl-SI" dirty="0"/>
              <a:t>If outliers have some significance, keep them in the </a:t>
            </a:r>
            <a:r>
              <a:rPr lang="sl-SI" dirty="0" err="1"/>
              <a:t>training</a:t>
            </a:r>
            <a:r>
              <a:rPr lang="sl-SI" dirty="0"/>
              <a:t> data</a:t>
            </a:r>
          </a:p>
          <a:p>
            <a:pPr lvl="1" eaLnBrk="1" hangingPunct="1">
              <a:lnSpc>
                <a:spcPct val="90000"/>
              </a:lnSpc>
            </a:pPr>
            <a:endParaRPr lang="sl-SI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Some abnormality is normal!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3333FF"/>
                </a:solidFill>
              </a:rPr>
              <a:t>Do not reject a point unless it is really wild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Some data </a:t>
            </a:r>
            <a:r>
              <a:rPr lang="sl-SI" dirty="0" err="1"/>
              <a:t>transformations</a:t>
            </a:r>
            <a:r>
              <a:rPr lang="sl-SI" dirty="0"/>
              <a:t> are </a:t>
            </a:r>
            <a:r>
              <a:rPr lang="sl-SI" dirty="0" err="1"/>
              <a:t>usually</a:t>
            </a:r>
            <a:r>
              <a:rPr lang="sl-SI" dirty="0"/>
              <a:t> </a:t>
            </a:r>
            <a:r>
              <a:rPr lang="sl-SI" dirty="0" err="1"/>
              <a:t>necessary</a:t>
            </a:r>
            <a:r>
              <a:rPr lang="sl-SI" dirty="0"/>
              <a:t> to </a:t>
            </a:r>
            <a:r>
              <a:rPr lang="sl-SI" dirty="0" err="1"/>
              <a:t>achieve</a:t>
            </a:r>
            <a:r>
              <a:rPr lang="sl-SI" dirty="0"/>
              <a:t> </a:t>
            </a:r>
            <a:r>
              <a:rPr lang="sl-SI" dirty="0" err="1"/>
              <a:t>good</a:t>
            </a:r>
            <a:r>
              <a:rPr lang="sl-SI" dirty="0"/>
              <a:t> </a:t>
            </a:r>
            <a:r>
              <a:rPr lang="sl-SI" dirty="0" err="1"/>
              <a:t>neural</a:t>
            </a:r>
            <a:r>
              <a:rPr lang="sl-SI" dirty="0"/>
              <a:t> </a:t>
            </a:r>
            <a:r>
              <a:rPr lang="sl-SI" dirty="0" err="1"/>
              <a:t>network</a:t>
            </a:r>
            <a:r>
              <a:rPr lang="sl-SI" dirty="0"/>
              <a:t> </a:t>
            </a:r>
            <a:r>
              <a:rPr lang="sl-SI" dirty="0" err="1"/>
              <a:t>results</a:t>
            </a:r>
            <a:endParaRPr lang="sl-SI" dirty="0"/>
          </a:p>
          <a:p>
            <a:pPr lvl="4"/>
            <a:endParaRPr lang="sl-SI" sz="900" dirty="0"/>
          </a:p>
          <a:p>
            <a:r>
              <a:rPr lang="en-GB" b="1" dirty="0"/>
              <a:t>Rescaling</a:t>
            </a:r>
            <a:endParaRPr lang="sl-SI" b="1" dirty="0"/>
          </a:p>
          <a:p>
            <a:pPr lvl="1"/>
            <a:r>
              <a:rPr lang="sl-SI" sz="1400" dirty="0"/>
              <a:t>A</a:t>
            </a:r>
            <a:r>
              <a:rPr lang="en-GB" sz="1400" dirty="0" err="1"/>
              <a:t>dd</a:t>
            </a:r>
            <a:r>
              <a:rPr lang="en-GB" sz="1400" dirty="0"/>
              <a:t>/subtract a constant and then multiply/divide by a constant</a:t>
            </a:r>
          </a:p>
          <a:p>
            <a:pPr lvl="1"/>
            <a:r>
              <a:rPr lang="en-GB" sz="1400" dirty="0">
                <a:solidFill>
                  <a:srgbClr val="3366CC"/>
                </a:solidFill>
              </a:rPr>
              <a:t>Example:  convert a temperature from Celsius to Fahrenheit</a:t>
            </a:r>
            <a:endParaRPr lang="sl-SI" sz="1400" dirty="0">
              <a:solidFill>
                <a:srgbClr val="3366CC"/>
              </a:solidFill>
            </a:endParaRPr>
          </a:p>
          <a:p>
            <a:pPr lvl="4"/>
            <a:endParaRPr lang="en-GB" sz="900" dirty="0"/>
          </a:p>
          <a:p>
            <a:r>
              <a:rPr lang="en-GB" b="1" dirty="0"/>
              <a:t>Standardizing</a:t>
            </a:r>
            <a:endParaRPr lang="sl-SI" b="1" dirty="0"/>
          </a:p>
          <a:p>
            <a:pPr lvl="1"/>
            <a:r>
              <a:rPr lang="sl-SI" sz="1400" dirty="0"/>
              <a:t>S</a:t>
            </a:r>
            <a:r>
              <a:rPr lang="en-GB" sz="1400" dirty="0" err="1"/>
              <a:t>ubtracting</a:t>
            </a:r>
            <a:r>
              <a:rPr lang="en-GB" sz="1400" dirty="0"/>
              <a:t> a measure of location and dividing by a measure of scale</a:t>
            </a:r>
          </a:p>
          <a:p>
            <a:pPr lvl="1"/>
            <a:r>
              <a:rPr lang="en-GB" sz="1400" dirty="0">
                <a:solidFill>
                  <a:srgbClr val="3366CC"/>
                </a:solidFill>
              </a:rPr>
              <a:t>Example:  subtracting a mean and dividing by standard deviation, thereby obtaining a "standard normal" random variable with mean 0 and standard deviation 1</a:t>
            </a:r>
            <a:endParaRPr lang="sl-SI" sz="1400" dirty="0">
              <a:solidFill>
                <a:srgbClr val="3366CC"/>
              </a:solidFill>
            </a:endParaRPr>
          </a:p>
          <a:p>
            <a:pPr lvl="4"/>
            <a:endParaRPr lang="en-GB" sz="900" dirty="0">
              <a:solidFill>
                <a:srgbClr val="3366CC"/>
              </a:solidFill>
            </a:endParaRPr>
          </a:p>
          <a:p>
            <a:r>
              <a:rPr lang="en-GB" b="1" dirty="0"/>
              <a:t>Normalizing</a:t>
            </a:r>
            <a:endParaRPr lang="sl-SI" b="1" dirty="0"/>
          </a:p>
          <a:p>
            <a:pPr lvl="1"/>
            <a:r>
              <a:rPr lang="sl-SI" sz="1400" dirty="0"/>
              <a:t>D</a:t>
            </a:r>
            <a:r>
              <a:rPr lang="en-GB" sz="1400" dirty="0" err="1"/>
              <a:t>ividing</a:t>
            </a:r>
            <a:r>
              <a:rPr lang="en-GB" sz="1400" dirty="0"/>
              <a:t> a vector by its norm</a:t>
            </a:r>
          </a:p>
          <a:p>
            <a:pPr lvl="1"/>
            <a:r>
              <a:rPr lang="en-GB" sz="1400" dirty="0">
                <a:solidFill>
                  <a:srgbClr val="3366CC"/>
                </a:solidFill>
              </a:rPr>
              <a:t>Example:  make the Euclidean length of the vector equal to one.</a:t>
            </a:r>
          </a:p>
          <a:p>
            <a:pPr lvl="1"/>
            <a:r>
              <a:rPr lang="en-GB" sz="1400" dirty="0"/>
              <a:t>In the NN literature, "normalizing" often refers to rescaling into </a:t>
            </a:r>
            <a:r>
              <a:rPr lang="sl-SI" sz="1400" dirty="0" err="1"/>
              <a:t>the</a:t>
            </a:r>
            <a:r>
              <a:rPr lang="sl-SI" sz="1400" dirty="0"/>
              <a:t> </a:t>
            </a:r>
            <a:r>
              <a:rPr lang="en-GB" sz="1400" dirty="0"/>
              <a:t>[0,1] range </a:t>
            </a:r>
            <a:endParaRPr lang="sl-SI" sz="1400" dirty="0"/>
          </a:p>
          <a:p>
            <a:pPr lvl="1"/>
            <a:endParaRPr lang="sl-SI" sz="1400" dirty="0">
              <a:solidFill>
                <a:srgbClr val="3366CC"/>
              </a:solidFill>
            </a:endParaRPr>
          </a:p>
          <a:p>
            <a:r>
              <a:rPr lang="en-GB" dirty="0">
                <a:solidFill>
                  <a:srgbClr val="3333FF"/>
                </a:solidFill>
              </a:rPr>
              <a:t>Which operations should be applied to data?</a:t>
            </a:r>
            <a:r>
              <a:rPr lang="sl-SI" dirty="0">
                <a:solidFill>
                  <a:srgbClr val="3333FF"/>
                </a:solidFill>
              </a:rPr>
              <a:t>  </a:t>
            </a:r>
            <a:r>
              <a:rPr lang="en-GB" dirty="0">
                <a:solidFill>
                  <a:srgbClr val="3333FF"/>
                </a:solidFill>
              </a:rPr>
              <a:t> It depends!</a:t>
            </a:r>
            <a:endParaRPr lang="sl-SI" dirty="0">
              <a:solidFill>
                <a:srgbClr val="3333FF"/>
              </a:solidFill>
            </a:endParaRPr>
          </a:p>
          <a:p>
            <a:endParaRPr lang="sl-S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© 2022</a:t>
            </a:r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#</a:t>
            </a:r>
            <a:fld id="{D63219A0-0A7C-48B7-A1D0-2F85A73EAB6C}" type="slidenum">
              <a:rPr lang="sl-SI" smtClean="0"/>
              <a:pPr>
                <a:defRPr/>
              </a:pPr>
              <a:t>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588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EA2BA90A-19D9-4FA7-BA65-C992B58D5463}" type="slidenum">
              <a:rPr lang="sl-SI" smtClean="0"/>
              <a:pPr/>
              <a:t>7</a:t>
            </a:fld>
            <a:endParaRPr lang="sl-SI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Rescaling</a:t>
            </a:r>
            <a:endParaRPr lang="en-GB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b="1" dirty="0"/>
              <a:t>Rescaling inputs</a:t>
            </a:r>
            <a:endParaRPr lang="sl-SI" dirty="0"/>
          </a:p>
          <a:p>
            <a:pPr lvl="1" eaLnBrk="1" hangingPunct="1"/>
            <a:r>
              <a:rPr lang="sl-SI" dirty="0"/>
              <a:t>Often recommended rescaling of inputs to interval [0,1] is a misconception, there is in fact no such requirement </a:t>
            </a:r>
          </a:p>
          <a:p>
            <a:pPr lvl="1" eaLnBrk="1" hangingPunct="1"/>
            <a:r>
              <a:rPr lang="sl-SI" dirty="0"/>
              <a:t>Interval [0,1] is usually a bad choice, rescaling to [-1,1] interval is better</a:t>
            </a:r>
          </a:p>
          <a:p>
            <a:pPr lvl="1" eaLnBrk="1" hangingPunct="1"/>
            <a:r>
              <a:rPr lang="sl-SI" dirty="0"/>
              <a:t>Standardizing inputs is better than rescaling</a:t>
            </a:r>
          </a:p>
          <a:p>
            <a:pPr lvl="1" eaLnBrk="1" hangingPunct="1"/>
            <a:endParaRPr lang="sl-SI" b="1" dirty="0"/>
          </a:p>
          <a:p>
            <a:pPr eaLnBrk="1" hangingPunct="1"/>
            <a:r>
              <a:rPr lang="sl-SI" b="1" dirty="0"/>
              <a:t>Rescaling outputs</a:t>
            </a:r>
            <a:endParaRPr lang="sl-SI" dirty="0"/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sl-SI" dirty="0"/>
              <a:t>For </a:t>
            </a:r>
            <a:r>
              <a:rPr lang="sl-SI" dirty="0">
                <a:solidFill>
                  <a:srgbClr val="3333FF"/>
                </a:solidFill>
              </a:rPr>
              <a:t>bounded activation functions </a:t>
            </a:r>
            <a:r>
              <a:rPr lang="sl-SI" dirty="0"/>
              <a:t>(range [0,1] or [-1,1] ) the target values must lie within that range</a:t>
            </a:r>
            <a:br>
              <a:rPr lang="sl-SI" dirty="0"/>
            </a:br>
            <a:br>
              <a:rPr lang="sl-SI" sz="800" dirty="0"/>
            </a:br>
            <a:r>
              <a:rPr lang="sl-SI" dirty="0"/>
              <a:t>The alternative is to use an activation function suited to the distribution of the targets, for example </a:t>
            </a:r>
            <a:r>
              <a:rPr lang="sl-SI" dirty="0">
                <a:solidFill>
                  <a:srgbClr val="3333FF"/>
                </a:solidFill>
              </a:rPr>
              <a:t>linear </a:t>
            </a:r>
            <a:r>
              <a:rPr lang="sl-SI" dirty="0" err="1">
                <a:solidFill>
                  <a:srgbClr val="3333FF"/>
                </a:solidFill>
              </a:rPr>
              <a:t>activation</a:t>
            </a:r>
            <a:r>
              <a:rPr lang="sl-SI" dirty="0">
                <a:solidFill>
                  <a:srgbClr val="3333FF"/>
                </a:solidFill>
              </a:rPr>
              <a:t> </a:t>
            </a:r>
            <a:r>
              <a:rPr lang="sl-SI" dirty="0" err="1">
                <a:solidFill>
                  <a:srgbClr val="3333FF"/>
                </a:solidFill>
              </a:rPr>
              <a:t>function</a:t>
            </a:r>
            <a:endParaRPr lang="sl-SI" dirty="0"/>
          </a:p>
          <a:p>
            <a:pPr marL="2114550" lvl="4" indent="-342900" eaLnBrk="1" hangingPunct="1">
              <a:buFont typeface="+mj-lt"/>
              <a:buAutoNum type="arabicPeriod"/>
            </a:pPr>
            <a:endParaRPr lang="sl-SI" dirty="0"/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sl-SI" dirty="0"/>
              <a:t>It is essential to rescale the </a:t>
            </a:r>
            <a:r>
              <a:rPr lang="sl-SI" dirty="0">
                <a:solidFill>
                  <a:srgbClr val="3333FF"/>
                </a:solidFill>
              </a:rPr>
              <a:t>multidimensional targets </a:t>
            </a:r>
            <a:r>
              <a:rPr lang="sl-SI" dirty="0"/>
              <a:t>so that their variability reflects their importance, or at least is not in inverse relation to </a:t>
            </a:r>
            <a:r>
              <a:rPr lang="sl-SI" dirty="0" err="1"/>
              <a:t>their</a:t>
            </a:r>
            <a:r>
              <a:rPr lang="sl-SI" dirty="0"/>
              <a:t> </a:t>
            </a:r>
            <a:r>
              <a:rPr lang="sl-SI" dirty="0" err="1"/>
              <a:t>importance</a:t>
            </a:r>
            <a:r>
              <a:rPr lang="sl-SI" dirty="0"/>
              <a:t> </a:t>
            </a:r>
            <a:br>
              <a:rPr lang="sl-SI" dirty="0"/>
            </a:br>
            <a:br>
              <a:rPr lang="sl-SI" sz="800" dirty="0"/>
            </a:br>
            <a:r>
              <a:rPr lang="sl-SI" dirty="0"/>
              <a:t>If the targets are of equal importance, they should typically be rescaled or standardized to the same range or the same standard </a:t>
            </a:r>
            <a:r>
              <a:rPr lang="sl-SI" dirty="0" err="1"/>
              <a:t>deviation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D0134145-2782-4CE5-A259-BB878BC1B42B}" type="slidenum">
              <a:rPr lang="sl-SI" smtClean="0"/>
              <a:pPr/>
              <a:t>8</a:t>
            </a:fld>
            <a:endParaRPr lang="sl-SI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Standardizing 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dirty="0"/>
              <a:t>Standardizing usually </a:t>
            </a:r>
            <a:r>
              <a:rPr lang="sl-SI" dirty="0" err="1"/>
              <a:t>refers</a:t>
            </a:r>
            <a:r>
              <a:rPr lang="en-US" dirty="0"/>
              <a:t> to transforming data into </a:t>
            </a:r>
            <a:r>
              <a:rPr lang="en-US" dirty="0">
                <a:solidFill>
                  <a:srgbClr val="3333FF"/>
                </a:solidFill>
              </a:rPr>
              <a:t>zero mean </a:t>
            </a:r>
            <a:r>
              <a:rPr lang="en-US" dirty="0"/>
              <a:t>with </a:t>
            </a:r>
            <a:r>
              <a:rPr lang="sl-SI" dirty="0"/>
              <a:t>a </a:t>
            </a:r>
            <a:r>
              <a:rPr lang="en-US" dirty="0">
                <a:solidFill>
                  <a:srgbClr val="3333FF"/>
                </a:solidFill>
              </a:rPr>
              <a:t>standard deviation </a:t>
            </a:r>
            <a:r>
              <a:rPr lang="sl-SI" dirty="0">
                <a:solidFill>
                  <a:srgbClr val="3333FF"/>
                </a:solidFill>
              </a:rPr>
              <a:t>of </a:t>
            </a:r>
            <a:r>
              <a:rPr lang="en-US" dirty="0">
                <a:solidFill>
                  <a:srgbClr val="3333FF"/>
                </a:solidFill>
              </a:rPr>
              <a:t>one</a:t>
            </a:r>
            <a:endParaRPr lang="sl-SI" dirty="0">
              <a:solidFill>
                <a:srgbClr val="3333FF"/>
              </a:solidFill>
            </a:endParaRPr>
          </a:p>
          <a:p>
            <a:pPr marL="857250" lvl="1" indent="-457200" eaLnBrk="1" hangingPunct="1">
              <a:lnSpc>
                <a:spcPct val="90000"/>
              </a:lnSpc>
            </a:pPr>
            <a:r>
              <a:rPr lang="en-US" dirty="0"/>
              <a:t>Statistics (mean, std) are computed from training data only, not from validation data </a:t>
            </a:r>
          </a:p>
          <a:p>
            <a:pPr marL="857250" lvl="1" indent="-457200" eaLnBrk="1" hangingPunct="1">
              <a:lnSpc>
                <a:spcPct val="90000"/>
              </a:lnSpc>
            </a:pPr>
            <a:r>
              <a:rPr lang="en-US" dirty="0"/>
              <a:t>Validation data must be standardized using the statistics computed from training data</a:t>
            </a:r>
          </a:p>
          <a:p>
            <a:pPr marL="857250" lvl="1" indent="-457200" eaLnBrk="1" hangingPunct="1">
              <a:lnSpc>
                <a:spcPct val="90000"/>
              </a:lnSpc>
            </a:pPr>
            <a:endParaRPr lang="sl-SI" b="1" dirty="0"/>
          </a:p>
          <a:p>
            <a:pPr marL="457200" indent="-457200" eaLnBrk="1" hangingPunct="1">
              <a:lnSpc>
                <a:spcPct val="90000"/>
              </a:lnSpc>
            </a:pPr>
            <a:r>
              <a:rPr lang="sl-SI" b="1" dirty="0"/>
              <a:t>Standardizing inputs</a:t>
            </a:r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dirty="0"/>
              <a:t>Often </a:t>
            </a:r>
            <a:r>
              <a:rPr lang="sl-SI" dirty="0" err="1"/>
              <a:t>very</a:t>
            </a:r>
            <a:r>
              <a:rPr lang="sl-SI" dirty="0"/>
              <a:t> </a:t>
            </a:r>
            <a:r>
              <a:rPr lang="sl-SI" dirty="0" err="1"/>
              <a:t>beneficial</a:t>
            </a:r>
            <a:r>
              <a:rPr lang="sl-SI" dirty="0"/>
              <a:t> for MLP and RBFN networks</a:t>
            </a:r>
          </a:p>
          <a:p>
            <a:pPr marL="1181100" lvl="2" indent="-266700" eaLnBrk="1" hangingPunct="1">
              <a:lnSpc>
                <a:spcPct val="90000"/>
              </a:lnSpc>
              <a:buFontTx/>
              <a:buNone/>
            </a:pPr>
            <a:r>
              <a:rPr lang="sl-SI" b="1" dirty="0"/>
              <a:t>RBFN</a:t>
            </a:r>
            <a:r>
              <a:rPr lang="sl-SI" dirty="0"/>
              <a:t> – inputs are </a:t>
            </a:r>
            <a:r>
              <a:rPr lang="sl-SI" dirty="0" err="1"/>
              <a:t>combined</a:t>
            </a:r>
            <a:r>
              <a:rPr lang="sl-SI" dirty="0"/>
              <a:t> via a distance function (Euclidean) therefore it is important to standardize them </a:t>
            </a:r>
            <a:r>
              <a:rPr lang="sl-SI" dirty="0" err="1"/>
              <a:t>into</a:t>
            </a:r>
            <a:r>
              <a:rPr lang="sl-SI" dirty="0"/>
              <a:t> a </a:t>
            </a:r>
            <a:r>
              <a:rPr lang="sl-SI" dirty="0" err="1"/>
              <a:t>similar</a:t>
            </a:r>
            <a:r>
              <a:rPr lang="sl-SI" dirty="0"/>
              <a:t> range</a:t>
            </a:r>
          </a:p>
          <a:p>
            <a:pPr marL="1181100" lvl="2" indent="-266700" eaLnBrk="1" hangingPunct="1">
              <a:lnSpc>
                <a:spcPct val="90000"/>
              </a:lnSpc>
              <a:buFontTx/>
              <a:buNone/>
            </a:pPr>
            <a:r>
              <a:rPr lang="sl-SI" b="1" dirty="0"/>
              <a:t>MLP</a:t>
            </a:r>
            <a:r>
              <a:rPr lang="sl-SI" dirty="0"/>
              <a:t> – standardizing enables utilization of steep parts of transfer functions </a:t>
            </a:r>
            <a:r>
              <a:rPr lang="sl-SI" dirty="0">
                <a:sym typeface="Wingdings" pitchFamily="2" charset="2"/>
              </a:rPr>
              <a:t> </a:t>
            </a:r>
            <a:r>
              <a:rPr lang="sl-SI" dirty="0"/>
              <a:t>faster learning and avoidance of saturation</a:t>
            </a:r>
          </a:p>
          <a:p>
            <a:pPr lvl="4" eaLnBrk="1" hangingPunct="1">
              <a:lnSpc>
                <a:spcPct val="90000"/>
              </a:lnSpc>
            </a:pPr>
            <a:endParaRPr lang="sl-SI" b="1" dirty="0"/>
          </a:p>
          <a:p>
            <a:pPr marL="457200" indent="-457200" eaLnBrk="1" hangingPunct="1">
              <a:lnSpc>
                <a:spcPct val="90000"/>
              </a:lnSpc>
            </a:pPr>
            <a:r>
              <a:rPr lang="sl-SI" b="1" dirty="0"/>
              <a:t>Standardizing outputs</a:t>
            </a:r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dirty="0"/>
              <a:t>Typically more of a convenience for getting good initial weights than a necessity</a:t>
            </a:r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dirty="0"/>
              <a:t>Important for the equal relevance of targets</a:t>
            </a:r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u="sng" dirty="0">
                <a:solidFill>
                  <a:srgbClr val="3366CC"/>
                </a:solidFill>
              </a:rPr>
              <a:t>Note</a:t>
            </a:r>
            <a:r>
              <a:rPr lang="sl-SI" dirty="0">
                <a:solidFill>
                  <a:srgbClr val="3366CC"/>
                </a:solidFill>
              </a:rPr>
              <a:t>: use rescaling for bounded activation functions, not standardizing!</a:t>
            </a:r>
            <a:endParaRPr lang="en-GB" dirty="0">
              <a:solidFill>
                <a:srgbClr val="3366C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8.3  Time </a:t>
            </a:r>
            <a:r>
              <a:rPr lang="sl-SI" dirty="0" err="1"/>
              <a:t>series</a:t>
            </a:r>
            <a:r>
              <a:rPr lang="sl-SI" dirty="0"/>
              <a:t> </a:t>
            </a:r>
            <a:r>
              <a:rPr lang="sl-SI" dirty="0" err="1"/>
              <a:t>transformations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2080"/>
            <a:ext cx="8229600" cy="4979670"/>
          </a:xfrm>
        </p:spPr>
        <p:txBody>
          <a:bodyPr/>
          <a:lstStyle/>
          <a:p>
            <a:pPr eaLnBrk="1" hangingPunct="1"/>
            <a:r>
              <a:rPr lang="sl-SI" b="1" dirty="0" err="1"/>
              <a:t>Detrending</a:t>
            </a:r>
            <a:endParaRPr lang="sl-SI" b="1" dirty="0"/>
          </a:p>
          <a:p>
            <a:pPr lvl="1" eaLnBrk="1" hangingPunct="1"/>
            <a:r>
              <a:rPr lang="sl-SI" dirty="0" err="1"/>
              <a:t>Removing</a:t>
            </a:r>
            <a:r>
              <a:rPr lang="sl-SI" dirty="0"/>
              <a:t> </a:t>
            </a:r>
            <a:r>
              <a:rPr lang="sl-SI" dirty="0" err="1"/>
              <a:t>linear</a:t>
            </a:r>
            <a:r>
              <a:rPr lang="sl-SI" dirty="0"/>
              <a:t> trend </a:t>
            </a:r>
            <a:r>
              <a:rPr lang="sl-SI" dirty="0" err="1"/>
              <a:t>from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time </a:t>
            </a:r>
            <a:r>
              <a:rPr lang="sl-SI" dirty="0" err="1"/>
              <a:t>series</a:t>
            </a:r>
            <a:endParaRPr lang="sl-SI" dirty="0"/>
          </a:p>
          <a:p>
            <a:pPr lvl="1" eaLnBrk="1" hangingPunct="1"/>
            <a:r>
              <a:rPr lang="sl-SI" dirty="0" err="1"/>
              <a:t>After</a:t>
            </a:r>
            <a:r>
              <a:rPr lang="sl-SI" dirty="0"/>
              <a:t> </a:t>
            </a:r>
            <a:r>
              <a:rPr lang="sl-SI" dirty="0" err="1"/>
              <a:t>neural</a:t>
            </a:r>
            <a:r>
              <a:rPr lang="sl-SI" dirty="0"/>
              <a:t> </a:t>
            </a:r>
            <a:r>
              <a:rPr lang="sl-SI" dirty="0" err="1"/>
              <a:t>network</a:t>
            </a:r>
            <a:r>
              <a:rPr lang="sl-SI" dirty="0"/>
              <a:t> </a:t>
            </a:r>
            <a:r>
              <a:rPr lang="sl-SI" dirty="0" err="1"/>
              <a:t>application</a:t>
            </a:r>
            <a:r>
              <a:rPr lang="sl-SI" dirty="0"/>
              <a:t>, </a:t>
            </a:r>
            <a:r>
              <a:rPr lang="sl-SI" dirty="0" err="1"/>
              <a:t>the</a:t>
            </a:r>
            <a:r>
              <a:rPr lang="sl-SI" dirty="0"/>
              <a:t> original trend is </a:t>
            </a:r>
            <a:r>
              <a:rPr lang="sl-SI" dirty="0" err="1"/>
              <a:t>added</a:t>
            </a:r>
            <a:r>
              <a:rPr lang="sl-SI" dirty="0"/>
              <a:t> to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results</a:t>
            </a:r>
            <a:br>
              <a:rPr lang="sl-SI" dirty="0"/>
            </a:br>
            <a:r>
              <a:rPr lang="sl-SI" dirty="0" err="1">
                <a:solidFill>
                  <a:srgbClr val="3333FF"/>
                </a:solidFill>
              </a:rPr>
              <a:t>Careful</a:t>
            </a:r>
            <a:r>
              <a:rPr lang="sl-SI" dirty="0">
                <a:solidFill>
                  <a:srgbClr val="3333FF"/>
                </a:solidFill>
              </a:rPr>
              <a:t>: it is </a:t>
            </a:r>
            <a:r>
              <a:rPr lang="sl-SI" dirty="0" err="1">
                <a:solidFill>
                  <a:srgbClr val="3333FF"/>
                </a:solidFill>
              </a:rPr>
              <a:t>too</a:t>
            </a:r>
            <a:r>
              <a:rPr lang="sl-SI" dirty="0">
                <a:solidFill>
                  <a:srgbClr val="3333FF"/>
                </a:solidFill>
              </a:rPr>
              <a:t> </a:t>
            </a:r>
            <a:r>
              <a:rPr lang="sl-SI" dirty="0" err="1">
                <a:solidFill>
                  <a:srgbClr val="3333FF"/>
                </a:solidFill>
              </a:rPr>
              <a:t>easy</a:t>
            </a:r>
            <a:r>
              <a:rPr lang="sl-SI" dirty="0">
                <a:solidFill>
                  <a:srgbClr val="3333FF"/>
                </a:solidFill>
              </a:rPr>
              <a:t> to </a:t>
            </a:r>
            <a:r>
              <a:rPr lang="sl-SI" dirty="0" err="1">
                <a:solidFill>
                  <a:srgbClr val="3333FF"/>
                </a:solidFill>
              </a:rPr>
              <a:t>create</a:t>
            </a:r>
            <a:r>
              <a:rPr lang="sl-SI" dirty="0">
                <a:solidFill>
                  <a:srgbClr val="3333FF"/>
                </a:solidFill>
              </a:rPr>
              <a:t> a trend </a:t>
            </a:r>
            <a:r>
              <a:rPr lang="sl-SI" dirty="0" err="1">
                <a:solidFill>
                  <a:srgbClr val="3333FF"/>
                </a:solidFill>
              </a:rPr>
              <a:t>where</a:t>
            </a:r>
            <a:r>
              <a:rPr lang="sl-SI" dirty="0">
                <a:solidFill>
                  <a:srgbClr val="3333FF"/>
                </a:solidFill>
              </a:rPr>
              <a:t> none </a:t>
            </a:r>
            <a:r>
              <a:rPr lang="sl-SI" dirty="0" err="1">
                <a:solidFill>
                  <a:srgbClr val="3333FF"/>
                </a:solidFill>
              </a:rPr>
              <a:t>belongs</a:t>
            </a:r>
            <a:r>
              <a:rPr lang="sl-SI" dirty="0">
                <a:solidFill>
                  <a:srgbClr val="3333FF"/>
                </a:solidFill>
              </a:rPr>
              <a:t>!</a:t>
            </a:r>
          </a:p>
          <a:p>
            <a:pPr lvl="3" eaLnBrk="1" hangingPunct="1"/>
            <a:endParaRPr lang="sl-SI" b="1" dirty="0"/>
          </a:p>
          <a:p>
            <a:pPr eaLnBrk="1" hangingPunct="1"/>
            <a:r>
              <a:rPr lang="sl-SI" b="1" dirty="0" err="1"/>
              <a:t>Removing</a:t>
            </a:r>
            <a:r>
              <a:rPr lang="sl-SI" b="1" dirty="0"/>
              <a:t> </a:t>
            </a:r>
            <a:r>
              <a:rPr lang="sl-SI" b="1" dirty="0" err="1"/>
              <a:t>seasonal</a:t>
            </a:r>
            <a:r>
              <a:rPr lang="sl-SI" b="1" dirty="0"/>
              <a:t> </a:t>
            </a:r>
            <a:r>
              <a:rPr lang="sl-SI" b="1" dirty="0" err="1"/>
              <a:t>components</a:t>
            </a:r>
            <a:endParaRPr lang="sl-SI" b="1" dirty="0"/>
          </a:p>
          <a:p>
            <a:pPr lvl="1" eaLnBrk="1" hangingPunct="1"/>
            <a:r>
              <a:rPr lang="sl-SI" i="1" dirty="0" err="1"/>
              <a:t>Yearly</a:t>
            </a:r>
            <a:r>
              <a:rPr lang="sl-SI" i="1" dirty="0"/>
              <a:t>, </a:t>
            </a:r>
            <a:r>
              <a:rPr lang="sl-SI" i="1" dirty="0" err="1"/>
              <a:t>monthly</a:t>
            </a:r>
            <a:r>
              <a:rPr lang="sl-SI" i="1" dirty="0"/>
              <a:t>, </a:t>
            </a:r>
            <a:r>
              <a:rPr lang="sl-SI" i="1" dirty="0" err="1"/>
              <a:t>weekly</a:t>
            </a:r>
            <a:r>
              <a:rPr lang="sl-SI" i="1" dirty="0"/>
              <a:t>, </a:t>
            </a:r>
            <a:r>
              <a:rPr lang="sl-SI" i="1" dirty="0" err="1"/>
              <a:t>daily</a:t>
            </a:r>
            <a:r>
              <a:rPr lang="sl-SI" i="1" dirty="0"/>
              <a:t>, </a:t>
            </a:r>
            <a:r>
              <a:rPr lang="sl-SI" dirty="0"/>
              <a:t>and</a:t>
            </a:r>
            <a:r>
              <a:rPr lang="sl-SI" i="1" dirty="0"/>
              <a:t> </a:t>
            </a:r>
            <a:r>
              <a:rPr lang="sl-SI" i="1" dirty="0" err="1"/>
              <a:t>hourly</a:t>
            </a:r>
            <a:r>
              <a:rPr lang="sl-SI" dirty="0"/>
              <a:t> </a:t>
            </a:r>
            <a:r>
              <a:rPr lang="sl-SI" dirty="0" err="1"/>
              <a:t>cycles</a:t>
            </a:r>
            <a:r>
              <a:rPr lang="sl-SI" dirty="0"/>
              <a:t> </a:t>
            </a:r>
            <a:r>
              <a:rPr lang="sl-SI" dirty="0" err="1"/>
              <a:t>can</a:t>
            </a:r>
            <a:r>
              <a:rPr lang="sl-SI" dirty="0"/>
              <a:t> be </a:t>
            </a:r>
            <a:r>
              <a:rPr lang="sl-SI" dirty="0" err="1"/>
              <a:t>removed</a:t>
            </a:r>
            <a:r>
              <a:rPr lang="sl-SI" dirty="0"/>
              <a:t> </a:t>
            </a:r>
            <a:r>
              <a:rPr lang="sl-SI" dirty="0" err="1"/>
              <a:t>before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application</a:t>
            </a:r>
            <a:r>
              <a:rPr lang="sl-SI" dirty="0"/>
              <a:t> of </a:t>
            </a:r>
            <a:r>
              <a:rPr lang="sl-SI" dirty="0" err="1"/>
              <a:t>neural</a:t>
            </a:r>
            <a:r>
              <a:rPr lang="sl-SI" dirty="0"/>
              <a:t> </a:t>
            </a:r>
            <a:r>
              <a:rPr lang="sl-SI" dirty="0" err="1"/>
              <a:t>networks</a:t>
            </a:r>
            <a:endParaRPr lang="sl-SI" dirty="0"/>
          </a:p>
          <a:p>
            <a:pPr lvl="1" eaLnBrk="1" hangingPunct="1"/>
            <a:r>
              <a:rPr lang="sl-SI" dirty="0" err="1"/>
              <a:t>Decomposition</a:t>
            </a:r>
            <a:r>
              <a:rPr lang="sl-SI" dirty="0"/>
              <a:t> </a:t>
            </a:r>
            <a:r>
              <a:rPr lang="sl-SI" dirty="0" err="1"/>
              <a:t>methods</a:t>
            </a:r>
            <a:endParaRPr lang="sl-SI" dirty="0"/>
          </a:p>
          <a:p>
            <a:pPr lvl="3" eaLnBrk="1" hangingPunct="1"/>
            <a:endParaRPr lang="sl-SI" b="1" dirty="0"/>
          </a:p>
          <a:p>
            <a:pPr eaLnBrk="1" hangingPunct="1"/>
            <a:r>
              <a:rPr lang="sl-SI" b="1" dirty="0" err="1"/>
              <a:t>Differencing</a:t>
            </a:r>
            <a:endParaRPr lang="sl-SI" b="1" dirty="0"/>
          </a:p>
          <a:p>
            <a:pPr lvl="1" eaLnBrk="1" hangingPunct="1"/>
            <a:r>
              <a:rPr lang="sl-SI" dirty="0" err="1"/>
              <a:t>Working</a:t>
            </a:r>
            <a:r>
              <a:rPr lang="sl-SI" dirty="0"/>
              <a:t> </a:t>
            </a:r>
            <a:r>
              <a:rPr lang="sl-SI" dirty="0" err="1"/>
              <a:t>with</a:t>
            </a:r>
            <a:r>
              <a:rPr lang="sl-SI" dirty="0"/>
              <a:t> </a:t>
            </a:r>
            <a:r>
              <a:rPr lang="sl-SI" dirty="0" err="1"/>
              <a:t>differences</a:t>
            </a:r>
            <a:r>
              <a:rPr lang="sl-SI" dirty="0"/>
              <a:t> </a:t>
            </a:r>
            <a:r>
              <a:rPr lang="sl-SI" dirty="0" err="1"/>
              <a:t>between</a:t>
            </a:r>
            <a:r>
              <a:rPr lang="sl-SI" dirty="0"/>
              <a:t> </a:t>
            </a:r>
            <a:r>
              <a:rPr lang="sl-SI" dirty="0" err="1"/>
              <a:t>successive</a:t>
            </a:r>
            <a:r>
              <a:rPr lang="sl-SI" dirty="0"/>
              <a:t> </a:t>
            </a:r>
            <a:r>
              <a:rPr lang="sl-SI" dirty="0" err="1"/>
              <a:t>samples</a:t>
            </a:r>
            <a:r>
              <a:rPr lang="sl-SI" dirty="0"/>
              <a:t> </a:t>
            </a:r>
            <a:r>
              <a:rPr lang="sl-SI" dirty="0" err="1"/>
              <a:t>can</a:t>
            </a:r>
            <a:r>
              <a:rPr lang="sl-SI" dirty="0"/>
              <a:t> </a:t>
            </a:r>
            <a:r>
              <a:rPr lang="sl-SI" dirty="0" err="1"/>
              <a:t>sometimes</a:t>
            </a:r>
            <a:r>
              <a:rPr lang="sl-SI" dirty="0"/>
              <a:t> </a:t>
            </a:r>
            <a:r>
              <a:rPr lang="sl-SI" dirty="0" err="1"/>
              <a:t>bring</a:t>
            </a:r>
            <a:r>
              <a:rPr lang="sl-SI" dirty="0"/>
              <a:t> </a:t>
            </a:r>
            <a:r>
              <a:rPr lang="sl-SI" dirty="0" err="1"/>
              <a:t>good</a:t>
            </a:r>
            <a:r>
              <a:rPr lang="sl-SI" dirty="0"/>
              <a:t> </a:t>
            </a:r>
            <a:r>
              <a:rPr lang="sl-SI" dirty="0" err="1"/>
              <a:t>results</a:t>
            </a:r>
            <a:endParaRPr lang="sl-SI" dirty="0"/>
          </a:p>
          <a:p>
            <a:pPr lvl="2" eaLnBrk="1" hangingPunct="1"/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example</a:t>
            </a:r>
            <a:r>
              <a:rPr lang="sl-SI" dirty="0"/>
              <a:t>, </a:t>
            </a:r>
            <a:r>
              <a:rPr lang="sl-SI" dirty="0" err="1"/>
              <a:t>daily</a:t>
            </a:r>
            <a:r>
              <a:rPr lang="sl-SI" dirty="0"/>
              <a:t> </a:t>
            </a:r>
            <a:r>
              <a:rPr lang="sl-SI" dirty="0" err="1"/>
              <a:t>stock</a:t>
            </a:r>
            <a:r>
              <a:rPr lang="sl-SI" dirty="0"/>
              <a:t>-market </a:t>
            </a:r>
            <a:r>
              <a:rPr lang="sl-SI" dirty="0" err="1"/>
              <a:t>values</a:t>
            </a:r>
            <a:r>
              <a:rPr lang="sl-SI" dirty="0"/>
              <a:t> </a:t>
            </a:r>
            <a:r>
              <a:rPr lang="sl-SI" dirty="0" err="1"/>
              <a:t>convey</a:t>
            </a:r>
            <a:r>
              <a:rPr lang="sl-SI" dirty="0"/>
              <a:t> one sort of </a:t>
            </a:r>
            <a:r>
              <a:rPr lang="sl-SI" dirty="0" err="1"/>
              <a:t>information</a:t>
            </a:r>
            <a:r>
              <a:rPr lang="sl-SI" dirty="0"/>
              <a:t>,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change</a:t>
            </a:r>
            <a:r>
              <a:rPr lang="sl-SI" dirty="0"/>
              <a:t> </a:t>
            </a:r>
            <a:r>
              <a:rPr lang="sl-SI" dirty="0" err="1"/>
              <a:t>from</a:t>
            </a:r>
            <a:r>
              <a:rPr lang="sl-SI" dirty="0"/>
              <a:t> one </a:t>
            </a:r>
            <a:r>
              <a:rPr lang="sl-SI" dirty="0" err="1"/>
              <a:t>day</a:t>
            </a:r>
            <a:r>
              <a:rPr lang="sl-SI" dirty="0"/>
              <a:t> to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next</a:t>
            </a:r>
            <a:r>
              <a:rPr lang="sl-SI" dirty="0"/>
              <a:t> </a:t>
            </a:r>
            <a:r>
              <a:rPr lang="sl-SI" dirty="0" err="1"/>
              <a:t>conveys</a:t>
            </a:r>
            <a:r>
              <a:rPr lang="sl-SI" dirty="0"/>
              <a:t> </a:t>
            </a:r>
            <a:r>
              <a:rPr lang="sl-SI" dirty="0" err="1"/>
              <a:t>entirely</a:t>
            </a:r>
            <a:r>
              <a:rPr lang="sl-SI" dirty="0"/>
              <a:t> </a:t>
            </a:r>
            <a:r>
              <a:rPr lang="sl-SI" dirty="0" err="1"/>
              <a:t>different</a:t>
            </a:r>
            <a:r>
              <a:rPr lang="sl-SI" dirty="0"/>
              <a:t> </a:t>
            </a:r>
            <a:r>
              <a:rPr lang="sl-SI" dirty="0" err="1"/>
              <a:t>information</a:t>
            </a:r>
            <a:endParaRPr lang="sl-SI" dirty="0"/>
          </a:p>
          <a:p>
            <a:pPr lvl="1" eaLnBrk="1" hangingPunct="1"/>
            <a:r>
              <a:rPr lang="sl-SI" dirty="0" err="1"/>
              <a:t>Differencing</a:t>
            </a:r>
            <a:r>
              <a:rPr lang="sl-SI" dirty="0"/>
              <a:t> </a:t>
            </a:r>
            <a:r>
              <a:rPr lang="sl-SI" dirty="0" err="1"/>
              <a:t>can</a:t>
            </a:r>
            <a:r>
              <a:rPr lang="sl-SI" dirty="0"/>
              <a:t> be </a:t>
            </a:r>
            <a:r>
              <a:rPr lang="sl-SI" dirty="0" err="1"/>
              <a:t>applied</a:t>
            </a:r>
            <a:r>
              <a:rPr lang="sl-SI" dirty="0"/>
              <a:t> to </a:t>
            </a:r>
            <a:r>
              <a:rPr lang="sl-SI" dirty="0" err="1"/>
              <a:t>inputs</a:t>
            </a:r>
            <a:r>
              <a:rPr lang="sl-SI" dirty="0"/>
              <a:t> and </a:t>
            </a:r>
            <a:r>
              <a:rPr lang="sl-SI" dirty="0" err="1"/>
              <a:t>outputs</a:t>
            </a:r>
            <a:r>
              <a:rPr lang="sl-SI" dirty="0"/>
              <a:t>, a </a:t>
            </a:r>
            <a:r>
              <a:rPr lang="sl-SI" dirty="0" err="1"/>
              <a:t>powerful</a:t>
            </a:r>
            <a:r>
              <a:rPr lang="sl-SI" dirty="0"/>
              <a:t> </a:t>
            </a:r>
            <a:r>
              <a:rPr lang="sl-SI" dirty="0" err="1"/>
              <a:t>option</a:t>
            </a:r>
            <a:r>
              <a:rPr lang="sl-SI" dirty="0"/>
              <a:t> is to </a:t>
            </a:r>
            <a:r>
              <a:rPr lang="sl-SI" dirty="0" err="1"/>
              <a:t>apply</a:t>
            </a:r>
            <a:r>
              <a:rPr lang="sl-SI" dirty="0"/>
              <a:t> </a:t>
            </a:r>
            <a:r>
              <a:rPr lang="sl-SI" dirty="0" err="1"/>
              <a:t>raw</a:t>
            </a:r>
            <a:r>
              <a:rPr lang="sl-SI" dirty="0"/>
              <a:t> and </a:t>
            </a:r>
            <a:r>
              <a:rPr lang="sl-SI" dirty="0" err="1"/>
              <a:t>diferrenced</a:t>
            </a:r>
            <a:r>
              <a:rPr lang="sl-SI" dirty="0"/>
              <a:t> </a:t>
            </a:r>
            <a:r>
              <a:rPr lang="sl-SI" dirty="0" err="1"/>
              <a:t>inputs</a:t>
            </a:r>
            <a:r>
              <a:rPr lang="sl-SI" dirty="0"/>
              <a:t>!</a:t>
            </a:r>
            <a:endParaRPr lang="en-GB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© 2022</a:t>
            </a:r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NEURAL NETWORKS  (8) Practical considerations</a:t>
            </a:r>
            <a:endParaRPr lang="en-US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#</a:t>
            </a:r>
            <a:fld id="{D63219A0-0A7C-48B7-A1D0-2F85A73EAB6C}" type="slidenum">
              <a:rPr lang="sl-SI" smtClean="0"/>
              <a:pPr>
                <a:defRPr/>
              </a:pPr>
              <a:t>9</a:t>
            </a:fld>
            <a:endParaRPr lang="sl-SI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344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B0F0"/>
      </a:hlink>
      <a:folHlink>
        <a:srgbClr val="00727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W_Public_widescreen">
  <a:themeElements>
    <a:clrScheme name="MathWorks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w_public.potx" id="{1318EB27-CC05-4D5E-9EFA-950FC8805703}" vid="{B86759C1-E09E-4556-857E-CDCF9A3C6AD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14304</TotalTime>
  <Words>4349</Words>
  <Application>Microsoft Office PowerPoint</Application>
  <PresentationFormat>On-screen Show (4:3)</PresentationFormat>
  <Paragraphs>702</Paragraphs>
  <Slides>47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Malgun Gothic</vt:lpstr>
      <vt:lpstr>Arial</vt:lpstr>
      <vt:lpstr>Courier</vt:lpstr>
      <vt:lpstr>Futura Std Medium</vt:lpstr>
      <vt:lpstr>Times New Roman</vt:lpstr>
      <vt:lpstr>Wingdings</vt:lpstr>
      <vt:lpstr>Default Design</vt:lpstr>
      <vt:lpstr>MW_Public_widescreen</vt:lpstr>
      <vt:lpstr>Equation</vt:lpstr>
      <vt:lpstr>8.  Practical Considerations</vt:lpstr>
      <vt:lpstr>8.1  AI workflow</vt:lpstr>
      <vt:lpstr>8.2  Preparing data</vt:lpstr>
      <vt:lpstr>Designing the training data</vt:lpstr>
      <vt:lpstr>Missing data and outliers</vt:lpstr>
      <vt:lpstr>Data preprocessing</vt:lpstr>
      <vt:lpstr>Rescaling</vt:lpstr>
      <vt:lpstr>Standardizing </vt:lpstr>
      <vt:lpstr>8.3  Time series transformations</vt:lpstr>
      <vt:lpstr>Why detrending is dangerous?</vt:lpstr>
      <vt:lpstr>Example of time series preparation</vt:lpstr>
      <vt:lpstr>Time series decomposition</vt:lpstr>
      <vt:lpstr>Example of STL decomposition</vt:lpstr>
      <vt:lpstr>8.4  Selection of inputs</vt:lpstr>
      <vt:lpstr>Methods of input selection</vt:lpstr>
      <vt:lpstr>8.5  Data encoding </vt:lpstr>
      <vt:lpstr>Data encoding</vt:lpstr>
      <vt:lpstr>Data encoding</vt:lpstr>
      <vt:lpstr>8.6  Dimensionality reduction</vt:lpstr>
      <vt:lpstr>Principal Components Analysis</vt:lpstr>
      <vt:lpstr>PCA example</vt:lpstr>
      <vt:lpstr>Properties of principal components</vt:lpstr>
      <vt:lpstr>How to use PCA for neural networks</vt:lpstr>
      <vt:lpstr>Intrinsic dimensionality</vt:lpstr>
      <vt:lpstr>Neural nets for dimensionality reduction</vt:lpstr>
      <vt:lpstr>Invariances and prior knowledge</vt:lpstr>
      <vt:lpstr>Handwritten character recognition problem</vt:lpstr>
      <vt:lpstr>8.7  Generalization</vt:lpstr>
      <vt:lpstr>Generalization in classification</vt:lpstr>
      <vt:lpstr>Generalization in function approximation</vt:lpstr>
      <vt:lpstr>Underfitting, overfitting</vt:lpstr>
      <vt:lpstr>8.8  Improving generalization</vt:lpstr>
      <vt:lpstr>Cross-validation</vt:lpstr>
      <vt:lpstr>Variants of cross-validation</vt:lpstr>
      <vt:lpstr>Early stopping</vt:lpstr>
      <vt:lpstr>Early stopping procedure</vt:lpstr>
      <vt:lpstr>Practical considerations of early stopping </vt:lpstr>
      <vt:lpstr>Weight restriction and weight sharing</vt:lpstr>
      <vt:lpstr>Regularization</vt:lpstr>
      <vt:lpstr>Regularization by weight decay</vt:lpstr>
      <vt:lpstr>Training with noise/ Jittering</vt:lpstr>
      <vt:lpstr>8.9  General guidelines</vt:lpstr>
      <vt:lpstr>8.10  Deployment</vt:lpstr>
      <vt:lpstr>NN deployment in MATLAB</vt:lpstr>
      <vt:lpstr>Code generation</vt:lpstr>
      <vt:lpstr>Integrate analytics with systems </vt:lpstr>
      <vt:lpstr>PowerPoint Presentation</vt:lpstr>
    </vt:vector>
  </TitlesOfParts>
  <Company>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Primož Potočnik</dc:creator>
  <cp:lastModifiedBy>Primož Potočnik</cp:lastModifiedBy>
  <cp:revision>1794</cp:revision>
  <dcterms:created xsi:type="dcterms:W3CDTF">2008-02-18T11:24:09Z</dcterms:created>
  <dcterms:modified xsi:type="dcterms:W3CDTF">2022-11-14T15:15:46Z</dcterms:modified>
</cp:coreProperties>
</file>