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9144000" cy="5143500" type="screen16x9"/>
  <p:notesSz cx="6858000" cy="9144000"/>
  <p:embeddedFontLst>
    <p:embeddedFont>
      <p:font typeface="M PLUS 1p" panose="02010600030101010101" charset="-128"/>
      <p:regular r:id="rId16"/>
      <p:bold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4C5A11-0915-40F6-85A9-2BD45B5DC75F}">
  <a:tblStyle styleId="{C24C5A11-0915-40F6-85A9-2BD45B5DC7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203f3d94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203f3d94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1108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689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207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460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56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180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68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44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1050" y="2876675"/>
            <a:ext cx="6302100" cy="12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0700" y="4328761"/>
            <a:ext cx="4362600" cy="40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1920300" y="1792865"/>
            <a:ext cx="251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920300" y="2226988"/>
            <a:ext cx="251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50" y="2070913"/>
            <a:ext cx="6024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5463775" y="1792865"/>
            <a:ext cx="251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5463775" y="2226988"/>
            <a:ext cx="251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4768925" y="2070913"/>
            <a:ext cx="6024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1920300" y="3392565"/>
            <a:ext cx="251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920300" y="3826688"/>
            <a:ext cx="251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1225450" y="3670613"/>
            <a:ext cx="6024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/>
          </p:nvPr>
        </p:nvSpPr>
        <p:spPr>
          <a:xfrm>
            <a:off x="5463775" y="3392565"/>
            <a:ext cx="2512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5463775" y="3826688"/>
            <a:ext cx="2512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8925" y="3670613"/>
            <a:ext cx="602400" cy="39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512200" y="514275"/>
            <a:ext cx="411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381350" y="1680475"/>
            <a:ext cx="4381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1323100" y="0"/>
            <a:ext cx="6518400" cy="251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0"/>
          <p:cNvSpPr/>
          <p:nvPr/>
        </p:nvSpPr>
        <p:spPr>
          <a:xfrm>
            <a:off x="1401625" y="-76200"/>
            <a:ext cx="6361500" cy="251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2277601" y="1850675"/>
            <a:ext cx="4588800" cy="418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1"/>
          <p:cNvSpPr/>
          <p:nvPr/>
        </p:nvSpPr>
        <p:spPr>
          <a:xfrm>
            <a:off x="2410051" y="1982375"/>
            <a:ext cx="4323900" cy="414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/>
          <p:nvPr/>
        </p:nvSpPr>
        <p:spPr>
          <a:xfrm>
            <a:off x="1809650" y="-188300"/>
            <a:ext cx="5524800" cy="54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2"/>
          <p:cNvSpPr/>
          <p:nvPr/>
        </p:nvSpPr>
        <p:spPr>
          <a:xfrm>
            <a:off x="1875653" y="-188300"/>
            <a:ext cx="5392800" cy="543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/>
          <p:nvPr/>
        </p:nvSpPr>
        <p:spPr>
          <a:xfrm>
            <a:off x="1809650" y="-188300"/>
            <a:ext cx="5524800" cy="54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3"/>
          <p:cNvSpPr/>
          <p:nvPr/>
        </p:nvSpPr>
        <p:spPr>
          <a:xfrm>
            <a:off x="1875653" y="-188300"/>
            <a:ext cx="5392800" cy="543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M PLUS 1p"/>
              <a:buNone/>
              <a:defRPr sz="3100" b="1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M PLUS 1p"/>
              <a:buNone/>
              <a:defRPr sz="3100" b="1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M PLUS 1p"/>
              <a:buNone/>
              <a:defRPr sz="3100" b="1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M PLUS 1p"/>
              <a:buNone/>
              <a:defRPr sz="3100" b="1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M PLUS 1p"/>
              <a:buNone/>
              <a:defRPr sz="3100" b="1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M PLUS 1p"/>
              <a:buNone/>
              <a:defRPr sz="3100" b="1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M PLUS 1p"/>
              <a:buNone/>
              <a:defRPr sz="3100" b="1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M PLUS 1p"/>
              <a:buNone/>
              <a:defRPr sz="3100" b="1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M PLUS 1p"/>
              <a:buNone/>
              <a:defRPr sz="3100" b="1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76" r:id="rId6"/>
    <p:sldLayoutId id="2147483677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/>
          <p:nvPr/>
        </p:nvSpPr>
        <p:spPr>
          <a:xfrm>
            <a:off x="1323096" y="2644188"/>
            <a:ext cx="6518400" cy="247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7"/>
          <p:cNvSpPr/>
          <p:nvPr/>
        </p:nvSpPr>
        <p:spPr>
          <a:xfrm>
            <a:off x="1420950" y="2763850"/>
            <a:ext cx="6302100" cy="247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37"/>
          <p:cNvCxnSpPr/>
          <p:nvPr/>
        </p:nvCxnSpPr>
        <p:spPr>
          <a:xfrm>
            <a:off x="1734450" y="4180775"/>
            <a:ext cx="567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37"/>
          <p:cNvSpPr txBox="1">
            <a:spLocks noGrp="1"/>
          </p:cNvSpPr>
          <p:nvPr>
            <p:ph type="subTitle" idx="1"/>
          </p:nvPr>
        </p:nvSpPr>
        <p:spPr>
          <a:xfrm>
            <a:off x="1782340" y="4328761"/>
            <a:ext cx="5675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Strategic steps to ensure the platform's growth, engagement, and long-term success. </a:t>
            </a:r>
            <a:endParaRPr dirty="0"/>
          </a:p>
        </p:txBody>
      </p:sp>
      <p:grpSp>
        <p:nvGrpSpPr>
          <p:cNvPr id="179" name="Google Shape;179;p37"/>
          <p:cNvGrpSpPr/>
          <p:nvPr/>
        </p:nvGrpSpPr>
        <p:grpSpPr>
          <a:xfrm>
            <a:off x="1006475" y="2461425"/>
            <a:ext cx="777060" cy="642276"/>
            <a:chOff x="2575450" y="2301625"/>
            <a:chExt cx="777060" cy="642276"/>
          </a:xfrm>
        </p:grpSpPr>
        <p:sp>
          <p:nvSpPr>
            <p:cNvPr id="180" name="Google Shape;180;p37"/>
            <p:cNvSpPr/>
            <p:nvPr/>
          </p:nvSpPr>
          <p:spPr>
            <a:xfrm>
              <a:off x="2575450" y="2301625"/>
              <a:ext cx="777060" cy="642276"/>
            </a:xfrm>
            <a:prstGeom prst="cloud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7"/>
            <p:cNvSpPr/>
            <p:nvPr/>
          </p:nvSpPr>
          <p:spPr>
            <a:xfrm>
              <a:off x="2624294" y="2341963"/>
              <a:ext cx="679428" cy="561600"/>
            </a:xfrm>
            <a:prstGeom prst="cloud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37"/>
            <p:cNvGrpSpPr/>
            <p:nvPr/>
          </p:nvGrpSpPr>
          <p:grpSpPr>
            <a:xfrm>
              <a:off x="2820046" y="2454805"/>
              <a:ext cx="273137" cy="293092"/>
              <a:chOff x="5960550" y="2519275"/>
              <a:chExt cx="332850" cy="357125"/>
            </a:xfrm>
          </p:grpSpPr>
          <p:sp>
            <p:nvSpPr>
              <p:cNvPr id="183" name="Google Shape;183;p37"/>
              <p:cNvSpPr/>
              <p:nvPr/>
            </p:nvSpPr>
            <p:spPr>
              <a:xfrm>
                <a:off x="6088300" y="2519275"/>
                <a:ext cx="785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002" extrusionOk="0">
                    <a:moveTo>
                      <a:pt x="1569" y="0"/>
                    </a:moveTo>
                    <a:cubicBezTo>
                      <a:pt x="1047" y="0"/>
                      <a:pt x="553" y="283"/>
                      <a:pt x="285" y="727"/>
                    </a:cubicBezTo>
                    <a:cubicBezTo>
                      <a:pt x="7" y="1183"/>
                      <a:pt x="1" y="1772"/>
                      <a:pt x="265" y="2234"/>
                    </a:cubicBezTo>
                    <a:cubicBezTo>
                      <a:pt x="523" y="2697"/>
                      <a:pt x="1012" y="2995"/>
                      <a:pt x="1541" y="3001"/>
                    </a:cubicBezTo>
                    <a:lnTo>
                      <a:pt x="1574" y="3001"/>
                    </a:lnTo>
                    <a:cubicBezTo>
                      <a:pt x="2096" y="3001"/>
                      <a:pt x="2598" y="2717"/>
                      <a:pt x="2863" y="2268"/>
                    </a:cubicBezTo>
                    <a:cubicBezTo>
                      <a:pt x="3134" y="1805"/>
                      <a:pt x="3140" y="1217"/>
                      <a:pt x="2869" y="754"/>
                    </a:cubicBezTo>
                    <a:cubicBezTo>
                      <a:pt x="2612" y="298"/>
                      <a:pt x="2116" y="7"/>
                      <a:pt x="1587" y="0"/>
                    </a:cubicBezTo>
                    <a:cubicBezTo>
                      <a:pt x="1581" y="0"/>
                      <a:pt x="1575" y="0"/>
                      <a:pt x="1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4" name="Google Shape;184;p37"/>
              <p:cNvSpPr/>
              <p:nvPr/>
            </p:nvSpPr>
            <p:spPr>
              <a:xfrm>
                <a:off x="6223800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91" y="1"/>
                    </a:moveTo>
                    <a:cubicBezTo>
                      <a:pt x="760" y="1"/>
                      <a:pt x="531" y="81"/>
                      <a:pt x="358" y="231"/>
                    </a:cubicBezTo>
                    <a:cubicBezTo>
                      <a:pt x="160" y="396"/>
                      <a:pt x="34" y="641"/>
                      <a:pt x="21" y="905"/>
                    </a:cubicBezTo>
                    <a:cubicBezTo>
                      <a:pt x="1" y="1169"/>
                      <a:pt x="100" y="1427"/>
                      <a:pt x="279" y="1619"/>
                    </a:cubicBezTo>
                    <a:cubicBezTo>
                      <a:pt x="457" y="1811"/>
                      <a:pt x="715" y="1923"/>
                      <a:pt x="979" y="1923"/>
                    </a:cubicBezTo>
                    <a:cubicBezTo>
                      <a:pt x="1435" y="1923"/>
                      <a:pt x="1839" y="1579"/>
                      <a:pt x="1918" y="1130"/>
                    </a:cubicBezTo>
                    <a:cubicBezTo>
                      <a:pt x="1964" y="872"/>
                      <a:pt x="1905" y="594"/>
                      <a:pt x="1739" y="383"/>
                    </a:cubicBezTo>
                    <a:cubicBezTo>
                      <a:pt x="1587" y="178"/>
                      <a:pt x="1349" y="39"/>
                      <a:pt x="1092" y="6"/>
                    </a:cubicBezTo>
                    <a:cubicBezTo>
                      <a:pt x="1058" y="3"/>
                      <a:pt x="1025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5" name="Google Shape;185;p37"/>
              <p:cNvSpPr/>
              <p:nvPr/>
            </p:nvSpPr>
            <p:spPr>
              <a:xfrm>
                <a:off x="5960550" y="2596675"/>
                <a:ext cx="33285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1189" extrusionOk="0">
                    <a:moveTo>
                      <a:pt x="6685" y="0"/>
                    </a:moveTo>
                    <a:cubicBezTo>
                      <a:pt x="6414" y="0"/>
                      <a:pt x="6144" y="68"/>
                      <a:pt x="5891" y="203"/>
                    </a:cubicBezTo>
                    <a:cubicBezTo>
                      <a:pt x="5256" y="540"/>
                      <a:pt x="4747" y="1075"/>
                      <a:pt x="4423" y="1697"/>
                    </a:cubicBezTo>
                    <a:cubicBezTo>
                      <a:pt x="4245" y="2034"/>
                      <a:pt x="4119" y="2384"/>
                      <a:pt x="4027" y="2748"/>
                    </a:cubicBezTo>
                    <a:cubicBezTo>
                      <a:pt x="3927" y="3111"/>
                      <a:pt x="3874" y="3481"/>
                      <a:pt x="3841" y="3851"/>
                    </a:cubicBezTo>
                    <a:cubicBezTo>
                      <a:pt x="3808" y="4189"/>
                      <a:pt x="3808" y="4526"/>
                      <a:pt x="3808" y="4863"/>
                    </a:cubicBezTo>
                    <a:cubicBezTo>
                      <a:pt x="3808" y="4863"/>
                      <a:pt x="3802" y="4869"/>
                      <a:pt x="3802" y="4869"/>
                    </a:cubicBezTo>
                    <a:cubicBezTo>
                      <a:pt x="3802" y="4869"/>
                      <a:pt x="3694" y="4947"/>
                      <a:pt x="3573" y="4947"/>
                    </a:cubicBezTo>
                    <a:cubicBezTo>
                      <a:pt x="3557" y="4947"/>
                      <a:pt x="3540" y="4945"/>
                      <a:pt x="3524" y="4942"/>
                    </a:cubicBezTo>
                    <a:cubicBezTo>
                      <a:pt x="3465" y="4929"/>
                      <a:pt x="3412" y="4909"/>
                      <a:pt x="3359" y="4889"/>
                    </a:cubicBezTo>
                    <a:cubicBezTo>
                      <a:pt x="3247" y="4843"/>
                      <a:pt x="3141" y="4784"/>
                      <a:pt x="3035" y="4717"/>
                    </a:cubicBezTo>
                    <a:cubicBezTo>
                      <a:pt x="2837" y="4605"/>
                      <a:pt x="2652" y="4473"/>
                      <a:pt x="2473" y="4327"/>
                    </a:cubicBezTo>
                    <a:cubicBezTo>
                      <a:pt x="2262" y="4148"/>
                      <a:pt x="2029" y="4065"/>
                      <a:pt x="1796" y="4065"/>
                    </a:cubicBezTo>
                    <a:cubicBezTo>
                      <a:pt x="1643" y="4065"/>
                      <a:pt x="1490" y="4101"/>
                      <a:pt x="1343" y="4169"/>
                    </a:cubicBezTo>
                    <a:cubicBezTo>
                      <a:pt x="675" y="4486"/>
                      <a:pt x="272" y="5160"/>
                      <a:pt x="113" y="5848"/>
                    </a:cubicBezTo>
                    <a:cubicBezTo>
                      <a:pt x="21" y="6258"/>
                      <a:pt x="1" y="6674"/>
                      <a:pt x="1" y="7090"/>
                    </a:cubicBezTo>
                    <a:cubicBezTo>
                      <a:pt x="8" y="7236"/>
                      <a:pt x="127" y="7361"/>
                      <a:pt x="272" y="7375"/>
                    </a:cubicBezTo>
                    <a:cubicBezTo>
                      <a:pt x="276" y="7375"/>
                      <a:pt x="280" y="7375"/>
                      <a:pt x="284" y="7375"/>
                    </a:cubicBezTo>
                    <a:cubicBezTo>
                      <a:pt x="431" y="7375"/>
                      <a:pt x="563" y="7258"/>
                      <a:pt x="569" y="7110"/>
                    </a:cubicBezTo>
                    <a:cubicBezTo>
                      <a:pt x="602" y="6720"/>
                      <a:pt x="655" y="6324"/>
                      <a:pt x="794" y="5953"/>
                    </a:cubicBezTo>
                    <a:lnTo>
                      <a:pt x="807" y="6284"/>
                    </a:lnTo>
                    <a:lnTo>
                      <a:pt x="318" y="8479"/>
                    </a:lnTo>
                    <a:cubicBezTo>
                      <a:pt x="305" y="8531"/>
                      <a:pt x="318" y="8584"/>
                      <a:pt x="351" y="8624"/>
                    </a:cubicBezTo>
                    <a:cubicBezTo>
                      <a:pt x="384" y="8664"/>
                      <a:pt x="437" y="8683"/>
                      <a:pt x="483" y="8683"/>
                    </a:cubicBezTo>
                    <a:lnTo>
                      <a:pt x="887" y="8683"/>
                    </a:lnTo>
                    <a:lnTo>
                      <a:pt x="999" y="10852"/>
                    </a:lnTo>
                    <a:cubicBezTo>
                      <a:pt x="1006" y="11023"/>
                      <a:pt x="1158" y="11162"/>
                      <a:pt x="1330" y="11162"/>
                    </a:cubicBezTo>
                    <a:cubicBezTo>
                      <a:pt x="1501" y="11162"/>
                      <a:pt x="1653" y="11023"/>
                      <a:pt x="1660" y="10852"/>
                    </a:cubicBezTo>
                    <a:lnTo>
                      <a:pt x="1766" y="8683"/>
                    </a:lnTo>
                    <a:lnTo>
                      <a:pt x="1799" y="8683"/>
                    </a:lnTo>
                    <a:lnTo>
                      <a:pt x="1911" y="10852"/>
                    </a:lnTo>
                    <a:cubicBezTo>
                      <a:pt x="1924" y="11023"/>
                      <a:pt x="2070" y="11162"/>
                      <a:pt x="2242" y="11162"/>
                    </a:cubicBezTo>
                    <a:cubicBezTo>
                      <a:pt x="2420" y="11162"/>
                      <a:pt x="2566" y="11023"/>
                      <a:pt x="2579" y="10852"/>
                    </a:cubicBezTo>
                    <a:lnTo>
                      <a:pt x="2678" y="8683"/>
                    </a:lnTo>
                    <a:lnTo>
                      <a:pt x="3088" y="8683"/>
                    </a:lnTo>
                    <a:cubicBezTo>
                      <a:pt x="3134" y="8683"/>
                      <a:pt x="3187" y="8664"/>
                      <a:pt x="3220" y="8624"/>
                    </a:cubicBezTo>
                    <a:cubicBezTo>
                      <a:pt x="3253" y="8584"/>
                      <a:pt x="3266" y="8531"/>
                      <a:pt x="3253" y="8479"/>
                    </a:cubicBezTo>
                    <a:lnTo>
                      <a:pt x="2771" y="6284"/>
                    </a:lnTo>
                    <a:lnTo>
                      <a:pt x="2784" y="5405"/>
                    </a:lnTo>
                    <a:cubicBezTo>
                      <a:pt x="3018" y="5497"/>
                      <a:pt x="3275" y="5578"/>
                      <a:pt x="3528" y="5578"/>
                    </a:cubicBezTo>
                    <a:cubicBezTo>
                      <a:pt x="3546" y="5578"/>
                      <a:pt x="3565" y="5578"/>
                      <a:pt x="3584" y="5577"/>
                    </a:cubicBezTo>
                    <a:cubicBezTo>
                      <a:pt x="3722" y="5570"/>
                      <a:pt x="3855" y="5537"/>
                      <a:pt x="3967" y="5458"/>
                    </a:cubicBezTo>
                    <a:cubicBezTo>
                      <a:pt x="4040" y="5411"/>
                      <a:pt x="4093" y="5352"/>
                      <a:pt x="4145" y="5286"/>
                    </a:cubicBezTo>
                    <a:cubicBezTo>
                      <a:pt x="4172" y="5292"/>
                      <a:pt x="4205" y="5299"/>
                      <a:pt x="4238" y="5299"/>
                    </a:cubicBezTo>
                    <a:cubicBezTo>
                      <a:pt x="4246" y="5300"/>
                      <a:pt x="4254" y="5300"/>
                      <a:pt x="4261" y="5300"/>
                    </a:cubicBezTo>
                    <a:cubicBezTo>
                      <a:pt x="4483" y="5300"/>
                      <a:pt x="4682" y="5119"/>
                      <a:pt x="4701" y="4896"/>
                    </a:cubicBezTo>
                    <a:cubicBezTo>
                      <a:pt x="4707" y="4784"/>
                      <a:pt x="4714" y="4671"/>
                      <a:pt x="4727" y="4559"/>
                    </a:cubicBezTo>
                    <a:cubicBezTo>
                      <a:pt x="4747" y="4387"/>
                      <a:pt x="4773" y="4215"/>
                      <a:pt x="4800" y="4043"/>
                    </a:cubicBezTo>
                    <a:cubicBezTo>
                      <a:pt x="4853" y="3680"/>
                      <a:pt x="4952" y="3323"/>
                      <a:pt x="5078" y="2979"/>
                    </a:cubicBezTo>
                    <a:cubicBezTo>
                      <a:pt x="5111" y="2893"/>
                      <a:pt x="5144" y="2807"/>
                      <a:pt x="5183" y="2728"/>
                    </a:cubicBezTo>
                    <a:lnTo>
                      <a:pt x="5203" y="3785"/>
                    </a:lnTo>
                    <a:lnTo>
                      <a:pt x="4344" y="7632"/>
                    </a:lnTo>
                    <a:cubicBezTo>
                      <a:pt x="4331" y="7718"/>
                      <a:pt x="4350" y="7811"/>
                      <a:pt x="4410" y="7877"/>
                    </a:cubicBezTo>
                    <a:cubicBezTo>
                      <a:pt x="4469" y="7950"/>
                      <a:pt x="4549" y="7989"/>
                      <a:pt x="4641" y="7989"/>
                    </a:cubicBezTo>
                    <a:lnTo>
                      <a:pt x="5315" y="7989"/>
                    </a:lnTo>
                    <a:lnTo>
                      <a:pt x="5448" y="10700"/>
                    </a:lnTo>
                    <a:cubicBezTo>
                      <a:pt x="5461" y="10971"/>
                      <a:pt x="5692" y="11189"/>
                      <a:pt x="5970" y="11189"/>
                    </a:cubicBezTo>
                    <a:cubicBezTo>
                      <a:pt x="5974" y="11189"/>
                      <a:pt x="5978" y="11189"/>
                      <a:pt x="5982" y="11189"/>
                    </a:cubicBezTo>
                    <a:cubicBezTo>
                      <a:pt x="6241" y="11189"/>
                      <a:pt x="6472" y="10973"/>
                      <a:pt x="6485" y="10706"/>
                    </a:cubicBezTo>
                    <a:cubicBezTo>
                      <a:pt x="6485" y="10706"/>
                      <a:pt x="6485" y="10700"/>
                      <a:pt x="6485" y="10700"/>
                    </a:cubicBezTo>
                    <a:lnTo>
                      <a:pt x="6631" y="7989"/>
                    </a:lnTo>
                    <a:lnTo>
                      <a:pt x="6750" y="7989"/>
                    </a:lnTo>
                    <a:lnTo>
                      <a:pt x="6882" y="10700"/>
                    </a:lnTo>
                    <a:cubicBezTo>
                      <a:pt x="6895" y="10971"/>
                      <a:pt x="7127" y="11189"/>
                      <a:pt x="7398" y="11189"/>
                    </a:cubicBezTo>
                    <a:cubicBezTo>
                      <a:pt x="7402" y="11189"/>
                      <a:pt x="7406" y="11189"/>
                      <a:pt x="7410" y="11189"/>
                    </a:cubicBezTo>
                    <a:cubicBezTo>
                      <a:pt x="7675" y="11189"/>
                      <a:pt x="7900" y="10973"/>
                      <a:pt x="7920" y="10706"/>
                    </a:cubicBezTo>
                    <a:cubicBezTo>
                      <a:pt x="7920" y="10706"/>
                      <a:pt x="7920" y="10700"/>
                      <a:pt x="7920" y="10700"/>
                    </a:cubicBezTo>
                    <a:lnTo>
                      <a:pt x="8059" y="7989"/>
                    </a:lnTo>
                    <a:lnTo>
                      <a:pt x="8713" y="7989"/>
                    </a:lnTo>
                    <a:cubicBezTo>
                      <a:pt x="8806" y="7989"/>
                      <a:pt x="8892" y="7950"/>
                      <a:pt x="8944" y="7877"/>
                    </a:cubicBezTo>
                    <a:cubicBezTo>
                      <a:pt x="9004" y="7811"/>
                      <a:pt x="9024" y="7718"/>
                      <a:pt x="9011" y="7626"/>
                    </a:cubicBezTo>
                    <a:lnTo>
                      <a:pt x="8164" y="3766"/>
                    </a:lnTo>
                    <a:lnTo>
                      <a:pt x="8178" y="2728"/>
                    </a:lnTo>
                    <a:cubicBezTo>
                      <a:pt x="8323" y="3071"/>
                      <a:pt x="8422" y="3501"/>
                      <a:pt x="8488" y="3865"/>
                    </a:cubicBezTo>
                    <a:cubicBezTo>
                      <a:pt x="8548" y="4182"/>
                      <a:pt x="8581" y="4506"/>
                      <a:pt x="8607" y="4823"/>
                    </a:cubicBezTo>
                    <a:cubicBezTo>
                      <a:pt x="8607" y="4836"/>
                      <a:pt x="8607" y="4843"/>
                      <a:pt x="8614" y="4850"/>
                    </a:cubicBezTo>
                    <a:cubicBezTo>
                      <a:pt x="8633" y="5073"/>
                      <a:pt x="8825" y="5253"/>
                      <a:pt x="9053" y="5253"/>
                    </a:cubicBezTo>
                    <a:cubicBezTo>
                      <a:pt x="9061" y="5253"/>
                      <a:pt x="9069" y="5253"/>
                      <a:pt x="9077" y="5253"/>
                    </a:cubicBezTo>
                    <a:cubicBezTo>
                      <a:pt x="9096" y="5253"/>
                      <a:pt x="9123" y="5253"/>
                      <a:pt x="9143" y="5246"/>
                    </a:cubicBezTo>
                    <a:cubicBezTo>
                      <a:pt x="9196" y="5332"/>
                      <a:pt x="9255" y="5405"/>
                      <a:pt x="9341" y="5458"/>
                    </a:cubicBezTo>
                    <a:cubicBezTo>
                      <a:pt x="9453" y="5537"/>
                      <a:pt x="9592" y="5570"/>
                      <a:pt x="9724" y="5577"/>
                    </a:cubicBezTo>
                    <a:cubicBezTo>
                      <a:pt x="9744" y="5578"/>
                      <a:pt x="9763" y="5578"/>
                      <a:pt x="9782" y="5578"/>
                    </a:cubicBezTo>
                    <a:cubicBezTo>
                      <a:pt x="10039" y="5578"/>
                      <a:pt x="10290" y="5497"/>
                      <a:pt x="10524" y="5405"/>
                    </a:cubicBezTo>
                    <a:lnTo>
                      <a:pt x="10524" y="5405"/>
                    </a:lnTo>
                    <a:lnTo>
                      <a:pt x="10432" y="7097"/>
                    </a:lnTo>
                    <a:cubicBezTo>
                      <a:pt x="10425" y="7309"/>
                      <a:pt x="10471" y="7494"/>
                      <a:pt x="10564" y="7666"/>
                    </a:cubicBezTo>
                    <a:lnTo>
                      <a:pt x="10716" y="10852"/>
                    </a:lnTo>
                    <a:cubicBezTo>
                      <a:pt x="10729" y="11023"/>
                      <a:pt x="10875" y="11162"/>
                      <a:pt x="11053" y="11162"/>
                    </a:cubicBezTo>
                    <a:cubicBezTo>
                      <a:pt x="11225" y="11162"/>
                      <a:pt x="11370" y="11023"/>
                      <a:pt x="11384" y="10852"/>
                    </a:cubicBezTo>
                    <a:lnTo>
                      <a:pt x="11516" y="8340"/>
                    </a:lnTo>
                    <a:lnTo>
                      <a:pt x="11635" y="10852"/>
                    </a:lnTo>
                    <a:cubicBezTo>
                      <a:pt x="11641" y="11023"/>
                      <a:pt x="11793" y="11162"/>
                      <a:pt x="11965" y="11162"/>
                    </a:cubicBezTo>
                    <a:cubicBezTo>
                      <a:pt x="12137" y="11162"/>
                      <a:pt x="12289" y="11023"/>
                      <a:pt x="12296" y="10852"/>
                    </a:cubicBezTo>
                    <a:lnTo>
                      <a:pt x="12461" y="7659"/>
                    </a:lnTo>
                    <a:cubicBezTo>
                      <a:pt x="12554" y="7487"/>
                      <a:pt x="12587" y="7295"/>
                      <a:pt x="12580" y="7097"/>
                    </a:cubicBezTo>
                    <a:cubicBezTo>
                      <a:pt x="12573" y="7005"/>
                      <a:pt x="12567" y="6912"/>
                      <a:pt x="12560" y="6819"/>
                    </a:cubicBezTo>
                    <a:cubicBezTo>
                      <a:pt x="12547" y="6529"/>
                      <a:pt x="12534" y="6238"/>
                      <a:pt x="12514" y="5953"/>
                    </a:cubicBezTo>
                    <a:lnTo>
                      <a:pt x="12514" y="5953"/>
                    </a:lnTo>
                    <a:cubicBezTo>
                      <a:pt x="12653" y="6324"/>
                      <a:pt x="12706" y="6720"/>
                      <a:pt x="12739" y="7110"/>
                    </a:cubicBezTo>
                    <a:cubicBezTo>
                      <a:pt x="12752" y="7258"/>
                      <a:pt x="12877" y="7375"/>
                      <a:pt x="13024" y="7375"/>
                    </a:cubicBezTo>
                    <a:cubicBezTo>
                      <a:pt x="13028" y="7375"/>
                      <a:pt x="13032" y="7375"/>
                      <a:pt x="13036" y="7375"/>
                    </a:cubicBezTo>
                    <a:cubicBezTo>
                      <a:pt x="13188" y="7361"/>
                      <a:pt x="13307" y="7236"/>
                      <a:pt x="13307" y="7090"/>
                    </a:cubicBezTo>
                    <a:cubicBezTo>
                      <a:pt x="13314" y="6674"/>
                      <a:pt x="13287" y="6258"/>
                      <a:pt x="13195" y="5848"/>
                    </a:cubicBezTo>
                    <a:cubicBezTo>
                      <a:pt x="13036" y="5160"/>
                      <a:pt x="12633" y="4486"/>
                      <a:pt x="11972" y="4169"/>
                    </a:cubicBezTo>
                    <a:cubicBezTo>
                      <a:pt x="11825" y="4101"/>
                      <a:pt x="11672" y="4065"/>
                      <a:pt x="11519" y="4065"/>
                    </a:cubicBezTo>
                    <a:cubicBezTo>
                      <a:pt x="11285" y="4065"/>
                      <a:pt x="11050" y="4148"/>
                      <a:pt x="10835" y="4327"/>
                    </a:cubicBezTo>
                    <a:cubicBezTo>
                      <a:pt x="10663" y="4473"/>
                      <a:pt x="10471" y="4605"/>
                      <a:pt x="10280" y="4717"/>
                    </a:cubicBezTo>
                    <a:cubicBezTo>
                      <a:pt x="10174" y="4784"/>
                      <a:pt x="10062" y="4843"/>
                      <a:pt x="9949" y="4889"/>
                    </a:cubicBezTo>
                    <a:cubicBezTo>
                      <a:pt x="9896" y="4909"/>
                      <a:pt x="9843" y="4929"/>
                      <a:pt x="9791" y="4942"/>
                    </a:cubicBezTo>
                    <a:cubicBezTo>
                      <a:pt x="9753" y="4947"/>
                      <a:pt x="9707" y="4957"/>
                      <a:pt x="9666" y="4957"/>
                    </a:cubicBezTo>
                    <a:cubicBezTo>
                      <a:pt x="9657" y="4957"/>
                      <a:pt x="9647" y="4957"/>
                      <a:pt x="9639" y="4955"/>
                    </a:cubicBezTo>
                    <a:cubicBezTo>
                      <a:pt x="9632" y="4949"/>
                      <a:pt x="9513" y="4869"/>
                      <a:pt x="9513" y="4869"/>
                    </a:cubicBezTo>
                    <a:cubicBezTo>
                      <a:pt x="9506" y="4869"/>
                      <a:pt x="9500" y="4863"/>
                      <a:pt x="9500" y="4863"/>
                    </a:cubicBezTo>
                    <a:cubicBezTo>
                      <a:pt x="9500" y="4850"/>
                      <a:pt x="9500" y="4830"/>
                      <a:pt x="9500" y="4817"/>
                    </a:cubicBezTo>
                    <a:cubicBezTo>
                      <a:pt x="9500" y="4665"/>
                      <a:pt x="9506" y="4512"/>
                      <a:pt x="9500" y="4367"/>
                    </a:cubicBezTo>
                    <a:cubicBezTo>
                      <a:pt x="9500" y="4367"/>
                      <a:pt x="9500" y="4367"/>
                      <a:pt x="9500" y="4354"/>
                    </a:cubicBezTo>
                    <a:cubicBezTo>
                      <a:pt x="9500" y="4345"/>
                      <a:pt x="9500" y="4339"/>
                      <a:pt x="9500" y="4334"/>
                    </a:cubicBezTo>
                    <a:cubicBezTo>
                      <a:pt x="9493" y="3984"/>
                      <a:pt x="9467" y="3633"/>
                      <a:pt x="9414" y="3283"/>
                    </a:cubicBezTo>
                    <a:cubicBezTo>
                      <a:pt x="9354" y="2913"/>
                      <a:pt x="9262" y="2543"/>
                      <a:pt x="9130" y="2186"/>
                    </a:cubicBezTo>
                    <a:cubicBezTo>
                      <a:pt x="8885" y="1505"/>
                      <a:pt x="8469" y="857"/>
                      <a:pt x="7874" y="441"/>
                    </a:cubicBezTo>
                    <a:cubicBezTo>
                      <a:pt x="7748" y="355"/>
                      <a:pt x="7616" y="282"/>
                      <a:pt x="7484" y="209"/>
                    </a:cubicBezTo>
                    <a:cubicBezTo>
                      <a:pt x="7231" y="70"/>
                      <a:pt x="6958" y="0"/>
                      <a:pt x="6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86" name="Google Shape;186;p37"/>
              <p:cNvSpPr/>
              <p:nvPr/>
            </p:nvSpPr>
            <p:spPr>
              <a:xfrm>
                <a:off x="5980875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80" y="1"/>
                    </a:moveTo>
                    <a:cubicBezTo>
                      <a:pt x="947" y="1"/>
                      <a:pt x="913" y="3"/>
                      <a:pt x="880" y="6"/>
                    </a:cubicBezTo>
                    <a:cubicBezTo>
                      <a:pt x="622" y="39"/>
                      <a:pt x="384" y="178"/>
                      <a:pt x="226" y="383"/>
                    </a:cubicBezTo>
                    <a:cubicBezTo>
                      <a:pt x="67" y="594"/>
                      <a:pt x="1" y="872"/>
                      <a:pt x="47" y="1130"/>
                    </a:cubicBezTo>
                    <a:cubicBezTo>
                      <a:pt x="127" y="1579"/>
                      <a:pt x="536" y="1923"/>
                      <a:pt x="992" y="1923"/>
                    </a:cubicBezTo>
                    <a:cubicBezTo>
                      <a:pt x="1257" y="1923"/>
                      <a:pt x="1508" y="1811"/>
                      <a:pt x="1687" y="1619"/>
                    </a:cubicBezTo>
                    <a:cubicBezTo>
                      <a:pt x="1872" y="1427"/>
                      <a:pt x="1964" y="1169"/>
                      <a:pt x="1951" y="905"/>
                    </a:cubicBezTo>
                    <a:cubicBezTo>
                      <a:pt x="1931" y="641"/>
                      <a:pt x="1812" y="396"/>
                      <a:pt x="1614" y="231"/>
                    </a:cubicBezTo>
                    <a:cubicBezTo>
                      <a:pt x="1435" y="81"/>
                      <a:pt x="1210" y="1"/>
                      <a:pt x="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87" name="Google Shape;187;p37"/>
          <p:cNvGrpSpPr/>
          <p:nvPr/>
        </p:nvGrpSpPr>
        <p:grpSpPr>
          <a:xfrm>
            <a:off x="7513225" y="4061450"/>
            <a:ext cx="673500" cy="673500"/>
            <a:chOff x="6960325" y="2918925"/>
            <a:chExt cx="673500" cy="673500"/>
          </a:xfrm>
        </p:grpSpPr>
        <p:sp>
          <p:nvSpPr>
            <p:cNvPr id="188" name="Google Shape;188;p37"/>
            <p:cNvSpPr/>
            <p:nvPr/>
          </p:nvSpPr>
          <p:spPr>
            <a:xfrm>
              <a:off x="6960325" y="2918925"/>
              <a:ext cx="673500" cy="673500"/>
            </a:xfrm>
            <a:prstGeom prst="dodecagon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7"/>
            <p:cNvSpPr/>
            <p:nvPr/>
          </p:nvSpPr>
          <p:spPr>
            <a:xfrm>
              <a:off x="7002475" y="2961075"/>
              <a:ext cx="589200" cy="589200"/>
            </a:xfrm>
            <a:prstGeom prst="dodecagon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37"/>
            <p:cNvGrpSpPr/>
            <p:nvPr/>
          </p:nvGrpSpPr>
          <p:grpSpPr>
            <a:xfrm>
              <a:off x="7185184" y="3088595"/>
              <a:ext cx="224246" cy="334038"/>
              <a:chOff x="4806248" y="2040210"/>
              <a:chExt cx="202589" cy="301805"/>
            </a:xfrm>
          </p:grpSpPr>
          <p:sp>
            <p:nvSpPr>
              <p:cNvPr id="191" name="Google Shape;191;p37"/>
              <p:cNvSpPr/>
              <p:nvPr/>
            </p:nvSpPr>
            <p:spPr>
              <a:xfrm>
                <a:off x="4957427" y="2170813"/>
                <a:ext cx="36525" cy="35649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710" extrusionOk="0">
                    <a:moveTo>
                      <a:pt x="853" y="1"/>
                    </a:moveTo>
                    <a:cubicBezTo>
                      <a:pt x="840" y="1"/>
                      <a:pt x="827" y="1"/>
                      <a:pt x="813" y="2"/>
                    </a:cubicBezTo>
                    <a:cubicBezTo>
                      <a:pt x="542" y="15"/>
                      <a:pt x="285" y="160"/>
                      <a:pt x="139" y="392"/>
                    </a:cubicBezTo>
                    <a:cubicBezTo>
                      <a:pt x="47" y="530"/>
                      <a:pt x="0" y="689"/>
                      <a:pt x="0" y="854"/>
                    </a:cubicBezTo>
                    <a:cubicBezTo>
                      <a:pt x="0" y="1132"/>
                      <a:pt x="139" y="1390"/>
                      <a:pt x="357" y="1548"/>
                    </a:cubicBezTo>
                    <a:cubicBezTo>
                      <a:pt x="503" y="1655"/>
                      <a:pt x="678" y="1710"/>
                      <a:pt x="856" y="1710"/>
                    </a:cubicBezTo>
                    <a:cubicBezTo>
                      <a:pt x="953" y="1710"/>
                      <a:pt x="1051" y="1693"/>
                      <a:pt x="1144" y="1661"/>
                    </a:cubicBezTo>
                    <a:cubicBezTo>
                      <a:pt x="1395" y="1575"/>
                      <a:pt x="1600" y="1363"/>
                      <a:pt x="1673" y="1106"/>
                    </a:cubicBezTo>
                    <a:cubicBezTo>
                      <a:pt x="1752" y="841"/>
                      <a:pt x="1699" y="544"/>
                      <a:pt x="1527" y="326"/>
                    </a:cubicBezTo>
                    <a:cubicBezTo>
                      <a:pt x="1364" y="124"/>
                      <a:pt x="1116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2" name="Google Shape;192;p37"/>
              <p:cNvSpPr/>
              <p:nvPr/>
            </p:nvSpPr>
            <p:spPr>
              <a:xfrm>
                <a:off x="4832160" y="2063495"/>
                <a:ext cx="61479" cy="5845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804" extrusionOk="0">
                    <a:moveTo>
                      <a:pt x="1437" y="0"/>
                    </a:moveTo>
                    <a:cubicBezTo>
                      <a:pt x="1281" y="0"/>
                      <a:pt x="1123" y="26"/>
                      <a:pt x="972" y="80"/>
                    </a:cubicBezTo>
                    <a:cubicBezTo>
                      <a:pt x="457" y="265"/>
                      <a:pt x="87" y="747"/>
                      <a:pt x="47" y="1289"/>
                    </a:cubicBezTo>
                    <a:cubicBezTo>
                      <a:pt x="1" y="1838"/>
                      <a:pt x="298" y="2373"/>
                      <a:pt x="781" y="2638"/>
                    </a:cubicBezTo>
                    <a:cubicBezTo>
                      <a:pt x="986" y="2744"/>
                      <a:pt x="1210" y="2803"/>
                      <a:pt x="1442" y="2803"/>
                    </a:cubicBezTo>
                    <a:cubicBezTo>
                      <a:pt x="1990" y="2803"/>
                      <a:pt x="2499" y="2473"/>
                      <a:pt x="2724" y="1970"/>
                    </a:cubicBezTo>
                    <a:cubicBezTo>
                      <a:pt x="2949" y="1461"/>
                      <a:pt x="2850" y="853"/>
                      <a:pt x="2473" y="443"/>
                    </a:cubicBezTo>
                    <a:cubicBezTo>
                      <a:pt x="2200" y="157"/>
                      <a:pt x="1821" y="0"/>
                      <a:pt x="1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3" name="Google Shape;193;p37"/>
              <p:cNvSpPr/>
              <p:nvPr/>
            </p:nvSpPr>
            <p:spPr>
              <a:xfrm>
                <a:off x="4886736" y="2040210"/>
                <a:ext cx="65065" cy="61062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929" extrusionOk="0">
                    <a:moveTo>
                      <a:pt x="1550" y="0"/>
                    </a:moveTo>
                    <a:cubicBezTo>
                      <a:pt x="1459" y="0"/>
                      <a:pt x="1367" y="9"/>
                      <a:pt x="1276" y="27"/>
                    </a:cubicBezTo>
                    <a:cubicBezTo>
                      <a:pt x="747" y="132"/>
                      <a:pt x="304" y="542"/>
                      <a:pt x="152" y="1064"/>
                    </a:cubicBezTo>
                    <a:cubicBezTo>
                      <a:pt x="0" y="1593"/>
                      <a:pt x="172" y="2182"/>
                      <a:pt x="582" y="2552"/>
                    </a:cubicBezTo>
                    <a:cubicBezTo>
                      <a:pt x="846" y="2796"/>
                      <a:pt x="1203" y="2929"/>
                      <a:pt x="1560" y="2929"/>
                    </a:cubicBezTo>
                    <a:cubicBezTo>
                      <a:pt x="2109" y="2929"/>
                      <a:pt x="2618" y="2611"/>
                      <a:pt x="2869" y="2122"/>
                    </a:cubicBezTo>
                    <a:cubicBezTo>
                      <a:pt x="3120" y="1626"/>
                      <a:pt x="3061" y="1018"/>
                      <a:pt x="2724" y="575"/>
                    </a:cubicBezTo>
                    <a:cubicBezTo>
                      <a:pt x="2443" y="212"/>
                      <a:pt x="2002" y="0"/>
                      <a:pt x="15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4" name="Google Shape;194;p37"/>
              <p:cNvSpPr/>
              <p:nvPr/>
            </p:nvSpPr>
            <p:spPr>
              <a:xfrm>
                <a:off x="4941709" y="2208212"/>
                <a:ext cx="67129" cy="133111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6385" extrusionOk="0">
                    <a:moveTo>
                      <a:pt x="1614" y="1"/>
                    </a:moveTo>
                    <a:cubicBezTo>
                      <a:pt x="1486" y="1"/>
                      <a:pt x="1359" y="29"/>
                      <a:pt x="1243" y="85"/>
                    </a:cubicBezTo>
                    <a:cubicBezTo>
                      <a:pt x="1184" y="105"/>
                      <a:pt x="1124" y="138"/>
                      <a:pt x="1072" y="177"/>
                    </a:cubicBezTo>
                    <a:cubicBezTo>
                      <a:pt x="999" y="224"/>
                      <a:pt x="933" y="270"/>
                      <a:pt x="873" y="323"/>
                    </a:cubicBezTo>
                    <a:cubicBezTo>
                      <a:pt x="721" y="442"/>
                      <a:pt x="589" y="581"/>
                      <a:pt x="477" y="726"/>
                    </a:cubicBezTo>
                    <a:cubicBezTo>
                      <a:pt x="272" y="991"/>
                      <a:pt x="120" y="1301"/>
                      <a:pt x="54" y="1632"/>
                    </a:cubicBezTo>
                    <a:cubicBezTo>
                      <a:pt x="14" y="1823"/>
                      <a:pt x="1" y="2022"/>
                      <a:pt x="1" y="2220"/>
                    </a:cubicBezTo>
                    <a:cubicBezTo>
                      <a:pt x="1" y="2352"/>
                      <a:pt x="113" y="2465"/>
                      <a:pt x="245" y="2471"/>
                    </a:cubicBezTo>
                    <a:cubicBezTo>
                      <a:pt x="250" y="2471"/>
                      <a:pt x="254" y="2471"/>
                      <a:pt x="258" y="2471"/>
                    </a:cubicBezTo>
                    <a:cubicBezTo>
                      <a:pt x="385" y="2471"/>
                      <a:pt x="491" y="2374"/>
                      <a:pt x="510" y="2246"/>
                    </a:cubicBezTo>
                    <a:cubicBezTo>
                      <a:pt x="536" y="1962"/>
                      <a:pt x="602" y="1685"/>
                      <a:pt x="761" y="1447"/>
                    </a:cubicBezTo>
                    <a:lnTo>
                      <a:pt x="761" y="1718"/>
                    </a:lnTo>
                    <a:lnTo>
                      <a:pt x="192" y="3998"/>
                    </a:lnTo>
                    <a:cubicBezTo>
                      <a:pt x="166" y="4097"/>
                      <a:pt x="153" y="4203"/>
                      <a:pt x="344" y="4203"/>
                    </a:cubicBezTo>
                    <a:lnTo>
                      <a:pt x="814" y="4203"/>
                    </a:lnTo>
                    <a:lnTo>
                      <a:pt x="900" y="6107"/>
                    </a:lnTo>
                    <a:cubicBezTo>
                      <a:pt x="906" y="6259"/>
                      <a:pt x="1039" y="6384"/>
                      <a:pt x="1197" y="6384"/>
                    </a:cubicBezTo>
                    <a:cubicBezTo>
                      <a:pt x="1349" y="6384"/>
                      <a:pt x="1481" y="6259"/>
                      <a:pt x="1495" y="6107"/>
                    </a:cubicBezTo>
                    <a:lnTo>
                      <a:pt x="1594" y="4203"/>
                    </a:lnTo>
                    <a:lnTo>
                      <a:pt x="1627" y="4203"/>
                    </a:lnTo>
                    <a:lnTo>
                      <a:pt x="1713" y="6107"/>
                    </a:lnTo>
                    <a:cubicBezTo>
                      <a:pt x="1726" y="6259"/>
                      <a:pt x="1858" y="6384"/>
                      <a:pt x="2010" y="6384"/>
                    </a:cubicBezTo>
                    <a:cubicBezTo>
                      <a:pt x="2169" y="6384"/>
                      <a:pt x="2301" y="6259"/>
                      <a:pt x="2308" y="6107"/>
                    </a:cubicBezTo>
                    <a:lnTo>
                      <a:pt x="2413" y="4203"/>
                    </a:lnTo>
                    <a:lnTo>
                      <a:pt x="2870" y="4203"/>
                    </a:lnTo>
                    <a:cubicBezTo>
                      <a:pt x="2922" y="4203"/>
                      <a:pt x="2969" y="4177"/>
                      <a:pt x="3002" y="4137"/>
                    </a:cubicBezTo>
                    <a:cubicBezTo>
                      <a:pt x="3035" y="4097"/>
                      <a:pt x="3048" y="4051"/>
                      <a:pt x="3035" y="3998"/>
                    </a:cubicBezTo>
                    <a:lnTo>
                      <a:pt x="2460" y="1711"/>
                    </a:lnTo>
                    <a:lnTo>
                      <a:pt x="2460" y="1447"/>
                    </a:lnTo>
                    <a:cubicBezTo>
                      <a:pt x="2618" y="1685"/>
                      <a:pt x="2678" y="1969"/>
                      <a:pt x="2711" y="2246"/>
                    </a:cubicBezTo>
                    <a:cubicBezTo>
                      <a:pt x="2724" y="2374"/>
                      <a:pt x="2836" y="2471"/>
                      <a:pt x="2963" y="2471"/>
                    </a:cubicBezTo>
                    <a:cubicBezTo>
                      <a:pt x="2967" y="2471"/>
                      <a:pt x="2971" y="2471"/>
                      <a:pt x="2975" y="2471"/>
                    </a:cubicBezTo>
                    <a:cubicBezTo>
                      <a:pt x="3108" y="2465"/>
                      <a:pt x="3213" y="2352"/>
                      <a:pt x="3213" y="2220"/>
                    </a:cubicBezTo>
                    <a:cubicBezTo>
                      <a:pt x="3220" y="2141"/>
                      <a:pt x="3213" y="2068"/>
                      <a:pt x="3213" y="1995"/>
                    </a:cubicBezTo>
                    <a:cubicBezTo>
                      <a:pt x="3207" y="1817"/>
                      <a:pt x="3174" y="1632"/>
                      <a:pt x="3121" y="1466"/>
                    </a:cubicBezTo>
                    <a:cubicBezTo>
                      <a:pt x="3074" y="1321"/>
                      <a:pt x="3022" y="1176"/>
                      <a:pt x="2949" y="1043"/>
                    </a:cubicBezTo>
                    <a:cubicBezTo>
                      <a:pt x="2770" y="719"/>
                      <a:pt x="2519" y="435"/>
                      <a:pt x="2215" y="217"/>
                    </a:cubicBezTo>
                    <a:cubicBezTo>
                      <a:pt x="2142" y="171"/>
                      <a:pt x="2063" y="118"/>
                      <a:pt x="1984" y="85"/>
                    </a:cubicBezTo>
                    <a:cubicBezTo>
                      <a:pt x="1868" y="29"/>
                      <a:pt x="1741" y="1"/>
                      <a:pt x="1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5" name="Google Shape;195;p37"/>
              <p:cNvSpPr/>
              <p:nvPr/>
            </p:nvSpPr>
            <p:spPr>
              <a:xfrm>
                <a:off x="4884110" y="2104501"/>
                <a:ext cx="90833" cy="236557"/>
              </a:xfrm>
              <a:custGeom>
                <a:avLst/>
                <a:gdLst/>
                <a:ahLst/>
                <a:cxnLst/>
                <a:rect l="l" t="t" r="r" b="b"/>
                <a:pathLst>
                  <a:path w="4357" h="11347" extrusionOk="0">
                    <a:moveTo>
                      <a:pt x="1722" y="0"/>
                    </a:moveTo>
                    <a:cubicBezTo>
                      <a:pt x="1079" y="0"/>
                      <a:pt x="631" y="437"/>
                      <a:pt x="615" y="453"/>
                    </a:cubicBezTo>
                    <a:cubicBezTo>
                      <a:pt x="411" y="631"/>
                      <a:pt x="206" y="816"/>
                      <a:pt x="1" y="995"/>
                    </a:cubicBezTo>
                    <a:cubicBezTo>
                      <a:pt x="543" y="1378"/>
                      <a:pt x="992" y="1887"/>
                      <a:pt x="1303" y="2469"/>
                    </a:cubicBezTo>
                    <a:cubicBezTo>
                      <a:pt x="1501" y="2839"/>
                      <a:pt x="1640" y="3249"/>
                      <a:pt x="1713" y="3665"/>
                    </a:cubicBezTo>
                    <a:cubicBezTo>
                      <a:pt x="1759" y="3949"/>
                      <a:pt x="1772" y="4234"/>
                      <a:pt x="1766" y="4518"/>
                    </a:cubicBezTo>
                    <a:cubicBezTo>
                      <a:pt x="1766" y="4904"/>
                      <a:pt x="1442" y="5232"/>
                      <a:pt x="1057" y="5232"/>
                    </a:cubicBezTo>
                    <a:cubicBezTo>
                      <a:pt x="1053" y="5232"/>
                      <a:pt x="1049" y="5232"/>
                      <a:pt x="1045" y="5232"/>
                    </a:cubicBezTo>
                    <a:cubicBezTo>
                      <a:pt x="986" y="5232"/>
                      <a:pt x="926" y="5225"/>
                      <a:pt x="873" y="5212"/>
                    </a:cubicBezTo>
                    <a:lnTo>
                      <a:pt x="873" y="5212"/>
                    </a:lnTo>
                    <a:cubicBezTo>
                      <a:pt x="873" y="5212"/>
                      <a:pt x="1409" y="7175"/>
                      <a:pt x="1442" y="7301"/>
                    </a:cubicBezTo>
                    <a:cubicBezTo>
                      <a:pt x="1481" y="7473"/>
                      <a:pt x="1495" y="7823"/>
                      <a:pt x="1105" y="7823"/>
                    </a:cubicBezTo>
                    <a:lnTo>
                      <a:pt x="450" y="7823"/>
                    </a:lnTo>
                    <a:lnTo>
                      <a:pt x="397" y="8709"/>
                    </a:lnTo>
                    <a:lnTo>
                      <a:pt x="490" y="10864"/>
                    </a:lnTo>
                    <a:cubicBezTo>
                      <a:pt x="503" y="11128"/>
                      <a:pt x="728" y="11346"/>
                      <a:pt x="999" y="11346"/>
                    </a:cubicBezTo>
                    <a:cubicBezTo>
                      <a:pt x="1263" y="11346"/>
                      <a:pt x="1488" y="11135"/>
                      <a:pt x="1501" y="10864"/>
                    </a:cubicBezTo>
                    <a:lnTo>
                      <a:pt x="1686" y="7254"/>
                    </a:lnTo>
                    <a:lnTo>
                      <a:pt x="1832" y="10864"/>
                    </a:lnTo>
                    <a:cubicBezTo>
                      <a:pt x="1845" y="11128"/>
                      <a:pt x="2076" y="11346"/>
                      <a:pt x="2341" y="11346"/>
                    </a:cubicBezTo>
                    <a:cubicBezTo>
                      <a:pt x="2605" y="11346"/>
                      <a:pt x="2836" y="11135"/>
                      <a:pt x="2850" y="10864"/>
                    </a:cubicBezTo>
                    <a:lnTo>
                      <a:pt x="2929" y="9297"/>
                    </a:lnTo>
                    <a:cubicBezTo>
                      <a:pt x="2717" y="9284"/>
                      <a:pt x="2784" y="9085"/>
                      <a:pt x="2784" y="9085"/>
                    </a:cubicBezTo>
                    <a:lnTo>
                      <a:pt x="2982" y="8239"/>
                    </a:lnTo>
                    <a:lnTo>
                      <a:pt x="3008" y="7717"/>
                    </a:lnTo>
                    <a:cubicBezTo>
                      <a:pt x="2764" y="7658"/>
                      <a:pt x="2585" y="7440"/>
                      <a:pt x="2585" y="7182"/>
                    </a:cubicBezTo>
                    <a:cubicBezTo>
                      <a:pt x="2585" y="6944"/>
                      <a:pt x="2599" y="6712"/>
                      <a:pt x="2651" y="6488"/>
                    </a:cubicBezTo>
                    <a:cubicBezTo>
                      <a:pt x="2704" y="6256"/>
                      <a:pt x="2790" y="6038"/>
                      <a:pt x="2903" y="5833"/>
                    </a:cubicBezTo>
                    <a:cubicBezTo>
                      <a:pt x="2969" y="5708"/>
                      <a:pt x="3048" y="5595"/>
                      <a:pt x="3134" y="5483"/>
                    </a:cubicBezTo>
                    <a:cubicBezTo>
                      <a:pt x="3147" y="5390"/>
                      <a:pt x="3147" y="5291"/>
                      <a:pt x="3147" y="5199"/>
                    </a:cubicBezTo>
                    <a:lnTo>
                      <a:pt x="3147" y="4789"/>
                    </a:lnTo>
                    <a:lnTo>
                      <a:pt x="3147" y="3632"/>
                    </a:lnTo>
                    <a:lnTo>
                      <a:pt x="3147" y="2799"/>
                    </a:lnTo>
                    <a:lnTo>
                      <a:pt x="3147" y="2753"/>
                    </a:lnTo>
                    <a:cubicBezTo>
                      <a:pt x="3266" y="3017"/>
                      <a:pt x="3352" y="3302"/>
                      <a:pt x="3425" y="3586"/>
                    </a:cubicBezTo>
                    <a:cubicBezTo>
                      <a:pt x="3577" y="3216"/>
                      <a:pt x="3907" y="3024"/>
                      <a:pt x="4357" y="2951"/>
                    </a:cubicBezTo>
                    <a:cubicBezTo>
                      <a:pt x="4284" y="2660"/>
                      <a:pt x="4165" y="2297"/>
                      <a:pt x="4040" y="2026"/>
                    </a:cubicBezTo>
                    <a:cubicBezTo>
                      <a:pt x="3881" y="1676"/>
                      <a:pt x="3683" y="1352"/>
                      <a:pt x="3445" y="1054"/>
                    </a:cubicBezTo>
                    <a:cubicBezTo>
                      <a:pt x="3286" y="856"/>
                      <a:pt x="3107" y="677"/>
                      <a:pt x="2916" y="519"/>
                    </a:cubicBezTo>
                    <a:cubicBezTo>
                      <a:pt x="2823" y="439"/>
                      <a:pt x="2731" y="367"/>
                      <a:pt x="2625" y="301"/>
                    </a:cubicBezTo>
                    <a:cubicBezTo>
                      <a:pt x="2539" y="241"/>
                      <a:pt x="2453" y="195"/>
                      <a:pt x="2361" y="149"/>
                    </a:cubicBezTo>
                    <a:cubicBezTo>
                      <a:pt x="2134" y="42"/>
                      <a:pt x="1919" y="0"/>
                      <a:pt x="17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6" name="Google Shape;196;p37"/>
              <p:cNvSpPr/>
              <p:nvPr/>
            </p:nvSpPr>
            <p:spPr>
              <a:xfrm>
                <a:off x="4806248" y="2123784"/>
                <a:ext cx="109991" cy="218232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10468" extrusionOk="0">
                    <a:moveTo>
                      <a:pt x="2637" y="0"/>
                    </a:moveTo>
                    <a:cubicBezTo>
                      <a:pt x="2433" y="0"/>
                      <a:pt x="2229" y="45"/>
                      <a:pt x="2044" y="136"/>
                    </a:cubicBezTo>
                    <a:cubicBezTo>
                      <a:pt x="1905" y="182"/>
                      <a:pt x="1779" y="268"/>
                      <a:pt x="1667" y="347"/>
                    </a:cubicBezTo>
                    <a:cubicBezTo>
                      <a:pt x="1515" y="453"/>
                      <a:pt x="1376" y="565"/>
                      <a:pt x="1244" y="684"/>
                    </a:cubicBezTo>
                    <a:cubicBezTo>
                      <a:pt x="959" y="949"/>
                      <a:pt x="721" y="1246"/>
                      <a:pt x="523" y="1577"/>
                    </a:cubicBezTo>
                    <a:cubicBezTo>
                      <a:pt x="424" y="1735"/>
                      <a:pt x="338" y="1914"/>
                      <a:pt x="265" y="2092"/>
                    </a:cubicBezTo>
                    <a:cubicBezTo>
                      <a:pt x="199" y="2264"/>
                      <a:pt x="140" y="2449"/>
                      <a:pt x="100" y="2634"/>
                    </a:cubicBezTo>
                    <a:cubicBezTo>
                      <a:pt x="60" y="2820"/>
                      <a:pt x="34" y="2998"/>
                      <a:pt x="14" y="3190"/>
                    </a:cubicBezTo>
                    <a:cubicBezTo>
                      <a:pt x="1" y="3335"/>
                      <a:pt x="1" y="3481"/>
                      <a:pt x="8" y="3633"/>
                    </a:cubicBezTo>
                    <a:lnTo>
                      <a:pt x="8" y="3639"/>
                    </a:lnTo>
                    <a:cubicBezTo>
                      <a:pt x="8" y="3857"/>
                      <a:pt x="186" y="4036"/>
                      <a:pt x="404" y="4049"/>
                    </a:cubicBezTo>
                    <a:cubicBezTo>
                      <a:pt x="408" y="4049"/>
                      <a:pt x="412" y="4049"/>
                      <a:pt x="416" y="4049"/>
                    </a:cubicBezTo>
                    <a:cubicBezTo>
                      <a:pt x="623" y="4049"/>
                      <a:pt x="814" y="3886"/>
                      <a:pt x="834" y="3679"/>
                    </a:cubicBezTo>
                    <a:cubicBezTo>
                      <a:pt x="854" y="3481"/>
                      <a:pt x="880" y="3282"/>
                      <a:pt x="933" y="3091"/>
                    </a:cubicBezTo>
                    <a:cubicBezTo>
                      <a:pt x="1006" y="2839"/>
                      <a:pt x="1105" y="2588"/>
                      <a:pt x="1244" y="2370"/>
                    </a:cubicBezTo>
                    <a:lnTo>
                      <a:pt x="1244" y="2892"/>
                    </a:lnTo>
                    <a:lnTo>
                      <a:pt x="272" y="6448"/>
                    </a:lnTo>
                    <a:cubicBezTo>
                      <a:pt x="259" y="6521"/>
                      <a:pt x="279" y="6594"/>
                      <a:pt x="325" y="6653"/>
                    </a:cubicBezTo>
                    <a:cubicBezTo>
                      <a:pt x="378" y="6713"/>
                      <a:pt x="444" y="6746"/>
                      <a:pt x="523" y="6746"/>
                    </a:cubicBezTo>
                    <a:lnTo>
                      <a:pt x="1330" y="6746"/>
                    </a:lnTo>
                    <a:lnTo>
                      <a:pt x="1475" y="10005"/>
                    </a:lnTo>
                    <a:cubicBezTo>
                      <a:pt x="1488" y="10256"/>
                      <a:pt x="1706" y="10467"/>
                      <a:pt x="1964" y="10467"/>
                    </a:cubicBezTo>
                    <a:cubicBezTo>
                      <a:pt x="2215" y="10467"/>
                      <a:pt x="2434" y="10262"/>
                      <a:pt x="2447" y="10005"/>
                    </a:cubicBezTo>
                    <a:lnTo>
                      <a:pt x="2625" y="6746"/>
                    </a:lnTo>
                    <a:lnTo>
                      <a:pt x="2665" y="6746"/>
                    </a:lnTo>
                    <a:lnTo>
                      <a:pt x="2817" y="10005"/>
                    </a:lnTo>
                    <a:cubicBezTo>
                      <a:pt x="2824" y="10256"/>
                      <a:pt x="3042" y="10467"/>
                      <a:pt x="3299" y="10467"/>
                    </a:cubicBezTo>
                    <a:cubicBezTo>
                      <a:pt x="3551" y="10467"/>
                      <a:pt x="3769" y="10262"/>
                      <a:pt x="3782" y="10005"/>
                    </a:cubicBezTo>
                    <a:lnTo>
                      <a:pt x="3960" y="6746"/>
                    </a:lnTo>
                    <a:lnTo>
                      <a:pt x="4760" y="6746"/>
                    </a:lnTo>
                    <a:cubicBezTo>
                      <a:pt x="4833" y="6746"/>
                      <a:pt x="4906" y="6713"/>
                      <a:pt x="4952" y="6653"/>
                    </a:cubicBezTo>
                    <a:cubicBezTo>
                      <a:pt x="5005" y="6594"/>
                      <a:pt x="5025" y="6528"/>
                      <a:pt x="5005" y="6442"/>
                    </a:cubicBezTo>
                    <a:lnTo>
                      <a:pt x="4040" y="2932"/>
                    </a:lnTo>
                    <a:lnTo>
                      <a:pt x="4040" y="2377"/>
                    </a:lnTo>
                    <a:cubicBezTo>
                      <a:pt x="4179" y="2595"/>
                      <a:pt x="4278" y="2839"/>
                      <a:pt x="4344" y="3091"/>
                    </a:cubicBezTo>
                    <a:cubicBezTo>
                      <a:pt x="4397" y="3282"/>
                      <a:pt x="4423" y="3481"/>
                      <a:pt x="4443" y="3679"/>
                    </a:cubicBezTo>
                    <a:cubicBezTo>
                      <a:pt x="4468" y="3889"/>
                      <a:pt x="4647" y="4050"/>
                      <a:pt x="4855" y="4050"/>
                    </a:cubicBezTo>
                    <a:cubicBezTo>
                      <a:pt x="4863" y="4050"/>
                      <a:pt x="4871" y="4049"/>
                      <a:pt x="4879" y="4049"/>
                    </a:cubicBezTo>
                    <a:cubicBezTo>
                      <a:pt x="5097" y="4036"/>
                      <a:pt x="5269" y="3851"/>
                      <a:pt x="5276" y="3639"/>
                    </a:cubicBezTo>
                    <a:cubicBezTo>
                      <a:pt x="5276" y="3500"/>
                      <a:pt x="5276" y="3368"/>
                      <a:pt x="5269" y="3236"/>
                    </a:cubicBezTo>
                    <a:cubicBezTo>
                      <a:pt x="5256" y="3051"/>
                      <a:pt x="5230" y="2872"/>
                      <a:pt x="5190" y="2694"/>
                    </a:cubicBezTo>
                    <a:cubicBezTo>
                      <a:pt x="5117" y="2317"/>
                      <a:pt x="4978" y="1954"/>
                      <a:pt x="4787" y="1623"/>
                    </a:cubicBezTo>
                    <a:cubicBezTo>
                      <a:pt x="4595" y="1293"/>
                      <a:pt x="4357" y="989"/>
                      <a:pt x="4079" y="724"/>
                    </a:cubicBezTo>
                    <a:cubicBezTo>
                      <a:pt x="3941" y="599"/>
                      <a:pt x="3802" y="480"/>
                      <a:pt x="3650" y="374"/>
                    </a:cubicBezTo>
                    <a:cubicBezTo>
                      <a:pt x="3537" y="294"/>
                      <a:pt x="3418" y="215"/>
                      <a:pt x="3286" y="156"/>
                    </a:cubicBezTo>
                    <a:cubicBezTo>
                      <a:pt x="3280" y="149"/>
                      <a:pt x="3266" y="142"/>
                      <a:pt x="3253" y="142"/>
                    </a:cubicBezTo>
                    <a:cubicBezTo>
                      <a:pt x="3061" y="48"/>
                      <a:pt x="2849" y="0"/>
                      <a:pt x="26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97" name="Google Shape;197;p37"/>
          <p:cNvSpPr txBox="1">
            <a:spLocks noGrp="1"/>
          </p:cNvSpPr>
          <p:nvPr>
            <p:ph type="ctrTitle"/>
          </p:nvPr>
        </p:nvSpPr>
        <p:spPr>
          <a:xfrm>
            <a:off x="1421050" y="2876675"/>
            <a:ext cx="6302100" cy="12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err="1">
                <a:solidFill>
                  <a:schemeClr val="dk1"/>
                </a:solidFill>
              </a:rPr>
              <a:t>Granhub</a:t>
            </a:r>
            <a:r>
              <a:rPr lang="en-GB" sz="2000" dirty="0">
                <a:solidFill>
                  <a:schemeClr val="dk1"/>
                </a:solidFill>
              </a:rPr>
              <a:t> Online Community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chemeClr val="dk2"/>
                </a:solidFill>
              </a:rPr>
              <a:t>The next steps</a:t>
            </a:r>
            <a:endParaRPr sz="4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9"/>
          <p:cNvGrpSpPr/>
          <p:nvPr/>
        </p:nvGrpSpPr>
        <p:grpSpPr>
          <a:xfrm>
            <a:off x="8230562" y="117588"/>
            <a:ext cx="717300" cy="717300"/>
            <a:chOff x="8230562" y="117588"/>
            <a:chExt cx="717300" cy="717300"/>
          </a:xfrm>
        </p:grpSpPr>
        <p:sp>
          <p:nvSpPr>
            <p:cNvPr id="245" name="Google Shape;245;p39"/>
            <p:cNvSpPr/>
            <p:nvPr/>
          </p:nvSpPr>
          <p:spPr>
            <a:xfrm>
              <a:off x="8230562" y="117588"/>
              <a:ext cx="717300" cy="717300"/>
            </a:xfrm>
            <a:prstGeom prst="octagon">
              <a:avLst>
                <a:gd name="adj" fmla="val 2928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8268367" y="155436"/>
              <a:ext cx="641700" cy="641700"/>
            </a:xfrm>
            <a:prstGeom prst="octagon">
              <a:avLst>
                <a:gd name="adj" fmla="val 2928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39"/>
            <p:cNvGrpSpPr/>
            <p:nvPr/>
          </p:nvGrpSpPr>
          <p:grpSpPr>
            <a:xfrm>
              <a:off x="8456811" y="334176"/>
              <a:ext cx="264849" cy="284129"/>
              <a:chOff x="5960550" y="2519275"/>
              <a:chExt cx="332850" cy="357125"/>
            </a:xfrm>
          </p:grpSpPr>
          <p:sp>
            <p:nvSpPr>
              <p:cNvPr id="248" name="Google Shape;248;p39"/>
              <p:cNvSpPr/>
              <p:nvPr/>
            </p:nvSpPr>
            <p:spPr>
              <a:xfrm>
                <a:off x="6088300" y="2519275"/>
                <a:ext cx="785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002" extrusionOk="0">
                    <a:moveTo>
                      <a:pt x="1569" y="0"/>
                    </a:moveTo>
                    <a:cubicBezTo>
                      <a:pt x="1047" y="0"/>
                      <a:pt x="553" y="283"/>
                      <a:pt x="285" y="727"/>
                    </a:cubicBezTo>
                    <a:cubicBezTo>
                      <a:pt x="7" y="1183"/>
                      <a:pt x="1" y="1772"/>
                      <a:pt x="265" y="2234"/>
                    </a:cubicBezTo>
                    <a:cubicBezTo>
                      <a:pt x="523" y="2697"/>
                      <a:pt x="1012" y="2995"/>
                      <a:pt x="1541" y="3001"/>
                    </a:cubicBezTo>
                    <a:lnTo>
                      <a:pt x="1574" y="3001"/>
                    </a:lnTo>
                    <a:cubicBezTo>
                      <a:pt x="2096" y="3001"/>
                      <a:pt x="2598" y="2717"/>
                      <a:pt x="2863" y="2268"/>
                    </a:cubicBezTo>
                    <a:cubicBezTo>
                      <a:pt x="3134" y="1805"/>
                      <a:pt x="3140" y="1217"/>
                      <a:pt x="2869" y="754"/>
                    </a:cubicBezTo>
                    <a:cubicBezTo>
                      <a:pt x="2612" y="298"/>
                      <a:pt x="2116" y="7"/>
                      <a:pt x="1587" y="0"/>
                    </a:cubicBezTo>
                    <a:cubicBezTo>
                      <a:pt x="1581" y="0"/>
                      <a:pt x="1575" y="0"/>
                      <a:pt x="1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49" name="Google Shape;249;p39"/>
              <p:cNvSpPr/>
              <p:nvPr/>
            </p:nvSpPr>
            <p:spPr>
              <a:xfrm>
                <a:off x="6223800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91" y="1"/>
                    </a:moveTo>
                    <a:cubicBezTo>
                      <a:pt x="760" y="1"/>
                      <a:pt x="531" y="81"/>
                      <a:pt x="358" y="231"/>
                    </a:cubicBezTo>
                    <a:cubicBezTo>
                      <a:pt x="160" y="396"/>
                      <a:pt x="34" y="641"/>
                      <a:pt x="21" y="905"/>
                    </a:cubicBezTo>
                    <a:cubicBezTo>
                      <a:pt x="1" y="1169"/>
                      <a:pt x="100" y="1427"/>
                      <a:pt x="279" y="1619"/>
                    </a:cubicBezTo>
                    <a:cubicBezTo>
                      <a:pt x="457" y="1811"/>
                      <a:pt x="715" y="1923"/>
                      <a:pt x="979" y="1923"/>
                    </a:cubicBezTo>
                    <a:cubicBezTo>
                      <a:pt x="1435" y="1923"/>
                      <a:pt x="1839" y="1579"/>
                      <a:pt x="1918" y="1130"/>
                    </a:cubicBezTo>
                    <a:cubicBezTo>
                      <a:pt x="1964" y="872"/>
                      <a:pt x="1905" y="594"/>
                      <a:pt x="1739" y="383"/>
                    </a:cubicBezTo>
                    <a:cubicBezTo>
                      <a:pt x="1587" y="178"/>
                      <a:pt x="1349" y="39"/>
                      <a:pt x="1092" y="6"/>
                    </a:cubicBezTo>
                    <a:cubicBezTo>
                      <a:pt x="1058" y="3"/>
                      <a:pt x="1025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0" name="Google Shape;250;p39"/>
              <p:cNvSpPr/>
              <p:nvPr/>
            </p:nvSpPr>
            <p:spPr>
              <a:xfrm>
                <a:off x="5960550" y="2596675"/>
                <a:ext cx="33285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1189" extrusionOk="0">
                    <a:moveTo>
                      <a:pt x="6685" y="0"/>
                    </a:moveTo>
                    <a:cubicBezTo>
                      <a:pt x="6414" y="0"/>
                      <a:pt x="6144" y="68"/>
                      <a:pt x="5891" y="203"/>
                    </a:cubicBezTo>
                    <a:cubicBezTo>
                      <a:pt x="5256" y="540"/>
                      <a:pt x="4747" y="1075"/>
                      <a:pt x="4423" y="1697"/>
                    </a:cubicBezTo>
                    <a:cubicBezTo>
                      <a:pt x="4245" y="2034"/>
                      <a:pt x="4119" y="2384"/>
                      <a:pt x="4027" y="2748"/>
                    </a:cubicBezTo>
                    <a:cubicBezTo>
                      <a:pt x="3927" y="3111"/>
                      <a:pt x="3874" y="3481"/>
                      <a:pt x="3841" y="3851"/>
                    </a:cubicBezTo>
                    <a:cubicBezTo>
                      <a:pt x="3808" y="4189"/>
                      <a:pt x="3808" y="4526"/>
                      <a:pt x="3808" y="4863"/>
                    </a:cubicBezTo>
                    <a:cubicBezTo>
                      <a:pt x="3808" y="4863"/>
                      <a:pt x="3802" y="4869"/>
                      <a:pt x="3802" y="4869"/>
                    </a:cubicBezTo>
                    <a:cubicBezTo>
                      <a:pt x="3802" y="4869"/>
                      <a:pt x="3694" y="4947"/>
                      <a:pt x="3573" y="4947"/>
                    </a:cubicBezTo>
                    <a:cubicBezTo>
                      <a:pt x="3557" y="4947"/>
                      <a:pt x="3540" y="4945"/>
                      <a:pt x="3524" y="4942"/>
                    </a:cubicBezTo>
                    <a:cubicBezTo>
                      <a:pt x="3465" y="4929"/>
                      <a:pt x="3412" y="4909"/>
                      <a:pt x="3359" y="4889"/>
                    </a:cubicBezTo>
                    <a:cubicBezTo>
                      <a:pt x="3247" y="4843"/>
                      <a:pt x="3141" y="4784"/>
                      <a:pt x="3035" y="4717"/>
                    </a:cubicBezTo>
                    <a:cubicBezTo>
                      <a:pt x="2837" y="4605"/>
                      <a:pt x="2652" y="4473"/>
                      <a:pt x="2473" y="4327"/>
                    </a:cubicBezTo>
                    <a:cubicBezTo>
                      <a:pt x="2262" y="4148"/>
                      <a:pt x="2029" y="4065"/>
                      <a:pt x="1796" y="4065"/>
                    </a:cubicBezTo>
                    <a:cubicBezTo>
                      <a:pt x="1643" y="4065"/>
                      <a:pt x="1490" y="4101"/>
                      <a:pt x="1343" y="4169"/>
                    </a:cubicBezTo>
                    <a:cubicBezTo>
                      <a:pt x="675" y="4486"/>
                      <a:pt x="272" y="5160"/>
                      <a:pt x="113" y="5848"/>
                    </a:cubicBezTo>
                    <a:cubicBezTo>
                      <a:pt x="21" y="6258"/>
                      <a:pt x="1" y="6674"/>
                      <a:pt x="1" y="7090"/>
                    </a:cubicBezTo>
                    <a:cubicBezTo>
                      <a:pt x="8" y="7236"/>
                      <a:pt x="127" y="7361"/>
                      <a:pt x="272" y="7375"/>
                    </a:cubicBezTo>
                    <a:cubicBezTo>
                      <a:pt x="276" y="7375"/>
                      <a:pt x="280" y="7375"/>
                      <a:pt x="284" y="7375"/>
                    </a:cubicBezTo>
                    <a:cubicBezTo>
                      <a:pt x="431" y="7375"/>
                      <a:pt x="563" y="7258"/>
                      <a:pt x="569" y="7110"/>
                    </a:cubicBezTo>
                    <a:cubicBezTo>
                      <a:pt x="602" y="6720"/>
                      <a:pt x="655" y="6324"/>
                      <a:pt x="794" y="5953"/>
                    </a:cubicBezTo>
                    <a:lnTo>
                      <a:pt x="807" y="6284"/>
                    </a:lnTo>
                    <a:lnTo>
                      <a:pt x="318" y="8479"/>
                    </a:lnTo>
                    <a:cubicBezTo>
                      <a:pt x="305" y="8531"/>
                      <a:pt x="318" y="8584"/>
                      <a:pt x="351" y="8624"/>
                    </a:cubicBezTo>
                    <a:cubicBezTo>
                      <a:pt x="384" y="8664"/>
                      <a:pt x="437" y="8683"/>
                      <a:pt x="483" y="8683"/>
                    </a:cubicBezTo>
                    <a:lnTo>
                      <a:pt x="887" y="8683"/>
                    </a:lnTo>
                    <a:lnTo>
                      <a:pt x="999" y="10852"/>
                    </a:lnTo>
                    <a:cubicBezTo>
                      <a:pt x="1006" y="11023"/>
                      <a:pt x="1158" y="11162"/>
                      <a:pt x="1330" y="11162"/>
                    </a:cubicBezTo>
                    <a:cubicBezTo>
                      <a:pt x="1501" y="11162"/>
                      <a:pt x="1653" y="11023"/>
                      <a:pt x="1660" y="10852"/>
                    </a:cubicBezTo>
                    <a:lnTo>
                      <a:pt x="1766" y="8683"/>
                    </a:lnTo>
                    <a:lnTo>
                      <a:pt x="1799" y="8683"/>
                    </a:lnTo>
                    <a:lnTo>
                      <a:pt x="1911" y="10852"/>
                    </a:lnTo>
                    <a:cubicBezTo>
                      <a:pt x="1924" y="11023"/>
                      <a:pt x="2070" y="11162"/>
                      <a:pt x="2242" y="11162"/>
                    </a:cubicBezTo>
                    <a:cubicBezTo>
                      <a:pt x="2420" y="11162"/>
                      <a:pt x="2566" y="11023"/>
                      <a:pt x="2579" y="10852"/>
                    </a:cubicBezTo>
                    <a:lnTo>
                      <a:pt x="2678" y="8683"/>
                    </a:lnTo>
                    <a:lnTo>
                      <a:pt x="3088" y="8683"/>
                    </a:lnTo>
                    <a:cubicBezTo>
                      <a:pt x="3134" y="8683"/>
                      <a:pt x="3187" y="8664"/>
                      <a:pt x="3220" y="8624"/>
                    </a:cubicBezTo>
                    <a:cubicBezTo>
                      <a:pt x="3253" y="8584"/>
                      <a:pt x="3266" y="8531"/>
                      <a:pt x="3253" y="8479"/>
                    </a:cubicBezTo>
                    <a:lnTo>
                      <a:pt x="2771" y="6284"/>
                    </a:lnTo>
                    <a:lnTo>
                      <a:pt x="2784" y="5405"/>
                    </a:lnTo>
                    <a:cubicBezTo>
                      <a:pt x="3018" y="5497"/>
                      <a:pt x="3275" y="5578"/>
                      <a:pt x="3528" y="5578"/>
                    </a:cubicBezTo>
                    <a:cubicBezTo>
                      <a:pt x="3546" y="5578"/>
                      <a:pt x="3565" y="5578"/>
                      <a:pt x="3584" y="5577"/>
                    </a:cubicBezTo>
                    <a:cubicBezTo>
                      <a:pt x="3722" y="5570"/>
                      <a:pt x="3855" y="5537"/>
                      <a:pt x="3967" y="5458"/>
                    </a:cubicBezTo>
                    <a:cubicBezTo>
                      <a:pt x="4040" y="5411"/>
                      <a:pt x="4093" y="5352"/>
                      <a:pt x="4145" y="5286"/>
                    </a:cubicBezTo>
                    <a:cubicBezTo>
                      <a:pt x="4172" y="5292"/>
                      <a:pt x="4205" y="5299"/>
                      <a:pt x="4238" y="5299"/>
                    </a:cubicBezTo>
                    <a:cubicBezTo>
                      <a:pt x="4246" y="5300"/>
                      <a:pt x="4254" y="5300"/>
                      <a:pt x="4261" y="5300"/>
                    </a:cubicBezTo>
                    <a:cubicBezTo>
                      <a:pt x="4483" y="5300"/>
                      <a:pt x="4682" y="5119"/>
                      <a:pt x="4701" y="4896"/>
                    </a:cubicBezTo>
                    <a:cubicBezTo>
                      <a:pt x="4707" y="4784"/>
                      <a:pt x="4714" y="4671"/>
                      <a:pt x="4727" y="4559"/>
                    </a:cubicBezTo>
                    <a:cubicBezTo>
                      <a:pt x="4747" y="4387"/>
                      <a:pt x="4773" y="4215"/>
                      <a:pt x="4800" y="4043"/>
                    </a:cubicBezTo>
                    <a:cubicBezTo>
                      <a:pt x="4853" y="3680"/>
                      <a:pt x="4952" y="3323"/>
                      <a:pt x="5078" y="2979"/>
                    </a:cubicBezTo>
                    <a:cubicBezTo>
                      <a:pt x="5111" y="2893"/>
                      <a:pt x="5144" y="2807"/>
                      <a:pt x="5183" y="2728"/>
                    </a:cubicBezTo>
                    <a:lnTo>
                      <a:pt x="5203" y="3785"/>
                    </a:lnTo>
                    <a:lnTo>
                      <a:pt x="4344" y="7632"/>
                    </a:lnTo>
                    <a:cubicBezTo>
                      <a:pt x="4331" y="7718"/>
                      <a:pt x="4350" y="7811"/>
                      <a:pt x="4410" y="7877"/>
                    </a:cubicBezTo>
                    <a:cubicBezTo>
                      <a:pt x="4469" y="7950"/>
                      <a:pt x="4549" y="7989"/>
                      <a:pt x="4641" y="7989"/>
                    </a:cubicBezTo>
                    <a:lnTo>
                      <a:pt x="5315" y="7989"/>
                    </a:lnTo>
                    <a:lnTo>
                      <a:pt x="5448" y="10700"/>
                    </a:lnTo>
                    <a:cubicBezTo>
                      <a:pt x="5461" y="10971"/>
                      <a:pt x="5692" y="11189"/>
                      <a:pt x="5970" y="11189"/>
                    </a:cubicBezTo>
                    <a:cubicBezTo>
                      <a:pt x="5974" y="11189"/>
                      <a:pt x="5978" y="11189"/>
                      <a:pt x="5982" y="11189"/>
                    </a:cubicBezTo>
                    <a:cubicBezTo>
                      <a:pt x="6241" y="11189"/>
                      <a:pt x="6472" y="10973"/>
                      <a:pt x="6485" y="10706"/>
                    </a:cubicBezTo>
                    <a:cubicBezTo>
                      <a:pt x="6485" y="10706"/>
                      <a:pt x="6485" y="10700"/>
                      <a:pt x="6485" y="10700"/>
                    </a:cubicBezTo>
                    <a:lnTo>
                      <a:pt x="6631" y="7989"/>
                    </a:lnTo>
                    <a:lnTo>
                      <a:pt x="6750" y="7989"/>
                    </a:lnTo>
                    <a:lnTo>
                      <a:pt x="6882" y="10700"/>
                    </a:lnTo>
                    <a:cubicBezTo>
                      <a:pt x="6895" y="10971"/>
                      <a:pt x="7127" y="11189"/>
                      <a:pt x="7398" y="11189"/>
                    </a:cubicBezTo>
                    <a:cubicBezTo>
                      <a:pt x="7402" y="11189"/>
                      <a:pt x="7406" y="11189"/>
                      <a:pt x="7410" y="11189"/>
                    </a:cubicBezTo>
                    <a:cubicBezTo>
                      <a:pt x="7675" y="11189"/>
                      <a:pt x="7900" y="10973"/>
                      <a:pt x="7920" y="10706"/>
                    </a:cubicBezTo>
                    <a:cubicBezTo>
                      <a:pt x="7920" y="10706"/>
                      <a:pt x="7920" y="10700"/>
                      <a:pt x="7920" y="10700"/>
                    </a:cubicBezTo>
                    <a:lnTo>
                      <a:pt x="8059" y="7989"/>
                    </a:lnTo>
                    <a:lnTo>
                      <a:pt x="8713" y="7989"/>
                    </a:lnTo>
                    <a:cubicBezTo>
                      <a:pt x="8806" y="7989"/>
                      <a:pt x="8892" y="7950"/>
                      <a:pt x="8944" y="7877"/>
                    </a:cubicBezTo>
                    <a:cubicBezTo>
                      <a:pt x="9004" y="7811"/>
                      <a:pt x="9024" y="7718"/>
                      <a:pt x="9011" y="7626"/>
                    </a:cubicBezTo>
                    <a:lnTo>
                      <a:pt x="8164" y="3766"/>
                    </a:lnTo>
                    <a:lnTo>
                      <a:pt x="8178" y="2728"/>
                    </a:lnTo>
                    <a:cubicBezTo>
                      <a:pt x="8323" y="3071"/>
                      <a:pt x="8422" y="3501"/>
                      <a:pt x="8488" y="3865"/>
                    </a:cubicBezTo>
                    <a:cubicBezTo>
                      <a:pt x="8548" y="4182"/>
                      <a:pt x="8581" y="4506"/>
                      <a:pt x="8607" y="4823"/>
                    </a:cubicBezTo>
                    <a:cubicBezTo>
                      <a:pt x="8607" y="4836"/>
                      <a:pt x="8607" y="4843"/>
                      <a:pt x="8614" y="4850"/>
                    </a:cubicBezTo>
                    <a:cubicBezTo>
                      <a:pt x="8633" y="5073"/>
                      <a:pt x="8825" y="5253"/>
                      <a:pt x="9053" y="5253"/>
                    </a:cubicBezTo>
                    <a:cubicBezTo>
                      <a:pt x="9061" y="5253"/>
                      <a:pt x="9069" y="5253"/>
                      <a:pt x="9077" y="5253"/>
                    </a:cubicBezTo>
                    <a:cubicBezTo>
                      <a:pt x="9096" y="5253"/>
                      <a:pt x="9123" y="5253"/>
                      <a:pt x="9143" y="5246"/>
                    </a:cubicBezTo>
                    <a:cubicBezTo>
                      <a:pt x="9196" y="5332"/>
                      <a:pt x="9255" y="5405"/>
                      <a:pt x="9341" y="5458"/>
                    </a:cubicBezTo>
                    <a:cubicBezTo>
                      <a:pt x="9453" y="5537"/>
                      <a:pt x="9592" y="5570"/>
                      <a:pt x="9724" y="5577"/>
                    </a:cubicBezTo>
                    <a:cubicBezTo>
                      <a:pt x="9744" y="5578"/>
                      <a:pt x="9763" y="5578"/>
                      <a:pt x="9782" y="5578"/>
                    </a:cubicBezTo>
                    <a:cubicBezTo>
                      <a:pt x="10039" y="5578"/>
                      <a:pt x="10290" y="5497"/>
                      <a:pt x="10524" y="5405"/>
                    </a:cubicBezTo>
                    <a:lnTo>
                      <a:pt x="10524" y="5405"/>
                    </a:lnTo>
                    <a:lnTo>
                      <a:pt x="10432" y="7097"/>
                    </a:lnTo>
                    <a:cubicBezTo>
                      <a:pt x="10425" y="7309"/>
                      <a:pt x="10471" y="7494"/>
                      <a:pt x="10564" y="7666"/>
                    </a:cubicBezTo>
                    <a:lnTo>
                      <a:pt x="10716" y="10852"/>
                    </a:lnTo>
                    <a:cubicBezTo>
                      <a:pt x="10729" y="11023"/>
                      <a:pt x="10875" y="11162"/>
                      <a:pt x="11053" y="11162"/>
                    </a:cubicBezTo>
                    <a:cubicBezTo>
                      <a:pt x="11225" y="11162"/>
                      <a:pt x="11370" y="11023"/>
                      <a:pt x="11384" y="10852"/>
                    </a:cubicBezTo>
                    <a:lnTo>
                      <a:pt x="11516" y="8340"/>
                    </a:lnTo>
                    <a:lnTo>
                      <a:pt x="11635" y="10852"/>
                    </a:lnTo>
                    <a:cubicBezTo>
                      <a:pt x="11641" y="11023"/>
                      <a:pt x="11793" y="11162"/>
                      <a:pt x="11965" y="11162"/>
                    </a:cubicBezTo>
                    <a:cubicBezTo>
                      <a:pt x="12137" y="11162"/>
                      <a:pt x="12289" y="11023"/>
                      <a:pt x="12296" y="10852"/>
                    </a:cubicBezTo>
                    <a:lnTo>
                      <a:pt x="12461" y="7659"/>
                    </a:lnTo>
                    <a:cubicBezTo>
                      <a:pt x="12554" y="7487"/>
                      <a:pt x="12587" y="7295"/>
                      <a:pt x="12580" y="7097"/>
                    </a:cubicBezTo>
                    <a:cubicBezTo>
                      <a:pt x="12573" y="7005"/>
                      <a:pt x="12567" y="6912"/>
                      <a:pt x="12560" y="6819"/>
                    </a:cubicBezTo>
                    <a:cubicBezTo>
                      <a:pt x="12547" y="6529"/>
                      <a:pt x="12534" y="6238"/>
                      <a:pt x="12514" y="5953"/>
                    </a:cubicBezTo>
                    <a:lnTo>
                      <a:pt x="12514" y="5953"/>
                    </a:lnTo>
                    <a:cubicBezTo>
                      <a:pt x="12653" y="6324"/>
                      <a:pt x="12706" y="6720"/>
                      <a:pt x="12739" y="7110"/>
                    </a:cubicBezTo>
                    <a:cubicBezTo>
                      <a:pt x="12752" y="7258"/>
                      <a:pt x="12877" y="7375"/>
                      <a:pt x="13024" y="7375"/>
                    </a:cubicBezTo>
                    <a:cubicBezTo>
                      <a:pt x="13028" y="7375"/>
                      <a:pt x="13032" y="7375"/>
                      <a:pt x="13036" y="7375"/>
                    </a:cubicBezTo>
                    <a:cubicBezTo>
                      <a:pt x="13188" y="7361"/>
                      <a:pt x="13307" y="7236"/>
                      <a:pt x="13307" y="7090"/>
                    </a:cubicBezTo>
                    <a:cubicBezTo>
                      <a:pt x="13314" y="6674"/>
                      <a:pt x="13287" y="6258"/>
                      <a:pt x="13195" y="5848"/>
                    </a:cubicBezTo>
                    <a:cubicBezTo>
                      <a:pt x="13036" y="5160"/>
                      <a:pt x="12633" y="4486"/>
                      <a:pt x="11972" y="4169"/>
                    </a:cubicBezTo>
                    <a:cubicBezTo>
                      <a:pt x="11825" y="4101"/>
                      <a:pt x="11672" y="4065"/>
                      <a:pt x="11519" y="4065"/>
                    </a:cubicBezTo>
                    <a:cubicBezTo>
                      <a:pt x="11285" y="4065"/>
                      <a:pt x="11050" y="4148"/>
                      <a:pt x="10835" y="4327"/>
                    </a:cubicBezTo>
                    <a:cubicBezTo>
                      <a:pt x="10663" y="4473"/>
                      <a:pt x="10471" y="4605"/>
                      <a:pt x="10280" y="4717"/>
                    </a:cubicBezTo>
                    <a:cubicBezTo>
                      <a:pt x="10174" y="4784"/>
                      <a:pt x="10062" y="4843"/>
                      <a:pt x="9949" y="4889"/>
                    </a:cubicBezTo>
                    <a:cubicBezTo>
                      <a:pt x="9896" y="4909"/>
                      <a:pt x="9843" y="4929"/>
                      <a:pt x="9791" y="4942"/>
                    </a:cubicBezTo>
                    <a:cubicBezTo>
                      <a:pt x="9753" y="4947"/>
                      <a:pt x="9707" y="4957"/>
                      <a:pt x="9666" y="4957"/>
                    </a:cubicBezTo>
                    <a:cubicBezTo>
                      <a:pt x="9657" y="4957"/>
                      <a:pt x="9647" y="4957"/>
                      <a:pt x="9639" y="4955"/>
                    </a:cubicBezTo>
                    <a:cubicBezTo>
                      <a:pt x="9632" y="4949"/>
                      <a:pt x="9513" y="4869"/>
                      <a:pt x="9513" y="4869"/>
                    </a:cubicBezTo>
                    <a:cubicBezTo>
                      <a:pt x="9506" y="4869"/>
                      <a:pt x="9500" y="4863"/>
                      <a:pt x="9500" y="4863"/>
                    </a:cubicBezTo>
                    <a:cubicBezTo>
                      <a:pt x="9500" y="4850"/>
                      <a:pt x="9500" y="4830"/>
                      <a:pt x="9500" y="4817"/>
                    </a:cubicBezTo>
                    <a:cubicBezTo>
                      <a:pt x="9500" y="4665"/>
                      <a:pt x="9506" y="4512"/>
                      <a:pt x="9500" y="4367"/>
                    </a:cubicBezTo>
                    <a:cubicBezTo>
                      <a:pt x="9500" y="4367"/>
                      <a:pt x="9500" y="4367"/>
                      <a:pt x="9500" y="4354"/>
                    </a:cubicBezTo>
                    <a:cubicBezTo>
                      <a:pt x="9500" y="4345"/>
                      <a:pt x="9500" y="4339"/>
                      <a:pt x="9500" y="4334"/>
                    </a:cubicBezTo>
                    <a:cubicBezTo>
                      <a:pt x="9493" y="3984"/>
                      <a:pt x="9467" y="3633"/>
                      <a:pt x="9414" y="3283"/>
                    </a:cubicBezTo>
                    <a:cubicBezTo>
                      <a:pt x="9354" y="2913"/>
                      <a:pt x="9262" y="2543"/>
                      <a:pt x="9130" y="2186"/>
                    </a:cubicBezTo>
                    <a:cubicBezTo>
                      <a:pt x="8885" y="1505"/>
                      <a:pt x="8469" y="857"/>
                      <a:pt x="7874" y="441"/>
                    </a:cubicBezTo>
                    <a:cubicBezTo>
                      <a:pt x="7748" y="355"/>
                      <a:pt x="7616" y="282"/>
                      <a:pt x="7484" y="209"/>
                    </a:cubicBezTo>
                    <a:cubicBezTo>
                      <a:pt x="7231" y="70"/>
                      <a:pt x="6958" y="0"/>
                      <a:pt x="6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1" name="Google Shape;251;p39"/>
              <p:cNvSpPr/>
              <p:nvPr/>
            </p:nvSpPr>
            <p:spPr>
              <a:xfrm>
                <a:off x="5980875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80" y="1"/>
                    </a:moveTo>
                    <a:cubicBezTo>
                      <a:pt x="947" y="1"/>
                      <a:pt x="913" y="3"/>
                      <a:pt x="880" y="6"/>
                    </a:cubicBezTo>
                    <a:cubicBezTo>
                      <a:pt x="622" y="39"/>
                      <a:pt x="384" y="178"/>
                      <a:pt x="226" y="383"/>
                    </a:cubicBezTo>
                    <a:cubicBezTo>
                      <a:pt x="67" y="594"/>
                      <a:pt x="1" y="872"/>
                      <a:pt x="47" y="1130"/>
                    </a:cubicBezTo>
                    <a:cubicBezTo>
                      <a:pt x="127" y="1579"/>
                      <a:pt x="536" y="1923"/>
                      <a:pt x="992" y="1923"/>
                    </a:cubicBezTo>
                    <a:cubicBezTo>
                      <a:pt x="1257" y="1923"/>
                      <a:pt x="1508" y="1811"/>
                      <a:pt x="1687" y="1619"/>
                    </a:cubicBezTo>
                    <a:cubicBezTo>
                      <a:pt x="1872" y="1427"/>
                      <a:pt x="1964" y="1169"/>
                      <a:pt x="1951" y="905"/>
                    </a:cubicBezTo>
                    <a:cubicBezTo>
                      <a:pt x="1931" y="641"/>
                      <a:pt x="1812" y="396"/>
                      <a:pt x="1614" y="231"/>
                    </a:cubicBezTo>
                    <a:cubicBezTo>
                      <a:pt x="1435" y="81"/>
                      <a:pt x="1210" y="1"/>
                      <a:pt x="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52" name="Google Shape;252;p39"/>
          <p:cNvGrpSpPr/>
          <p:nvPr/>
        </p:nvGrpSpPr>
        <p:grpSpPr>
          <a:xfrm>
            <a:off x="310188" y="183362"/>
            <a:ext cx="805800" cy="805800"/>
            <a:chOff x="310188" y="183362"/>
            <a:chExt cx="805800" cy="805800"/>
          </a:xfrm>
        </p:grpSpPr>
        <p:sp>
          <p:nvSpPr>
            <p:cNvPr id="253" name="Google Shape;253;p39"/>
            <p:cNvSpPr/>
            <p:nvPr/>
          </p:nvSpPr>
          <p:spPr>
            <a:xfrm>
              <a:off x="310188" y="183362"/>
              <a:ext cx="805800" cy="8058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378022" y="251212"/>
              <a:ext cx="670200" cy="670200"/>
            </a:xfrm>
            <a:prstGeom prst="diamond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39"/>
            <p:cNvGrpSpPr/>
            <p:nvPr/>
          </p:nvGrpSpPr>
          <p:grpSpPr>
            <a:xfrm>
              <a:off x="575759" y="440939"/>
              <a:ext cx="274669" cy="290718"/>
              <a:chOff x="3278493" y="2036478"/>
              <a:chExt cx="287883" cy="304704"/>
            </a:xfrm>
          </p:grpSpPr>
          <p:sp>
            <p:nvSpPr>
              <p:cNvPr id="256" name="Google Shape;256;p39"/>
              <p:cNvSpPr/>
              <p:nvPr/>
            </p:nvSpPr>
            <p:spPr>
              <a:xfrm>
                <a:off x="3306178" y="2036478"/>
                <a:ext cx="62042" cy="61896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2969" extrusionOk="0">
                    <a:moveTo>
                      <a:pt x="1488" y="1"/>
                    </a:moveTo>
                    <a:cubicBezTo>
                      <a:pt x="669" y="1"/>
                      <a:pt x="1" y="662"/>
                      <a:pt x="1" y="1481"/>
                    </a:cubicBezTo>
                    <a:cubicBezTo>
                      <a:pt x="1" y="2301"/>
                      <a:pt x="669" y="2969"/>
                      <a:pt x="1488" y="2969"/>
                    </a:cubicBezTo>
                    <a:cubicBezTo>
                      <a:pt x="2308" y="2969"/>
                      <a:pt x="2976" y="2301"/>
                      <a:pt x="2976" y="1481"/>
                    </a:cubicBezTo>
                    <a:cubicBezTo>
                      <a:pt x="2976" y="662"/>
                      <a:pt x="2308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>
                <a:off x="3509431" y="2152218"/>
                <a:ext cx="40277" cy="39172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879" extrusionOk="0">
                    <a:moveTo>
                      <a:pt x="956" y="1"/>
                    </a:moveTo>
                    <a:cubicBezTo>
                      <a:pt x="736" y="1"/>
                      <a:pt x="520" y="79"/>
                      <a:pt x="351" y="219"/>
                    </a:cubicBezTo>
                    <a:cubicBezTo>
                      <a:pt x="153" y="385"/>
                      <a:pt x="34" y="629"/>
                      <a:pt x="21" y="887"/>
                    </a:cubicBezTo>
                    <a:cubicBezTo>
                      <a:pt x="1" y="1145"/>
                      <a:pt x="100" y="1396"/>
                      <a:pt x="272" y="1588"/>
                    </a:cubicBezTo>
                    <a:cubicBezTo>
                      <a:pt x="450" y="1773"/>
                      <a:pt x="702" y="1879"/>
                      <a:pt x="959" y="1879"/>
                    </a:cubicBezTo>
                    <a:cubicBezTo>
                      <a:pt x="1409" y="1879"/>
                      <a:pt x="1805" y="1548"/>
                      <a:pt x="1885" y="1105"/>
                    </a:cubicBezTo>
                    <a:cubicBezTo>
                      <a:pt x="1931" y="847"/>
                      <a:pt x="1865" y="583"/>
                      <a:pt x="1713" y="371"/>
                    </a:cubicBezTo>
                    <a:cubicBezTo>
                      <a:pt x="1554" y="173"/>
                      <a:pt x="1323" y="34"/>
                      <a:pt x="1072" y="8"/>
                    </a:cubicBezTo>
                    <a:cubicBezTo>
                      <a:pt x="1033" y="3"/>
                      <a:pt x="994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8" name="Google Shape;258;p39"/>
              <p:cNvSpPr/>
              <p:nvPr/>
            </p:nvSpPr>
            <p:spPr>
              <a:xfrm>
                <a:off x="3278493" y="2100081"/>
                <a:ext cx="287883" cy="241101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11565" extrusionOk="0">
                    <a:moveTo>
                      <a:pt x="6164" y="2116"/>
                    </a:moveTo>
                    <a:cubicBezTo>
                      <a:pt x="6185" y="2116"/>
                      <a:pt x="6206" y="2117"/>
                      <a:pt x="6227" y="2119"/>
                    </a:cubicBezTo>
                    <a:cubicBezTo>
                      <a:pt x="6505" y="2145"/>
                      <a:pt x="6743" y="2363"/>
                      <a:pt x="6789" y="2641"/>
                    </a:cubicBezTo>
                    <a:cubicBezTo>
                      <a:pt x="6796" y="2694"/>
                      <a:pt x="6796" y="2753"/>
                      <a:pt x="6789" y="2806"/>
                    </a:cubicBezTo>
                    <a:cubicBezTo>
                      <a:pt x="6880" y="2764"/>
                      <a:pt x="6978" y="2741"/>
                      <a:pt x="7078" y="2741"/>
                    </a:cubicBezTo>
                    <a:cubicBezTo>
                      <a:pt x="7167" y="2741"/>
                      <a:pt x="7257" y="2759"/>
                      <a:pt x="7344" y="2800"/>
                    </a:cubicBezTo>
                    <a:lnTo>
                      <a:pt x="8488" y="3315"/>
                    </a:lnTo>
                    <a:cubicBezTo>
                      <a:pt x="8812" y="3467"/>
                      <a:pt x="8950" y="3844"/>
                      <a:pt x="8805" y="4168"/>
                    </a:cubicBezTo>
                    <a:cubicBezTo>
                      <a:pt x="8824" y="4129"/>
                      <a:pt x="8842" y="4091"/>
                      <a:pt x="8847" y="4080"/>
                    </a:cubicBezTo>
                    <a:lnTo>
                      <a:pt x="8847" y="4080"/>
                    </a:lnTo>
                    <a:cubicBezTo>
                      <a:pt x="8843" y="4089"/>
                      <a:pt x="8831" y="4117"/>
                      <a:pt x="8805" y="4175"/>
                    </a:cubicBezTo>
                    <a:cubicBezTo>
                      <a:pt x="8805" y="4175"/>
                      <a:pt x="8805" y="4175"/>
                      <a:pt x="8805" y="4175"/>
                    </a:cubicBezTo>
                    <a:lnTo>
                      <a:pt x="8805" y="4175"/>
                    </a:lnTo>
                    <a:cubicBezTo>
                      <a:pt x="8804" y="4178"/>
                      <a:pt x="8802" y="4181"/>
                      <a:pt x="8801" y="4183"/>
                    </a:cubicBezTo>
                    <a:lnTo>
                      <a:pt x="8801" y="4183"/>
                    </a:lnTo>
                    <a:cubicBezTo>
                      <a:pt x="8693" y="4415"/>
                      <a:pt x="8462" y="4550"/>
                      <a:pt x="8220" y="4550"/>
                    </a:cubicBezTo>
                    <a:cubicBezTo>
                      <a:pt x="8130" y="4550"/>
                      <a:pt x="8039" y="4531"/>
                      <a:pt x="7952" y="4492"/>
                    </a:cubicBezTo>
                    <a:lnTo>
                      <a:pt x="7000" y="4056"/>
                    </a:lnTo>
                    <a:cubicBezTo>
                      <a:pt x="7139" y="3923"/>
                      <a:pt x="7139" y="3685"/>
                      <a:pt x="7000" y="3547"/>
                    </a:cubicBezTo>
                    <a:cubicBezTo>
                      <a:pt x="6941" y="3487"/>
                      <a:pt x="6862" y="3448"/>
                      <a:pt x="6776" y="3441"/>
                    </a:cubicBezTo>
                    <a:cubicBezTo>
                      <a:pt x="6723" y="3441"/>
                      <a:pt x="6670" y="3448"/>
                      <a:pt x="6624" y="3454"/>
                    </a:cubicBezTo>
                    <a:cubicBezTo>
                      <a:pt x="6558" y="3461"/>
                      <a:pt x="6498" y="3461"/>
                      <a:pt x="6439" y="3461"/>
                    </a:cubicBezTo>
                    <a:cubicBezTo>
                      <a:pt x="6432" y="3421"/>
                      <a:pt x="6432" y="3381"/>
                      <a:pt x="6432" y="3342"/>
                    </a:cubicBezTo>
                    <a:cubicBezTo>
                      <a:pt x="6342" y="3388"/>
                      <a:pt x="6245" y="3410"/>
                      <a:pt x="6148" y="3410"/>
                    </a:cubicBezTo>
                    <a:cubicBezTo>
                      <a:pt x="5966" y="3410"/>
                      <a:pt x="5786" y="3332"/>
                      <a:pt x="5665" y="3190"/>
                    </a:cubicBezTo>
                    <a:cubicBezTo>
                      <a:pt x="5507" y="3005"/>
                      <a:pt x="5473" y="2740"/>
                      <a:pt x="5573" y="2522"/>
                    </a:cubicBezTo>
                    <a:lnTo>
                      <a:pt x="5592" y="2482"/>
                    </a:lnTo>
                    <a:cubicBezTo>
                      <a:pt x="5690" y="2257"/>
                      <a:pt x="5917" y="2116"/>
                      <a:pt x="6164" y="2116"/>
                    </a:cubicBezTo>
                    <a:close/>
                    <a:moveTo>
                      <a:pt x="2845" y="0"/>
                    </a:moveTo>
                    <a:cubicBezTo>
                      <a:pt x="2653" y="0"/>
                      <a:pt x="2463" y="20"/>
                      <a:pt x="2287" y="50"/>
                    </a:cubicBezTo>
                    <a:cubicBezTo>
                      <a:pt x="2261" y="57"/>
                      <a:pt x="2235" y="63"/>
                      <a:pt x="2201" y="70"/>
                    </a:cubicBezTo>
                    <a:cubicBezTo>
                      <a:pt x="2142" y="90"/>
                      <a:pt x="2063" y="116"/>
                      <a:pt x="1977" y="156"/>
                    </a:cubicBezTo>
                    <a:cubicBezTo>
                      <a:pt x="1792" y="228"/>
                      <a:pt x="1560" y="354"/>
                      <a:pt x="1316" y="552"/>
                    </a:cubicBezTo>
                    <a:cubicBezTo>
                      <a:pt x="1197" y="651"/>
                      <a:pt x="1078" y="764"/>
                      <a:pt x="965" y="896"/>
                    </a:cubicBezTo>
                    <a:cubicBezTo>
                      <a:pt x="846" y="1022"/>
                      <a:pt x="741" y="1167"/>
                      <a:pt x="648" y="1326"/>
                    </a:cubicBezTo>
                    <a:cubicBezTo>
                      <a:pt x="450" y="1636"/>
                      <a:pt x="304" y="1987"/>
                      <a:pt x="205" y="2344"/>
                    </a:cubicBezTo>
                    <a:cubicBezTo>
                      <a:pt x="106" y="2694"/>
                      <a:pt x="53" y="3051"/>
                      <a:pt x="27" y="3375"/>
                    </a:cubicBezTo>
                    <a:cubicBezTo>
                      <a:pt x="0" y="3705"/>
                      <a:pt x="0" y="4009"/>
                      <a:pt x="7" y="4261"/>
                    </a:cubicBezTo>
                    <a:cubicBezTo>
                      <a:pt x="20" y="4518"/>
                      <a:pt x="33" y="4730"/>
                      <a:pt x="53" y="4882"/>
                    </a:cubicBezTo>
                    <a:cubicBezTo>
                      <a:pt x="66" y="5027"/>
                      <a:pt x="80" y="5107"/>
                      <a:pt x="80" y="5107"/>
                    </a:cubicBezTo>
                    <a:lnTo>
                      <a:pt x="80" y="5113"/>
                    </a:lnTo>
                    <a:cubicBezTo>
                      <a:pt x="105" y="5330"/>
                      <a:pt x="290" y="5497"/>
                      <a:pt x="511" y="5497"/>
                    </a:cubicBezTo>
                    <a:cubicBezTo>
                      <a:pt x="519" y="5497"/>
                      <a:pt x="527" y="5497"/>
                      <a:pt x="536" y="5497"/>
                    </a:cubicBezTo>
                    <a:cubicBezTo>
                      <a:pt x="780" y="5483"/>
                      <a:pt x="965" y="5279"/>
                      <a:pt x="959" y="5034"/>
                    </a:cubicBezTo>
                    <a:cubicBezTo>
                      <a:pt x="959" y="5034"/>
                      <a:pt x="952" y="4961"/>
                      <a:pt x="952" y="4822"/>
                    </a:cubicBezTo>
                    <a:cubicBezTo>
                      <a:pt x="946" y="4690"/>
                      <a:pt x="946" y="4499"/>
                      <a:pt x="959" y="4267"/>
                    </a:cubicBezTo>
                    <a:cubicBezTo>
                      <a:pt x="965" y="4036"/>
                      <a:pt x="992" y="3771"/>
                      <a:pt x="1038" y="3500"/>
                    </a:cubicBezTo>
                    <a:cubicBezTo>
                      <a:pt x="1084" y="3223"/>
                      <a:pt x="1150" y="2939"/>
                      <a:pt x="1250" y="2674"/>
                    </a:cubicBezTo>
                    <a:cubicBezTo>
                      <a:pt x="1309" y="2529"/>
                      <a:pt x="1375" y="2383"/>
                      <a:pt x="1448" y="2258"/>
                    </a:cubicBezTo>
                    <a:lnTo>
                      <a:pt x="1448" y="2258"/>
                    </a:lnTo>
                    <a:lnTo>
                      <a:pt x="1124" y="4941"/>
                    </a:lnTo>
                    <a:cubicBezTo>
                      <a:pt x="1104" y="5067"/>
                      <a:pt x="1104" y="5212"/>
                      <a:pt x="1124" y="5351"/>
                    </a:cubicBezTo>
                    <a:cubicBezTo>
                      <a:pt x="1157" y="5629"/>
                      <a:pt x="1256" y="5887"/>
                      <a:pt x="1402" y="6105"/>
                    </a:cubicBezTo>
                    <a:lnTo>
                      <a:pt x="1633" y="10924"/>
                    </a:lnTo>
                    <a:cubicBezTo>
                      <a:pt x="1646" y="11188"/>
                      <a:pt x="1858" y="11399"/>
                      <a:pt x="2122" y="11413"/>
                    </a:cubicBezTo>
                    <a:cubicBezTo>
                      <a:pt x="2130" y="11413"/>
                      <a:pt x="2139" y="11413"/>
                      <a:pt x="2147" y="11413"/>
                    </a:cubicBezTo>
                    <a:cubicBezTo>
                      <a:pt x="2420" y="11413"/>
                      <a:pt x="2645" y="11200"/>
                      <a:pt x="2658" y="10924"/>
                    </a:cubicBezTo>
                    <a:lnTo>
                      <a:pt x="2823" y="7281"/>
                    </a:lnTo>
                    <a:lnTo>
                      <a:pt x="2995" y="10924"/>
                    </a:lnTo>
                    <a:cubicBezTo>
                      <a:pt x="3008" y="11188"/>
                      <a:pt x="3213" y="11399"/>
                      <a:pt x="3484" y="11413"/>
                    </a:cubicBezTo>
                    <a:cubicBezTo>
                      <a:pt x="3492" y="11413"/>
                      <a:pt x="3500" y="11413"/>
                      <a:pt x="3508" y="11413"/>
                    </a:cubicBezTo>
                    <a:cubicBezTo>
                      <a:pt x="3782" y="11413"/>
                      <a:pt x="4006" y="11200"/>
                      <a:pt x="4019" y="10924"/>
                    </a:cubicBezTo>
                    <a:lnTo>
                      <a:pt x="4244" y="6085"/>
                    </a:lnTo>
                    <a:cubicBezTo>
                      <a:pt x="4456" y="5761"/>
                      <a:pt x="4561" y="5358"/>
                      <a:pt x="4515" y="4941"/>
                    </a:cubicBezTo>
                    <a:lnTo>
                      <a:pt x="4191" y="2291"/>
                    </a:lnTo>
                    <a:lnTo>
                      <a:pt x="4191" y="2291"/>
                    </a:lnTo>
                    <a:cubicBezTo>
                      <a:pt x="4257" y="2410"/>
                      <a:pt x="4317" y="2542"/>
                      <a:pt x="4370" y="2674"/>
                    </a:cubicBezTo>
                    <a:cubicBezTo>
                      <a:pt x="4469" y="2939"/>
                      <a:pt x="4535" y="3223"/>
                      <a:pt x="4581" y="3500"/>
                    </a:cubicBezTo>
                    <a:cubicBezTo>
                      <a:pt x="4627" y="3771"/>
                      <a:pt x="4654" y="4036"/>
                      <a:pt x="4660" y="4267"/>
                    </a:cubicBezTo>
                    <a:cubicBezTo>
                      <a:pt x="4674" y="4499"/>
                      <a:pt x="4674" y="4690"/>
                      <a:pt x="4667" y="4822"/>
                    </a:cubicBezTo>
                    <a:cubicBezTo>
                      <a:pt x="4667" y="4961"/>
                      <a:pt x="4660" y="5034"/>
                      <a:pt x="4660" y="5034"/>
                    </a:cubicBezTo>
                    <a:cubicBezTo>
                      <a:pt x="4654" y="5265"/>
                      <a:pt x="4819" y="5464"/>
                      <a:pt x="5050" y="5497"/>
                    </a:cubicBezTo>
                    <a:cubicBezTo>
                      <a:pt x="5067" y="5499"/>
                      <a:pt x="5084" y="5499"/>
                      <a:pt x="5100" y="5499"/>
                    </a:cubicBezTo>
                    <a:cubicBezTo>
                      <a:pt x="5319" y="5499"/>
                      <a:pt x="5515" y="5341"/>
                      <a:pt x="5540" y="5113"/>
                    </a:cubicBezTo>
                    <a:lnTo>
                      <a:pt x="5540" y="5107"/>
                    </a:lnTo>
                    <a:cubicBezTo>
                      <a:pt x="5540" y="5107"/>
                      <a:pt x="5553" y="5027"/>
                      <a:pt x="5566" y="4882"/>
                    </a:cubicBezTo>
                    <a:cubicBezTo>
                      <a:pt x="5586" y="4730"/>
                      <a:pt x="5599" y="4518"/>
                      <a:pt x="5612" y="4261"/>
                    </a:cubicBezTo>
                    <a:cubicBezTo>
                      <a:pt x="5612" y="4234"/>
                      <a:pt x="5612" y="4201"/>
                      <a:pt x="5612" y="4175"/>
                    </a:cubicBezTo>
                    <a:cubicBezTo>
                      <a:pt x="5612" y="4148"/>
                      <a:pt x="5612" y="4115"/>
                      <a:pt x="5612" y="4089"/>
                    </a:cubicBezTo>
                    <a:cubicBezTo>
                      <a:pt x="5659" y="4115"/>
                      <a:pt x="5711" y="4148"/>
                      <a:pt x="5764" y="4175"/>
                    </a:cubicBezTo>
                    <a:lnTo>
                      <a:pt x="4991" y="7711"/>
                    </a:lnTo>
                    <a:cubicBezTo>
                      <a:pt x="4978" y="7784"/>
                      <a:pt x="4991" y="7856"/>
                      <a:pt x="5037" y="7916"/>
                    </a:cubicBezTo>
                    <a:cubicBezTo>
                      <a:pt x="5084" y="7975"/>
                      <a:pt x="5156" y="8009"/>
                      <a:pt x="5229" y="8009"/>
                    </a:cubicBezTo>
                    <a:lnTo>
                      <a:pt x="6022" y="8009"/>
                    </a:lnTo>
                    <a:lnTo>
                      <a:pt x="6174" y="11062"/>
                    </a:lnTo>
                    <a:cubicBezTo>
                      <a:pt x="6187" y="11333"/>
                      <a:pt x="6419" y="11558"/>
                      <a:pt x="6690" y="11565"/>
                    </a:cubicBezTo>
                    <a:cubicBezTo>
                      <a:pt x="6694" y="11565"/>
                      <a:pt x="6698" y="11565"/>
                      <a:pt x="6703" y="11565"/>
                    </a:cubicBezTo>
                    <a:cubicBezTo>
                      <a:pt x="6968" y="11565"/>
                      <a:pt x="7199" y="11362"/>
                      <a:pt x="7225" y="11095"/>
                    </a:cubicBezTo>
                    <a:cubicBezTo>
                      <a:pt x="7232" y="11089"/>
                      <a:pt x="7232" y="11076"/>
                      <a:pt x="7232" y="11062"/>
                    </a:cubicBezTo>
                    <a:lnTo>
                      <a:pt x="7390" y="8009"/>
                    </a:lnTo>
                    <a:lnTo>
                      <a:pt x="7476" y="8009"/>
                    </a:lnTo>
                    <a:lnTo>
                      <a:pt x="7628" y="11062"/>
                    </a:lnTo>
                    <a:cubicBezTo>
                      <a:pt x="7642" y="11333"/>
                      <a:pt x="7873" y="11558"/>
                      <a:pt x="8151" y="11565"/>
                    </a:cubicBezTo>
                    <a:cubicBezTo>
                      <a:pt x="8155" y="11565"/>
                      <a:pt x="8159" y="11565"/>
                      <a:pt x="8163" y="11565"/>
                    </a:cubicBezTo>
                    <a:cubicBezTo>
                      <a:pt x="8422" y="11565"/>
                      <a:pt x="8653" y="11362"/>
                      <a:pt x="8686" y="11095"/>
                    </a:cubicBezTo>
                    <a:cubicBezTo>
                      <a:pt x="8686" y="11089"/>
                      <a:pt x="8686" y="11076"/>
                      <a:pt x="8686" y="11062"/>
                    </a:cubicBezTo>
                    <a:lnTo>
                      <a:pt x="8851" y="8009"/>
                    </a:lnTo>
                    <a:lnTo>
                      <a:pt x="9618" y="8009"/>
                    </a:lnTo>
                    <a:cubicBezTo>
                      <a:pt x="9691" y="8009"/>
                      <a:pt x="9757" y="7975"/>
                      <a:pt x="9803" y="7916"/>
                    </a:cubicBezTo>
                    <a:cubicBezTo>
                      <a:pt x="9856" y="7863"/>
                      <a:pt x="9869" y="7784"/>
                      <a:pt x="9856" y="7711"/>
                    </a:cubicBezTo>
                    <a:lnTo>
                      <a:pt x="8957" y="3454"/>
                    </a:lnTo>
                    <a:lnTo>
                      <a:pt x="8957" y="3110"/>
                    </a:lnTo>
                    <a:cubicBezTo>
                      <a:pt x="9228" y="3758"/>
                      <a:pt x="9334" y="4459"/>
                      <a:pt x="9393" y="5153"/>
                    </a:cubicBezTo>
                    <a:cubicBezTo>
                      <a:pt x="9393" y="5173"/>
                      <a:pt x="9393" y="5186"/>
                      <a:pt x="9393" y="5199"/>
                    </a:cubicBezTo>
                    <a:cubicBezTo>
                      <a:pt x="9413" y="5384"/>
                      <a:pt x="9539" y="5536"/>
                      <a:pt x="9704" y="5589"/>
                    </a:cubicBezTo>
                    <a:lnTo>
                      <a:pt x="9704" y="5596"/>
                    </a:lnTo>
                    <a:cubicBezTo>
                      <a:pt x="9757" y="5682"/>
                      <a:pt x="9823" y="5761"/>
                      <a:pt x="9909" y="5821"/>
                    </a:cubicBezTo>
                    <a:cubicBezTo>
                      <a:pt x="10021" y="5893"/>
                      <a:pt x="10153" y="5933"/>
                      <a:pt x="10286" y="5933"/>
                    </a:cubicBezTo>
                    <a:cubicBezTo>
                      <a:pt x="10306" y="5934"/>
                      <a:pt x="10326" y="5934"/>
                      <a:pt x="10345" y="5934"/>
                    </a:cubicBezTo>
                    <a:cubicBezTo>
                      <a:pt x="10596" y="5934"/>
                      <a:pt x="10846" y="5860"/>
                      <a:pt x="11072" y="5768"/>
                    </a:cubicBezTo>
                    <a:lnTo>
                      <a:pt x="11092" y="6627"/>
                    </a:lnTo>
                    <a:lnTo>
                      <a:pt x="10616" y="8788"/>
                    </a:lnTo>
                    <a:cubicBezTo>
                      <a:pt x="10603" y="8835"/>
                      <a:pt x="10616" y="8888"/>
                      <a:pt x="10649" y="8927"/>
                    </a:cubicBezTo>
                    <a:cubicBezTo>
                      <a:pt x="10682" y="8967"/>
                      <a:pt x="10729" y="8987"/>
                      <a:pt x="10781" y="8987"/>
                    </a:cubicBezTo>
                    <a:lnTo>
                      <a:pt x="11165" y="8987"/>
                    </a:lnTo>
                    <a:lnTo>
                      <a:pt x="11264" y="11109"/>
                    </a:lnTo>
                    <a:cubicBezTo>
                      <a:pt x="11271" y="11281"/>
                      <a:pt x="11416" y="11419"/>
                      <a:pt x="11588" y="11419"/>
                    </a:cubicBezTo>
                    <a:cubicBezTo>
                      <a:pt x="11760" y="11419"/>
                      <a:pt x="11905" y="11281"/>
                      <a:pt x="11918" y="11109"/>
                    </a:cubicBezTo>
                    <a:lnTo>
                      <a:pt x="12024" y="8987"/>
                    </a:lnTo>
                    <a:lnTo>
                      <a:pt x="12057" y="8987"/>
                    </a:lnTo>
                    <a:lnTo>
                      <a:pt x="12163" y="11109"/>
                    </a:lnTo>
                    <a:cubicBezTo>
                      <a:pt x="12170" y="11281"/>
                      <a:pt x="12315" y="11419"/>
                      <a:pt x="12487" y="11419"/>
                    </a:cubicBezTo>
                    <a:cubicBezTo>
                      <a:pt x="12659" y="11419"/>
                      <a:pt x="12804" y="11281"/>
                      <a:pt x="12811" y="11109"/>
                    </a:cubicBezTo>
                    <a:lnTo>
                      <a:pt x="12923" y="8987"/>
                    </a:lnTo>
                    <a:lnTo>
                      <a:pt x="13333" y="8987"/>
                    </a:lnTo>
                    <a:cubicBezTo>
                      <a:pt x="13379" y="8987"/>
                      <a:pt x="13432" y="8967"/>
                      <a:pt x="13459" y="8927"/>
                    </a:cubicBezTo>
                    <a:cubicBezTo>
                      <a:pt x="13492" y="8888"/>
                      <a:pt x="13505" y="8835"/>
                      <a:pt x="13498" y="8788"/>
                    </a:cubicBezTo>
                    <a:lnTo>
                      <a:pt x="13016" y="6627"/>
                    </a:lnTo>
                    <a:lnTo>
                      <a:pt x="13029" y="6303"/>
                    </a:lnTo>
                    <a:cubicBezTo>
                      <a:pt x="13168" y="6667"/>
                      <a:pt x="13214" y="7057"/>
                      <a:pt x="13247" y="7440"/>
                    </a:cubicBezTo>
                    <a:cubicBezTo>
                      <a:pt x="13260" y="7588"/>
                      <a:pt x="13385" y="7698"/>
                      <a:pt x="13526" y="7698"/>
                    </a:cubicBezTo>
                    <a:cubicBezTo>
                      <a:pt x="13530" y="7698"/>
                      <a:pt x="13534" y="7698"/>
                      <a:pt x="13538" y="7698"/>
                    </a:cubicBezTo>
                    <a:cubicBezTo>
                      <a:pt x="13683" y="7691"/>
                      <a:pt x="13802" y="7566"/>
                      <a:pt x="13802" y="7420"/>
                    </a:cubicBezTo>
                    <a:cubicBezTo>
                      <a:pt x="13809" y="7010"/>
                      <a:pt x="13789" y="6607"/>
                      <a:pt x="13697" y="6204"/>
                    </a:cubicBezTo>
                    <a:cubicBezTo>
                      <a:pt x="13538" y="5530"/>
                      <a:pt x="13141" y="4869"/>
                      <a:pt x="12493" y="4558"/>
                    </a:cubicBezTo>
                    <a:cubicBezTo>
                      <a:pt x="12349" y="4487"/>
                      <a:pt x="12198" y="4451"/>
                      <a:pt x="12047" y="4451"/>
                    </a:cubicBezTo>
                    <a:cubicBezTo>
                      <a:pt x="11818" y="4451"/>
                      <a:pt x="11588" y="4535"/>
                      <a:pt x="11376" y="4710"/>
                    </a:cubicBezTo>
                    <a:cubicBezTo>
                      <a:pt x="11204" y="4849"/>
                      <a:pt x="11019" y="4981"/>
                      <a:pt x="10828" y="5093"/>
                    </a:cubicBezTo>
                    <a:cubicBezTo>
                      <a:pt x="10729" y="5153"/>
                      <a:pt x="10623" y="5212"/>
                      <a:pt x="10510" y="5259"/>
                    </a:cubicBezTo>
                    <a:cubicBezTo>
                      <a:pt x="10458" y="5279"/>
                      <a:pt x="10405" y="5298"/>
                      <a:pt x="10352" y="5312"/>
                    </a:cubicBezTo>
                    <a:cubicBezTo>
                      <a:pt x="10325" y="5318"/>
                      <a:pt x="10299" y="5318"/>
                      <a:pt x="10272" y="5318"/>
                    </a:cubicBezTo>
                    <a:cubicBezTo>
                      <a:pt x="10292" y="5272"/>
                      <a:pt x="10299" y="5219"/>
                      <a:pt x="10299" y="5166"/>
                    </a:cubicBezTo>
                    <a:cubicBezTo>
                      <a:pt x="10299" y="4558"/>
                      <a:pt x="10299" y="4492"/>
                      <a:pt x="10292" y="4373"/>
                    </a:cubicBezTo>
                    <a:cubicBezTo>
                      <a:pt x="10246" y="3633"/>
                      <a:pt x="10114" y="2892"/>
                      <a:pt x="9810" y="2205"/>
                    </a:cubicBezTo>
                    <a:cubicBezTo>
                      <a:pt x="9526" y="1550"/>
                      <a:pt x="9063" y="949"/>
                      <a:pt x="8435" y="585"/>
                    </a:cubicBezTo>
                    <a:cubicBezTo>
                      <a:pt x="8157" y="420"/>
                      <a:pt x="7734" y="275"/>
                      <a:pt x="7437" y="275"/>
                    </a:cubicBezTo>
                    <a:cubicBezTo>
                      <a:pt x="7139" y="275"/>
                      <a:pt x="6881" y="341"/>
                      <a:pt x="6597" y="493"/>
                    </a:cubicBezTo>
                    <a:cubicBezTo>
                      <a:pt x="6320" y="638"/>
                      <a:pt x="6042" y="803"/>
                      <a:pt x="5784" y="982"/>
                    </a:cubicBezTo>
                    <a:cubicBezTo>
                      <a:pt x="5546" y="1154"/>
                      <a:pt x="5315" y="1346"/>
                      <a:pt x="5123" y="1564"/>
                    </a:cubicBezTo>
                    <a:lnTo>
                      <a:pt x="5110" y="1564"/>
                    </a:lnTo>
                    <a:cubicBezTo>
                      <a:pt x="5110" y="1564"/>
                      <a:pt x="5024" y="1405"/>
                      <a:pt x="4971" y="1326"/>
                    </a:cubicBezTo>
                    <a:cubicBezTo>
                      <a:pt x="4879" y="1167"/>
                      <a:pt x="4766" y="1022"/>
                      <a:pt x="4654" y="896"/>
                    </a:cubicBezTo>
                    <a:cubicBezTo>
                      <a:pt x="4541" y="764"/>
                      <a:pt x="4422" y="651"/>
                      <a:pt x="4304" y="552"/>
                    </a:cubicBezTo>
                    <a:cubicBezTo>
                      <a:pt x="4059" y="354"/>
                      <a:pt x="3828" y="228"/>
                      <a:pt x="3642" y="156"/>
                    </a:cubicBezTo>
                    <a:cubicBezTo>
                      <a:pt x="3550" y="116"/>
                      <a:pt x="3477" y="90"/>
                      <a:pt x="3418" y="70"/>
                    </a:cubicBezTo>
                    <a:cubicBezTo>
                      <a:pt x="3233" y="20"/>
                      <a:pt x="3038" y="0"/>
                      <a:pt x="2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9" name="Google Shape;259;p39"/>
              <p:cNvSpPr/>
              <p:nvPr/>
            </p:nvSpPr>
            <p:spPr>
              <a:xfrm>
                <a:off x="3399882" y="2040689"/>
                <a:ext cx="66858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3058" extrusionOk="0">
                    <a:moveTo>
                      <a:pt x="1613" y="1"/>
                    </a:moveTo>
                    <a:cubicBezTo>
                      <a:pt x="1118" y="1"/>
                      <a:pt x="644" y="247"/>
                      <a:pt x="358" y="651"/>
                    </a:cubicBezTo>
                    <a:cubicBezTo>
                      <a:pt x="54" y="1094"/>
                      <a:pt x="1" y="1676"/>
                      <a:pt x="219" y="2159"/>
                    </a:cubicBezTo>
                    <a:cubicBezTo>
                      <a:pt x="437" y="2635"/>
                      <a:pt x="893" y="2978"/>
                      <a:pt x="1415" y="3044"/>
                    </a:cubicBezTo>
                    <a:cubicBezTo>
                      <a:pt x="1482" y="3051"/>
                      <a:pt x="1548" y="3058"/>
                      <a:pt x="1607" y="3058"/>
                    </a:cubicBezTo>
                    <a:cubicBezTo>
                      <a:pt x="2136" y="3058"/>
                      <a:pt x="2638" y="2773"/>
                      <a:pt x="2916" y="2324"/>
                    </a:cubicBezTo>
                    <a:cubicBezTo>
                      <a:pt x="3194" y="1868"/>
                      <a:pt x="3207" y="1286"/>
                      <a:pt x="2962" y="810"/>
                    </a:cubicBezTo>
                    <a:cubicBezTo>
                      <a:pt x="2711" y="347"/>
                      <a:pt x="2235" y="37"/>
                      <a:pt x="1706" y="4"/>
                    </a:cubicBezTo>
                    <a:cubicBezTo>
                      <a:pt x="1675" y="2"/>
                      <a:pt x="1644" y="1"/>
                      <a:pt x="16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720000" y="4131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Leverage Technology for Personalization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5CC06B-1CE4-886A-DBB6-FFE24C7BE7B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8222" y="1281468"/>
            <a:ext cx="7424762" cy="174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b="1" dirty="0"/>
              <a:t>Personalized Recommendations: </a:t>
            </a:r>
            <a:r>
              <a:rPr lang="en-US" altLang="en-US" dirty="0"/>
              <a:t>Use data to personalize content, events, and suggestions for members based on their interests and activities within the community.</a:t>
            </a: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b="1" dirty="0"/>
              <a:t>AI and Chatbots: </a:t>
            </a:r>
            <a:r>
              <a:rPr lang="en-US" altLang="en-US" dirty="0"/>
              <a:t>Implement AI-driven chatbots to provide instant support, answer common questions, and guide new members through the platform. </a:t>
            </a:r>
          </a:p>
        </p:txBody>
      </p:sp>
    </p:spTree>
    <p:extLst>
      <p:ext uri="{BB962C8B-B14F-4D97-AF65-F5344CB8AC3E}">
        <p14:creationId xmlns:p14="http://schemas.microsoft.com/office/powerpoint/2010/main" val="128770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9"/>
          <p:cNvGrpSpPr/>
          <p:nvPr/>
        </p:nvGrpSpPr>
        <p:grpSpPr>
          <a:xfrm>
            <a:off x="8230562" y="117588"/>
            <a:ext cx="717300" cy="717300"/>
            <a:chOff x="8230562" y="117588"/>
            <a:chExt cx="717300" cy="717300"/>
          </a:xfrm>
        </p:grpSpPr>
        <p:sp>
          <p:nvSpPr>
            <p:cNvPr id="245" name="Google Shape;245;p39"/>
            <p:cNvSpPr/>
            <p:nvPr/>
          </p:nvSpPr>
          <p:spPr>
            <a:xfrm>
              <a:off x="8230562" y="117588"/>
              <a:ext cx="717300" cy="717300"/>
            </a:xfrm>
            <a:prstGeom prst="octagon">
              <a:avLst>
                <a:gd name="adj" fmla="val 2928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8268367" y="155436"/>
              <a:ext cx="641700" cy="641700"/>
            </a:xfrm>
            <a:prstGeom prst="octagon">
              <a:avLst>
                <a:gd name="adj" fmla="val 2928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39"/>
            <p:cNvGrpSpPr/>
            <p:nvPr/>
          </p:nvGrpSpPr>
          <p:grpSpPr>
            <a:xfrm>
              <a:off x="8456811" y="334176"/>
              <a:ext cx="264849" cy="284129"/>
              <a:chOff x="5960550" y="2519275"/>
              <a:chExt cx="332850" cy="357125"/>
            </a:xfrm>
          </p:grpSpPr>
          <p:sp>
            <p:nvSpPr>
              <p:cNvPr id="248" name="Google Shape;248;p39"/>
              <p:cNvSpPr/>
              <p:nvPr/>
            </p:nvSpPr>
            <p:spPr>
              <a:xfrm>
                <a:off x="6088300" y="2519275"/>
                <a:ext cx="785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002" extrusionOk="0">
                    <a:moveTo>
                      <a:pt x="1569" y="0"/>
                    </a:moveTo>
                    <a:cubicBezTo>
                      <a:pt x="1047" y="0"/>
                      <a:pt x="553" y="283"/>
                      <a:pt x="285" y="727"/>
                    </a:cubicBezTo>
                    <a:cubicBezTo>
                      <a:pt x="7" y="1183"/>
                      <a:pt x="1" y="1772"/>
                      <a:pt x="265" y="2234"/>
                    </a:cubicBezTo>
                    <a:cubicBezTo>
                      <a:pt x="523" y="2697"/>
                      <a:pt x="1012" y="2995"/>
                      <a:pt x="1541" y="3001"/>
                    </a:cubicBezTo>
                    <a:lnTo>
                      <a:pt x="1574" y="3001"/>
                    </a:lnTo>
                    <a:cubicBezTo>
                      <a:pt x="2096" y="3001"/>
                      <a:pt x="2598" y="2717"/>
                      <a:pt x="2863" y="2268"/>
                    </a:cubicBezTo>
                    <a:cubicBezTo>
                      <a:pt x="3134" y="1805"/>
                      <a:pt x="3140" y="1217"/>
                      <a:pt x="2869" y="754"/>
                    </a:cubicBezTo>
                    <a:cubicBezTo>
                      <a:pt x="2612" y="298"/>
                      <a:pt x="2116" y="7"/>
                      <a:pt x="1587" y="0"/>
                    </a:cubicBezTo>
                    <a:cubicBezTo>
                      <a:pt x="1581" y="0"/>
                      <a:pt x="1575" y="0"/>
                      <a:pt x="1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49" name="Google Shape;249;p39"/>
              <p:cNvSpPr/>
              <p:nvPr/>
            </p:nvSpPr>
            <p:spPr>
              <a:xfrm>
                <a:off x="6223800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91" y="1"/>
                    </a:moveTo>
                    <a:cubicBezTo>
                      <a:pt x="760" y="1"/>
                      <a:pt x="531" y="81"/>
                      <a:pt x="358" y="231"/>
                    </a:cubicBezTo>
                    <a:cubicBezTo>
                      <a:pt x="160" y="396"/>
                      <a:pt x="34" y="641"/>
                      <a:pt x="21" y="905"/>
                    </a:cubicBezTo>
                    <a:cubicBezTo>
                      <a:pt x="1" y="1169"/>
                      <a:pt x="100" y="1427"/>
                      <a:pt x="279" y="1619"/>
                    </a:cubicBezTo>
                    <a:cubicBezTo>
                      <a:pt x="457" y="1811"/>
                      <a:pt x="715" y="1923"/>
                      <a:pt x="979" y="1923"/>
                    </a:cubicBezTo>
                    <a:cubicBezTo>
                      <a:pt x="1435" y="1923"/>
                      <a:pt x="1839" y="1579"/>
                      <a:pt x="1918" y="1130"/>
                    </a:cubicBezTo>
                    <a:cubicBezTo>
                      <a:pt x="1964" y="872"/>
                      <a:pt x="1905" y="594"/>
                      <a:pt x="1739" y="383"/>
                    </a:cubicBezTo>
                    <a:cubicBezTo>
                      <a:pt x="1587" y="178"/>
                      <a:pt x="1349" y="39"/>
                      <a:pt x="1092" y="6"/>
                    </a:cubicBezTo>
                    <a:cubicBezTo>
                      <a:pt x="1058" y="3"/>
                      <a:pt x="1025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0" name="Google Shape;250;p39"/>
              <p:cNvSpPr/>
              <p:nvPr/>
            </p:nvSpPr>
            <p:spPr>
              <a:xfrm>
                <a:off x="5960550" y="2596675"/>
                <a:ext cx="33285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1189" extrusionOk="0">
                    <a:moveTo>
                      <a:pt x="6685" y="0"/>
                    </a:moveTo>
                    <a:cubicBezTo>
                      <a:pt x="6414" y="0"/>
                      <a:pt x="6144" y="68"/>
                      <a:pt x="5891" y="203"/>
                    </a:cubicBezTo>
                    <a:cubicBezTo>
                      <a:pt x="5256" y="540"/>
                      <a:pt x="4747" y="1075"/>
                      <a:pt x="4423" y="1697"/>
                    </a:cubicBezTo>
                    <a:cubicBezTo>
                      <a:pt x="4245" y="2034"/>
                      <a:pt x="4119" y="2384"/>
                      <a:pt x="4027" y="2748"/>
                    </a:cubicBezTo>
                    <a:cubicBezTo>
                      <a:pt x="3927" y="3111"/>
                      <a:pt x="3874" y="3481"/>
                      <a:pt x="3841" y="3851"/>
                    </a:cubicBezTo>
                    <a:cubicBezTo>
                      <a:pt x="3808" y="4189"/>
                      <a:pt x="3808" y="4526"/>
                      <a:pt x="3808" y="4863"/>
                    </a:cubicBezTo>
                    <a:cubicBezTo>
                      <a:pt x="3808" y="4863"/>
                      <a:pt x="3802" y="4869"/>
                      <a:pt x="3802" y="4869"/>
                    </a:cubicBezTo>
                    <a:cubicBezTo>
                      <a:pt x="3802" y="4869"/>
                      <a:pt x="3694" y="4947"/>
                      <a:pt x="3573" y="4947"/>
                    </a:cubicBezTo>
                    <a:cubicBezTo>
                      <a:pt x="3557" y="4947"/>
                      <a:pt x="3540" y="4945"/>
                      <a:pt x="3524" y="4942"/>
                    </a:cubicBezTo>
                    <a:cubicBezTo>
                      <a:pt x="3465" y="4929"/>
                      <a:pt x="3412" y="4909"/>
                      <a:pt x="3359" y="4889"/>
                    </a:cubicBezTo>
                    <a:cubicBezTo>
                      <a:pt x="3247" y="4843"/>
                      <a:pt x="3141" y="4784"/>
                      <a:pt x="3035" y="4717"/>
                    </a:cubicBezTo>
                    <a:cubicBezTo>
                      <a:pt x="2837" y="4605"/>
                      <a:pt x="2652" y="4473"/>
                      <a:pt x="2473" y="4327"/>
                    </a:cubicBezTo>
                    <a:cubicBezTo>
                      <a:pt x="2262" y="4148"/>
                      <a:pt x="2029" y="4065"/>
                      <a:pt x="1796" y="4065"/>
                    </a:cubicBezTo>
                    <a:cubicBezTo>
                      <a:pt x="1643" y="4065"/>
                      <a:pt x="1490" y="4101"/>
                      <a:pt x="1343" y="4169"/>
                    </a:cubicBezTo>
                    <a:cubicBezTo>
                      <a:pt x="675" y="4486"/>
                      <a:pt x="272" y="5160"/>
                      <a:pt x="113" y="5848"/>
                    </a:cubicBezTo>
                    <a:cubicBezTo>
                      <a:pt x="21" y="6258"/>
                      <a:pt x="1" y="6674"/>
                      <a:pt x="1" y="7090"/>
                    </a:cubicBezTo>
                    <a:cubicBezTo>
                      <a:pt x="8" y="7236"/>
                      <a:pt x="127" y="7361"/>
                      <a:pt x="272" y="7375"/>
                    </a:cubicBezTo>
                    <a:cubicBezTo>
                      <a:pt x="276" y="7375"/>
                      <a:pt x="280" y="7375"/>
                      <a:pt x="284" y="7375"/>
                    </a:cubicBezTo>
                    <a:cubicBezTo>
                      <a:pt x="431" y="7375"/>
                      <a:pt x="563" y="7258"/>
                      <a:pt x="569" y="7110"/>
                    </a:cubicBezTo>
                    <a:cubicBezTo>
                      <a:pt x="602" y="6720"/>
                      <a:pt x="655" y="6324"/>
                      <a:pt x="794" y="5953"/>
                    </a:cubicBezTo>
                    <a:lnTo>
                      <a:pt x="807" y="6284"/>
                    </a:lnTo>
                    <a:lnTo>
                      <a:pt x="318" y="8479"/>
                    </a:lnTo>
                    <a:cubicBezTo>
                      <a:pt x="305" y="8531"/>
                      <a:pt x="318" y="8584"/>
                      <a:pt x="351" y="8624"/>
                    </a:cubicBezTo>
                    <a:cubicBezTo>
                      <a:pt x="384" y="8664"/>
                      <a:pt x="437" y="8683"/>
                      <a:pt x="483" y="8683"/>
                    </a:cubicBezTo>
                    <a:lnTo>
                      <a:pt x="887" y="8683"/>
                    </a:lnTo>
                    <a:lnTo>
                      <a:pt x="999" y="10852"/>
                    </a:lnTo>
                    <a:cubicBezTo>
                      <a:pt x="1006" y="11023"/>
                      <a:pt x="1158" y="11162"/>
                      <a:pt x="1330" y="11162"/>
                    </a:cubicBezTo>
                    <a:cubicBezTo>
                      <a:pt x="1501" y="11162"/>
                      <a:pt x="1653" y="11023"/>
                      <a:pt x="1660" y="10852"/>
                    </a:cubicBezTo>
                    <a:lnTo>
                      <a:pt x="1766" y="8683"/>
                    </a:lnTo>
                    <a:lnTo>
                      <a:pt x="1799" y="8683"/>
                    </a:lnTo>
                    <a:lnTo>
                      <a:pt x="1911" y="10852"/>
                    </a:lnTo>
                    <a:cubicBezTo>
                      <a:pt x="1924" y="11023"/>
                      <a:pt x="2070" y="11162"/>
                      <a:pt x="2242" y="11162"/>
                    </a:cubicBezTo>
                    <a:cubicBezTo>
                      <a:pt x="2420" y="11162"/>
                      <a:pt x="2566" y="11023"/>
                      <a:pt x="2579" y="10852"/>
                    </a:cubicBezTo>
                    <a:lnTo>
                      <a:pt x="2678" y="8683"/>
                    </a:lnTo>
                    <a:lnTo>
                      <a:pt x="3088" y="8683"/>
                    </a:lnTo>
                    <a:cubicBezTo>
                      <a:pt x="3134" y="8683"/>
                      <a:pt x="3187" y="8664"/>
                      <a:pt x="3220" y="8624"/>
                    </a:cubicBezTo>
                    <a:cubicBezTo>
                      <a:pt x="3253" y="8584"/>
                      <a:pt x="3266" y="8531"/>
                      <a:pt x="3253" y="8479"/>
                    </a:cubicBezTo>
                    <a:lnTo>
                      <a:pt x="2771" y="6284"/>
                    </a:lnTo>
                    <a:lnTo>
                      <a:pt x="2784" y="5405"/>
                    </a:lnTo>
                    <a:cubicBezTo>
                      <a:pt x="3018" y="5497"/>
                      <a:pt x="3275" y="5578"/>
                      <a:pt x="3528" y="5578"/>
                    </a:cubicBezTo>
                    <a:cubicBezTo>
                      <a:pt x="3546" y="5578"/>
                      <a:pt x="3565" y="5578"/>
                      <a:pt x="3584" y="5577"/>
                    </a:cubicBezTo>
                    <a:cubicBezTo>
                      <a:pt x="3722" y="5570"/>
                      <a:pt x="3855" y="5537"/>
                      <a:pt x="3967" y="5458"/>
                    </a:cubicBezTo>
                    <a:cubicBezTo>
                      <a:pt x="4040" y="5411"/>
                      <a:pt x="4093" y="5352"/>
                      <a:pt x="4145" y="5286"/>
                    </a:cubicBezTo>
                    <a:cubicBezTo>
                      <a:pt x="4172" y="5292"/>
                      <a:pt x="4205" y="5299"/>
                      <a:pt x="4238" y="5299"/>
                    </a:cubicBezTo>
                    <a:cubicBezTo>
                      <a:pt x="4246" y="5300"/>
                      <a:pt x="4254" y="5300"/>
                      <a:pt x="4261" y="5300"/>
                    </a:cubicBezTo>
                    <a:cubicBezTo>
                      <a:pt x="4483" y="5300"/>
                      <a:pt x="4682" y="5119"/>
                      <a:pt x="4701" y="4896"/>
                    </a:cubicBezTo>
                    <a:cubicBezTo>
                      <a:pt x="4707" y="4784"/>
                      <a:pt x="4714" y="4671"/>
                      <a:pt x="4727" y="4559"/>
                    </a:cubicBezTo>
                    <a:cubicBezTo>
                      <a:pt x="4747" y="4387"/>
                      <a:pt x="4773" y="4215"/>
                      <a:pt x="4800" y="4043"/>
                    </a:cubicBezTo>
                    <a:cubicBezTo>
                      <a:pt x="4853" y="3680"/>
                      <a:pt x="4952" y="3323"/>
                      <a:pt x="5078" y="2979"/>
                    </a:cubicBezTo>
                    <a:cubicBezTo>
                      <a:pt x="5111" y="2893"/>
                      <a:pt x="5144" y="2807"/>
                      <a:pt x="5183" y="2728"/>
                    </a:cubicBezTo>
                    <a:lnTo>
                      <a:pt x="5203" y="3785"/>
                    </a:lnTo>
                    <a:lnTo>
                      <a:pt x="4344" y="7632"/>
                    </a:lnTo>
                    <a:cubicBezTo>
                      <a:pt x="4331" y="7718"/>
                      <a:pt x="4350" y="7811"/>
                      <a:pt x="4410" y="7877"/>
                    </a:cubicBezTo>
                    <a:cubicBezTo>
                      <a:pt x="4469" y="7950"/>
                      <a:pt x="4549" y="7989"/>
                      <a:pt x="4641" y="7989"/>
                    </a:cubicBezTo>
                    <a:lnTo>
                      <a:pt x="5315" y="7989"/>
                    </a:lnTo>
                    <a:lnTo>
                      <a:pt x="5448" y="10700"/>
                    </a:lnTo>
                    <a:cubicBezTo>
                      <a:pt x="5461" y="10971"/>
                      <a:pt x="5692" y="11189"/>
                      <a:pt x="5970" y="11189"/>
                    </a:cubicBezTo>
                    <a:cubicBezTo>
                      <a:pt x="5974" y="11189"/>
                      <a:pt x="5978" y="11189"/>
                      <a:pt x="5982" y="11189"/>
                    </a:cubicBezTo>
                    <a:cubicBezTo>
                      <a:pt x="6241" y="11189"/>
                      <a:pt x="6472" y="10973"/>
                      <a:pt x="6485" y="10706"/>
                    </a:cubicBezTo>
                    <a:cubicBezTo>
                      <a:pt x="6485" y="10706"/>
                      <a:pt x="6485" y="10700"/>
                      <a:pt x="6485" y="10700"/>
                    </a:cubicBezTo>
                    <a:lnTo>
                      <a:pt x="6631" y="7989"/>
                    </a:lnTo>
                    <a:lnTo>
                      <a:pt x="6750" y="7989"/>
                    </a:lnTo>
                    <a:lnTo>
                      <a:pt x="6882" y="10700"/>
                    </a:lnTo>
                    <a:cubicBezTo>
                      <a:pt x="6895" y="10971"/>
                      <a:pt x="7127" y="11189"/>
                      <a:pt x="7398" y="11189"/>
                    </a:cubicBezTo>
                    <a:cubicBezTo>
                      <a:pt x="7402" y="11189"/>
                      <a:pt x="7406" y="11189"/>
                      <a:pt x="7410" y="11189"/>
                    </a:cubicBezTo>
                    <a:cubicBezTo>
                      <a:pt x="7675" y="11189"/>
                      <a:pt x="7900" y="10973"/>
                      <a:pt x="7920" y="10706"/>
                    </a:cubicBezTo>
                    <a:cubicBezTo>
                      <a:pt x="7920" y="10706"/>
                      <a:pt x="7920" y="10700"/>
                      <a:pt x="7920" y="10700"/>
                    </a:cubicBezTo>
                    <a:lnTo>
                      <a:pt x="8059" y="7989"/>
                    </a:lnTo>
                    <a:lnTo>
                      <a:pt x="8713" y="7989"/>
                    </a:lnTo>
                    <a:cubicBezTo>
                      <a:pt x="8806" y="7989"/>
                      <a:pt x="8892" y="7950"/>
                      <a:pt x="8944" y="7877"/>
                    </a:cubicBezTo>
                    <a:cubicBezTo>
                      <a:pt x="9004" y="7811"/>
                      <a:pt x="9024" y="7718"/>
                      <a:pt x="9011" y="7626"/>
                    </a:cubicBezTo>
                    <a:lnTo>
                      <a:pt x="8164" y="3766"/>
                    </a:lnTo>
                    <a:lnTo>
                      <a:pt x="8178" y="2728"/>
                    </a:lnTo>
                    <a:cubicBezTo>
                      <a:pt x="8323" y="3071"/>
                      <a:pt x="8422" y="3501"/>
                      <a:pt x="8488" y="3865"/>
                    </a:cubicBezTo>
                    <a:cubicBezTo>
                      <a:pt x="8548" y="4182"/>
                      <a:pt x="8581" y="4506"/>
                      <a:pt x="8607" y="4823"/>
                    </a:cubicBezTo>
                    <a:cubicBezTo>
                      <a:pt x="8607" y="4836"/>
                      <a:pt x="8607" y="4843"/>
                      <a:pt x="8614" y="4850"/>
                    </a:cubicBezTo>
                    <a:cubicBezTo>
                      <a:pt x="8633" y="5073"/>
                      <a:pt x="8825" y="5253"/>
                      <a:pt x="9053" y="5253"/>
                    </a:cubicBezTo>
                    <a:cubicBezTo>
                      <a:pt x="9061" y="5253"/>
                      <a:pt x="9069" y="5253"/>
                      <a:pt x="9077" y="5253"/>
                    </a:cubicBezTo>
                    <a:cubicBezTo>
                      <a:pt x="9096" y="5253"/>
                      <a:pt x="9123" y="5253"/>
                      <a:pt x="9143" y="5246"/>
                    </a:cubicBezTo>
                    <a:cubicBezTo>
                      <a:pt x="9196" y="5332"/>
                      <a:pt x="9255" y="5405"/>
                      <a:pt x="9341" y="5458"/>
                    </a:cubicBezTo>
                    <a:cubicBezTo>
                      <a:pt x="9453" y="5537"/>
                      <a:pt x="9592" y="5570"/>
                      <a:pt x="9724" y="5577"/>
                    </a:cubicBezTo>
                    <a:cubicBezTo>
                      <a:pt x="9744" y="5578"/>
                      <a:pt x="9763" y="5578"/>
                      <a:pt x="9782" y="5578"/>
                    </a:cubicBezTo>
                    <a:cubicBezTo>
                      <a:pt x="10039" y="5578"/>
                      <a:pt x="10290" y="5497"/>
                      <a:pt x="10524" y="5405"/>
                    </a:cubicBezTo>
                    <a:lnTo>
                      <a:pt x="10524" y="5405"/>
                    </a:lnTo>
                    <a:lnTo>
                      <a:pt x="10432" y="7097"/>
                    </a:lnTo>
                    <a:cubicBezTo>
                      <a:pt x="10425" y="7309"/>
                      <a:pt x="10471" y="7494"/>
                      <a:pt x="10564" y="7666"/>
                    </a:cubicBezTo>
                    <a:lnTo>
                      <a:pt x="10716" y="10852"/>
                    </a:lnTo>
                    <a:cubicBezTo>
                      <a:pt x="10729" y="11023"/>
                      <a:pt x="10875" y="11162"/>
                      <a:pt x="11053" y="11162"/>
                    </a:cubicBezTo>
                    <a:cubicBezTo>
                      <a:pt x="11225" y="11162"/>
                      <a:pt x="11370" y="11023"/>
                      <a:pt x="11384" y="10852"/>
                    </a:cubicBezTo>
                    <a:lnTo>
                      <a:pt x="11516" y="8340"/>
                    </a:lnTo>
                    <a:lnTo>
                      <a:pt x="11635" y="10852"/>
                    </a:lnTo>
                    <a:cubicBezTo>
                      <a:pt x="11641" y="11023"/>
                      <a:pt x="11793" y="11162"/>
                      <a:pt x="11965" y="11162"/>
                    </a:cubicBezTo>
                    <a:cubicBezTo>
                      <a:pt x="12137" y="11162"/>
                      <a:pt x="12289" y="11023"/>
                      <a:pt x="12296" y="10852"/>
                    </a:cubicBezTo>
                    <a:lnTo>
                      <a:pt x="12461" y="7659"/>
                    </a:lnTo>
                    <a:cubicBezTo>
                      <a:pt x="12554" y="7487"/>
                      <a:pt x="12587" y="7295"/>
                      <a:pt x="12580" y="7097"/>
                    </a:cubicBezTo>
                    <a:cubicBezTo>
                      <a:pt x="12573" y="7005"/>
                      <a:pt x="12567" y="6912"/>
                      <a:pt x="12560" y="6819"/>
                    </a:cubicBezTo>
                    <a:cubicBezTo>
                      <a:pt x="12547" y="6529"/>
                      <a:pt x="12534" y="6238"/>
                      <a:pt x="12514" y="5953"/>
                    </a:cubicBezTo>
                    <a:lnTo>
                      <a:pt x="12514" y="5953"/>
                    </a:lnTo>
                    <a:cubicBezTo>
                      <a:pt x="12653" y="6324"/>
                      <a:pt x="12706" y="6720"/>
                      <a:pt x="12739" y="7110"/>
                    </a:cubicBezTo>
                    <a:cubicBezTo>
                      <a:pt x="12752" y="7258"/>
                      <a:pt x="12877" y="7375"/>
                      <a:pt x="13024" y="7375"/>
                    </a:cubicBezTo>
                    <a:cubicBezTo>
                      <a:pt x="13028" y="7375"/>
                      <a:pt x="13032" y="7375"/>
                      <a:pt x="13036" y="7375"/>
                    </a:cubicBezTo>
                    <a:cubicBezTo>
                      <a:pt x="13188" y="7361"/>
                      <a:pt x="13307" y="7236"/>
                      <a:pt x="13307" y="7090"/>
                    </a:cubicBezTo>
                    <a:cubicBezTo>
                      <a:pt x="13314" y="6674"/>
                      <a:pt x="13287" y="6258"/>
                      <a:pt x="13195" y="5848"/>
                    </a:cubicBezTo>
                    <a:cubicBezTo>
                      <a:pt x="13036" y="5160"/>
                      <a:pt x="12633" y="4486"/>
                      <a:pt x="11972" y="4169"/>
                    </a:cubicBezTo>
                    <a:cubicBezTo>
                      <a:pt x="11825" y="4101"/>
                      <a:pt x="11672" y="4065"/>
                      <a:pt x="11519" y="4065"/>
                    </a:cubicBezTo>
                    <a:cubicBezTo>
                      <a:pt x="11285" y="4065"/>
                      <a:pt x="11050" y="4148"/>
                      <a:pt x="10835" y="4327"/>
                    </a:cubicBezTo>
                    <a:cubicBezTo>
                      <a:pt x="10663" y="4473"/>
                      <a:pt x="10471" y="4605"/>
                      <a:pt x="10280" y="4717"/>
                    </a:cubicBezTo>
                    <a:cubicBezTo>
                      <a:pt x="10174" y="4784"/>
                      <a:pt x="10062" y="4843"/>
                      <a:pt x="9949" y="4889"/>
                    </a:cubicBezTo>
                    <a:cubicBezTo>
                      <a:pt x="9896" y="4909"/>
                      <a:pt x="9843" y="4929"/>
                      <a:pt x="9791" y="4942"/>
                    </a:cubicBezTo>
                    <a:cubicBezTo>
                      <a:pt x="9753" y="4947"/>
                      <a:pt x="9707" y="4957"/>
                      <a:pt x="9666" y="4957"/>
                    </a:cubicBezTo>
                    <a:cubicBezTo>
                      <a:pt x="9657" y="4957"/>
                      <a:pt x="9647" y="4957"/>
                      <a:pt x="9639" y="4955"/>
                    </a:cubicBezTo>
                    <a:cubicBezTo>
                      <a:pt x="9632" y="4949"/>
                      <a:pt x="9513" y="4869"/>
                      <a:pt x="9513" y="4869"/>
                    </a:cubicBezTo>
                    <a:cubicBezTo>
                      <a:pt x="9506" y="4869"/>
                      <a:pt x="9500" y="4863"/>
                      <a:pt x="9500" y="4863"/>
                    </a:cubicBezTo>
                    <a:cubicBezTo>
                      <a:pt x="9500" y="4850"/>
                      <a:pt x="9500" y="4830"/>
                      <a:pt x="9500" y="4817"/>
                    </a:cubicBezTo>
                    <a:cubicBezTo>
                      <a:pt x="9500" y="4665"/>
                      <a:pt x="9506" y="4512"/>
                      <a:pt x="9500" y="4367"/>
                    </a:cubicBezTo>
                    <a:cubicBezTo>
                      <a:pt x="9500" y="4367"/>
                      <a:pt x="9500" y="4367"/>
                      <a:pt x="9500" y="4354"/>
                    </a:cubicBezTo>
                    <a:cubicBezTo>
                      <a:pt x="9500" y="4345"/>
                      <a:pt x="9500" y="4339"/>
                      <a:pt x="9500" y="4334"/>
                    </a:cubicBezTo>
                    <a:cubicBezTo>
                      <a:pt x="9493" y="3984"/>
                      <a:pt x="9467" y="3633"/>
                      <a:pt x="9414" y="3283"/>
                    </a:cubicBezTo>
                    <a:cubicBezTo>
                      <a:pt x="9354" y="2913"/>
                      <a:pt x="9262" y="2543"/>
                      <a:pt x="9130" y="2186"/>
                    </a:cubicBezTo>
                    <a:cubicBezTo>
                      <a:pt x="8885" y="1505"/>
                      <a:pt x="8469" y="857"/>
                      <a:pt x="7874" y="441"/>
                    </a:cubicBezTo>
                    <a:cubicBezTo>
                      <a:pt x="7748" y="355"/>
                      <a:pt x="7616" y="282"/>
                      <a:pt x="7484" y="209"/>
                    </a:cubicBezTo>
                    <a:cubicBezTo>
                      <a:pt x="7231" y="70"/>
                      <a:pt x="6958" y="0"/>
                      <a:pt x="6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1" name="Google Shape;251;p39"/>
              <p:cNvSpPr/>
              <p:nvPr/>
            </p:nvSpPr>
            <p:spPr>
              <a:xfrm>
                <a:off x="5980875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80" y="1"/>
                    </a:moveTo>
                    <a:cubicBezTo>
                      <a:pt x="947" y="1"/>
                      <a:pt x="913" y="3"/>
                      <a:pt x="880" y="6"/>
                    </a:cubicBezTo>
                    <a:cubicBezTo>
                      <a:pt x="622" y="39"/>
                      <a:pt x="384" y="178"/>
                      <a:pt x="226" y="383"/>
                    </a:cubicBezTo>
                    <a:cubicBezTo>
                      <a:pt x="67" y="594"/>
                      <a:pt x="1" y="872"/>
                      <a:pt x="47" y="1130"/>
                    </a:cubicBezTo>
                    <a:cubicBezTo>
                      <a:pt x="127" y="1579"/>
                      <a:pt x="536" y="1923"/>
                      <a:pt x="992" y="1923"/>
                    </a:cubicBezTo>
                    <a:cubicBezTo>
                      <a:pt x="1257" y="1923"/>
                      <a:pt x="1508" y="1811"/>
                      <a:pt x="1687" y="1619"/>
                    </a:cubicBezTo>
                    <a:cubicBezTo>
                      <a:pt x="1872" y="1427"/>
                      <a:pt x="1964" y="1169"/>
                      <a:pt x="1951" y="905"/>
                    </a:cubicBezTo>
                    <a:cubicBezTo>
                      <a:pt x="1931" y="641"/>
                      <a:pt x="1812" y="396"/>
                      <a:pt x="1614" y="231"/>
                    </a:cubicBezTo>
                    <a:cubicBezTo>
                      <a:pt x="1435" y="81"/>
                      <a:pt x="1210" y="1"/>
                      <a:pt x="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52" name="Google Shape;252;p39"/>
          <p:cNvGrpSpPr/>
          <p:nvPr/>
        </p:nvGrpSpPr>
        <p:grpSpPr>
          <a:xfrm>
            <a:off x="310188" y="183362"/>
            <a:ext cx="805800" cy="805800"/>
            <a:chOff x="310188" y="183362"/>
            <a:chExt cx="805800" cy="805800"/>
          </a:xfrm>
        </p:grpSpPr>
        <p:sp>
          <p:nvSpPr>
            <p:cNvPr id="253" name="Google Shape;253;p39"/>
            <p:cNvSpPr/>
            <p:nvPr/>
          </p:nvSpPr>
          <p:spPr>
            <a:xfrm>
              <a:off x="310188" y="183362"/>
              <a:ext cx="805800" cy="8058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378022" y="251212"/>
              <a:ext cx="670200" cy="670200"/>
            </a:xfrm>
            <a:prstGeom prst="diamond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39"/>
            <p:cNvGrpSpPr/>
            <p:nvPr/>
          </p:nvGrpSpPr>
          <p:grpSpPr>
            <a:xfrm>
              <a:off x="575759" y="440939"/>
              <a:ext cx="274669" cy="290718"/>
              <a:chOff x="3278493" y="2036478"/>
              <a:chExt cx="287883" cy="304704"/>
            </a:xfrm>
          </p:grpSpPr>
          <p:sp>
            <p:nvSpPr>
              <p:cNvPr id="256" name="Google Shape;256;p39"/>
              <p:cNvSpPr/>
              <p:nvPr/>
            </p:nvSpPr>
            <p:spPr>
              <a:xfrm>
                <a:off x="3306178" y="2036478"/>
                <a:ext cx="62042" cy="61896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2969" extrusionOk="0">
                    <a:moveTo>
                      <a:pt x="1488" y="1"/>
                    </a:moveTo>
                    <a:cubicBezTo>
                      <a:pt x="669" y="1"/>
                      <a:pt x="1" y="662"/>
                      <a:pt x="1" y="1481"/>
                    </a:cubicBezTo>
                    <a:cubicBezTo>
                      <a:pt x="1" y="2301"/>
                      <a:pt x="669" y="2969"/>
                      <a:pt x="1488" y="2969"/>
                    </a:cubicBezTo>
                    <a:cubicBezTo>
                      <a:pt x="2308" y="2969"/>
                      <a:pt x="2976" y="2301"/>
                      <a:pt x="2976" y="1481"/>
                    </a:cubicBezTo>
                    <a:cubicBezTo>
                      <a:pt x="2976" y="662"/>
                      <a:pt x="2308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>
                <a:off x="3509431" y="2152218"/>
                <a:ext cx="40277" cy="39172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879" extrusionOk="0">
                    <a:moveTo>
                      <a:pt x="956" y="1"/>
                    </a:moveTo>
                    <a:cubicBezTo>
                      <a:pt x="736" y="1"/>
                      <a:pt x="520" y="79"/>
                      <a:pt x="351" y="219"/>
                    </a:cubicBezTo>
                    <a:cubicBezTo>
                      <a:pt x="153" y="385"/>
                      <a:pt x="34" y="629"/>
                      <a:pt x="21" y="887"/>
                    </a:cubicBezTo>
                    <a:cubicBezTo>
                      <a:pt x="1" y="1145"/>
                      <a:pt x="100" y="1396"/>
                      <a:pt x="272" y="1588"/>
                    </a:cubicBezTo>
                    <a:cubicBezTo>
                      <a:pt x="450" y="1773"/>
                      <a:pt x="702" y="1879"/>
                      <a:pt x="959" y="1879"/>
                    </a:cubicBezTo>
                    <a:cubicBezTo>
                      <a:pt x="1409" y="1879"/>
                      <a:pt x="1805" y="1548"/>
                      <a:pt x="1885" y="1105"/>
                    </a:cubicBezTo>
                    <a:cubicBezTo>
                      <a:pt x="1931" y="847"/>
                      <a:pt x="1865" y="583"/>
                      <a:pt x="1713" y="371"/>
                    </a:cubicBezTo>
                    <a:cubicBezTo>
                      <a:pt x="1554" y="173"/>
                      <a:pt x="1323" y="34"/>
                      <a:pt x="1072" y="8"/>
                    </a:cubicBezTo>
                    <a:cubicBezTo>
                      <a:pt x="1033" y="3"/>
                      <a:pt x="994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8" name="Google Shape;258;p39"/>
              <p:cNvSpPr/>
              <p:nvPr/>
            </p:nvSpPr>
            <p:spPr>
              <a:xfrm>
                <a:off x="3278493" y="2100081"/>
                <a:ext cx="287883" cy="241101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11565" extrusionOk="0">
                    <a:moveTo>
                      <a:pt x="6164" y="2116"/>
                    </a:moveTo>
                    <a:cubicBezTo>
                      <a:pt x="6185" y="2116"/>
                      <a:pt x="6206" y="2117"/>
                      <a:pt x="6227" y="2119"/>
                    </a:cubicBezTo>
                    <a:cubicBezTo>
                      <a:pt x="6505" y="2145"/>
                      <a:pt x="6743" y="2363"/>
                      <a:pt x="6789" y="2641"/>
                    </a:cubicBezTo>
                    <a:cubicBezTo>
                      <a:pt x="6796" y="2694"/>
                      <a:pt x="6796" y="2753"/>
                      <a:pt x="6789" y="2806"/>
                    </a:cubicBezTo>
                    <a:cubicBezTo>
                      <a:pt x="6880" y="2764"/>
                      <a:pt x="6978" y="2741"/>
                      <a:pt x="7078" y="2741"/>
                    </a:cubicBezTo>
                    <a:cubicBezTo>
                      <a:pt x="7167" y="2741"/>
                      <a:pt x="7257" y="2759"/>
                      <a:pt x="7344" y="2800"/>
                    </a:cubicBezTo>
                    <a:lnTo>
                      <a:pt x="8488" y="3315"/>
                    </a:lnTo>
                    <a:cubicBezTo>
                      <a:pt x="8812" y="3467"/>
                      <a:pt x="8950" y="3844"/>
                      <a:pt x="8805" y="4168"/>
                    </a:cubicBezTo>
                    <a:cubicBezTo>
                      <a:pt x="8824" y="4129"/>
                      <a:pt x="8842" y="4091"/>
                      <a:pt x="8847" y="4080"/>
                    </a:cubicBezTo>
                    <a:lnTo>
                      <a:pt x="8847" y="4080"/>
                    </a:lnTo>
                    <a:cubicBezTo>
                      <a:pt x="8843" y="4089"/>
                      <a:pt x="8831" y="4117"/>
                      <a:pt x="8805" y="4175"/>
                    </a:cubicBezTo>
                    <a:cubicBezTo>
                      <a:pt x="8805" y="4175"/>
                      <a:pt x="8805" y="4175"/>
                      <a:pt x="8805" y="4175"/>
                    </a:cubicBezTo>
                    <a:lnTo>
                      <a:pt x="8805" y="4175"/>
                    </a:lnTo>
                    <a:cubicBezTo>
                      <a:pt x="8804" y="4178"/>
                      <a:pt x="8802" y="4181"/>
                      <a:pt x="8801" y="4183"/>
                    </a:cubicBezTo>
                    <a:lnTo>
                      <a:pt x="8801" y="4183"/>
                    </a:lnTo>
                    <a:cubicBezTo>
                      <a:pt x="8693" y="4415"/>
                      <a:pt x="8462" y="4550"/>
                      <a:pt x="8220" y="4550"/>
                    </a:cubicBezTo>
                    <a:cubicBezTo>
                      <a:pt x="8130" y="4550"/>
                      <a:pt x="8039" y="4531"/>
                      <a:pt x="7952" y="4492"/>
                    </a:cubicBezTo>
                    <a:lnTo>
                      <a:pt x="7000" y="4056"/>
                    </a:lnTo>
                    <a:cubicBezTo>
                      <a:pt x="7139" y="3923"/>
                      <a:pt x="7139" y="3685"/>
                      <a:pt x="7000" y="3547"/>
                    </a:cubicBezTo>
                    <a:cubicBezTo>
                      <a:pt x="6941" y="3487"/>
                      <a:pt x="6862" y="3448"/>
                      <a:pt x="6776" y="3441"/>
                    </a:cubicBezTo>
                    <a:cubicBezTo>
                      <a:pt x="6723" y="3441"/>
                      <a:pt x="6670" y="3448"/>
                      <a:pt x="6624" y="3454"/>
                    </a:cubicBezTo>
                    <a:cubicBezTo>
                      <a:pt x="6558" y="3461"/>
                      <a:pt x="6498" y="3461"/>
                      <a:pt x="6439" y="3461"/>
                    </a:cubicBezTo>
                    <a:cubicBezTo>
                      <a:pt x="6432" y="3421"/>
                      <a:pt x="6432" y="3381"/>
                      <a:pt x="6432" y="3342"/>
                    </a:cubicBezTo>
                    <a:cubicBezTo>
                      <a:pt x="6342" y="3388"/>
                      <a:pt x="6245" y="3410"/>
                      <a:pt x="6148" y="3410"/>
                    </a:cubicBezTo>
                    <a:cubicBezTo>
                      <a:pt x="5966" y="3410"/>
                      <a:pt x="5786" y="3332"/>
                      <a:pt x="5665" y="3190"/>
                    </a:cubicBezTo>
                    <a:cubicBezTo>
                      <a:pt x="5507" y="3005"/>
                      <a:pt x="5473" y="2740"/>
                      <a:pt x="5573" y="2522"/>
                    </a:cubicBezTo>
                    <a:lnTo>
                      <a:pt x="5592" y="2482"/>
                    </a:lnTo>
                    <a:cubicBezTo>
                      <a:pt x="5690" y="2257"/>
                      <a:pt x="5917" y="2116"/>
                      <a:pt x="6164" y="2116"/>
                    </a:cubicBezTo>
                    <a:close/>
                    <a:moveTo>
                      <a:pt x="2845" y="0"/>
                    </a:moveTo>
                    <a:cubicBezTo>
                      <a:pt x="2653" y="0"/>
                      <a:pt x="2463" y="20"/>
                      <a:pt x="2287" y="50"/>
                    </a:cubicBezTo>
                    <a:cubicBezTo>
                      <a:pt x="2261" y="57"/>
                      <a:pt x="2235" y="63"/>
                      <a:pt x="2201" y="70"/>
                    </a:cubicBezTo>
                    <a:cubicBezTo>
                      <a:pt x="2142" y="90"/>
                      <a:pt x="2063" y="116"/>
                      <a:pt x="1977" y="156"/>
                    </a:cubicBezTo>
                    <a:cubicBezTo>
                      <a:pt x="1792" y="228"/>
                      <a:pt x="1560" y="354"/>
                      <a:pt x="1316" y="552"/>
                    </a:cubicBezTo>
                    <a:cubicBezTo>
                      <a:pt x="1197" y="651"/>
                      <a:pt x="1078" y="764"/>
                      <a:pt x="965" y="896"/>
                    </a:cubicBezTo>
                    <a:cubicBezTo>
                      <a:pt x="846" y="1022"/>
                      <a:pt x="741" y="1167"/>
                      <a:pt x="648" y="1326"/>
                    </a:cubicBezTo>
                    <a:cubicBezTo>
                      <a:pt x="450" y="1636"/>
                      <a:pt x="304" y="1987"/>
                      <a:pt x="205" y="2344"/>
                    </a:cubicBezTo>
                    <a:cubicBezTo>
                      <a:pt x="106" y="2694"/>
                      <a:pt x="53" y="3051"/>
                      <a:pt x="27" y="3375"/>
                    </a:cubicBezTo>
                    <a:cubicBezTo>
                      <a:pt x="0" y="3705"/>
                      <a:pt x="0" y="4009"/>
                      <a:pt x="7" y="4261"/>
                    </a:cubicBezTo>
                    <a:cubicBezTo>
                      <a:pt x="20" y="4518"/>
                      <a:pt x="33" y="4730"/>
                      <a:pt x="53" y="4882"/>
                    </a:cubicBezTo>
                    <a:cubicBezTo>
                      <a:pt x="66" y="5027"/>
                      <a:pt x="80" y="5107"/>
                      <a:pt x="80" y="5107"/>
                    </a:cubicBezTo>
                    <a:lnTo>
                      <a:pt x="80" y="5113"/>
                    </a:lnTo>
                    <a:cubicBezTo>
                      <a:pt x="105" y="5330"/>
                      <a:pt x="290" y="5497"/>
                      <a:pt x="511" y="5497"/>
                    </a:cubicBezTo>
                    <a:cubicBezTo>
                      <a:pt x="519" y="5497"/>
                      <a:pt x="527" y="5497"/>
                      <a:pt x="536" y="5497"/>
                    </a:cubicBezTo>
                    <a:cubicBezTo>
                      <a:pt x="780" y="5483"/>
                      <a:pt x="965" y="5279"/>
                      <a:pt x="959" y="5034"/>
                    </a:cubicBezTo>
                    <a:cubicBezTo>
                      <a:pt x="959" y="5034"/>
                      <a:pt x="952" y="4961"/>
                      <a:pt x="952" y="4822"/>
                    </a:cubicBezTo>
                    <a:cubicBezTo>
                      <a:pt x="946" y="4690"/>
                      <a:pt x="946" y="4499"/>
                      <a:pt x="959" y="4267"/>
                    </a:cubicBezTo>
                    <a:cubicBezTo>
                      <a:pt x="965" y="4036"/>
                      <a:pt x="992" y="3771"/>
                      <a:pt x="1038" y="3500"/>
                    </a:cubicBezTo>
                    <a:cubicBezTo>
                      <a:pt x="1084" y="3223"/>
                      <a:pt x="1150" y="2939"/>
                      <a:pt x="1250" y="2674"/>
                    </a:cubicBezTo>
                    <a:cubicBezTo>
                      <a:pt x="1309" y="2529"/>
                      <a:pt x="1375" y="2383"/>
                      <a:pt x="1448" y="2258"/>
                    </a:cubicBezTo>
                    <a:lnTo>
                      <a:pt x="1448" y="2258"/>
                    </a:lnTo>
                    <a:lnTo>
                      <a:pt x="1124" y="4941"/>
                    </a:lnTo>
                    <a:cubicBezTo>
                      <a:pt x="1104" y="5067"/>
                      <a:pt x="1104" y="5212"/>
                      <a:pt x="1124" y="5351"/>
                    </a:cubicBezTo>
                    <a:cubicBezTo>
                      <a:pt x="1157" y="5629"/>
                      <a:pt x="1256" y="5887"/>
                      <a:pt x="1402" y="6105"/>
                    </a:cubicBezTo>
                    <a:lnTo>
                      <a:pt x="1633" y="10924"/>
                    </a:lnTo>
                    <a:cubicBezTo>
                      <a:pt x="1646" y="11188"/>
                      <a:pt x="1858" y="11399"/>
                      <a:pt x="2122" y="11413"/>
                    </a:cubicBezTo>
                    <a:cubicBezTo>
                      <a:pt x="2130" y="11413"/>
                      <a:pt x="2139" y="11413"/>
                      <a:pt x="2147" y="11413"/>
                    </a:cubicBezTo>
                    <a:cubicBezTo>
                      <a:pt x="2420" y="11413"/>
                      <a:pt x="2645" y="11200"/>
                      <a:pt x="2658" y="10924"/>
                    </a:cubicBezTo>
                    <a:lnTo>
                      <a:pt x="2823" y="7281"/>
                    </a:lnTo>
                    <a:lnTo>
                      <a:pt x="2995" y="10924"/>
                    </a:lnTo>
                    <a:cubicBezTo>
                      <a:pt x="3008" y="11188"/>
                      <a:pt x="3213" y="11399"/>
                      <a:pt x="3484" y="11413"/>
                    </a:cubicBezTo>
                    <a:cubicBezTo>
                      <a:pt x="3492" y="11413"/>
                      <a:pt x="3500" y="11413"/>
                      <a:pt x="3508" y="11413"/>
                    </a:cubicBezTo>
                    <a:cubicBezTo>
                      <a:pt x="3782" y="11413"/>
                      <a:pt x="4006" y="11200"/>
                      <a:pt x="4019" y="10924"/>
                    </a:cubicBezTo>
                    <a:lnTo>
                      <a:pt x="4244" y="6085"/>
                    </a:lnTo>
                    <a:cubicBezTo>
                      <a:pt x="4456" y="5761"/>
                      <a:pt x="4561" y="5358"/>
                      <a:pt x="4515" y="4941"/>
                    </a:cubicBezTo>
                    <a:lnTo>
                      <a:pt x="4191" y="2291"/>
                    </a:lnTo>
                    <a:lnTo>
                      <a:pt x="4191" y="2291"/>
                    </a:lnTo>
                    <a:cubicBezTo>
                      <a:pt x="4257" y="2410"/>
                      <a:pt x="4317" y="2542"/>
                      <a:pt x="4370" y="2674"/>
                    </a:cubicBezTo>
                    <a:cubicBezTo>
                      <a:pt x="4469" y="2939"/>
                      <a:pt x="4535" y="3223"/>
                      <a:pt x="4581" y="3500"/>
                    </a:cubicBezTo>
                    <a:cubicBezTo>
                      <a:pt x="4627" y="3771"/>
                      <a:pt x="4654" y="4036"/>
                      <a:pt x="4660" y="4267"/>
                    </a:cubicBezTo>
                    <a:cubicBezTo>
                      <a:pt x="4674" y="4499"/>
                      <a:pt x="4674" y="4690"/>
                      <a:pt x="4667" y="4822"/>
                    </a:cubicBezTo>
                    <a:cubicBezTo>
                      <a:pt x="4667" y="4961"/>
                      <a:pt x="4660" y="5034"/>
                      <a:pt x="4660" y="5034"/>
                    </a:cubicBezTo>
                    <a:cubicBezTo>
                      <a:pt x="4654" y="5265"/>
                      <a:pt x="4819" y="5464"/>
                      <a:pt x="5050" y="5497"/>
                    </a:cubicBezTo>
                    <a:cubicBezTo>
                      <a:pt x="5067" y="5499"/>
                      <a:pt x="5084" y="5499"/>
                      <a:pt x="5100" y="5499"/>
                    </a:cubicBezTo>
                    <a:cubicBezTo>
                      <a:pt x="5319" y="5499"/>
                      <a:pt x="5515" y="5341"/>
                      <a:pt x="5540" y="5113"/>
                    </a:cubicBezTo>
                    <a:lnTo>
                      <a:pt x="5540" y="5107"/>
                    </a:lnTo>
                    <a:cubicBezTo>
                      <a:pt x="5540" y="5107"/>
                      <a:pt x="5553" y="5027"/>
                      <a:pt x="5566" y="4882"/>
                    </a:cubicBezTo>
                    <a:cubicBezTo>
                      <a:pt x="5586" y="4730"/>
                      <a:pt x="5599" y="4518"/>
                      <a:pt x="5612" y="4261"/>
                    </a:cubicBezTo>
                    <a:cubicBezTo>
                      <a:pt x="5612" y="4234"/>
                      <a:pt x="5612" y="4201"/>
                      <a:pt x="5612" y="4175"/>
                    </a:cubicBezTo>
                    <a:cubicBezTo>
                      <a:pt x="5612" y="4148"/>
                      <a:pt x="5612" y="4115"/>
                      <a:pt x="5612" y="4089"/>
                    </a:cubicBezTo>
                    <a:cubicBezTo>
                      <a:pt x="5659" y="4115"/>
                      <a:pt x="5711" y="4148"/>
                      <a:pt x="5764" y="4175"/>
                    </a:cubicBezTo>
                    <a:lnTo>
                      <a:pt x="4991" y="7711"/>
                    </a:lnTo>
                    <a:cubicBezTo>
                      <a:pt x="4978" y="7784"/>
                      <a:pt x="4991" y="7856"/>
                      <a:pt x="5037" y="7916"/>
                    </a:cubicBezTo>
                    <a:cubicBezTo>
                      <a:pt x="5084" y="7975"/>
                      <a:pt x="5156" y="8009"/>
                      <a:pt x="5229" y="8009"/>
                    </a:cubicBezTo>
                    <a:lnTo>
                      <a:pt x="6022" y="8009"/>
                    </a:lnTo>
                    <a:lnTo>
                      <a:pt x="6174" y="11062"/>
                    </a:lnTo>
                    <a:cubicBezTo>
                      <a:pt x="6187" y="11333"/>
                      <a:pt x="6419" y="11558"/>
                      <a:pt x="6690" y="11565"/>
                    </a:cubicBezTo>
                    <a:cubicBezTo>
                      <a:pt x="6694" y="11565"/>
                      <a:pt x="6698" y="11565"/>
                      <a:pt x="6703" y="11565"/>
                    </a:cubicBezTo>
                    <a:cubicBezTo>
                      <a:pt x="6968" y="11565"/>
                      <a:pt x="7199" y="11362"/>
                      <a:pt x="7225" y="11095"/>
                    </a:cubicBezTo>
                    <a:cubicBezTo>
                      <a:pt x="7232" y="11089"/>
                      <a:pt x="7232" y="11076"/>
                      <a:pt x="7232" y="11062"/>
                    </a:cubicBezTo>
                    <a:lnTo>
                      <a:pt x="7390" y="8009"/>
                    </a:lnTo>
                    <a:lnTo>
                      <a:pt x="7476" y="8009"/>
                    </a:lnTo>
                    <a:lnTo>
                      <a:pt x="7628" y="11062"/>
                    </a:lnTo>
                    <a:cubicBezTo>
                      <a:pt x="7642" y="11333"/>
                      <a:pt x="7873" y="11558"/>
                      <a:pt x="8151" y="11565"/>
                    </a:cubicBezTo>
                    <a:cubicBezTo>
                      <a:pt x="8155" y="11565"/>
                      <a:pt x="8159" y="11565"/>
                      <a:pt x="8163" y="11565"/>
                    </a:cubicBezTo>
                    <a:cubicBezTo>
                      <a:pt x="8422" y="11565"/>
                      <a:pt x="8653" y="11362"/>
                      <a:pt x="8686" y="11095"/>
                    </a:cubicBezTo>
                    <a:cubicBezTo>
                      <a:pt x="8686" y="11089"/>
                      <a:pt x="8686" y="11076"/>
                      <a:pt x="8686" y="11062"/>
                    </a:cubicBezTo>
                    <a:lnTo>
                      <a:pt x="8851" y="8009"/>
                    </a:lnTo>
                    <a:lnTo>
                      <a:pt x="9618" y="8009"/>
                    </a:lnTo>
                    <a:cubicBezTo>
                      <a:pt x="9691" y="8009"/>
                      <a:pt x="9757" y="7975"/>
                      <a:pt x="9803" y="7916"/>
                    </a:cubicBezTo>
                    <a:cubicBezTo>
                      <a:pt x="9856" y="7863"/>
                      <a:pt x="9869" y="7784"/>
                      <a:pt x="9856" y="7711"/>
                    </a:cubicBezTo>
                    <a:lnTo>
                      <a:pt x="8957" y="3454"/>
                    </a:lnTo>
                    <a:lnTo>
                      <a:pt x="8957" y="3110"/>
                    </a:lnTo>
                    <a:cubicBezTo>
                      <a:pt x="9228" y="3758"/>
                      <a:pt x="9334" y="4459"/>
                      <a:pt x="9393" y="5153"/>
                    </a:cubicBezTo>
                    <a:cubicBezTo>
                      <a:pt x="9393" y="5173"/>
                      <a:pt x="9393" y="5186"/>
                      <a:pt x="9393" y="5199"/>
                    </a:cubicBezTo>
                    <a:cubicBezTo>
                      <a:pt x="9413" y="5384"/>
                      <a:pt x="9539" y="5536"/>
                      <a:pt x="9704" y="5589"/>
                    </a:cubicBezTo>
                    <a:lnTo>
                      <a:pt x="9704" y="5596"/>
                    </a:lnTo>
                    <a:cubicBezTo>
                      <a:pt x="9757" y="5682"/>
                      <a:pt x="9823" y="5761"/>
                      <a:pt x="9909" y="5821"/>
                    </a:cubicBezTo>
                    <a:cubicBezTo>
                      <a:pt x="10021" y="5893"/>
                      <a:pt x="10153" y="5933"/>
                      <a:pt x="10286" y="5933"/>
                    </a:cubicBezTo>
                    <a:cubicBezTo>
                      <a:pt x="10306" y="5934"/>
                      <a:pt x="10326" y="5934"/>
                      <a:pt x="10345" y="5934"/>
                    </a:cubicBezTo>
                    <a:cubicBezTo>
                      <a:pt x="10596" y="5934"/>
                      <a:pt x="10846" y="5860"/>
                      <a:pt x="11072" y="5768"/>
                    </a:cubicBezTo>
                    <a:lnTo>
                      <a:pt x="11092" y="6627"/>
                    </a:lnTo>
                    <a:lnTo>
                      <a:pt x="10616" y="8788"/>
                    </a:lnTo>
                    <a:cubicBezTo>
                      <a:pt x="10603" y="8835"/>
                      <a:pt x="10616" y="8888"/>
                      <a:pt x="10649" y="8927"/>
                    </a:cubicBezTo>
                    <a:cubicBezTo>
                      <a:pt x="10682" y="8967"/>
                      <a:pt x="10729" y="8987"/>
                      <a:pt x="10781" y="8987"/>
                    </a:cubicBezTo>
                    <a:lnTo>
                      <a:pt x="11165" y="8987"/>
                    </a:lnTo>
                    <a:lnTo>
                      <a:pt x="11264" y="11109"/>
                    </a:lnTo>
                    <a:cubicBezTo>
                      <a:pt x="11271" y="11281"/>
                      <a:pt x="11416" y="11419"/>
                      <a:pt x="11588" y="11419"/>
                    </a:cubicBezTo>
                    <a:cubicBezTo>
                      <a:pt x="11760" y="11419"/>
                      <a:pt x="11905" y="11281"/>
                      <a:pt x="11918" y="11109"/>
                    </a:cubicBezTo>
                    <a:lnTo>
                      <a:pt x="12024" y="8987"/>
                    </a:lnTo>
                    <a:lnTo>
                      <a:pt x="12057" y="8987"/>
                    </a:lnTo>
                    <a:lnTo>
                      <a:pt x="12163" y="11109"/>
                    </a:lnTo>
                    <a:cubicBezTo>
                      <a:pt x="12170" y="11281"/>
                      <a:pt x="12315" y="11419"/>
                      <a:pt x="12487" y="11419"/>
                    </a:cubicBezTo>
                    <a:cubicBezTo>
                      <a:pt x="12659" y="11419"/>
                      <a:pt x="12804" y="11281"/>
                      <a:pt x="12811" y="11109"/>
                    </a:cubicBezTo>
                    <a:lnTo>
                      <a:pt x="12923" y="8987"/>
                    </a:lnTo>
                    <a:lnTo>
                      <a:pt x="13333" y="8987"/>
                    </a:lnTo>
                    <a:cubicBezTo>
                      <a:pt x="13379" y="8987"/>
                      <a:pt x="13432" y="8967"/>
                      <a:pt x="13459" y="8927"/>
                    </a:cubicBezTo>
                    <a:cubicBezTo>
                      <a:pt x="13492" y="8888"/>
                      <a:pt x="13505" y="8835"/>
                      <a:pt x="13498" y="8788"/>
                    </a:cubicBezTo>
                    <a:lnTo>
                      <a:pt x="13016" y="6627"/>
                    </a:lnTo>
                    <a:lnTo>
                      <a:pt x="13029" y="6303"/>
                    </a:lnTo>
                    <a:cubicBezTo>
                      <a:pt x="13168" y="6667"/>
                      <a:pt x="13214" y="7057"/>
                      <a:pt x="13247" y="7440"/>
                    </a:cubicBezTo>
                    <a:cubicBezTo>
                      <a:pt x="13260" y="7588"/>
                      <a:pt x="13385" y="7698"/>
                      <a:pt x="13526" y="7698"/>
                    </a:cubicBezTo>
                    <a:cubicBezTo>
                      <a:pt x="13530" y="7698"/>
                      <a:pt x="13534" y="7698"/>
                      <a:pt x="13538" y="7698"/>
                    </a:cubicBezTo>
                    <a:cubicBezTo>
                      <a:pt x="13683" y="7691"/>
                      <a:pt x="13802" y="7566"/>
                      <a:pt x="13802" y="7420"/>
                    </a:cubicBezTo>
                    <a:cubicBezTo>
                      <a:pt x="13809" y="7010"/>
                      <a:pt x="13789" y="6607"/>
                      <a:pt x="13697" y="6204"/>
                    </a:cubicBezTo>
                    <a:cubicBezTo>
                      <a:pt x="13538" y="5530"/>
                      <a:pt x="13141" y="4869"/>
                      <a:pt x="12493" y="4558"/>
                    </a:cubicBezTo>
                    <a:cubicBezTo>
                      <a:pt x="12349" y="4487"/>
                      <a:pt x="12198" y="4451"/>
                      <a:pt x="12047" y="4451"/>
                    </a:cubicBezTo>
                    <a:cubicBezTo>
                      <a:pt x="11818" y="4451"/>
                      <a:pt x="11588" y="4535"/>
                      <a:pt x="11376" y="4710"/>
                    </a:cubicBezTo>
                    <a:cubicBezTo>
                      <a:pt x="11204" y="4849"/>
                      <a:pt x="11019" y="4981"/>
                      <a:pt x="10828" y="5093"/>
                    </a:cubicBezTo>
                    <a:cubicBezTo>
                      <a:pt x="10729" y="5153"/>
                      <a:pt x="10623" y="5212"/>
                      <a:pt x="10510" y="5259"/>
                    </a:cubicBezTo>
                    <a:cubicBezTo>
                      <a:pt x="10458" y="5279"/>
                      <a:pt x="10405" y="5298"/>
                      <a:pt x="10352" y="5312"/>
                    </a:cubicBezTo>
                    <a:cubicBezTo>
                      <a:pt x="10325" y="5318"/>
                      <a:pt x="10299" y="5318"/>
                      <a:pt x="10272" y="5318"/>
                    </a:cubicBezTo>
                    <a:cubicBezTo>
                      <a:pt x="10292" y="5272"/>
                      <a:pt x="10299" y="5219"/>
                      <a:pt x="10299" y="5166"/>
                    </a:cubicBezTo>
                    <a:cubicBezTo>
                      <a:pt x="10299" y="4558"/>
                      <a:pt x="10299" y="4492"/>
                      <a:pt x="10292" y="4373"/>
                    </a:cubicBezTo>
                    <a:cubicBezTo>
                      <a:pt x="10246" y="3633"/>
                      <a:pt x="10114" y="2892"/>
                      <a:pt x="9810" y="2205"/>
                    </a:cubicBezTo>
                    <a:cubicBezTo>
                      <a:pt x="9526" y="1550"/>
                      <a:pt x="9063" y="949"/>
                      <a:pt x="8435" y="585"/>
                    </a:cubicBezTo>
                    <a:cubicBezTo>
                      <a:pt x="8157" y="420"/>
                      <a:pt x="7734" y="275"/>
                      <a:pt x="7437" y="275"/>
                    </a:cubicBezTo>
                    <a:cubicBezTo>
                      <a:pt x="7139" y="275"/>
                      <a:pt x="6881" y="341"/>
                      <a:pt x="6597" y="493"/>
                    </a:cubicBezTo>
                    <a:cubicBezTo>
                      <a:pt x="6320" y="638"/>
                      <a:pt x="6042" y="803"/>
                      <a:pt x="5784" y="982"/>
                    </a:cubicBezTo>
                    <a:cubicBezTo>
                      <a:pt x="5546" y="1154"/>
                      <a:pt x="5315" y="1346"/>
                      <a:pt x="5123" y="1564"/>
                    </a:cubicBezTo>
                    <a:lnTo>
                      <a:pt x="5110" y="1564"/>
                    </a:lnTo>
                    <a:cubicBezTo>
                      <a:pt x="5110" y="1564"/>
                      <a:pt x="5024" y="1405"/>
                      <a:pt x="4971" y="1326"/>
                    </a:cubicBezTo>
                    <a:cubicBezTo>
                      <a:pt x="4879" y="1167"/>
                      <a:pt x="4766" y="1022"/>
                      <a:pt x="4654" y="896"/>
                    </a:cubicBezTo>
                    <a:cubicBezTo>
                      <a:pt x="4541" y="764"/>
                      <a:pt x="4422" y="651"/>
                      <a:pt x="4304" y="552"/>
                    </a:cubicBezTo>
                    <a:cubicBezTo>
                      <a:pt x="4059" y="354"/>
                      <a:pt x="3828" y="228"/>
                      <a:pt x="3642" y="156"/>
                    </a:cubicBezTo>
                    <a:cubicBezTo>
                      <a:pt x="3550" y="116"/>
                      <a:pt x="3477" y="90"/>
                      <a:pt x="3418" y="70"/>
                    </a:cubicBezTo>
                    <a:cubicBezTo>
                      <a:pt x="3233" y="20"/>
                      <a:pt x="3038" y="0"/>
                      <a:pt x="2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9" name="Google Shape;259;p39"/>
              <p:cNvSpPr/>
              <p:nvPr/>
            </p:nvSpPr>
            <p:spPr>
              <a:xfrm>
                <a:off x="3399882" y="2040689"/>
                <a:ext cx="66858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3058" extrusionOk="0">
                    <a:moveTo>
                      <a:pt x="1613" y="1"/>
                    </a:moveTo>
                    <a:cubicBezTo>
                      <a:pt x="1118" y="1"/>
                      <a:pt x="644" y="247"/>
                      <a:pt x="358" y="651"/>
                    </a:cubicBezTo>
                    <a:cubicBezTo>
                      <a:pt x="54" y="1094"/>
                      <a:pt x="1" y="1676"/>
                      <a:pt x="219" y="2159"/>
                    </a:cubicBezTo>
                    <a:cubicBezTo>
                      <a:pt x="437" y="2635"/>
                      <a:pt x="893" y="2978"/>
                      <a:pt x="1415" y="3044"/>
                    </a:cubicBezTo>
                    <a:cubicBezTo>
                      <a:pt x="1482" y="3051"/>
                      <a:pt x="1548" y="3058"/>
                      <a:pt x="1607" y="3058"/>
                    </a:cubicBezTo>
                    <a:cubicBezTo>
                      <a:pt x="2136" y="3058"/>
                      <a:pt x="2638" y="2773"/>
                      <a:pt x="2916" y="2324"/>
                    </a:cubicBezTo>
                    <a:cubicBezTo>
                      <a:pt x="3194" y="1868"/>
                      <a:pt x="3207" y="1286"/>
                      <a:pt x="2962" y="810"/>
                    </a:cubicBezTo>
                    <a:cubicBezTo>
                      <a:pt x="2711" y="347"/>
                      <a:pt x="2235" y="37"/>
                      <a:pt x="1706" y="4"/>
                    </a:cubicBezTo>
                    <a:cubicBezTo>
                      <a:pt x="1675" y="2"/>
                      <a:pt x="1644" y="1"/>
                      <a:pt x="16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720000" y="4131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Create a Long-Term Vision and Roadmap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EA565D-B2FB-211B-A4D4-6E3077285E3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8222" y="1352862"/>
            <a:ext cx="7442474" cy="174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latinLnBrk="0" hangingPunct="0">
              <a:lnSpc>
                <a:spcPct val="200000"/>
              </a:lnSpc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Future Features: </a:t>
            </a:r>
            <a:r>
              <a:rPr lang="en-US" altLang="en-US" dirty="0"/>
              <a:t>Plan and prioritize new features and services that could enhance the community experience, such as mobile apps, offline meetups, or educational courses.</a:t>
            </a:r>
          </a:p>
          <a:p>
            <a:pPr marL="285750" lvl="0" indent="-285750" defTabSz="914400" eaLnBrk="0" fontAlgn="base" latinLnBrk="0" hangingPunct="0">
              <a:lnSpc>
                <a:spcPct val="200000"/>
              </a:lnSpc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Sustainability: </a:t>
            </a:r>
            <a:r>
              <a:rPr lang="en-US" altLang="en-US" dirty="0"/>
              <a:t>Develop a sustainability plan that ensures the community’s financial viability and relevance over the long term. </a:t>
            </a:r>
          </a:p>
        </p:txBody>
      </p:sp>
    </p:spTree>
    <p:extLst>
      <p:ext uri="{BB962C8B-B14F-4D97-AF65-F5344CB8AC3E}">
        <p14:creationId xmlns:p14="http://schemas.microsoft.com/office/powerpoint/2010/main" val="111928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9"/>
          <p:cNvGrpSpPr/>
          <p:nvPr/>
        </p:nvGrpSpPr>
        <p:grpSpPr>
          <a:xfrm>
            <a:off x="8230562" y="117588"/>
            <a:ext cx="717300" cy="717300"/>
            <a:chOff x="8230562" y="117588"/>
            <a:chExt cx="717300" cy="717300"/>
          </a:xfrm>
        </p:grpSpPr>
        <p:sp>
          <p:nvSpPr>
            <p:cNvPr id="245" name="Google Shape;245;p39"/>
            <p:cNvSpPr/>
            <p:nvPr/>
          </p:nvSpPr>
          <p:spPr>
            <a:xfrm>
              <a:off x="8230562" y="117588"/>
              <a:ext cx="717300" cy="717300"/>
            </a:xfrm>
            <a:prstGeom prst="octagon">
              <a:avLst>
                <a:gd name="adj" fmla="val 2928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8268367" y="155436"/>
              <a:ext cx="641700" cy="641700"/>
            </a:xfrm>
            <a:prstGeom prst="octagon">
              <a:avLst>
                <a:gd name="adj" fmla="val 2928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39"/>
            <p:cNvGrpSpPr/>
            <p:nvPr/>
          </p:nvGrpSpPr>
          <p:grpSpPr>
            <a:xfrm>
              <a:off x="8456811" y="334176"/>
              <a:ext cx="264849" cy="284129"/>
              <a:chOff x="5960550" y="2519275"/>
              <a:chExt cx="332850" cy="357125"/>
            </a:xfrm>
          </p:grpSpPr>
          <p:sp>
            <p:nvSpPr>
              <p:cNvPr id="248" name="Google Shape;248;p39"/>
              <p:cNvSpPr/>
              <p:nvPr/>
            </p:nvSpPr>
            <p:spPr>
              <a:xfrm>
                <a:off x="6088300" y="2519275"/>
                <a:ext cx="785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002" extrusionOk="0">
                    <a:moveTo>
                      <a:pt x="1569" y="0"/>
                    </a:moveTo>
                    <a:cubicBezTo>
                      <a:pt x="1047" y="0"/>
                      <a:pt x="553" y="283"/>
                      <a:pt x="285" y="727"/>
                    </a:cubicBezTo>
                    <a:cubicBezTo>
                      <a:pt x="7" y="1183"/>
                      <a:pt x="1" y="1772"/>
                      <a:pt x="265" y="2234"/>
                    </a:cubicBezTo>
                    <a:cubicBezTo>
                      <a:pt x="523" y="2697"/>
                      <a:pt x="1012" y="2995"/>
                      <a:pt x="1541" y="3001"/>
                    </a:cubicBezTo>
                    <a:lnTo>
                      <a:pt x="1574" y="3001"/>
                    </a:lnTo>
                    <a:cubicBezTo>
                      <a:pt x="2096" y="3001"/>
                      <a:pt x="2598" y="2717"/>
                      <a:pt x="2863" y="2268"/>
                    </a:cubicBezTo>
                    <a:cubicBezTo>
                      <a:pt x="3134" y="1805"/>
                      <a:pt x="3140" y="1217"/>
                      <a:pt x="2869" y="754"/>
                    </a:cubicBezTo>
                    <a:cubicBezTo>
                      <a:pt x="2612" y="298"/>
                      <a:pt x="2116" y="7"/>
                      <a:pt x="1587" y="0"/>
                    </a:cubicBezTo>
                    <a:cubicBezTo>
                      <a:pt x="1581" y="0"/>
                      <a:pt x="1575" y="0"/>
                      <a:pt x="1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49" name="Google Shape;249;p39"/>
              <p:cNvSpPr/>
              <p:nvPr/>
            </p:nvSpPr>
            <p:spPr>
              <a:xfrm>
                <a:off x="6223800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91" y="1"/>
                    </a:moveTo>
                    <a:cubicBezTo>
                      <a:pt x="760" y="1"/>
                      <a:pt x="531" y="81"/>
                      <a:pt x="358" y="231"/>
                    </a:cubicBezTo>
                    <a:cubicBezTo>
                      <a:pt x="160" y="396"/>
                      <a:pt x="34" y="641"/>
                      <a:pt x="21" y="905"/>
                    </a:cubicBezTo>
                    <a:cubicBezTo>
                      <a:pt x="1" y="1169"/>
                      <a:pt x="100" y="1427"/>
                      <a:pt x="279" y="1619"/>
                    </a:cubicBezTo>
                    <a:cubicBezTo>
                      <a:pt x="457" y="1811"/>
                      <a:pt x="715" y="1923"/>
                      <a:pt x="979" y="1923"/>
                    </a:cubicBezTo>
                    <a:cubicBezTo>
                      <a:pt x="1435" y="1923"/>
                      <a:pt x="1839" y="1579"/>
                      <a:pt x="1918" y="1130"/>
                    </a:cubicBezTo>
                    <a:cubicBezTo>
                      <a:pt x="1964" y="872"/>
                      <a:pt x="1905" y="594"/>
                      <a:pt x="1739" y="383"/>
                    </a:cubicBezTo>
                    <a:cubicBezTo>
                      <a:pt x="1587" y="178"/>
                      <a:pt x="1349" y="39"/>
                      <a:pt x="1092" y="6"/>
                    </a:cubicBezTo>
                    <a:cubicBezTo>
                      <a:pt x="1058" y="3"/>
                      <a:pt x="1025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0" name="Google Shape;250;p39"/>
              <p:cNvSpPr/>
              <p:nvPr/>
            </p:nvSpPr>
            <p:spPr>
              <a:xfrm>
                <a:off x="5960550" y="2596675"/>
                <a:ext cx="33285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1189" extrusionOk="0">
                    <a:moveTo>
                      <a:pt x="6685" y="0"/>
                    </a:moveTo>
                    <a:cubicBezTo>
                      <a:pt x="6414" y="0"/>
                      <a:pt x="6144" y="68"/>
                      <a:pt x="5891" y="203"/>
                    </a:cubicBezTo>
                    <a:cubicBezTo>
                      <a:pt x="5256" y="540"/>
                      <a:pt x="4747" y="1075"/>
                      <a:pt x="4423" y="1697"/>
                    </a:cubicBezTo>
                    <a:cubicBezTo>
                      <a:pt x="4245" y="2034"/>
                      <a:pt x="4119" y="2384"/>
                      <a:pt x="4027" y="2748"/>
                    </a:cubicBezTo>
                    <a:cubicBezTo>
                      <a:pt x="3927" y="3111"/>
                      <a:pt x="3874" y="3481"/>
                      <a:pt x="3841" y="3851"/>
                    </a:cubicBezTo>
                    <a:cubicBezTo>
                      <a:pt x="3808" y="4189"/>
                      <a:pt x="3808" y="4526"/>
                      <a:pt x="3808" y="4863"/>
                    </a:cubicBezTo>
                    <a:cubicBezTo>
                      <a:pt x="3808" y="4863"/>
                      <a:pt x="3802" y="4869"/>
                      <a:pt x="3802" y="4869"/>
                    </a:cubicBezTo>
                    <a:cubicBezTo>
                      <a:pt x="3802" y="4869"/>
                      <a:pt x="3694" y="4947"/>
                      <a:pt x="3573" y="4947"/>
                    </a:cubicBezTo>
                    <a:cubicBezTo>
                      <a:pt x="3557" y="4947"/>
                      <a:pt x="3540" y="4945"/>
                      <a:pt x="3524" y="4942"/>
                    </a:cubicBezTo>
                    <a:cubicBezTo>
                      <a:pt x="3465" y="4929"/>
                      <a:pt x="3412" y="4909"/>
                      <a:pt x="3359" y="4889"/>
                    </a:cubicBezTo>
                    <a:cubicBezTo>
                      <a:pt x="3247" y="4843"/>
                      <a:pt x="3141" y="4784"/>
                      <a:pt x="3035" y="4717"/>
                    </a:cubicBezTo>
                    <a:cubicBezTo>
                      <a:pt x="2837" y="4605"/>
                      <a:pt x="2652" y="4473"/>
                      <a:pt x="2473" y="4327"/>
                    </a:cubicBezTo>
                    <a:cubicBezTo>
                      <a:pt x="2262" y="4148"/>
                      <a:pt x="2029" y="4065"/>
                      <a:pt x="1796" y="4065"/>
                    </a:cubicBezTo>
                    <a:cubicBezTo>
                      <a:pt x="1643" y="4065"/>
                      <a:pt x="1490" y="4101"/>
                      <a:pt x="1343" y="4169"/>
                    </a:cubicBezTo>
                    <a:cubicBezTo>
                      <a:pt x="675" y="4486"/>
                      <a:pt x="272" y="5160"/>
                      <a:pt x="113" y="5848"/>
                    </a:cubicBezTo>
                    <a:cubicBezTo>
                      <a:pt x="21" y="6258"/>
                      <a:pt x="1" y="6674"/>
                      <a:pt x="1" y="7090"/>
                    </a:cubicBezTo>
                    <a:cubicBezTo>
                      <a:pt x="8" y="7236"/>
                      <a:pt x="127" y="7361"/>
                      <a:pt x="272" y="7375"/>
                    </a:cubicBezTo>
                    <a:cubicBezTo>
                      <a:pt x="276" y="7375"/>
                      <a:pt x="280" y="7375"/>
                      <a:pt x="284" y="7375"/>
                    </a:cubicBezTo>
                    <a:cubicBezTo>
                      <a:pt x="431" y="7375"/>
                      <a:pt x="563" y="7258"/>
                      <a:pt x="569" y="7110"/>
                    </a:cubicBezTo>
                    <a:cubicBezTo>
                      <a:pt x="602" y="6720"/>
                      <a:pt x="655" y="6324"/>
                      <a:pt x="794" y="5953"/>
                    </a:cubicBezTo>
                    <a:lnTo>
                      <a:pt x="807" y="6284"/>
                    </a:lnTo>
                    <a:lnTo>
                      <a:pt x="318" y="8479"/>
                    </a:lnTo>
                    <a:cubicBezTo>
                      <a:pt x="305" y="8531"/>
                      <a:pt x="318" y="8584"/>
                      <a:pt x="351" y="8624"/>
                    </a:cubicBezTo>
                    <a:cubicBezTo>
                      <a:pt x="384" y="8664"/>
                      <a:pt x="437" y="8683"/>
                      <a:pt x="483" y="8683"/>
                    </a:cubicBezTo>
                    <a:lnTo>
                      <a:pt x="887" y="8683"/>
                    </a:lnTo>
                    <a:lnTo>
                      <a:pt x="999" y="10852"/>
                    </a:lnTo>
                    <a:cubicBezTo>
                      <a:pt x="1006" y="11023"/>
                      <a:pt x="1158" y="11162"/>
                      <a:pt x="1330" y="11162"/>
                    </a:cubicBezTo>
                    <a:cubicBezTo>
                      <a:pt x="1501" y="11162"/>
                      <a:pt x="1653" y="11023"/>
                      <a:pt x="1660" y="10852"/>
                    </a:cubicBezTo>
                    <a:lnTo>
                      <a:pt x="1766" y="8683"/>
                    </a:lnTo>
                    <a:lnTo>
                      <a:pt x="1799" y="8683"/>
                    </a:lnTo>
                    <a:lnTo>
                      <a:pt x="1911" y="10852"/>
                    </a:lnTo>
                    <a:cubicBezTo>
                      <a:pt x="1924" y="11023"/>
                      <a:pt x="2070" y="11162"/>
                      <a:pt x="2242" y="11162"/>
                    </a:cubicBezTo>
                    <a:cubicBezTo>
                      <a:pt x="2420" y="11162"/>
                      <a:pt x="2566" y="11023"/>
                      <a:pt x="2579" y="10852"/>
                    </a:cubicBezTo>
                    <a:lnTo>
                      <a:pt x="2678" y="8683"/>
                    </a:lnTo>
                    <a:lnTo>
                      <a:pt x="3088" y="8683"/>
                    </a:lnTo>
                    <a:cubicBezTo>
                      <a:pt x="3134" y="8683"/>
                      <a:pt x="3187" y="8664"/>
                      <a:pt x="3220" y="8624"/>
                    </a:cubicBezTo>
                    <a:cubicBezTo>
                      <a:pt x="3253" y="8584"/>
                      <a:pt x="3266" y="8531"/>
                      <a:pt x="3253" y="8479"/>
                    </a:cubicBezTo>
                    <a:lnTo>
                      <a:pt x="2771" y="6284"/>
                    </a:lnTo>
                    <a:lnTo>
                      <a:pt x="2784" y="5405"/>
                    </a:lnTo>
                    <a:cubicBezTo>
                      <a:pt x="3018" y="5497"/>
                      <a:pt x="3275" y="5578"/>
                      <a:pt x="3528" y="5578"/>
                    </a:cubicBezTo>
                    <a:cubicBezTo>
                      <a:pt x="3546" y="5578"/>
                      <a:pt x="3565" y="5578"/>
                      <a:pt x="3584" y="5577"/>
                    </a:cubicBezTo>
                    <a:cubicBezTo>
                      <a:pt x="3722" y="5570"/>
                      <a:pt x="3855" y="5537"/>
                      <a:pt x="3967" y="5458"/>
                    </a:cubicBezTo>
                    <a:cubicBezTo>
                      <a:pt x="4040" y="5411"/>
                      <a:pt x="4093" y="5352"/>
                      <a:pt x="4145" y="5286"/>
                    </a:cubicBezTo>
                    <a:cubicBezTo>
                      <a:pt x="4172" y="5292"/>
                      <a:pt x="4205" y="5299"/>
                      <a:pt x="4238" y="5299"/>
                    </a:cubicBezTo>
                    <a:cubicBezTo>
                      <a:pt x="4246" y="5300"/>
                      <a:pt x="4254" y="5300"/>
                      <a:pt x="4261" y="5300"/>
                    </a:cubicBezTo>
                    <a:cubicBezTo>
                      <a:pt x="4483" y="5300"/>
                      <a:pt x="4682" y="5119"/>
                      <a:pt x="4701" y="4896"/>
                    </a:cubicBezTo>
                    <a:cubicBezTo>
                      <a:pt x="4707" y="4784"/>
                      <a:pt x="4714" y="4671"/>
                      <a:pt x="4727" y="4559"/>
                    </a:cubicBezTo>
                    <a:cubicBezTo>
                      <a:pt x="4747" y="4387"/>
                      <a:pt x="4773" y="4215"/>
                      <a:pt x="4800" y="4043"/>
                    </a:cubicBezTo>
                    <a:cubicBezTo>
                      <a:pt x="4853" y="3680"/>
                      <a:pt x="4952" y="3323"/>
                      <a:pt x="5078" y="2979"/>
                    </a:cubicBezTo>
                    <a:cubicBezTo>
                      <a:pt x="5111" y="2893"/>
                      <a:pt x="5144" y="2807"/>
                      <a:pt x="5183" y="2728"/>
                    </a:cubicBezTo>
                    <a:lnTo>
                      <a:pt x="5203" y="3785"/>
                    </a:lnTo>
                    <a:lnTo>
                      <a:pt x="4344" y="7632"/>
                    </a:lnTo>
                    <a:cubicBezTo>
                      <a:pt x="4331" y="7718"/>
                      <a:pt x="4350" y="7811"/>
                      <a:pt x="4410" y="7877"/>
                    </a:cubicBezTo>
                    <a:cubicBezTo>
                      <a:pt x="4469" y="7950"/>
                      <a:pt x="4549" y="7989"/>
                      <a:pt x="4641" y="7989"/>
                    </a:cubicBezTo>
                    <a:lnTo>
                      <a:pt x="5315" y="7989"/>
                    </a:lnTo>
                    <a:lnTo>
                      <a:pt x="5448" y="10700"/>
                    </a:lnTo>
                    <a:cubicBezTo>
                      <a:pt x="5461" y="10971"/>
                      <a:pt x="5692" y="11189"/>
                      <a:pt x="5970" y="11189"/>
                    </a:cubicBezTo>
                    <a:cubicBezTo>
                      <a:pt x="5974" y="11189"/>
                      <a:pt x="5978" y="11189"/>
                      <a:pt x="5982" y="11189"/>
                    </a:cubicBezTo>
                    <a:cubicBezTo>
                      <a:pt x="6241" y="11189"/>
                      <a:pt x="6472" y="10973"/>
                      <a:pt x="6485" y="10706"/>
                    </a:cubicBezTo>
                    <a:cubicBezTo>
                      <a:pt x="6485" y="10706"/>
                      <a:pt x="6485" y="10700"/>
                      <a:pt x="6485" y="10700"/>
                    </a:cubicBezTo>
                    <a:lnTo>
                      <a:pt x="6631" y="7989"/>
                    </a:lnTo>
                    <a:lnTo>
                      <a:pt x="6750" y="7989"/>
                    </a:lnTo>
                    <a:lnTo>
                      <a:pt x="6882" y="10700"/>
                    </a:lnTo>
                    <a:cubicBezTo>
                      <a:pt x="6895" y="10971"/>
                      <a:pt x="7127" y="11189"/>
                      <a:pt x="7398" y="11189"/>
                    </a:cubicBezTo>
                    <a:cubicBezTo>
                      <a:pt x="7402" y="11189"/>
                      <a:pt x="7406" y="11189"/>
                      <a:pt x="7410" y="11189"/>
                    </a:cubicBezTo>
                    <a:cubicBezTo>
                      <a:pt x="7675" y="11189"/>
                      <a:pt x="7900" y="10973"/>
                      <a:pt x="7920" y="10706"/>
                    </a:cubicBezTo>
                    <a:cubicBezTo>
                      <a:pt x="7920" y="10706"/>
                      <a:pt x="7920" y="10700"/>
                      <a:pt x="7920" y="10700"/>
                    </a:cubicBezTo>
                    <a:lnTo>
                      <a:pt x="8059" y="7989"/>
                    </a:lnTo>
                    <a:lnTo>
                      <a:pt x="8713" y="7989"/>
                    </a:lnTo>
                    <a:cubicBezTo>
                      <a:pt x="8806" y="7989"/>
                      <a:pt x="8892" y="7950"/>
                      <a:pt x="8944" y="7877"/>
                    </a:cubicBezTo>
                    <a:cubicBezTo>
                      <a:pt x="9004" y="7811"/>
                      <a:pt x="9024" y="7718"/>
                      <a:pt x="9011" y="7626"/>
                    </a:cubicBezTo>
                    <a:lnTo>
                      <a:pt x="8164" y="3766"/>
                    </a:lnTo>
                    <a:lnTo>
                      <a:pt x="8178" y="2728"/>
                    </a:lnTo>
                    <a:cubicBezTo>
                      <a:pt x="8323" y="3071"/>
                      <a:pt x="8422" y="3501"/>
                      <a:pt x="8488" y="3865"/>
                    </a:cubicBezTo>
                    <a:cubicBezTo>
                      <a:pt x="8548" y="4182"/>
                      <a:pt x="8581" y="4506"/>
                      <a:pt x="8607" y="4823"/>
                    </a:cubicBezTo>
                    <a:cubicBezTo>
                      <a:pt x="8607" y="4836"/>
                      <a:pt x="8607" y="4843"/>
                      <a:pt x="8614" y="4850"/>
                    </a:cubicBezTo>
                    <a:cubicBezTo>
                      <a:pt x="8633" y="5073"/>
                      <a:pt x="8825" y="5253"/>
                      <a:pt x="9053" y="5253"/>
                    </a:cubicBezTo>
                    <a:cubicBezTo>
                      <a:pt x="9061" y="5253"/>
                      <a:pt x="9069" y="5253"/>
                      <a:pt x="9077" y="5253"/>
                    </a:cubicBezTo>
                    <a:cubicBezTo>
                      <a:pt x="9096" y="5253"/>
                      <a:pt x="9123" y="5253"/>
                      <a:pt x="9143" y="5246"/>
                    </a:cubicBezTo>
                    <a:cubicBezTo>
                      <a:pt x="9196" y="5332"/>
                      <a:pt x="9255" y="5405"/>
                      <a:pt x="9341" y="5458"/>
                    </a:cubicBezTo>
                    <a:cubicBezTo>
                      <a:pt x="9453" y="5537"/>
                      <a:pt x="9592" y="5570"/>
                      <a:pt x="9724" y="5577"/>
                    </a:cubicBezTo>
                    <a:cubicBezTo>
                      <a:pt x="9744" y="5578"/>
                      <a:pt x="9763" y="5578"/>
                      <a:pt x="9782" y="5578"/>
                    </a:cubicBezTo>
                    <a:cubicBezTo>
                      <a:pt x="10039" y="5578"/>
                      <a:pt x="10290" y="5497"/>
                      <a:pt x="10524" y="5405"/>
                    </a:cubicBezTo>
                    <a:lnTo>
                      <a:pt x="10524" y="5405"/>
                    </a:lnTo>
                    <a:lnTo>
                      <a:pt x="10432" y="7097"/>
                    </a:lnTo>
                    <a:cubicBezTo>
                      <a:pt x="10425" y="7309"/>
                      <a:pt x="10471" y="7494"/>
                      <a:pt x="10564" y="7666"/>
                    </a:cubicBezTo>
                    <a:lnTo>
                      <a:pt x="10716" y="10852"/>
                    </a:lnTo>
                    <a:cubicBezTo>
                      <a:pt x="10729" y="11023"/>
                      <a:pt x="10875" y="11162"/>
                      <a:pt x="11053" y="11162"/>
                    </a:cubicBezTo>
                    <a:cubicBezTo>
                      <a:pt x="11225" y="11162"/>
                      <a:pt x="11370" y="11023"/>
                      <a:pt x="11384" y="10852"/>
                    </a:cubicBezTo>
                    <a:lnTo>
                      <a:pt x="11516" y="8340"/>
                    </a:lnTo>
                    <a:lnTo>
                      <a:pt x="11635" y="10852"/>
                    </a:lnTo>
                    <a:cubicBezTo>
                      <a:pt x="11641" y="11023"/>
                      <a:pt x="11793" y="11162"/>
                      <a:pt x="11965" y="11162"/>
                    </a:cubicBezTo>
                    <a:cubicBezTo>
                      <a:pt x="12137" y="11162"/>
                      <a:pt x="12289" y="11023"/>
                      <a:pt x="12296" y="10852"/>
                    </a:cubicBezTo>
                    <a:lnTo>
                      <a:pt x="12461" y="7659"/>
                    </a:lnTo>
                    <a:cubicBezTo>
                      <a:pt x="12554" y="7487"/>
                      <a:pt x="12587" y="7295"/>
                      <a:pt x="12580" y="7097"/>
                    </a:cubicBezTo>
                    <a:cubicBezTo>
                      <a:pt x="12573" y="7005"/>
                      <a:pt x="12567" y="6912"/>
                      <a:pt x="12560" y="6819"/>
                    </a:cubicBezTo>
                    <a:cubicBezTo>
                      <a:pt x="12547" y="6529"/>
                      <a:pt x="12534" y="6238"/>
                      <a:pt x="12514" y="5953"/>
                    </a:cubicBezTo>
                    <a:lnTo>
                      <a:pt x="12514" y="5953"/>
                    </a:lnTo>
                    <a:cubicBezTo>
                      <a:pt x="12653" y="6324"/>
                      <a:pt x="12706" y="6720"/>
                      <a:pt x="12739" y="7110"/>
                    </a:cubicBezTo>
                    <a:cubicBezTo>
                      <a:pt x="12752" y="7258"/>
                      <a:pt x="12877" y="7375"/>
                      <a:pt x="13024" y="7375"/>
                    </a:cubicBezTo>
                    <a:cubicBezTo>
                      <a:pt x="13028" y="7375"/>
                      <a:pt x="13032" y="7375"/>
                      <a:pt x="13036" y="7375"/>
                    </a:cubicBezTo>
                    <a:cubicBezTo>
                      <a:pt x="13188" y="7361"/>
                      <a:pt x="13307" y="7236"/>
                      <a:pt x="13307" y="7090"/>
                    </a:cubicBezTo>
                    <a:cubicBezTo>
                      <a:pt x="13314" y="6674"/>
                      <a:pt x="13287" y="6258"/>
                      <a:pt x="13195" y="5848"/>
                    </a:cubicBezTo>
                    <a:cubicBezTo>
                      <a:pt x="13036" y="5160"/>
                      <a:pt x="12633" y="4486"/>
                      <a:pt x="11972" y="4169"/>
                    </a:cubicBezTo>
                    <a:cubicBezTo>
                      <a:pt x="11825" y="4101"/>
                      <a:pt x="11672" y="4065"/>
                      <a:pt x="11519" y="4065"/>
                    </a:cubicBezTo>
                    <a:cubicBezTo>
                      <a:pt x="11285" y="4065"/>
                      <a:pt x="11050" y="4148"/>
                      <a:pt x="10835" y="4327"/>
                    </a:cubicBezTo>
                    <a:cubicBezTo>
                      <a:pt x="10663" y="4473"/>
                      <a:pt x="10471" y="4605"/>
                      <a:pt x="10280" y="4717"/>
                    </a:cubicBezTo>
                    <a:cubicBezTo>
                      <a:pt x="10174" y="4784"/>
                      <a:pt x="10062" y="4843"/>
                      <a:pt x="9949" y="4889"/>
                    </a:cubicBezTo>
                    <a:cubicBezTo>
                      <a:pt x="9896" y="4909"/>
                      <a:pt x="9843" y="4929"/>
                      <a:pt x="9791" y="4942"/>
                    </a:cubicBezTo>
                    <a:cubicBezTo>
                      <a:pt x="9753" y="4947"/>
                      <a:pt x="9707" y="4957"/>
                      <a:pt x="9666" y="4957"/>
                    </a:cubicBezTo>
                    <a:cubicBezTo>
                      <a:pt x="9657" y="4957"/>
                      <a:pt x="9647" y="4957"/>
                      <a:pt x="9639" y="4955"/>
                    </a:cubicBezTo>
                    <a:cubicBezTo>
                      <a:pt x="9632" y="4949"/>
                      <a:pt x="9513" y="4869"/>
                      <a:pt x="9513" y="4869"/>
                    </a:cubicBezTo>
                    <a:cubicBezTo>
                      <a:pt x="9506" y="4869"/>
                      <a:pt x="9500" y="4863"/>
                      <a:pt x="9500" y="4863"/>
                    </a:cubicBezTo>
                    <a:cubicBezTo>
                      <a:pt x="9500" y="4850"/>
                      <a:pt x="9500" y="4830"/>
                      <a:pt x="9500" y="4817"/>
                    </a:cubicBezTo>
                    <a:cubicBezTo>
                      <a:pt x="9500" y="4665"/>
                      <a:pt x="9506" y="4512"/>
                      <a:pt x="9500" y="4367"/>
                    </a:cubicBezTo>
                    <a:cubicBezTo>
                      <a:pt x="9500" y="4367"/>
                      <a:pt x="9500" y="4367"/>
                      <a:pt x="9500" y="4354"/>
                    </a:cubicBezTo>
                    <a:cubicBezTo>
                      <a:pt x="9500" y="4345"/>
                      <a:pt x="9500" y="4339"/>
                      <a:pt x="9500" y="4334"/>
                    </a:cubicBezTo>
                    <a:cubicBezTo>
                      <a:pt x="9493" y="3984"/>
                      <a:pt x="9467" y="3633"/>
                      <a:pt x="9414" y="3283"/>
                    </a:cubicBezTo>
                    <a:cubicBezTo>
                      <a:pt x="9354" y="2913"/>
                      <a:pt x="9262" y="2543"/>
                      <a:pt x="9130" y="2186"/>
                    </a:cubicBezTo>
                    <a:cubicBezTo>
                      <a:pt x="8885" y="1505"/>
                      <a:pt x="8469" y="857"/>
                      <a:pt x="7874" y="441"/>
                    </a:cubicBezTo>
                    <a:cubicBezTo>
                      <a:pt x="7748" y="355"/>
                      <a:pt x="7616" y="282"/>
                      <a:pt x="7484" y="209"/>
                    </a:cubicBezTo>
                    <a:cubicBezTo>
                      <a:pt x="7231" y="70"/>
                      <a:pt x="6958" y="0"/>
                      <a:pt x="6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1" name="Google Shape;251;p39"/>
              <p:cNvSpPr/>
              <p:nvPr/>
            </p:nvSpPr>
            <p:spPr>
              <a:xfrm>
                <a:off x="5980875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80" y="1"/>
                    </a:moveTo>
                    <a:cubicBezTo>
                      <a:pt x="947" y="1"/>
                      <a:pt x="913" y="3"/>
                      <a:pt x="880" y="6"/>
                    </a:cubicBezTo>
                    <a:cubicBezTo>
                      <a:pt x="622" y="39"/>
                      <a:pt x="384" y="178"/>
                      <a:pt x="226" y="383"/>
                    </a:cubicBezTo>
                    <a:cubicBezTo>
                      <a:pt x="67" y="594"/>
                      <a:pt x="1" y="872"/>
                      <a:pt x="47" y="1130"/>
                    </a:cubicBezTo>
                    <a:cubicBezTo>
                      <a:pt x="127" y="1579"/>
                      <a:pt x="536" y="1923"/>
                      <a:pt x="992" y="1923"/>
                    </a:cubicBezTo>
                    <a:cubicBezTo>
                      <a:pt x="1257" y="1923"/>
                      <a:pt x="1508" y="1811"/>
                      <a:pt x="1687" y="1619"/>
                    </a:cubicBezTo>
                    <a:cubicBezTo>
                      <a:pt x="1872" y="1427"/>
                      <a:pt x="1964" y="1169"/>
                      <a:pt x="1951" y="905"/>
                    </a:cubicBezTo>
                    <a:cubicBezTo>
                      <a:pt x="1931" y="641"/>
                      <a:pt x="1812" y="396"/>
                      <a:pt x="1614" y="231"/>
                    </a:cubicBezTo>
                    <a:cubicBezTo>
                      <a:pt x="1435" y="81"/>
                      <a:pt x="1210" y="1"/>
                      <a:pt x="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52" name="Google Shape;252;p39"/>
          <p:cNvGrpSpPr/>
          <p:nvPr/>
        </p:nvGrpSpPr>
        <p:grpSpPr>
          <a:xfrm>
            <a:off x="310188" y="183362"/>
            <a:ext cx="805800" cy="805800"/>
            <a:chOff x="310188" y="183362"/>
            <a:chExt cx="805800" cy="805800"/>
          </a:xfrm>
        </p:grpSpPr>
        <p:sp>
          <p:nvSpPr>
            <p:cNvPr id="253" name="Google Shape;253;p39"/>
            <p:cNvSpPr/>
            <p:nvPr/>
          </p:nvSpPr>
          <p:spPr>
            <a:xfrm>
              <a:off x="310188" y="183362"/>
              <a:ext cx="805800" cy="8058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378022" y="251212"/>
              <a:ext cx="670200" cy="670200"/>
            </a:xfrm>
            <a:prstGeom prst="diamond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39"/>
            <p:cNvGrpSpPr/>
            <p:nvPr/>
          </p:nvGrpSpPr>
          <p:grpSpPr>
            <a:xfrm>
              <a:off x="575759" y="440939"/>
              <a:ext cx="274669" cy="290718"/>
              <a:chOff x="3278493" y="2036478"/>
              <a:chExt cx="287883" cy="304704"/>
            </a:xfrm>
          </p:grpSpPr>
          <p:sp>
            <p:nvSpPr>
              <p:cNvPr id="256" name="Google Shape;256;p39"/>
              <p:cNvSpPr/>
              <p:nvPr/>
            </p:nvSpPr>
            <p:spPr>
              <a:xfrm>
                <a:off x="3306178" y="2036478"/>
                <a:ext cx="62042" cy="61896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2969" extrusionOk="0">
                    <a:moveTo>
                      <a:pt x="1488" y="1"/>
                    </a:moveTo>
                    <a:cubicBezTo>
                      <a:pt x="669" y="1"/>
                      <a:pt x="1" y="662"/>
                      <a:pt x="1" y="1481"/>
                    </a:cubicBezTo>
                    <a:cubicBezTo>
                      <a:pt x="1" y="2301"/>
                      <a:pt x="669" y="2969"/>
                      <a:pt x="1488" y="2969"/>
                    </a:cubicBezTo>
                    <a:cubicBezTo>
                      <a:pt x="2308" y="2969"/>
                      <a:pt x="2976" y="2301"/>
                      <a:pt x="2976" y="1481"/>
                    </a:cubicBezTo>
                    <a:cubicBezTo>
                      <a:pt x="2976" y="662"/>
                      <a:pt x="2308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>
                <a:off x="3509431" y="2152218"/>
                <a:ext cx="40277" cy="39172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879" extrusionOk="0">
                    <a:moveTo>
                      <a:pt x="956" y="1"/>
                    </a:moveTo>
                    <a:cubicBezTo>
                      <a:pt x="736" y="1"/>
                      <a:pt x="520" y="79"/>
                      <a:pt x="351" y="219"/>
                    </a:cubicBezTo>
                    <a:cubicBezTo>
                      <a:pt x="153" y="385"/>
                      <a:pt x="34" y="629"/>
                      <a:pt x="21" y="887"/>
                    </a:cubicBezTo>
                    <a:cubicBezTo>
                      <a:pt x="1" y="1145"/>
                      <a:pt x="100" y="1396"/>
                      <a:pt x="272" y="1588"/>
                    </a:cubicBezTo>
                    <a:cubicBezTo>
                      <a:pt x="450" y="1773"/>
                      <a:pt x="702" y="1879"/>
                      <a:pt x="959" y="1879"/>
                    </a:cubicBezTo>
                    <a:cubicBezTo>
                      <a:pt x="1409" y="1879"/>
                      <a:pt x="1805" y="1548"/>
                      <a:pt x="1885" y="1105"/>
                    </a:cubicBezTo>
                    <a:cubicBezTo>
                      <a:pt x="1931" y="847"/>
                      <a:pt x="1865" y="583"/>
                      <a:pt x="1713" y="371"/>
                    </a:cubicBezTo>
                    <a:cubicBezTo>
                      <a:pt x="1554" y="173"/>
                      <a:pt x="1323" y="34"/>
                      <a:pt x="1072" y="8"/>
                    </a:cubicBezTo>
                    <a:cubicBezTo>
                      <a:pt x="1033" y="3"/>
                      <a:pt x="994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8" name="Google Shape;258;p39"/>
              <p:cNvSpPr/>
              <p:nvPr/>
            </p:nvSpPr>
            <p:spPr>
              <a:xfrm>
                <a:off x="3278493" y="2100081"/>
                <a:ext cx="287883" cy="241101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11565" extrusionOk="0">
                    <a:moveTo>
                      <a:pt x="6164" y="2116"/>
                    </a:moveTo>
                    <a:cubicBezTo>
                      <a:pt x="6185" y="2116"/>
                      <a:pt x="6206" y="2117"/>
                      <a:pt x="6227" y="2119"/>
                    </a:cubicBezTo>
                    <a:cubicBezTo>
                      <a:pt x="6505" y="2145"/>
                      <a:pt x="6743" y="2363"/>
                      <a:pt x="6789" y="2641"/>
                    </a:cubicBezTo>
                    <a:cubicBezTo>
                      <a:pt x="6796" y="2694"/>
                      <a:pt x="6796" y="2753"/>
                      <a:pt x="6789" y="2806"/>
                    </a:cubicBezTo>
                    <a:cubicBezTo>
                      <a:pt x="6880" y="2764"/>
                      <a:pt x="6978" y="2741"/>
                      <a:pt x="7078" y="2741"/>
                    </a:cubicBezTo>
                    <a:cubicBezTo>
                      <a:pt x="7167" y="2741"/>
                      <a:pt x="7257" y="2759"/>
                      <a:pt x="7344" y="2800"/>
                    </a:cubicBezTo>
                    <a:lnTo>
                      <a:pt x="8488" y="3315"/>
                    </a:lnTo>
                    <a:cubicBezTo>
                      <a:pt x="8812" y="3467"/>
                      <a:pt x="8950" y="3844"/>
                      <a:pt x="8805" y="4168"/>
                    </a:cubicBezTo>
                    <a:cubicBezTo>
                      <a:pt x="8824" y="4129"/>
                      <a:pt x="8842" y="4091"/>
                      <a:pt x="8847" y="4080"/>
                    </a:cubicBezTo>
                    <a:lnTo>
                      <a:pt x="8847" y="4080"/>
                    </a:lnTo>
                    <a:cubicBezTo>
                      <a:pt x="8843" y="4089"/>
                      <a:pt x="8831" y="4117"/>
                      <a:pt x="8805" y="4175"/>
                    </a:cubicBezTo>
                    <a:cubicBezTo>
                      <a:pt x="8805" y="4175"/>
                      <a:pt x="8805" y="4175"/>
                      <a:pt x="8805" y="4175"/>
                    </a:cubicBezTo>
                    <a:lnTo>
                      <a:pt x="8805" y="4175"/>
                    </a:lnTo>
                    <a:cubicBezTo>
                      <a:pt x="8804" y="4178"/>
                      <a:pt x="8802" y="4181"/>
                      <a:pt x="8801" y="4183"/>
                    </a:cubicBezTo>
                    <a:lnTo>
                      <a:pt x="8801" y="4183"/>
                    </a:lnTo>
                    <a:cubicBezTo>
                      <a:pt x="8693" y="4415"/>
                      <a:pt x="8462" y="4550"/>
                      <a:pt x="8220" y="4550"/>
                    </a:cubicBezTo>
                    <a:cubicBezTo>
                      <a:pt x="8130" y="4550"/>
                      <a:pt x="8039" y="4531"/>
                      <a:pt x="7952" y="4492"/>
                    </a:cubicBezTo>
                    <a:lnTo>
                      <a:pt x="7000" y="4056"/>
                    </a:lnTo>
                    <a:cubicBezTo>
                      <a:pt x="7139" y="3923"/>
                      <a:pt x="7139" y="3685"/>
                      <a:pt x="7000" y="3547"/>
                    </a:cubicBezTo>
                    <a:cubicBezTo>
                      <a:pt x="6941" y="3487"/>
                      <a:pt x="6862" y="3448"/>
                      <a:pt x="6776" y="3441"/>
                    </a:cubicBezTo>
                    <a:cubicBezTo>
                      <a:pt x="6723" y="3441"/>
                      <a:pt x="6670" y="3448"/>
                      <a:pt x="6624" y="3454"/>
                    </a:cubicBezTo>
                    <a:cubicBezTo>
                      <a:pt x="6558" y="3461"/>
                      <a:pt x="6498" y="3461"/>
                      <a:pt x="6439" y="3461"/>
                    </a:cubicBezTo>
                    <a:cubicBezTo>
                      <a:pt x="6432" y="3421"/>
                      <a:pt x="6432" y="3381"/>
                      <a:pt x="6432" y="3342"/>
                    </a:cubicBezTo>
                    <a:cubicBezTo>
                      <a:pt x="6342" y="3388"/>
                      <a:pt x="6245" y="3410"/>
                      <a:pt x="6148" y="3410"/>
                    </a:cubicBezTo>
                    <a:cubicBezTo>
                      <a:pt x="5966" y="3410"/>
                      <a:pt x="5786" y="3332"/>
                      <a:pt x="5665" y="3190"/>
                    </a:cubicBezTo>
                    <a:cubicBezTo>
                      <a:pt x="5507" y="3005"/>
                      <a:pt x="5473" y="2740"/>
                      <a:pt x="5573" y="2522"/>
                    </a:cubicBezTo>
                    <a:lnTo>
                      <a:pt x="5592" y="2482"/>
                    </a:lnTo>
                    <a:cubicBezTo>
                      <a:pt x="5690" y="2257"/>
                      <a:pt x="5917" y="2116"/>
                      <a:pt x="6164" y="2116"/>
                    </a:cubicBezTo>
                    <a:close/>
                    <a:moveTo>
                      <a:pt x="2845" y="0"/>
                    </a:moveTo>
                    <a:cubicBezTo>
                      <a:pt x="2653" y="0"/>
                      <a:pt x="2463" y="20"/>
                      <a:pt x="2287" y="50"/>
                    </a:cubicBezTo>
                    <a:cubicBezTo>
                      <a:pt x="2261" y="57"/>
                      <a:pt x="2235" y="63"/>
                      <a:pt x="2201" y="70"/>
                    </a:cubicBezTo>
                    <a:cubicBezTo>
                      <a:pt x="2142" y="90"/>
                      <a:pt x="2063" y="116"/>
                      <a:pt x="1977" y="156"/>
                    </a:cubicBezTo>
                    <a:cubicBezTo>
                      <a:pt x="1792" y="228"/>
                      <a:pt x="1560" y="354"/>
                      <a:pt x="1316" y="552"/>
                    </a:cubicBezTo>
                    <a:cubicBezTo>
                      <a:pt x="1197" y="651"/>
                      <a:pt x="1078" y="764"/>
                      <a:pt x="965" y="896"/>
                    </a:cubicBezTo>
                    <a:cubicBezTo>
                      <a:pt x="846" y="1022"/>
                      <a:pt x="741" y="1167"/>
                      <a:pt x="648" y="1326"/>
                    </a:cubicBezTo>
                    <a:cubicBezTo>
                      <a:pt x="450" y="1636"/>
                      <a:pt x="304" y="1987"/>
                      <a:pt x="205" y="2344"/>
                    </a:cubicBezTo>
                    <a:cubicBezTo>
                      <a:pt x="106" y="2694"/>
                      <a:pt x="53" y="3051"/>
                      <a:pt x="27" y="3375"/>
                    </a:cubicBezTo>
                    <a:cubicBezTo>
                      <a:pt x="0" y="3705"/>
                      <a:pt x="0" y="4009"/>
                      <a:pt x="7" y="4261"/>
                    </a:cubicBezTo>
                    <a:cubicBezTo>
                      <a:pt x="20" y="4518"/>
                      <a:pt x="33" y="4730"/>
                      <a:pt x="53" y="4882"/>
                    </a:cubicBezTo>
                    <a:cubicBezTo>
                      <a:pt x="66" y="5027"/>
                      <a:pt x="80" y="5107"/>
                      <a:pt x="80" y="5107"/>
                    </a:cubicBezTo>
                    <a:lnTo>
                      <a:pt x="80" y="5113"/>
                    </a:lnTo>
                    <a:cubicBezTo>
                      <a:pt x="105" y="5330"/>
                      <a:pt x="290" y="5497"/>
                      <a:pt x="511" y="5497"/>
                    </a:cubicBezTo>
                    <a:cubicBezTo>
                      <a:pt x="519" y="5497"/>
                      <a:pt x="527" y="5497"/>
                      <a:pt x="536" y="5497"/>
                    </a:cubicBezTo>
                    <a:cubicBezTo>
                      <a:pt x="780" y="5483"/>
                      <a:pt x="965" y="5279"/>
                      <a:pt x="959" y="5034"/>
                    </a:cubicBezTo>
                    <a:cubicBezTo>
                      <a:pt x="959" y="5034"/>
                      <a:pt x="952" y="4961"/>
                      <a:pt x="952" y="4822"/>
                    </a:cubicBezTo>
                    <a:cubicBezTo>
                      <a:pt x="946" y="4690"/>
                      <a:pt x="946" y="4499"/>
                      <a:pt x="959" y="4267"/>
                    </a:cubicBezTo>
                    <a:cubicBezTo>
                      <a:pt x="965" y="4036"/>
                      <a:pt x="992" y="3771"/>
                      <a:pt x="1038" y="3500"/>
                    </a:cubicBezTo>
                    <a:cubicBezTo>
                      <a:pt x="1084" y="3223"/>
                      <a:pt x="1150" y="2939"/>
                      <a:pt x="1250" y="2674"/>
                    </a:cubicBezTo>
                    <a:cubicBezTo>
                      <a:pt x="1309" y="2529"/>
                      <a:pt x="1375" y="2383"/>
                      <a:pt x="1448" y="2258"/>
                    </a:cubicBezTo>
                    <a:lnTo>
                      <a:pt x="1448" y="2258"/>
                    </a:lnTo>
                    <a:lnTo>
                      <a:pt x="1124" y="4941"/>
                    </a:lnTo>
                    <a:cubicBezTo>
                      <a:pt x="1104" y="5067"/>
                      <a:pt x="1104" y="5212"/>
                      <a:pt x="1124" y="5351"/>
                    </a:cubicBezTo>
                    <a:cubicBezTo>
                      <a:pt x="1157" y="5629"/>
                      <a:pt x="1256" y="5887"/>
                      <a:pt x="1402" y="6105"/>
                    </a:cubicBezTo>
                    <a:lnTo>
                      <a:pt x="1633" y="10924"/>
                    </a:lnTo>
                    <a:cubicBezTo>
                      <a:pt x="1646" y="11188"/>
                      <a:pt x="1858" y="11399"/>
                      <a:pt x="2122" y="11413"/>
                    </a:cubicBezTo>
                    <a:cubicBezTo>
                      <a:pt x="2130" y="11413"/>
                      <a:pt x="2139" y="11413"/>
                      <a:pt x="2147" y="11413"/>
                    </a:cubicBezTo>
                    <a:cubicBezTo>
                      <a:pt x="2420" y="11413"/>
                      <a:pt x="2645" y="11200"/>
                      <a:pt x="2658" y="10924"/>
                    </a:cubicBezTo>
                    <a:lnTo>
                      <a:pt x="2823" y="7281"/>
                    </a:lnTo>
                    <a:lnTo>
                      <a:pt x="2995" y="10924"/>
                    </a:lnTo>
                    <a:cubicBezTo>
                      <a:pt x="3008" y="11188"/>
                      <a:pt x="3213" y="11399"/>
                      <a:pt x="3484" y="11413"/>
                    </a:cubicBezTo>
                    <a:cubicBezTo>
                      <a:pt x="3492" y="11413"/>
                      <a:pt x="3500" y="11413"/>
                      <a:pt x="3508" y="11413"/>
                    </a:cubicBezTo>
                    <a:cubicBezTo>
                      <a:pt x="3782" y="11413"/>
                      <a:pt x="4006" y="11200"/>
                      <a:pt x="4019" y="10924"/>
                    </a:cubicBezTo>
                    <a:lnTo>
                      <a:pt x="4244" y="6085"/>
                    </a:lnTo>
                    <a:cubicBezTo>
                      <a:pt x="4456" y="5761"/>
                      <a:pt x="4561" y="5358"/>
                      <a:pt x="4515" y="4941"/>
                    </a:cubicBezTo>
                    <a:lnTo>
                      <a:pt x="4191" y="2291"/>
                    </a:lnTo>
                    <a:lnTo>
                      <a:pt x="4191" y="2291"/>
                    </a:lnTo>
                    <a:cubicBezTo>
                      <a:pt x="4257" y="2410"/>
                      <a:pt x="4317" y="2542"/>
                      <a:pt x="4370" y="2674"/>
                    </a:cubicBezTo>
                    <a:cubicBezTo>
                      <a:pt x="4469" y="2939"/>
                      <a:pt x="4535" y="3223"/>
                      <a:pt x="4581" y="3500"/>
                    </a:cubicBezTo>
                    <a:cubicBezTo>
                      <a:pt x="4627" y="3771"/>
                      <a:pt x="4654" y="4036"/>
                      <a:pt x="4660" y="4267"/>
                    </a:cubicBezTo>
                    <a:cubicBezTo>
                      <a:pt x="4674" y="4499"/>
                      <a:pt x="4674" y="4690"/>
                      <a:pt x="4667" y="4822"/>
                    </a:cubicBezTo>
                    <a:cubicBezTo>
                      <a:pt x="4667" y="4961"/>
                      <a:pt x="4660" y="5034"/>
                      <a:pt x="4660" y="5034"/>
                    </a:cubicBezTo>
                    <a:cubicBezTo>
                      <a:pt x="4654" y="5265"/>
                      <a:pt x="4819" y="5464"/>
                      <a:pt x="5050" y="5497"/>
                    </a:cubicBezTo>
                    <a:cubicBezTo>
                      <a:pt x="5067" y="5499"/>
                      <a:pt x="5084" y="5499"/>
                      <a:pt x="5100" y="5499"/>
                    </a:cubicBezTo>
                    <a:cubicBezTo>
                      <a:pt x="5319" y="5499"/>
                      <a:pt x="5515" y="5341"/>
                      <a:pt x="5540" y="5113"/>
                    </a:cubicBezTo>
                    <a:lnTo>
                      <a:pt x="5540" y="5107"/>
                    </a:lnTo>
                    <a:cubicBezTo>
                      <a:pt x="5540" y="5107"/>
                      <a:pt x="5553" y="5027"/>
                      <a:pt x="5566" y="4882"/>
                    </a:cubicBezTo>
                    <a:cubicBezTo>
                      <a:pt x="5586" y="4730"/>
                      <a:pt x="5599" y="4518"/>
                      <a:pt x="5612" y="4261"/>
                    </a:cubicBezTo>
                    <a:cubicBezTo>
                      <a:pt x="5612" y="4234"/>
                      <a:pt x="5612" y="4201"/>
                      <a:pt x="5612" y="4175"/>
                    </a:cubicBezTo>
                    <a:cubicBezTo>
                      <a:pt x="5612" y="4148"/>
                      <a:pt x="5612" y="4115"/>
                      <a:pt x="5612" y="4089"/>
                    </a:cubicBezTo>
                    <a:cubicBezTo>
                      <a:pt x="5659" y="4115"/>
                      <a:pt x="5711" y="4148"/>
                      <a:pt x="5764" y="4175"/>
                    </a:cubicBezTo>
                    <a:lnTo>
                      <a:pt x="4991" y="7711"/>
                    </a:lnTo>
                    <a:cubicBezTo>
                      <a:pt x="4978" y="7784"/>
                      <a:pt x="4991" y="7856"/>
                      <a:pt x="5037" y="7916"/>
                    </a:cubicBezTo>
                    <a:cubicBezTo>
                      <a:pt x="5084" y="7975"/>
                      <a:pt x="5156" y="8009"/>
                      <a:pt x="5229" y="8009"/>
                    </a:cubicBezTo>
                    <a:lnTo>
                      <a:pt x="6022" y="8009"/>
                    </a:lnTo>
                    <a:lnTo>
                      <a:pt x="6174" y="11062"/>
                    </a:lnTo>
                    <a:cubicBezTo>
                      <a:pt x="6187" y="11333"/>
                      <a:pt x="6419" y="11558"/>
                      <a:pt x="6690" y="11565"/>
                    </a:cubicBezTo>
                    <a:cubicBezTo>
                      <a:pt x="6694" y="11565"/>
                      <a:pt x="6698" y="11565"/>
                      <a:pt x="6703" y="11565"/>
                    </a:cubicBezTo>
                    <a:cubicBezTo>
                      <a:pt x="6968" y="11565"/>
                      <a:pt x="7199" y="11362"/>
                      <a:pt x="7225" y="11095"/>
                    </a:cubicBezTo>
                    <a:cubicBezTo>
                      <a:pt x="7232" y="11089"/>
                      <a:pt x="7232" y="11076"/>
                      <a:pt x="7232" y="11062"/>
                    </a:cubicBezTo>
                    <a:lnTo>
                      <a:pt x="7390" y="8009"/>
                    </a:lnTo>
                    <a:lnTo>
                      <a:pt x="7476" y="8009"/>
                    </a:lnTo>
                    <a:lnTo>
                      <a:pt x="7628" y="11062"/>
                    </a:lnTo>
                    <a:cubicBezTo>
                      <a:pt x="7642" y="11333"/>
                      <a:pt x="7873" y="11558"/>
                      <a:pt x="8151" y="11565"/>
                    </a:cubicBezTo>
                    <a:cubicBezTo>
                      <a:pt x="8155" y="11565"/>
                      <a:pt x="8159" y="11565"/>
                      <a:pt x="8163" y="11565"/>
                    </a:cubicBezTo>
                    <a:cubicBezTo>
                      <a:pt x="8422" y="11565"/>
                      <a:pt x="8653" y="11362"/>
                      <a:pt x="8686" y="11095"/>
                    </a:cubicBezTo>
                    <a:cubicBezTo>
                      <a:pt x="8686" y="11089"/>
                      <a:pt x="8686" y="11076"/>
                      <a:pt x="8686" y="11062"/>
                    </a:cubicBezTo>
                    <a:lnTo>
                      <a:pt x="8851" y="8009"/>
                    </a:lnTo>
                    <a:lnTo>
                      <a:pt x="9618" y="8009"/>
                    </a:lnTo>
                    <a:cubicBezTo>
                      <a:pt x="9691" y="8009"/>
                      <a:pt x="9757" y="7975"/>
                      <a:pt x="9803" y="7916"/>
                    </a:cubicBezTo>
                    <a:cubicBezTo>
                      <a:pt x="9856" y="7863"/>
                      <a:pt x="9869" y="7784"/>
                      <a:pt x="9856" y="7711"/>
                    </a:cubicBezTo>
                    <a:lnTo>
                      <a:pt x="8957" y="3454"/>
                    </a:lnTo>
                    <a:lnTo>
                      <a:pt x="8957" y="3110"/>
                    </a:lnTo>
                    <a:cubicBezTo>
                      <a:pt x="9228" y="3758"/>
                      <a:pt x="9334" y="4459"/>
                      <a:pt x="9393" y="5153"/>
                    </a:cubicBezTo>
                    <a:cubicBezTo>
                      <a:pt x="9393" y="5173"/>
                      <a:pt x="9393" y="5186"/>
                      <a:pt x="9393" y="5199"/>
                    </a:cubicBezTo>
                    <a:cubicBezTo>
                      <a:pt x="9413" y="5384"/>
                      <a:pt x="9539" y="5536"/>
                      <a:pt x="9704" y="5589"/>
                    </a:cubicBezTo>
                    <a:lnTo>
                      <a:pt x="9704" y="5596"/>
                    </a:lnTo>
                    <a:cubicBezTo>
                      <a:pt x="9757" y="5682"/>
                      <a:pt x="9823" y="5761"/>
                      <a:pt x="9909" y="5821"/>
                    </a:cubicBezTo>
                    <a:cubicBezTo>
                      <a:pt x="10021" y="5893"/>
                      <a:pt x="10153" y="5933"/>
                      <a:pt x="10286" y="5933"/>
                    </a:cubicBezTo>
                    <a:cubicBezTo>
                      <a:pt x="10306" y="5934"/>
                      <a:pt x="10326" y="5934"/>
                      <a:pt x="10345" y="5934"/>
                    </a:cubicBezTo>
                    <a:cubicBezTo>
                      <a:pt x="10596" y="5934"/>
                      <a:pt x="10846" y="5860"/>
                      <a:pt x="11072" y="5768"/>
                    </a:cubicBezTo>
                    <a:lnTo>
                      <a:pt x="11092" y="6627"/>
                    </a:lnTo>
                    <a:lnTo>
                      <a:pt x="10616" y="8788"/>
                    </a:lnTo>
                    <a:cubicBezTo>
                      <a:pt x="10603" y="8835"/>
                      <a:pt x="10616" y="8888"/>
                      <a:pt x="10649" y="8927"/>
                    </a:cubicBezTo>
                    <a:cubicBezTo>
                      <a:pt x="10682" y="8967"/>
                      <a:pt x="10729" y="8987"/>
                      <a:pt x="10781" y="8987"/>
                    </a:cubicBezTo>
                    <a:lnTo>
                      <a:pt x="11165" y="8987"/>
                    </a:lnTo>
                    <a:lnTo>
                      <a:pt x="11264" y="11109"/>
                    </a:lnTo>
                    <a:cubicBezTo>
                      <a:pt x="11271" y="11281"/>
                      <a:pt x="11416" y="11419"/>
                      <a:pt x="11588" y="11419"/>
                    </a:cubicBezTo>
                    <a:cubicBezTo>
                      <a:pt x="11760" y="11419"/>
                      <a:pt x="11905" y="11281"/>
                      <a:pt x="11918" y="11109"/>
                    </a:cubicBezTo>
                    <a:lnTo>
                      <a:pt x="12024" y="8987"/>
                    </a:lnTo>
                    <a:lnTo>
                      <a:pt x="12057" y="8987"/>
                    </a:lnTo>
                    <a:lnTo>
                      <a:pt x="12163" y="11109"/>
                    </a:lnTo>
                    <a:cubicBezTo>
                      <a:pt x="12170" y="11281"/>
                      <a:pt x="12315" y="11419"/>
                      <a:pt x="12487" y="11419"/>
                    </a:cubicBezTo>
                    <a:cubicBezTo>
                      <a:pt x="12659" y="11419"/>
                      <a:pt x="12804" y="11281"/>
                      <a:pt x="12811" y="11109"/>
                    </a:cubicBezTo>
                    <a:lnTo>
                      <a:pt x="12923" y="8987"/>
                    </a:lnTo>
                    <a:lnTo>
                      <a:pt x="13333" y="8987"/>
                    </a:lnTo>
                    <a:cubicBezTo>
                      <a:pt x="13379" y="8987"/>
                      <a:pt x="13432" y="8967"/>
                      <a:pt x="13459" y="8927"/>
                    </a:cubicBezTo>
                    <a:cubicBezTo>
                      <a:pt x="13492" y="8888"/>
                      <a:pt x="13505" y="8835"/>
                      <a:pt x="13498" y="8788"/>
                    </a:cubicBezTo>
                    <a:lnTo>
                      <a:pt x="13016" y="6627"/>
                    </a:lnTo>
                    <a:lnTo>
                      <a:pt x="13029" y="6303"/>
                    </a:lnTo>
                    <a:cubicBezTo>
                      <a:pt x="13168" y="6667"/>
                      <a:pt x="13214" y="7057"/>
                      <a:pt x="13247" y="7440"/>
                    </a:cubicBezTo>
                    <a:cubicBezTo>
                      <a:pt x="13260" y="7588"/>
                      <a:pt x="13385" y="7698"/>
                      <a:pt x="13526" y="7698"/>
                    </a:cubicBezTo>
                    <a:cubicBezTo>
                      <a:pt x="13530" y="7698"/>
                      <a:pt x="13534" y="7698"/>
                      <a:pt x="13538" y="7698"/>
                    </a:cubicBezTo>
                    <a:cubicBezTo>
                      <a:pt x="13683" y="7691"/>
                      <a:pt x="13802" y="7566"/>
                      <a:pt x="13802" y="7420"/>
                    </a:cubicBezTo>
                    <a:cubicBezTo>
                      <a:pt x="13809" y="7010"/>
                      <a:pt x="13789" y="6607"/>
                      <a:pt x="13697" y="6204"/>
                    </a:cubicBezTo>
                    <a:cubicBezTo>
                      <a:pt x="13538" y="5530"/>
                      <a:pt x="13141" y="4869"/>
                      <a:pt x="12493" y="4558"/>
                    </a:cubicBezTo>
                    <a:cubicBezTo>
                      <a:pt x="12349" y="4487"/>
                      <a:pt x="12198" y="4451"/>
                      <a:pt x="12047" y="4451"/>
                    </a:cubicBezTo>
                    <a:cubicBezTo>
                      <a:pt x="11818" y="4451"/>
                      <a:pt x="11588" y="4535"/>
                      <a:pt x="11376" y="4710"/>
                    </a:cubicBezTo>
                    <a:cubicBezTo>
                      <a:pt x="11204" y="4849"/>
                      <a:pt x="11019" y="4981"/>
                      <a:pt x="10828" y="5093"/>
                    </a:cubicBezTo>
                    <a:cubicBezTo>
                      <a:pt x="10729" y="5153"/>
                      <a:pt x="10623" y="5212"/>
                      <a:pt x="10510" y="5259"/>
                    </a:cubicBezTo>
                    <a:cubicBezTo>
                      <a:pt x="10458" y="5279"/>
                      <a:pt x="10405" y="5298"/>
                      <a:pt x="10352" y="5312"/>
                    </a:cubicBezTo>
                    <a:cubicBezTo>
                      <a:pt x="10325" y="5318"/>
                      <a:pt x="10299" y="5318"/>
                      <a:pt x="10272" y="5318"/>
                    </a:cubicBezTo>
                    <a:cubicBezTo>
                      <a:pt x="10292" y="5272"/>
                      <a:pt x="10299" y="5219"/>
                      <a:pt x="10299" y="5166"/>
                    </a:cubicBezTo>
                    <a:cubicBezTo>
                      <a:pt x="10299" y="4558"/>
                      <a:pt x="10299" y="4492"/>
                      <a:pt x="10292" y="4373"/>
                    </a:cubicBezTo>
                    <a:cubicBezTo>
                      <a:pt x="10246" y="3633"/>
                      <a:pt x="10114" y="2892"/>
                      <a:pt x="9810" y="2205"/>
                    </a:cubicBezTo>
                    <a:cubicBezTo>
                      <a:pt x="9526" y="1550"/>
                      <a:pt x="9063" y="949"/>
                      <a:pt x="8435" y="585"/>
                    </a:cubicBezTo>
                    <a:cubicBezTo>
                      <a:pt x="8157" y="420"/>
                      <a:pt x="7734" y="275"/>
                      <a:pt x="7437" y="275"/>
                    </a:cubicBezTo>
                    <a:cubicBezTo>
                      <a:pt x="7139" y="275"/>
                      <a:pt x="6881" y="341"/>
                      <a:pt x="6597" y="493"/>
                    </a:cubicBezTo>
                    <a:cubicBezTo>
                      <a:pt x="6320" y="638"/>
                      <a:pt x="6042" y="803"/>
                      <a:pt x="5784" y="982"/>
                    </a:cubicBezTo>
                    <a:cubicBezTo>
                      <a:pt x="5546" y="1154"/>
                      <a:pt x="5315" y="1346"/>
                      <a:pt x="5123" y="1564"/>
                    </a:cubicBezTo>
                    <a:lnTo>
                      <a:pt x="5110" y="1564"/>
                    </a:lnTo>
                    <a:cubicBezTo>
                      <a:pt x="5110" y="1564"/>
                      <a:pt x="5024" y="1405"/>
                      <a:pt x="4971" y="1326"/>
                    </a:cubicBezTo>
                    <a:cubicBezTo>
                      <a:pt x="4879" y="1167"/>
                      <a:pt x="4766" y="1022"/>
                      <a:pt x="4654" y="896"/>
                    </a:cubicBezTo>
                    <a:cubicBezTo>
                      <a:pt x="4541" y="764"/>
                      <a:pt x="4422" y="651"/>
                      <a:pt x="4304" y="552"/>
                    </a:cubicBezTo>
                    <a:cubicBezTo>
                      <a:pt x="4059" y="354"/>
                      <a:pt x="3828" y="228"/>
                      <a:pt x="3642" y="156"/>
                    </a:cubicBezTo>
                    <a:cubicBezTo>
                      <a:pt x="3550" y="116"/>
                      <a:pt x="3477" y="90"/>
                      <a:pt x="3418" y="70"/>
                    </a:cubicBezTo>
                    <a:cubicBezTo>
                      <a:pt x="3233" y="20"/>
                      <a:pt x="3038" y="0"/>
                      <a:pt x="2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9" name="Google Shape;259;p39"/>
              <p:cNvSpPr/>
              <p:nvPr/>
            </p:nvSpPr>
            <p:spPr>
              <a:xfrm>
                <a:off x="3399882" y="2040689"/>
                <a:ext cx="66858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3058" extrusionOk="0">
                    <a:moveTo>
                      <a:pt x="1613" y="1"/>
                    </a:moveTo>
                    <a:cubicBezTo>
                      <a:pt x="1118" y="1"/>
                      <a:pt x="644" y="247"/>
                      <a:pt x="358" y="651"/>
                    </a:cubicBezTo>
                    <a:cubicBezTo>
                      <a:pt x="54" y="1094"/>
                      <a:pt x="1" y="1676"/>
                      <a:pt x="219" y="2159"/>
                    </a:cubicBezTo>
                    <a:cubicBezTo>
                      <a:pt x="437" y="2635"/>
                      <a:pt x="893" y="2978"/>
                      <a:pt x="1415" y="3044"/>
                    </a:cubicBezTo>
                    <a:cubicBezTo>
                      <a:pt x="1482" y="3051"/>
                      <a:pt x="1548" y="3058"/>
                      <a:pt x="1607" y="3058"/>
                    </a:cubicBezTo>
                    <a:cubicBezTo>
                      <a:pt x="2136" y="3058"/>
                      <a:pt x="2638" y="2773"/>
                      <a:pt x="2916" y="2324"/>
                    </a:cubicBezTo>
                    <a:cubicBezTo>
                      <a:pt x="3194" y="1868"/>
                      <a:pt x="3207" y="1286"/>
                      <a:pt x="2962" y="810"/>
                    </a:cubicBezTo>
                    <a:cubicBezTo>
                      <a:pt x="2711" y="347"/>
                      <a:pt x="2235" y="37"/>
                      <a:pt x="1706" y="4"/>
                    </a:cubicBezTo>
                    <a:cubicBezTo>
                      <a:pt x="1675" y="2"/>
                      <a:pt x="1644" y="1"/>
                      <a:pt x="16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720000" y="4131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Build Brand Awareness and Trust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9F29D-6EC8-5764-BD4E-A0CB1579FADA}"/>
              </a:ext>
            </a:extLst>
          </p:cNvPr>
          <p:cNvSpPr txBox="1"/>
          <p:nvPr/>
        </p:nvSpPr>
        <p:spPr>
          <a:xfrm>
            <a:off x="1006061" y="1130478"/>
            <a:ext cx="7417939" cy="17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Public Relations: </a:t>
            </a:r>
            <a:r>
              <a:rPr lang="en-GB" dirty="0"/>
              <a:t>Engage in PR efforts to build brand awareness, such as press releases, media interviews, and community spotlights.</a:t>
            </a: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Testimonials and Success Stories: </a:t>
            </a:r>
            <a:r>
              <a:rPr lang="en-GB" dirty="0"/>
              <a:t>Collect and share success stories and testimonials from members, showcasing the positive impact the community has had on their lives.</a:t>
            </a:r>
          </a:p>
        </p:txBody>
      </p:sp>
    </p:spTree>
    <p:extLst>
      <p:ext uri="{BB962C8B-B14F-4D97-AF65-F5344CB8AC3E}">
        <p14:creationId xmlns:p14="http://schemas.microsoft.com/office/powerpoint/2010/main" val="110588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/>
          <p:nvPr/>
        </p:nvSpPr>
        <p:spPr>
          <a:xfrm>
            <a:off x="1323100" y="0"/>
            <a:ext cx="6518400" cy="251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0"/>
          <p:cNvSpPr/>
          <p:nvPr/>
        </p:nvSpPr>
        <p:spPr>
          <a:xfrm>
            <a:off x="1401625" y="-76200"/>
            <a:ext cx="6361500" cy="251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" name="Google Shape;277;p40"/>
          <p:cNvCxnSpPr/>
          <p:nvPr/>
        </p:nvCxnSpPr>
        <p:spPr>
          <a:xfrm>
            <a:off x="2638350" y="1607154"/>
            <a:ext cx="386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8" name="Google Shape;278;p40"/>
          <p:cNvGrpSpPr/>
          <p:nvPr/>
        </p:nvGrpSpPr>
        <p:grpSpPr>
          <a:xfrm>
            <a:off x="1088900" y="364300"/>
            <a:ext cx="690900" cy="657000"/>
            <a:chOff x="1049150" y="3578900"/>
            <a:chExt cx="690900" cy="657000"/>
          </a:xfrm>
        </p:grpSpPr>
        <p:sp>
          <p:nvSpPr>
            <p:cNvPr id="279" name="Google Shape;279;p40"/>
            <p:cNvSpPr/>
            <p:nvPr/>
          </p:nvSpPr>
          <p:spPr>
            <a:xfrm>
              <a:off x="1049150" y="3578900"/>
              <a:ext cx="690900" cy="657000"/>
            </a:xfrm>
            <a:prstGeom prst="decagon">
              <a:avLst>
                <a:gd name="vf" fmla="val 10514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1085204" y="3613204"/>
              <a:ext cx="618600" cy="588300"/>
            </a:xfrm>
            <a:prstGeom prst="decagon">
              <a:avLst>
                <a:gd name="vf" fmla="val 10514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40"/>
            <p:cNvGrpSpPr/>
            <p:nvPr/>
          </p:nvGrpSpPr>
          <p:grpSpPr>
            <a:xfrm>
              <a:off x="1302841" y="3765437"/>
              <a:ext cx="183329" cy="283890"/>
              <a:chOff x="3311700" y="2520250"/>
              <a:chExt cx="230400" cy="356825"/>
            </a:xfrm>
          </p:grpSpPr>
          <p:sp>
            <p:nvSpPr>
              <p:cNvPr id="282" name="Google Shape;282;p40"/>
              <p:cNvSpPr/>
              <p:nvPr/>
            </p:nvSpPr>
            <p:spPr>
              <a:xfrm>
                <a:off x="3332375" y="2650200"/>
                <a:ext cx="49100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1922" extrusionOk="0">
                    <a:moveTo>
                      <a:pt x="977" y="0"/>
                    </a:moveTo>
                    <a:cubicBezTo>
                      <a:pt x="944" y="0"/>
                      <a:pt x="912" y="2"/>
                      <a:pt x="879" y="5"/>
                    </a:cubicBezTo>
                    <a:cubicBezTo>
                      <a:pt x="622" y="38"/>
                      <a:pt x="377" y="177"/>
                      <a:pt x="225" y="382"/>
                    </a:cubicBezTo>
                    <a:cubicBezTo>
                      <a:pt x="66" y="593"/>
                      <a:pt x="0" y="871"/>
                      <a:pt x="46" y="1129"/>
                    </a:cubicBezTo>
                    <a:cubicBezTo>
                      <a:pt x="126" y="1578"/>
                      <a:pt x="529" y="1922"/>
                      <a:pt x="992" y="1922"/>
                    </a:cubicBezTo>
                    <a:cubicBezTo>
                      <a:pt x="1249" y="1922"/>
                      <a:pt x="1507" y="1810"/>
                      <a:pt x="1686" y="1618"/>
                    </a:cubicBezTo>
                    <a:cubicBezTo>
                      <a:pt x="1871" y="1426"/>
                      <a:pt x="1963" y="1168"/>
                      <a:pt x="1944" y="904"/>
                    </a:cubicBezTo>
                    <a:cubicBezTo>
                      <a:pt x="1930" y="640"/>
                      <a:pt x="1805" y="395"/>
                      <a:pt x="1606" y="230"/>
                    </a:cubicBezTo>
                    <a:cubicBezTo>
                      <a:pt x="1433" y="80"/>
                      <a:pt x="1204" y="0"/>
                      <a:pt x="9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83" name="Google Shape;283;p40"/>
              <p:cNvSpPr/>
              <p:nvPr/>
            </p:nvSpPr>
            <p:spPr>
              <a:xfrm>
                <a:off x="3434175" y="2520250"/>
                <a:ext cx="765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2930" extrusionOk="0">
                    <a:moveTo>
                      <a:pt x="1529" y="1"/>
                    </a:moveTo>
                    <a:cubicBezTo>
                      <a:pt x="1026" y="1"/>
                      <a:pt x="545" y="271"/>
                      <a:pt x="278" y="708"/>
                    </a:cubicBezTo>
                    <a:cubicBezTo>
                      <a:pt x="13" y="1151"/>
                      <a:pt x="0" y="1726"/>
                      <a:pt x="258" y="2182"/>
                    </a:cubicBezTo>
                    <a:cubicBezTo>
                      <a:pt x="509" y="2632"/>
                      <a:pt x="992" y="2916"/>
                      <a:pt x="1501" y="2929"/>
                    </a:cubicBezTo>
                    <a:lnTo>
                      <a:pt x="1534" y="2929"/>
                    </a:lnTo>
                    <a:cubicBezTo>
                      <a:pt x="2049" y="2929"/>
                      <a:pt x="2532" y="2652"/>
                      <a:pt x="2796" y="2209"/>
                    </a:cubicBezTo>
                    <a:cubicBezTo>
                      <a:pt x="3061" y="1759"/>
                      <a:pt x="3061" y="1184"/>
                      <a:pt x="2803" y="735"/>
                    </a:cubicBezTo>
                    <a:cubicBezTo>
                      <a:pt x="2545" y="292"/>
                      <a:pt x="2062" y="8"/>
                      <a:pt x="1547" y="1"/>
                    </a:cubicBezTo>
                    <a:cubicBezTo>
                      <a:pt x="1541" y="1"/>
                      <a:pt x="1535" y="1"/>
                      <a:pt x="15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84" name="Google Shape;284;p40"/>
              <p:cNvSpPr/>
              <p:nvPr/>
            </p:nvSpPr>
            <p:spPr>
              <a:xfrm>
                <a:off x="3311700" y="2594650"/>
                <a:ext cx="230400" cy="282425"/>
              </a:xfrm>
              <a:custGeom>
                <a:avLst/>
                <a:gdLst/>
                <a:ahLst/>
                <a:cxnLst/>
                <a:rect l="l" t="t" r="r" b="b"/>
                <a:pathLst>
                  <a:path w="9216" h="11297" extrusionOk="0">
                    <a:moveTo>
                      <a:pt x="9163" y="3271"/>
                    </a:moveTo>
                    <a:cubicBezTo>
                      <a:pt x="9163" y="3285"/>
                      <a:pt x="9169" y="3324"/>
                      <a:pt x="9169" y="3364"/>
                    </a:cubicBezTo>
                    <a:cubicBezTo>
                      <a:pt x="9169" y="3305"/>
                      <a:pt x="9163" y="3278"/>
                      <a:pt x="9163" y="3271"/>
                    </a:cubicBezTo>
                    <a:close/>
                    <a:moveTo>
                      <a:pt x="9169" y="3364"/>
                    </a:moveTo>
                    <a:cubicBezTo>
                      <a:pt x="9176" y="3404"/>
                      <a:pt x="9176" y="3430"/>
                      <a:pt x="9176" y="3443"/>
                    </a:cubicBezTo>
                    <a:cubicBezTo>
                      <a:pt x="9176" y="3424"/>
                      <a:pt x="9176" y="3397"/>
                      <a:pt x="9169" y="3364"/>
                    </a:cubicBezTo>
                    <a:close/>
                    <a:moveTo>
                      <a:pt x="6410" y="0"/>
                    </a:moveTo>
                    <a:cubicBezTo>
                      <a:pt x="6170" y="0"/>
                      <a:pt x="5927" y="54"/>
                      <a:pt x="5626" y="178"/>
                    </a:cubicBezTo>
                    <a:cubicBezTo>
                      <a:pt x="5487" y="231"/>
                      <a:pt x="5362" y="297"/>
                      <a:pt x="5236" y="370"/>
                    </a:cubicBezTo>
                    <a:cubicBezTo>
                      <a:pt x="4939" y="555"/>
                      <a:pt x="4681" y="799"/>
                      <a:pt x="4469" y="1077"/>
                    </a:cubicBezTo>
                    <a:cubicBezTo>
                      <a:pt x="4040" y="1645"/>
                      <a:pt x="3808" y="2339"/>
                      <a:pt x="3716" y="3040"/>
                    </a:cubicBezTo>
                    <a:cubicBezTo>
                      <a:pt x="3643" y="3556"/>
                      <a:pt x="3643" y="4085"/>
                      <a:pt x="3683" y="4607"/>
                    </a:cubicBezTo>
                    <a:cubicBezTo>
                      <a:pt x="3683" y="4607"/>
                      <a:pt x="3683" y="4607"/>
                      <a:pt x="3683" y="4613"/>
                    </a:cubicBezTo>
                    <a:cubicBezTo>
                      <a:pt x="3703" y="4785"/>
                      <a:pt x="3716" y="4931"/>
                      <a:pt x="3736" y="5043"/>
                    </a:cubicBezTo>
                    <a:cubicBezTo>
                      <a:pt x="3736" y="5043"/>
                      <a:pt x="3729" y="5050"/>
                      <a:pt x="3722" y="5050"/>
                    </a:cubicBezTo>
                    <a:lnTo>
                      <a:pt x="3716" y="5050"/>
                    </a:lnTo>
                    <a:cubicBezTo>
                      <a:pt x="3680" y="5065"/>
                      <a:pt x="3628" y="5080"/>
                      <a:pt x="3573" y="5080"/>
                    </a:cubicBezTo>
                    <a:cubicBezTo>
                      <a:pt x="3557" y="5080"/>
                      <a:pt x="3540" y="5079"/>
                      <a:pt x="3524" y="5076"/>
                    </a:cubicBezTo>
                    <a:cubicBezTo>
                      <a:pt x="3471" y="5063"/>
                      <a:pt x="3418" y="5043"/>
                      <a:pt x="3365" y="5017"/>
                    </a:cubicBezTo>
                    <a:cubicBezTo>
                      <a:pt x="3253" y="4970"/>
                      <a:pt x="3141" y="4917"/>
                      <a:pt x="3035" y="4851"/>
                    </a:cubicBezTo>
                    <a:cubicBezTo>
                      <a:pt x="2843" y="4732"/>
                      <a:pt x="2652" y="4607"/>
                      <a:pt x="2480" y="4461"/>
                    </a:cubicBezTo>
                    <a:cubicBezTo>
                      <a:pt x="2264" y="4281"/>
                      <a:pt x="2028" y="4196"/>
                      <a:pt x="1794" y="4196"/>
                    </a:cubicBezTo>
                    <a:cubicBezTo>
                      <a:pt x="1641" y="4196"/>
                      <a:pt x="1489" y="4232"/>
                      <a:pt x="1343" y="4303"/>
                    </a:cubicBezTo>
                    <a:cubicBezTo>
                      <a:pt x="682" y="4620"/>
                      <a:pt x="279" y="5294"/>
                      <a:pt x="120" y="5982"/>
                    </a:cubicBezTo>
                    <a:cubicBezTo>
                      <a:pt x="27" y="6391"/>
                      <a:pt x="1" y="6808"/>
                      <a:pt x="8" y="7224"/>
                    </a:cubicBezTo>
                    <a:cubicBezTo>
                      <a:pt x="8" y="7370"/>
                      <a:pt x="126" y="7495"/>
                      <a:pt x="279" y="7509"/>
                    </a:cubicBezTo>
                    <a:cubicBezTo>
                      <a:pt x="283" y="7509"/>
                      <a:pt x="287" y="7509"/>
                      <a:pt x="291" y="7509"/>
                    </a:cubicBezTo>
                    <a:cubicBezTo>
                      <a:pt x="437" y="7509"/>
                      <a:pt x="563" y="7392"/>
                      <a:pt x="576" y="7244"/>
                    </a:cubicBezTo>
                    <a:cubicBezTo>
                      <a:pt x="609" y="6854"/>
                      <a:pt x="662" y="6458"/>
                      <a:pt x="801" y="6087"/>
                    </a:cubicBezTo>
                    <a:lnTo>
                      <a:pt x="807" y="6418"/>
                    </a:lnTo>
                    <a:lnTo>
                      <a:pt x="318" y="8612"/>
                    </a:lnTo>
                    <a:cubicBezTo>
                      <a:pt x="312" y="8665"/>
                      <a:pt x="325" y="8718"/>
                      <a:pt x="358" y="8758"/>
                    </a:cubicBezTo>
                    <a:cubicBezTo>
                      <a:pt x="391" y="8798"/>
                      <a:pt x="437" y="8817"/>
                      <a:pt x="490" y="8817"/>
                    </a:cubicBezTo>
                    <a:lnTo>
                      <a:pt x="887" y="8817"/>
                    </a:lnTo>
                    <a:lnTo>
                      <a:pt x="999" y="10985"/>
                    </a:lnTo>
                    <a:cubicBezTo>
                      <a:pt x="1012" y="11157"/>
                      <a:pt x="1158" y="11296"/>
                      <a:pt x="1336" y="11296"/>
                    </a:cubicBezTo>
                    <a:cubicBezTo>
                      <a:pt x="1508" y="11296"/>
                      <a:pt x="1653" y="11157"/>
                      <a:pt x="1667" y="10985"/>
                    </a:cubicBezTo>
                    <a:lnTo>
                      <a:pt x="1772" y="8817"/>
                    </a:lnTo>
                    <a:lnTo>
                      <a:pt x="1805" y="8817"/>
                    </a:lnTo>
                    <a:lnTo>
                      <a:pt x="1918" y="10985"/>
                    </a:lnTo>
                    <a:cubicBezTo>
                      <a:pt x="1924" y="11157"/>
                      <a:pt x="2076" y="11296"/>
                      <a:pt x="2248" y="11296"/>
                    </a:cubicBezTo>
                    <a:cubicBezTo>
                      <a:pt x="2420" y="11296"/>
                      <a:pt x="2572" y="11157"/>
                      <a:pt x="2579" y="10985"/>
                    </a:cubicBezTo>
                    <a:lnTo>
                      <a:pt x="2685" y="8817"/>
                    </a:lnTo>
                    <a:lnTo>
                      <a:pt x="3088" y="8817"/>
                    </a:lnTo>
                    <a:cubicBezTo>
                      <a:pt x="3141" y="8817"/>
                      <a:pt x="3187" y="8798"/>
                      <a:pt x="3220" y="8758"/>
                    </a:cubicBezTo>
                    <a:cubicBezTo>
                      <a:pt x="3253" y="8718"/>
                      <a:pt x="3266" y="8665"/>
                      <a:pt x="3260" y="8612"/>
                    </a:cubicBezTo>
                    <a:lnTo>
                      <a:pt x="2771" y="6418"/>
                    </a:lnTo>
                    <a:lnTo>
                      <a:pt x="2790" y="5539"/>
                    </a:lnTo>
                    <a:cubicBezTo>
                      <a:pt x="3024" y="5631"/>
                      <a:pt x="3275" y="5712"/>
                      <a:pt x="3533" y="5712"/>
                    </a:cubicBezTo>
                    <a:cubicBezTo>
                      <a:pt x="3552" y="5712"/>
                      <a:pt x="3571" y="5712"/>
                      <a:pt x="3590" y="5711"/>
                    </a:cubicBezTo>
                    <a:cubicBezTo>
                      <a:pt x="3722" y="5704"/>
                      <a:pt x="3861" y="5671"/>
                      <a:pt x="3974" y="5592"/>
                    </a:cubicBezTo>
                    <a:cubicBezTo>
                      <a:pt x="4026" y="5559"/>
                      <a:pt x="4073" y="5512"/>
                      <a:pt x="4112" y="5466"/>
                    </a:cubicBezTo>
                    <a:cubicBezTo>
                      <a:pt x="4112" y="5459"/>
                      <a:pt x="4119" y="5453"/>
                      <a:pt x="4126" y="5453"/>
                    </a:cubicBezTo>
                    <a:lnTo>
                      <a:pt x="4172" y="5453"/>
                    </a:lnTo>
                    <a:cubicBezTo>
                      <a:pt x="4205" y="5453"/>
                      <a:pt x="4225" y="5453"/>
                      <a:pt x="4251" y="5446"/>
                    </a:cubicBezTo>
                    <a:cubicBezTo>
                      <a:pt x="4456" y="5400"/>
                      <a:pt x="4608" y="5215"/>
                      <a:pt x="4595" y="4997"/>
                    </a:cubicBezTo>
                    <a:cubicBezTo>
                      <a:pt x="4569" y="4389"/>
                      <a:pt x="4602" y="3761"/>
                      <a:pt x="4740" y="3159"/>
                    </a:cubicBezTo>
                    <a:cubicBezTo>
                      <a:pt x="4820" y="2848"/>
                      <a:pt x="4925" y="2538"/>
                      <a:pt x="5084" y="2260"/>
                    </a:cubicBezTo>
                    <a:lnTo>
                      <a:pt x="5084" y="2260"/>
                    </a:lnTo>
                    <a:cubicBezTo>
                      <a:pt x="5058" y="2432"/>
                      <a:pt x="5038" y="2604"/>
                      <a:pt x="5018" y="2782"/>
                    </a:cubicBezTo>
                    <a:cubicBezTo>
                      <a:pt x="4972" y="3139"/>
                      <a:pt x="4932" y="3496"/>
                      <a:pt x="4886" y="3853"/>
                    </a:cubicBezTo>
                    <a:cubicBezTo>
                      <a:pt x="4853" y="4157"/>
                      <a:pt x="4813" y="4455"/>
                      <a:pt x="4780" y="4752"/>
                    </a:cubicBezTo>
                    <a:cubicBezTo>
                      <a:pt x="4773" y="4805"/>
                      <a:pt x="4767" y="4851"/>
                      <a:pt x="4760" y="4904"/>
                    </a:cubicBezTo>
                    <a:cubicBezTo>
                      <a:pt x="4721" y="5228"/>
                      <a:pt x="4780" y="5572"/>
                      <a:pt x="4932" y="5863"/>
                    </a:cubicBezTo>
                    <a:cubicBezTo>
                      <a:pt x="4959" y="5929"/>
                      <a:pt x="4998" y="5995"/>
                      <a:pt x="5038" y="6054"/>
                    </a:cubicBezTo>
                    <a:lnTo>
                      <a:pt x="5263" y="10807"/>
                    </a:lnTo>
                    <a:cubicBezTo>
                      <a:pt x="5276" y="11071"/>
                      <a:pt x="5501" y="11283"/>
                      <a:pt x="5765" y="11290"/>
                    </a:cubicBezTo>
                    <a:cubicBezTo>
                      <a:pt x="6023" y="11290"/>
                      <a:pt x="6254" y="11085"/>
                      <a:pt x="6274" y="10827"/>
                    </a:cubicBezTo>
                    <a:cubicBezTo>
                      <a:pt x="6281" y="10820"/>
                      <a:pt x="6281" y="10814"/>
                      <a:pt x="6281" y="10807"/>
                    </a:cubicBezTo>
                    <a:lnTo>
                      <a:pt x="6439" y="7211"/>
                    </a:lnTo>
                    <a:lnTo>
                      <a:pt x="6604" y="10807"/>
                    </a:lnTo>
                    <a:cubicBezTo>
                      <a:pt x="6618" y="11071"/>
                      <a:pt x="6842" y="11283"/>
                      <a:pt x="7107" y="11290"/>
                    </a:cubicBezTo>
                    <a:cubicBezTo>
                      <a:pt x="7365" y="11290"/>
                      <a:pt x="7596" y="11085"/>
                      <a:pt x="7616" y="10827"/>
                    </a:cubicBezTo>
                    <a:cubicBezTo>
                      <a:pt x="7616" y="10820"/>
                      <a:pt x="7622" y="10814"/>
                      <a:pt x="7622" y="10807"/>
                    </a:cubicBezTo>
                    <a:lnTo>
                      <a:pt x="7841" y="6034"/>
                    </a:lnTo>
                    <a:cubicBezTo>
                      <a:pt x="8052" y="5711"/>
                      <a:pt x="8158" y="5314"/>
                      <a:pt x="8105" y="4904"/>
                    </a:cubicBezTo>
                    <a:lnTo>
                      <a:pt x="7788" y="2260"/>
                    </a:lnTo>
                    <a:lnTo>
                      <a:pt x="7788" y="2260"/>
                    </a:lnTo>
                    <a:cubicBezTo>
                      <a:pt x="8125" y="2881"/>
                      <a:pt x="8231" y="3635"/>
                      <a:pt x="8257" y="4329"/>
                    </a:cubicBezTo>
                    <a:cubicBezTo>
                      <a:pt x="8264" y="4554"/>
                      <a:pt x="8264" y="4779"/>
                      <a:pt x="8257" y="4997"/>
                    </a:cubicBezTo>
                    <a:cubicBezTo>
                      <a:pt x="8244" y="5228"/>
                      <a:pt x="8422" y="5433"/>
                      <a:pt x="8647" y="5453"/>
                    </a:cubicBezTo>
                    <a:cubicBezTo>
                      <a:pt x="8659" y="5454"/>
                      <a:pt x="8671" y="5454"/>
                      <a:pt x="8683" y="5454"/>
                    </a:cubicBezTo>
                    <a:cubicBezTo>
                      <a:pt x="8900" y="5454"/>
                      <a:pt x="9092" y="5289"/>
                      <a:pt x="9123" y="5076"/>
                    </a:cubicBezTo>
                    <a:cubicBezTo>
                      <a:pt x="9196" y="4508"/>
                      <a:pt x="9215" y="3932"/>
                      <a:pt x="9169" y="3364"/>
                    </a:cubicBezTo>
                    <a:cubicBezTo>
                      <a:pt x="9116" y="2657"/>
                      <a:pt x="8938" y="1949"/>
                      <a:pt x="8568" y="1348"/>
                    </a:cubicBezTo>
                    <a:cubicBezTo>
                      <a:pt x="8224" y="793"/>
                      <a:pt x="7695" y="304"/>
                      <a:pt x="7061" y="112"/>
                    </a:cubicBezTo>
                    <a:cubicBezTo>
                      <a:pt x="6824" y="41"/>
                      <a:pt x="6618" y="0"/>
                      <a:pt x="64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85" name="Google Shape;285;p40"/>
          <p:cNvGrpSpPr/>
          <p:nvPr/>
        </p:nvGrpSpPr>
        <p:grpSpPr>
          <a:xfrm>
            <a:off x="6631788" y="2183391"/>
            <a:ext cx="758400" cy="657000"/>
            <a:chOff x="1753788" y="3579016"/>
            <a:chExt cx="758400" cy="657000"/>
          </a:xfrm>
        </p:grpSpPr>
        <p:sp>
          <p:nvSpPr>
            <p:cNvPr id="286" name="Google Shape;286;p40"/>
            <p:cNvSpPr/>
            <p:nvPr/>
          </p:nvSpPr>
          <p:spPr>
            <a:xfrm>
              <a:off x="1753788" y="3579016"/>
              <a:ext cx="758400" cy="657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1793200" y="3613638"/>
              <a:ext cx="678300" cy="5877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40"/>
            <p:cNvGrpSpPr/>
            <p:nvPr/>
          </p:nvGrpSpPr>
          <p:grpSpPr>
            <a:xfrm>
              <a:off x="2039245" y="3767811"/>
              <a:ext cx="186214" cy="279116"/>
              <a:chOff x="2582950" y="2526250"/>
              <a:chExt cx="234025" cy="350825"/>
            </a:xfrm>
          </p:grpSpPr>
          <p:sp>
            <p:nvSpPr>
              <p:cNvPr id="289" name="Google Shape;289;p40"/>
              <p:cNvSpPr/>
              <p:nvPr/>
            </p:nvSpPr>
            <p:spPr>
              <a:xfrm>
                <a:off x="2709025" y="2526250"/>
                <a:ext cx="78025" cy="7320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928" extrusionOk="0">
                    <a:moveTo>
                      <a:pt x="1559" y="1"/>
                    </a:moveTo>
                    <a:cubicBezTo>
                      <a:pt x="1485" y="1"/>
                      <a:pt x="1410" y="7"/>
                      <a:pt x="1336" y="19"/>
                    </a:cubicBezTo>
                    <a:cubicBezTo>
                      <a:pt x="801" y="105"/>
                      <a:pt x="351" y="488"/>
                      <a:pt x="179" y="997"/>
                    </a:cubicBezTo>
                    <a:cubicBezTo>
                      <a:pt x="1" y="1513"/>
                      <a:pt x="140" y="2108"/>
                      <a:pt x="523" y="2491"/>
                    </a:cubicBezTo>
                    <a:cubicBezTo>
                      <a:pt x="801" y="2769"/>
                      <a:pt x="1177" y="2927"/>
                      <a:pt x="1567" y="2927"/>
                    </a:cubicBezTo>
                    <a:cubicBezTo>
                      <a:pt x="2109" y="2927"/>
                      <a:pt x="2618" y="2616"/>
                      <a:pt x="2863" y="2141"/>
                    </a:cubicBezTo>
                    <a:cubicBezTo>
                      <a:pt x="3121" y="1651"/>
                      <a:pt x="3074" y="1043"/>
                      <a:pt x="2751" y="600"/>
                    </a:cubicBezTo>
                    <a:cubicBezTo>
                      <a:pt x="2472" y="225"/>
                      <a:pt x="2021" y="1"/>
                      <a:pt x="15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90" name="Google Shape;290;p40"/>
              <p:cNvSpPr/>
              <p:nvPr/>
            </p:nvSpPr>
            <p:spPr>
              <a:xfrm>
                <a:off x="2816950" y="2707500"/>
                <a:ext cx="2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" extrusionOk="0">
                    <a:moveTo>
                      <a:pt x="0" y="33"/>
                    </a:moveTo>
                    <a:lnTo>
                      <a:pt x="0" y="33"/>
                    </a:lnTo>
                    <a:cubicBezTo>
                      <a:pt x="0" y="20"/>
                      <a:pt x="0" y="0"/>
                      <a:pt x="0" y="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91" name="Google Shape;291;p40"/>
              <p:cNvSpPr/>
              <p:nvPr/>
            </p:nvSpPr>
            <p:spPr>
              <a:xfrm>
                <a:off x="2582950" y="2603975"/>
                <a:ext cx="234025" cy="273100"/>
              </a:xfrm>
              <a:custGeom>
                <a:avLst/>
                <a:gdLst/>
                <a:ahLst/>
                <a:cxnLst/>
                <a:rect l="l" t="t" r="r" b="b"/>
                <a:pathLst>
                  <a:path w="9361" h="10924" extrusionOk="0">
                    <a:moveTo>
                      <a:pt x="6575" y="0"/>
                    </a:moveTo>
                    <a:cubicBezTo>
                      <a:pt x="6334" y="0"/>
                      <a:pt x="6080" y="50"/>
                      <a:pt x="5837" y="182"/>
                    </a:cubicBezTo>
                    <a:cubicBezTo>
                      <a:pt x="5559" y="334"/>
                      <a:pt x="5308" y="519"/>
                      <a:pt x="5083" y="737"/>
                    </a:cubicBezTo>
                    <a:cubicBezTo>
                      <a:pt x="5070" y="750"/>
                      <a:pt x="5057" y="763"/>
                      <a:pt x="5044" y="777"/>
                    </a:cubicBezTo>
                    <a:cubicBezTo>
                      <a:pt x="5011" y="803"/>
                      <a:pt x="4984" y="836"/>
                      <a:pt x="4951" y="869"/>
                    </a:cubicBezTo>
                    <a:cubicBezTo>
                      <a:pt x="4925" y="902"/>
                      <a:pt x="4898" y="929"/>
                      <a:pt x="4865" y="962"/>
                    </a:cubicBezTo>
                    <a:cubicBezTo>
                      <a:pt x="4839" y="995"/>
                      <a:pt x="4812" y="1028"/>
                      <a:pt x="4793" y="1054"/>
                    </a:cubicBezTo>
                    <a:cubicBezTo>
                      <a:pt x="4753" y="1101"/>
                      <a:pt x="4720" y="1147"/>
                      <a:pt x="4687" y="1193"/>
                    </a:cubicBezTo>
                    <a:cubicBezTo>
                      <a:pt x="4674" y="1206"/>
                      <a:pt x="4667" y="1220"/>
                      <a:pt x="4654" y="1233"/>
                    </a:cubicBezTo>
                    <a:cubicBezTo>
                      <a:pt x="4561" y="1365"/>
                      <a:pt x="4475" y="1504"/>
                      <a:pt x="4389" y="1649"/>
                    </a:cubicBezTo>
                    <a:cubicBezTo>
                      <a:pt x="4059" y="2244"/>
                      <a:pt x="3841" y="2951"/>
                      <a:pt x="3788" y="3692"/>
                    </a:cubicBezTo>
                    <a:cubicBezTo>
                      <a:pt x="3761" y="4002"/>
                      <a:pt x="3768" y="4326"/>
                      <a:pt x="3808" y="4650"/>
                    </a:cubicBezTo>
                    <a:cubicBezTo>
                      <a:pt x="3775" y="4657"/>
                      <a:pt x="3748" y="4663"/>
                      <a:pt x="3715" y="4677"/>
                    </a:cubicBezTo>
                    <a:cubicBezTo>
                      <a:pt x="3674" y="4692"/>
                      <a:pt x="3621" y="4707"/>
                      <a:pt x="3569" y="4707"/>
                    </a:cubicBezTo>
                    <a:cubicBezTo>
                      <a:pt x="3553" y="4707"/>
                      <a:pt x="3538" y="4706"/>
                      <a:pt x="3523" y="4703"/>
                    </a:cubicBezTo>
                    <a:cubicBezTo>
                      <a:pt x="3464" y="4690"/>
                      <a:pt x="3411" y="4670"/>
                      <a:pt x="3358" y="4644"/>
                    </a:cubicBezTo>
                    <a:cubicBezTo>
                      <a:pt x="3246" y="4597"/>
                      <a:pt x="3133" y="4544"/>
                      <a:pt x="3034" y="4478"/>
                    </a:cubicBezTo>
                    <a:cubicBezTo>
                      <a:pt x="2836" y="4359"/>
                      <a:pt x="2651" y="4234"/>
                      <a:pt x="2472" y="4088"/>
                    </a:cubicBezTo>
                    <a:cubicBezTo>
                      <a:pt x="2256" y="3908"/>
                      <a:pt x="2021" y="3823"/>
                      <a:pt x="1787" y="3823"/>
                    </a:cubicBezTo>
                    <a:cubicBezTo>
                      <a:pt x="1634" y="3823"/>
                      <a:pt x="1482" y="3859"/>
                      <a:pt x="1335" y="3930"/>
                    </a:cubicBezTo>
                    <a:cubicBezTo>
                      <a:pt x="674" y="4247"/>
                      <a:pt x="271" y="4921"/>
                      <a:pt x="113" y="5609"/>
                    </a:cubicBezTo>
                    <a:cubicBezTo>
                      <a:pt x="20" y="6018"/>
                      <a:pt x="0" y="6435"/>
                      <a:pt x="0" y="6851"/>
                    </a:cubicBezTo>
                    <a:cubicBezTo>
                      <a:pt x="0" y="6997"/>
                      <a:pt x="126" y="7122"/>
                      <a:pt x="271" y="7136"/>
                    </a:cubicBezTo>
                    <a:cubicBezTo>
                      <a:pt x="275" y="7136"/>
                      <a:pt x="279" y="7136"/>
                      <a:pt x="283" y="7136"/>
                    </a:cubicBezTo>
                    <a:cubicBezTo>
                      <a:pt x="430" y="7136"/>
                      <a:pt x="556" y="7019"/>
                      <a:pt x="569" y="6871"/>
                    </a:cubicBezTo>
                    <a:cubicBezTo>
                      <a:pt x="602" y="6481"/>
                      <a:pt x="655" y="6085"/>
                      <a:pt x="793" y="5714"/>
                    </a:cubicBezTo>
                    <a:lnTo>
                      <a:pt x="800" y="6045"/>
                    </a:lnTo>
                    <a:lnTo>
                      <a:pt x="317" y="8239"/>
                    </a:lnTo>
                    <a:cubicBezTo>
                      <a:pt x="304" y="8292"/>
                      <a:pt x="317" y="8345"/>
                      <a:pt x="350" y="8385"/>
                    </a:cubicBezTo>
                    <a:cubicBezTo>
                      <a:pt x="384" y="8425"/>
                      <a:pt x="430" y="8444"/>
                      <a:pt x="483" y="8444"/>
                    </a:cubicBezTo>
                    <a:lnTo>
                      <a:pt x="886" y="8444"/>
                    </a:lnTo>
                    <a:lnTo>
                      <a:pt x="992" y="10612"/>
                    </a:lnTo>
                    <a:cubicBezTo>
                      <a:pt x="1005" y="10784"/>
                      <a:pt x="1150" y="10923"/>
                      <a:pt x="1329" y="10923"/>
                    </a:cubicBezTo>
                    <a:cubicBezTo>
                      <a:pt x="1501" y="10923"/>
                      <a:pt x="1653" y="10784"/>
                      <a:pt x="1659" y="10612"/>
                    </a:cubicBezTo>
                    <a:lnTo>
                      <a:pt x="1765" y="8444"/>
                    </a:lnTo>
                    <a:lnTo>
                      <a:pt x="1798" y="8444"/>
                    </a:lnTo>
                    <a:lnTo>
                      <a:pt x="1910" y="10612"/>
                    </a:lnTo>
                    <a:cubicBezTo>
                      <a:pt x="1917" y="10784"/>
                      <a:pt x="2069" y="10923"/>
                      <a:pt x="2241" y="10923"/>
                    </a:cubicBezTo>
                    <a:cubicBezTo>
                      <a:pt x="2419" y="10923"/>
                      <a:pt x="2565" y="10784"/>
                      <a:pt x="2571" y="10612"/>
                    </a:cubicBezTo>
                    <a:lnTo>
                      <a:pt x="2677" y="8444"/>
                    </a:lnTo>
                    <a:lnTo>
                      <a:pt x="3080" y="8444"/>
                    </a:lnTo>
                    <a:cubicBezTo>
                      <a:pt x="3133" y="8444"/>
                      <a:pt x="3180" y="8425"/>
                      <a:pt x="3213" y="8385"/>
                    </a:cubicBezTo>
                    <a:cubicBezTo>
                      <a:pt x="3246" y="8345"/>
                      <a:pt x="3259" y="8292"/>
                      <a:pt x="3252" y="8239"/>
                    </a:cubicBezTo>
                    <a:lnTo>
                      <a:pt x="2770" y="6045"/>
                    </a:lnTo>
                    <a:lnTo>
                      <a:pt x="2783" y="5166"/>
                    </a:lnTo>
                    <a:cubicBezTo>
                      <a:pt x="3017" y="5258"/>
                      <a:pt x="3268" y="5339"/>
                      <a:pt x="3526" y="5339"/>
                    </a:cubicBezTo>
                    <a:cubicBezTo>
                      <a:pt x="3545" y="5339"/>
                      <a:pt x="3564" y="5339"/>
                      <a:pt x="3583" y="5338"/>
                    </a:cubicBezTo>
                    <a:cubicBezTo>
                      <a:pt x="3715" y="5331"/>
                      <a:pt x="3854" y="5298"/>
                      <a:pt x="3966" y="5219"/>
                    </a:cubicBezTo>
                    <a:cubicBezTo>
                      <a:pt x="4013" y="5192"/>
                      <a:pt x="4046" y="5159"/>
                      <a:pt x="4079" y="5126"/>
                    </a:cubicBezTo>
                    <a:cubicBezTo>
                      <a:pt x="4112" y="5139"/>
                      <a:pt x="4151" y="5146"/>
                      <a:pt x="4191" y="5153"/>
                    </a:cubicBezTo>
                    <a:cubicBezTo>
                      <a:pt x="4207" y="5154"/>
                      <a:pt x="4222" y="5155"/>
                      <a:pt x="4238" y="5155"/>
                    </a:cubicBezTo>
                    <a:cubicBezTo>
                      <a:pt x="4463" y="5155"/>
                      <a:pt x="4655" y="4979"/>
                      <a:pt x="4680" y="4756"/>
                    </a:cubicBezTo>
                    <a:lnTo>
                      <a:pt x="4680" y="4736"/>
                    </a:lnTo>
                    <a:cubicBezTo>
                      <a:pt x="4687" y="4644"/>
                      <a:pt x="4693" y="4544"/>
                      <a:pt x="4700" y="4445"/>
                    </a:cubicBezTo>
                    <a:cubicBezTo>
                      <a:pt x="4726" y="4260"/>
                      <a:pt x="4746" y="4075"/>
                      <a:pt x="4779" y="3890"/>
                    </a:cubicBezTo>
                    <a:cubicBezTo>
                      <a:pt x="4852" y="3526"/>
                      <a:pt x="4938" y="3163"/>
                      <a:pt x="5077" y="2819"/>
                    </a:cubicBezTo>
                    <a:cubicBezTo>
                      <a:pt x="5103" y="2760"/>
                      <a:pt x="5123" y="2700"/>
                      <a:pt x="5149" y="2641"/>
                    </a:cubicBezTo>
                    <a:lnTo>
                      <a:pt x="5149" y="3051"/>
                    </a:lnTo>
                    <a:lnTo>
                      <a:pt x="4376" y="6904"/>
                    </a:lnTo>
                    <a:cubicBezTo>
                      <a:pt x="4363" y="6984"/>
                      <a:pt x="4383" y="7063"/>
                      <a:pt x="4436" y="7122"/>
                    </a:cubicBezTo>
                    <a:cubicBezTo>
                      <a:pt x="4482" y="7188"/>
                      <a:pt x="4561" y="7221"/>
                      <a:pt x="4640" y="7221"/>
                    </a:cubicBezTo>
                    <a:lnTo>
                      <a:pt x="5249" y="7221"/>
                    </a:lnTo>
                    <a:lnTo>
                      <a:pt x="5401" y="10414"/>
                    </a:lnTo>
                    <a:cubicBezTo>
                      <a:pt x="5414" y="10679"/>
                      <a:pt x="5639" y="10897"/>
                      <a:pt x="5910" y="10897"/>
                    </a:cubicBezTo>
                    <a:cubicBezTo>
                      <a:pt x="6174" y="10897"/>
                      <a:pt x="6399" y="10679"/>
                      <a:pt x="6412" y="10414"/>
                    </a:cubicBezTo>
                    <a:lnTo>
                      <a:pt x="6577" y="7221"/>
                    </a:lnTo>
                    <a:lnTo>
                      <a:pt x="6643" y="7221"/>
                    </a:lnTo>
                    <a:lnTo>
                      <a:pt x="6795" y="10414"/>
                    </a:lnTo>
                    <a:cubicBezTo>
                      <a:pt x="6815" y="10679"/>
                      <a:pt x="7040" y="10897"/>
                      <a:pt x="7304" y="10897"/>
                    </a:cubicBezTo>
                    <a:cubicBezTo>
                      <a:pt x="7569" y="10897"/>
                      <a:pt x="7800" y="10685"/>
                      <a:pt x="7813" y="10414"/>
                    </a:cubicBezTo>
                    <a:lnTo>
                      <a:pt x="7979" y="7221"/>
                    </a:lnTo>
                    <a:lnTo>
                      <a:pt x="8580" y="7221"/>
                    </a:lnTo>
                    <a:cubicBezTo>
                      <a:pt x="8659" y="7221"/>
                      <a:pt x="8732" y="7188"/>
                      <a:pt x="8785" y="7122"/>
                    </a:cubicBezTo>
                    <a:cubicBezTo>
                      <a:pt x="8831" y="7063"/>
                      <a:pt x="8851" y="6984"/>
                      <a:pt x="8838" y="6904"/>
                    </a:cubicBezTo>
                    <a:lnTo>
                      <a:pt x="8065" y="2991"/>
                    </a:lnTo>
                    <a:lnTo>
                      <a:pt x="8065" y="2661"/>
                    </a:lnTo>
                    <a:cubicBezTo>
                      <a:pt x="8078" y="2687"/>
                      <a:pt x="8091" y="2720"/>
                      <a:pt x="8104" y="2746"/>
                    </a:cubicBezTo>
                    <a:cubicBezTo>
                      <a:pt x="8131" y="2813"/>
                      <a:pt x="8150" y="2872"/>
                      <a:pt x="8170" y="2932"/>
                    </a:cubicBezTo>
                    <a:cubicBezTo>
                      <a:pt x="8236" y="3136"/>
                      <a:pt x="8296" y="3348"/>
                      <a:pt x="8342" y="3559"/>
                    </a:cubicBezTo>
                    <a:cubicBezTo>
                      <a:pt x="8362" y="3645"/>
                      <a:pt x="8375" y="3725"/>
                      <a:pt x="8395" y="3811"/>
                    </a:cubicBezTo>
                    <a:cubicBezTo>
                      <a:pt x="8435" y="4088"/>
                      <a:pt x="8468" y="4366"/>
                      <a:pt x="8488" y="4650"/>
                    </a:cubicBezTo>
                    <a:lnTo>
                      <a:pt x="8494" y="4670"/>
                    </a:lnTo>
                    <a:cubicBezTo>
                      <a:pt x="8514" y="4891"/>
                      <a:pt x="8705" y="5067"/>
                      <a:pt x="8931" y="5067"/>
                    </a:cubicBezTo>
                    <a:cubicBezTo>
                      <a:pt x="8935" y="5067"/>
                      <a:pt x="8940" y="5067"/>
                      <a:pt x="8944" y="5067"/>
                    </a:cubicBezTo>
                    <a:cubicBezTo>
                      <a:pt x="9175" y="5053"/>
                      <a:pt x="9354" y="4862"/>
                      <a:pt x="9360" y="4637"/>
                    </a:cubicBezTo>
                    <a:cubicBezTo>
                      <a:pt x="9360" y="4486"/>
                      <a:pt x="9360" y="4341"/>
                      <a:pt x="9360" y="4197"/>
                    </a:cubicBezTo>
                    <a:cubicBezTo>
                      <a:pt x="9360" y="4197"/>
                      <a:pt x="9360" y="4192"/>
                      <a:pt x="9360" y="4187"/>
                    </a:cubicBezTo>
                    <a:cubicBezTo>
                      <a:pt x="9360" y="4181"/>
                      <a:pt x="9360" y="4181"/>
                      <a:pt x="9360" y="4174"/>
                    </a:cubicBezTo>
                    <a:cubicBezTo>
                      <a:pt x="9354" y="4016"/>
                      <a:pt x="9347" y="3857"/>
                      <a:pt x="9340" y="3698"/>
                    </a:cubicBezTo>
                    <a:cubicBezTo>
                      <a:pt x="9327" y="3599"/>
                      <a:pt x="9320" y="3500"/>
                      <a:pt x="9307" y="3401"/>
                    </a:cubicBezTo>
                    <a:cubicBezTo>
                      <a:pt x="9274" y="3150"/>
                      <a:pt x="9228" y="2892"/>
                      <a:pt x="9175" y="2641"/>
                    </a:cubicBezTo>
                    <a:cubicBezTo>
                      <a:pt x="9155" y="2568"/>
                      <a:pt x="9135" y="2489"/>
                      <a:pt x="9116" y="2409"/>
                    </a:cubicBezTo>
                    <a:cubicBezTo>
                      <a:pt x="9089" y="2337"/>
                      <a:pt x="9069" y="2257"/>
                      <a:pt x="9043" y="2185"/>
                    </a:cubicBezTo>
                    <a:cubicBezTo>
                      <a:pt x="8970" y="1993"/>
                      <a:pt x="8891" y="1847"/>
                      <a:pt x="8805" y="1662"/>
                    </a:cubicBezTo>
                    <a:cubicBezTo>
                      <a:pt x="8752" y="1557"/>
                      <a:pt x="8692" y="1451"/>
                      <a:pt x="8626" y="1345"/>
                    </a:cubicBezTo>
                    <a:cubicBezTo>
                      <a:pt x="8322" y="863"/>
                      <a:pt x="7912" y="446"/>
                      <a:pt x="7390" y="188"/>
                    </a:cubicBezTo>
                    <a:cubicBezTo>
                      <a:pt x="7184" y="87"/>
                      <a:pt x="6892" y="0"/>
                      <a:pt x="65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92" name="Google Shape;292;p40"/>
              <p:cNvSpPr/>
              <p:nvPr/>
            </p:nvSpPr>
            <p:spPr>
              <a:xfrm>
                <a:off x="2603425" y="2650200"/>
                <a:ext cx="49125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2" extrusionOk="0">
                    <a:moveTo>
                      <a:pt x="978" y="0"/>
                    </a:moveTo>
                    <a:cubicBezTo>
                      <a:pt x="945" y="0"/>
                      <a:pt x="912" y="2"/>
                      <a:pt x="880" y="5"/>
                    </a:cubicBezTo>
                    <a:cubicBezTo>
                      <a:pt x="622" y="38"/>
                      <a:pt x="384" y="177"/>
                      <a:pt x="226" y="382"/>
                    </a:cubicBezTo>
                    <a:cubicBezTo>
                      <a:pt x="67" y="593"/>
                      <a:pt x="1" y="871"/>
                      <a:pt x="47" y="1129"/>
                    </a:cubicBezTo>
                    <a:cubicBezTo>
                      <a:pt x="126" y="1578"/>
                      <a:pt x="530" y="1922"/>
                      <a:pt x="992" y="1922"/>
                    </a:cubicBezTo>
                    <a:cubicBezTo>
                      <a:pt x="1250" y="1922"/>
                      <a:pt x="1508" y="1810"/>
                      <a:pt x="1686" y="1618"/>
                    </a:cubicBezTo>
                    <a:cubicBezTo>
                      <a:pt x="1871" y="1426"/>
                      <a:pt x="1964" y="1168"/>
                      <a:pt x="1951" y="904"/>
                    </a:cubicBezTo>
                    <a:cubicBezTo>
                      <a:pt x="1931" y="640"/>
                      <a:pt x="1812" y="395"/>
                      <a:pt x="1607" y="230"/>
                    </a:cubicBezTo>
                    <a:cubicBezTo>
                      <a:pt x="1434" y="80"/>
                      <a:pt x="1205" y="0"/>
                      <a:pt x="9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>
            <a:off x="2512200" y="514275"/>
            <a:ext cx="411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299D2-22EF-A4F0-7736-B144F4058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38"/>
          <p:cNvCxnSpPr/>
          <p:nvPr/>
        </p:nvCxnSpPr>
        <p:spPr>
          <a:xfrm>
            <a:off x="1969650" y="1123950"/>
            <a:ext cx="520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3" name="Google Shape;203;p38"/>
          <p:cNvGrpSpPr/>
          <p:nvPr/>
        </p:nvGrpSpPr>
        <p:grpSpPr>
          <a:xfrm>
            <a:off x="7393404" y="2612713"/>
            <a:ext cx="718538" cy="622473"/>
            <a:chOff x="8184894" y="2526888"/>
            <a:chExt cx="828000" cy="717300"/>
          </a:xfrm>
        </p:grpSpPr>
        <p:sp>
          <p:nvSpPr>
            <p:cNvPr id="204" name="Google Shape;204;p38"/>
            <p:cNvSpPr/>
            <p:nvPr/>
          </p:nvSpPr>
          <p:spPr>
            <a:xfrm>
              <a:off x="8184894" y="2526888"/>
              <a:ext cx="828000" cy="7173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8"/>
            <p:cNvSpPr/>
            <p:nvPr/>
          </p:nvSpPr>
          <p:spPr>
            <a:xfrm>
              <a:off x="8227922" y="2564686"/>
              <a:ext cx="740700" cy="6417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38"/>
            <p:cNvGrpSpPr/>
            <p:nvPr/>
          </p:nvGrpSpPr>
          <p:grpSpPr>
            <a:xfrm>
              <a:off x="8460384" y="2743558"/>
              <a:ext cx="275770" cy="283890"/>
              <a:chOff x="4363050" y="2520250"/>
              <a:chExt cx="346575" cy="356825"/>
            </a:xfrm>
          </p:grpSpPr>
          <p:sp>
            <p:nvSpPr>
              <p:cNvPr id="207" name="Google Shape;207;p38"/>
              <p:cNvSpPr/>
              <p:nvPr/>
            </p:nvSpPr>
            <p:spPr>
              <a:xfrm>
                <a:off x="4640350" y="2650200"/>
                <a:ext cx="49100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1922" extrusionOk="0">
                    <a:moveTo>
                      <a:pt x="991" y="0"/>
                    </a:moveTo>
                    <a:cubicBezTo>
                      <a:pt x="760" y="0"/>
                      <a:pt x="531" y="80"/>
                      <a:pt x="357" y="230"/>
                    </a:cubicBezTo>
                    <a:cubicBezTo>
                      <a:pt x="159" y="395"/>
                      <a:pt x="34" y="640"/>
                      <a:pt x="20" y="904"/>
                    </a:cubicBezTo>
                    <a:cubicBezTo>
                      <a:pt x="0" y="1168"/>
                      <a:pt x="100" y="1426"/>
                      <a:pt x="278" y="1618"/>
                    </a:cubicBezTo>
                    <a:cubicBezTo>
                      <a:pt x="457" y="1810"/>
                      <a:pt x="714" y="1922"/>
                      <a:pt x="972" y="1922"/>
                    </a:cubicBezTo>
                    <a:cubicBezTo>
                      <a:pt x="1435" y="1922"/>
                      <a:pt x="1838" y="1578"/>
                      <a:pt x="1917" y="1129"/>
                    </a:cubicBezTo>
                    <a:cubicBezTo>
                      <a:pt x="1964" y="871"/>
                      <a:pt x="1898" y="593"/>
                      <a:pt x="1739" y="382"/>
                    </a:cubicBezTo>
                    <a:cubicBezTo>
                      <a:pt x="1587" y="177"/>
                      <a:pt x="1349" y="38"/>
                      <a:pt x="1091" y="5"/>
                    </a:cubicBezTo>
                    <a:cubicBezTo>
                      <a:pt x="1058" y="2"/>
                      <a:pt x="1024" y="0"/>
                      <a:pt x="9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8" name="Google Shape;208;p38"/>
              <p:cNvSpPr/>
              <p:nvPr/>
            </p:nvSpPr>
            <p:spPr>
              <a:xfrm>
                <a:off x="4363050" y="2594650"/>
                <a:ext cx="346575" cy="282425"/>
              </a:xfrm>
              <a:custGeom>
                <a:avLst/>
                <a:gdLst/>
                <a:ahLst/>
                <a:cxnLst/>
                <a:rect l="l" t="t" r="r" b="b"/>
                <a:pathLst>
                  <a:path w="13863" h="11297" extrusionOk="0">
                    <a:moveTo>
                      <a:pt x="10312" y="3272"/>
                    </a:moveTo>
                    <a:cubicBezTo>
                      <a:pt x="10312" y="3275"/>
                      <a:pt x="10312" y="3284"/>
                      <a:pt x="10313" y="3301"/>
                    </a:cubicBezTo>
                    <a:lnTo>
                      <a:pt x="10313" y="3301"/>
                    </a:lnTo>
                    <a:cubicBezTo>
                      <a:pt x="10315" y="3322"/>
                      <a:pt x="10317" y="3343"/>
                      <a:pt x="10319" y="3364"/>
                    </a:cubicBezTo>
                    <a:cubicBezTo>
                      <a:pt x="10319" y="3324"/>
                      <a:pt x="10312" y="3285"/>
                      <a:pt x="10312" y="3272"/>
                    </a:cubicBezTo>
                    <a:close/>
                    <a:moveTo>
                      <a:pt x="2764" y="0"/>
                    </a:moveTo>
                    <a:cubicBezTo>
                      <a:pt x="2525" y="0"/>
                      <a:pt x="2281" y="54"/>
                      <a:pt x="1977" y="178"/>
                    </a:cubicBezTo>
                    <a:cubicBezTo>
                      <a:pt x="1845" y="231"/>
                      <a:pt x="1719" y="297"/>
                      <a:pt x="1594" y="370"/>
                    </a:cubicBezTo>
                    <a:cubicBezTo>
                      <a:pt x="1296" y="555"/>
                      <a:pt x="1038" y="799"/>
                      <a:pt x="827" y="1077"/>
                    </a:cubicBezTo>
                    <a:cubicBezTo>
                      <a:pt x="397" y="1645"/>
                      <a:pt x="166" y="2339"/>
                      <a:pt x="73" y="3040"/>
                    </a:cubicBezTo>
                    <a:cubicBezTo>
                      <a:pt x="1" y="3556"/>
                      <a:pt x="1" y="4085"/>
                      <a:pt x="40" y="4607"/>
                    </a:cubicBezTo>
                    <a:cubicBezTo>
                      <a:pt x="40" y="4607"/>
                      <a:pt x="40" y="4607"/>
                      <a:pt x="40" y="4613"/>
                    </a:cubicBezTo>
                    <a:cubicBezTo>
                      <a:pt x="106" y="5202"/>
                      <a:pt x="106" y="5440"/>
                      <a:pt x="529" y="5453"/>
                    </a:cubicBezTo>
                    <a:cubicBezTo>
                      <a:pt x="556" y="5453"/>
                      <a:pt x="582" y="5453"/>
                      <a:pt x="602" y="5446"/>
                    </a:cubicBezTo>
                    <a:cubicBezTo>
                      <a:pt x="807" y="5400"/>
                      <a:pt x="966" y="5215"/>
                      <a:pt x="953" y="4997"/>
                    </a:cubicBezTo>
                    <a:cubicBezTo>
                      <a:pt x="926" y="4389"/>
                      <a:pt x="959" y="3761"/>
                      <a:pt x="1098" y="3159"/>
                    </a:cubicBezTo>
                    <a:cubicBezTo>
                      <a:pt x="1171" y="2848"/>
                      <a:pt x="1276" y="2538"/>
                      <a:pt x="1435" y="2260"/>
                    </a:cubicBezTo>
                    <a:lnTo>
                      <a:pt x="1435" y="2260"/>
                    </a:lnTo>
                    <a:cubicBezTo>
                      <a:pt x="1415" y="2432"/>
                      <a:pt x="1395" y="2604"/>
                      <a:pt x="1376" y="2782"/>
                    </a:cubicBezTo>
                    <a:cubicBezTo>
                      <a:pt x="1329" y="3139"/>
                      <a:pt x="1290" y="3496"/>
                      <a:pt x="1243" y="3853"/>
                    </a:cubicBezTo>
                    <a:cubicBezTo>
                      <a:pt x="1210" y="4157"/>
                      <a:pt x="1171" y="4455"/>
                      <a:pt x="1138" y="4752"/>
                    </a:cubicBezTo>
                    <a:cubicBezTo>
                      <a:pt x="1131" y="4805"/>
                      <a:pt x="1124" y="4851"/>
                      <a:pt x="1118" y="4904"/>
                    </a:cubicBezTo>
                    <a:cubicBezTo>
                      <a:pt x="1078" y="5228"/>
                      <a:pt x="1138" y="5572"/>
                      <a:pt x="1283" y="5863"/>
                    </a:cubicBezTo>
                    <a:cubicBezTo>
                      <a:pt x="1316" y="5929"/>
                      <a:pt x="1356" y="5995"/>
                      <a:pt x="1395" y="6054"/>
                    </a:cubicBezTo>
                    <a:lnTo>
                      <a:pt x="1620" y="10807"/>
                    </a:lnTo>
                    <a:cubicBezTo>
                      <a:pt x="1633" y="11071"/>
                      <a:pt x="1858" y="11283"/>
                      <a:pt x="2122" y="11290"/>
                    </a:cubicBezTo>
                    <a:cubicBezTo>
                      <a:pt x="2380" y="11290"/>
                      <a:pt x="2605" y="11085"/>
                      <a:pt x="2631" y="10827"/>
                    </a:cubicBezTo>
                    <a:cubicBezTo>
                      <a:pt x="2631" y="10820"/>
                      <a:pt x="2631" y="10814"/>
                      <a:pt x="2631" y="10807"/>
                    </a:cubicBezTo>
                    <a:lnTo>
                      <a:pt x="2797" y="7211"/>
                    </a:lnTo>
                    <a:lnTo>
                      <a:pt x="2962" y="10807"/>
                    </a:lnTo>
                    <a:cubicBezTo>
                      <a:pt x="2975" y="11071"/>
                      <a:pt x="3200" y="11283"/>
                      <a:pt x="3464" y="11290"/>
                    </a:cubicBezTo>
                    <a:cubicBezTo>
                      <a:pt x="3722" y="11290"/>
                      <a:pt x="3947" y="11085"/>
                      <a:pt x="3973" y="10827"/>
                    </a:cubicBezTo>
                    <a:cubicBezTo>
                      <a:pt x="3973" y="10820"/>
                      <a:pt x="3973" y="10814"/>
                      <a:pt x="3973" y="10807"/>
                    </a:cubicBezTo>
                    <a:lnTo>
                      <a:pt x="4191" y="6034"/>
                    </a:lnTo>
                    <a:cubicBezTo>
                      <a:pt x="4403" y="5711"/>
                      <a:pt x="4509" y="5314"/>
                      <a:pt x="4462" y="4904"/>
                    </a:cubicBezTo>
                    <a:lnTo>
                      <a:pt x="4145" y="2260"/>
                    </a:lnTo>
                    <a:lnTo>
                      <a:pt x="4145" y="2260"/>
                    </a:lnTo>
                    <a:cubicBezTo>
                      <a:pt x="4476" y="2881"/>
                      <a:pt x="4588" y="3635"/>
                      <a:pt x="4615" y="4329"/>
                    </a:cubicBezTo>
                    <a:cubicBezTo>
                      <a:pt x="4621" y="4554"/>
                      <a:pt x="4621" y="4779"/>
                      <a:pt x="4608" y="4997"/>
                    </a:cubicBezTo>
                    <a:cubicBezTo>
                      <a:pt x="4601" y="5228"/>
                      <a:pt x="4773" y="5433"/>
                      <a:pt x="5005" y="5453"/>
                    </a:cubicBezTo>
                    <a:cubicBezTo>
                      <a:pt x="5019" y="5454"/>
                      <a:pt x="5034" y="5455"/>
                      <a:pt x="5048" y="5455"/>
                    </a:cubicBezTo>
                    <a:cubicBezTo>
                      <a:pt x="5090" y="5455"/>
                      <a:pt x="5130" y="5448"/>
                      <a:pt x="5170" y="5433"/>
                    </a:cubicBezTo>
                    <a:cubicBezTo>
                      <a:pt x="5216" y="5446"/>
                      <a:pt x="5262" y="5453"/>
                      <a:pt x="5322" y="5453"/>
                    </a:cubicBezTo>
                    <a:cubicBezTo>
                      <a:pt x="5355" y="5453"/>
                      <a:pt x="5375" y="5453"/>
                      <a:pt x="5395" y="5446"/>
                    </a:cubicBezTo>
                    <a:cubicBezTo>
                      <a:pt x="5599" y="5400"/>
                      <a:pt x="5758" y="5215"/>
                      <a:pt x="5745" y="4997"/>
                    </a:cubicBezTo>
                    <a:cubicBezTo>
                      <a:pt x="5718" y="4389"/>
                      <a:pt x="5751" y="3761"/>
                      <a:pt x="5890" y="3159"/>
                    </a:cubicBezTo>
                    <a:cubicBezTo>
                      <a:pt x="5963" y="2848"/>
                      <a:pt x="6069" y="2538"/>
                      <a:pt x="6227" y="2260"/>
                    </a:cubicBezTo>
                    <a:lnTo>
                      <a:pt x="6227" y="2260"/>
                    </a:lnTo>
                    <a:cubicBezTo>
                      <a:pt x="6208" y="2432"/>
                      <a:pt x="6188" y="2604"/>
                      <a:pt x="6168" y="2782"/>
                    </a:cubicBezTo>
                    <a:cubicBezTo>
                      <a:pt x="6122" y="3139"/>
                      <a:pt x="6082" y="3496"/>
                      <a:pt x="6036" y="3853"/>
                    </a:cubicBezTo>
                    <a:cubicBezTo>
                      <a:pt x="6003" y="4157"/>
                      <a:pt x="5963" y="4455"/>
                      <a:pt x="5930" y="4752"/>
                    </a:cubicBezTo>
                    <a:cubicBezTo>
                      <a:pt x="5923" y="4805"/>
                      <a:pt x="5917" y="4851"/>
                      <a:pt x="5910" y="4904"/>
                    </a:cubicBezTo>
                    <a:cubicBezTo>
                      <a:pt x="5870" y="5228"/>
                      <a:pt x="5930" y="5572"/>
                      <a:pt x="6075" y="5863"/>
                    </a:cubicBezTo>
                    <a:cubicBezTo>
                      <a:pt x="6108" y="5929"/>
                      <a:pt x="6148" y="5995"/>
                      <a:pt x="6188" y="6054"/>
                    </a:cubicBezTo>
                    <a:lnTo>
                      <a:pt x="6412" y="10807"/>
                    </a:lnTo>
                    <a:cubicBezTo>
                      <a:pt x="6426" y="11071"/>
                      <a:pt x="6650" y="11283"/>
                      <a:pt x="6915" y="11290"/>
                    </a:cubicBezTo>
                    <a:cubicBezTo>
                      <a:pt x="7173" y="11290"/>
                      <a:pt x="7404" y="11085"/>
                      <a:pt x="7424" y="10827"/>
                    </a:cubicBezTo>
                    <a:cubicBezTo>
                      <a:pt x="7424" y="10820"/>
                      <a:pt x="7424" y="10814"/>
                      <a:pt x="7424" y="10807"/>
                    </a:cubicBezTo>
                    <a:lnTo>
                      <a:pt x="7589" y="7211"/>
                    </a:lnTo>
                    <a:lnTo>
                      <a:pt x="7754" y="10807"/>
                    </a:lnTo>
                    <a:cubicBezTo>
                      <a:pt x="7768" y="11071"/>
                      <a:pt x="7992" y="11283"/>
                      <a:pt x="8257" y="11290"/>
                    </a:cubicBezTo>
                    <a:cubicBezTo>
                      <a:pt x="8515" y="11290"/>
                      <a:pt x="8739" y="11085"/>
                      <a:pt x="8766" y="10827"/>
                    </a:cubicBezTo>
                    <a:cubicBezTo>
                      <a:pt x="8766" y="10820"/>
                      <a:pt x="8766" y="10814"/>
                      <a:pt x="8766" y="10807"/>
                    </a:cubicBezTo>
                    <a:lnTo>
                      <a:pt x="8984" y="6034"/>
                    </a:lnTo>
                    <a:cubicBezTo>
                      <a:pt x="9202" y="5711"/>
                      <a:pt x="9301" y="5314"/>
                      <a:pt x="9255" y="4904"/>
                    </a:cubicBezTo>
                    <a:lnTo>
                      <a:pt x="8938" y="2260"/>
                    </a:lnTo>
                    <a:lnTo>
                      <a:pt x="8938" y="2260"/>
                    </a:lnTo>
                    <a:cubicBezTo>
                      <a:pt x="9275" y="2881"/>
                      <a:pt x="9380" y="3635"/>
                      <a:pt x="9407" y="4329"/>
                    </a:cubicBezTo>
                    <a:cubicBezTo>
                      <a:pt x="9413" y="4554"/>
                      <a:pt x="9413" y="4779"/>
                      <a:pt x="9400" y="4997"/>
                    </a:cubicBezTo>
                    <a:cubicBezTo>
                      <a:pt x="9394" y="5208"/>
                      <a:pt x="9539" y="5393"/>
                      <a:pt x="9737" y="5440"/>
                    </a:cubicBezTo>
                    <a:cubicBezTo>
                      <a:pt x="9744" y="5453"/>
                      <a:pt x="9751" y="5459"/>
                      <a:pt x="9757" y="5459"/>
                    </a:cubicBezTo>
                    <a:cubicBezTo>
                      <a:pt x="9797" y="5512"/>
                      <a:pt x="9843" y="5559"/>
                      <a:pt x="9896" y="5592"/>
                    </a:cubicBezTo>
                    <a:cubicBezTo>
                      <a:pt x="10008" y="5671"/>
                      <a:pt x="10141" y="5704"/>
                      <a:pt x="10279" y="5711"/>
                    </a:cubicBezTo>
                    <a:cubicBezTo>
                      <a:pt x="10298" y="5712"/>
                      <a:pt x="10317" y="5712"/>
                      <a:pt x="10335" y="5712"/>
                    </a:cubicBezTo>
                    <a:cubicBezTo>
                      <a:pt x="10588" y="5712"/>
                      <a:pt x="10845" y="5631"/>
                      <a:pt x="11079" y="5539"/>
                    </a:cubicBezTo>
                    <a:lnTo>
                      <a:pt x="11079" y="5539"/>
                    </a:lnTo>
                    <a:lnTo>
                      <a:pt x="10987" y="7231"/>
                    </a:lnTo>
                    <a:cubicBezTo>
                      <a:pt x="10973" y="7442"/>
                      <a:pt x="11026" y="7628"/>
                      <a:pt x="11119" y="7799"/>
                    </a:cubicBezTo>
                    <a:lnTo>
                      <a:pt x="11271" y="10985"/>
                    </a:lnTo>
                    <a:cubicBezTo>
                      <a:pt x="11278" y="11157"/>
                      <a:pt x="11430" y="11296"/>
                      <a:pt x="11601" y="11296"/>
                    </a:cubicBezTo>
                    <a:cubicBezTo>
                      <a:pt x="11780" y="11296"/>
                      <a:pt x="11925" y="11157"/>
                      <a:pt x="11939" y="10985"/>
                    </a:cubicBezTo>
                    <a:lnTo>
                      <a:pt x="12064" y="8474"/>
                    </a:lnTo>
                    <a:lnTo>
                      <a:pt x="12190" y="10985"/>
                    </a:lnTo>
                    <a:cubicBezTo>
                      <a:pt x="12196" y="11157"/>
                      <a:pt x="12342" y="11296"/>
                      <a:pt x="12520" y="11296"/>
                    </a:cubicBezTo>
                    <a:cubicBezTo>
                      <a:pt x="12692" y="11296"/>
                      <a:pt x="12844" y="11157"/>
                      <a:pt x="12851" y="10985"/>
                    </a:cubicBezTo>
                    <a:lnTo>
                      <a:pt x="13016" y="7793"/>
                    </a:lnTo>
                    <a:cubicBezTo>
                      <a:pt x="13109" y="7621"/>
                      <a:pt x="13142" y="7423"/>
                      <a:pt x="13128" y="7231"/>
                    </a:cubicBezTo>
                    <a:cubicBezTo>
                      <a:pt x="13128" y="7138"/>
                      <a:pt x="13122" y="7046"/>
                      <a:pt x="13115" y="6947"/>
                    </a:cubicBezTo>
                    <a:cubicBezTo>
                      <a:pt x="13102" y="6662"/>
                      <a:pt x="13082" y="6372"/>
                      <a:pt x="13069" y="6087"/>
                    </a:cubicBezTo>
                    <a:lnTo>
                      <a:pt x="13069" y="6087"/>
                    </a:lnTo>
                    <a:cubicBezTo>
                      <a:pt x="13208" y="6458"/>
                      <a:pt x="13261" y="6854"/>
                      <a:pt x="13294" y="7244"/>
                    </a:cubicBezTo>
                    <a:cubicBezTo>
                      <a:pt x="13307" y="7392"/>
                      <a:pt x="13432" y="7509"/>
                      <a:pt x="13579" y="7509"/>
                    </a:cubicBezTo>
                    <a:cubicBezTo>
                      <a:pt x="13583" y="7509"/>
                      <a:pt x="13587" y="7509"/>
                      <a:pt x="13591" y="7509"/>
                    </a:cubicBezTo>
                    <a:cubicBezTo>
                      <a:pt x="13737" y="7495"/>
                      <a:pt x="13856" y="7370"/>
                      <a:pt x="13862" y="7224"/>
                    </a:cubicBezTo>
                    <a:cubicBezTo>
                      <a:pt x="13862" y="6808"/>
                      <a:pt x="13842" y="6391"/>
                      <a:pt x="13750" y="5982"/>
                    </a:cubicBezTo>
                    <a:cubicBezTo>
                      <a:pt x="13591" y="5294"/>
                      <a:pt x="13188" y="4620"/>
                      <a:pt x="12527" y="4303"/>
                    </a:cubicBezTo>
                    <a:cubicBezTo>
                      <a:pt x="12378" y="4232"/>
                      <a:pt x="12224" y="4196"/>
                      <a:pt x="12071" y="4196"/>
                    </a:cubicBezTo>
                    <a:cubicBezTo>
                      <a:pt x="11836" y="4196"/>
                      <a:pt x="11602" y="4281"/>
                      <a:pt x="11390" y="4461"/>
                    </a:cubicBezTo>
                    <a:cubicBezTo>
                      <a:pt x="11211" y="4607"/>
                      <a:pt x="11026" y="4732"/>
                      <a:pt x="10828" y="4851"/>
                    </a:cubicBezTo>
                    <a:cubicBezTo>
                      <a:pt x="10722" y="4917"/>
                      <a:pt x="10617" y="4970"/>
                      <a:pt x="10504" y="5017"/>
                    </a:cubicBezTo>
                    <a:cubicBezTo>
                      <a:pt x="10451" y="5043"/>
                      <a:pt x="10398" y="5063"/>
                      <a:pt x="10339" y="5076"/>
                    </a:cubicBezTo>
                    <a:cubicBezTo>
                      <a:pt x="10319" y="5076"/>
                      <a:pt x="10293" y="5083"/>
                      <a:pt x="10266" y="5089"/>
                    </a:cubicBezTo>
                    <a:cubicBezTo>
                      <a:pt x="10266" y="5083"/>
                      <a:pt x="10266" y="5076"/>
                      <a:pt x="10266" y="5076"/>
                    </a:cubicBezTo>
                    <a:cubicBezTo>
                      <a:pt x="10343" y="4524"/>
                      <a:pt x="10364" y="3965"/>
                      <a:pt x="10323" y="3412"/>
                    </a:cubicBezTo>
                    <a:lnTo>
                      <a:pt x="10323" y="3412"/>
                    </a:lnTo>
                    <a:cubicBezTo>
                      <a:pt x="10324" y="3424"/>
                      <a:pt x="10326" y="3434"/>
                      <a:pt x="10326" y="3443"/>
                    </a:cubicBezTo>
                    <a:cubicBezTo>
                      <a:pt x="10326" y="3430"/>
                      <a:pt x="10326" y="3404"/>
                      <a:pt x="10319" y="3364"/>
                    </a:cubicBezTo>
                    <a:lnTo>
                      <a:pt x="10319" y="3364"/>
                    </a:lnTo>
                    <a:cubicBezTo>
                      <a:pt x="10319" y="3364"/>
                      <a:pt x="10319" y="3364"/>
                      <a:pt x="10319" y="3364"/>
                    </a:cubicBezTo>
                    <a:cubicBezTo>
                      <a:pt x="10316" y="3336"/>
                      <a:pt x="10314" y="3316"/>
                      <a:pt x="10313" y="3301"/>
                    </a:cubicBezTo>
                    <a:lnTo>
                      <a:pt x="10313" y="3301"/>
                    </a:lnTo>
                    <a:cubicBezTo>
                      <a:pt x="10249" y="2615"/>
                      <a:pt x="10077" y="1932"/>
                      <a:pt x="9711" y="1348"/>
                    </a:cubicBezTo>
                    <a:cubicBezTo>
                      <a:pt x="9367" y="793"/>
                      <a:pt x="8845" y="304"/>
                      <a:pt x="8210" y="112"/>
                    </a:cubicBezTo>
                    <a:cubicBezTo>
                      <a:pt x="7974" y="41"/>
                      <a:pt x="7768" y="0"/>
                      <a:pt x="7559" y="0"/>
                    </a:cubicBezTo>
                    <a:cubicBezTo>
                      <a:pt x="7319" y="0"/>
                      <a:pt x="7073" y="54"/>
                      <a:pt x="6769" y="178"/>
                    </a:cubicBezTo>
                    <a:cubicBezTo>
                      <a:pt x="6637" y="231"/>
                      <a:pt x="6512" y="297"/>
                      <a:pt x="6386" y="370"/>
                    </a:cubicBezTo>
                    <a:cubicBezTo>
                      <a:pt x="6089" y="555"/>
                      <a:pt x="5831" y="799"/>
                      <a:pt x="5619" y="1077"/>
                    </a:cubicBezTo>
                    <a:cubicBezTo>
                      <a:pt x="5441" y="1315"/>
                      <a:pt x="5295" y="1579"/>
                      <a:pt x="5176" y="1850"/>
                    </a:cubicBezTo>
                    <a:cubicBezTo>
                      <a:pt x="5104" y="1678"/>
                      <a:pt x="5018" y="1507"/>
                      <a:pt x="4919" y="1348"/>
                    </a:cubicBezTo>
                    <a:cubicBezTo>
                      <a:pt x="4575" y="793"/>
                      <a:pt x="4053" y="304"/>
                      <a:pt x="3418" y="112"/>
                    </a:cubicBezTo>
                    <a:cubicBezTo>
                      <a:pt x="3178" y="41"/>
                      <a:pt x="2973" y="0"/>
                      <a:pt x="27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09" name="Google Shape;209;p38"/>
              <p:cNvSpPr/>
              <p:nvPr/>
            </p:nvSpPr>
            <p:spPr>
              <a:xfrm>
                <a:off x="4394450" y="2520250"/>
                <a:ext cx="76550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2930" extrusionOk="0">
                    <a:moveTo>
                      <a:pt x="1529" y="1"/>
                    </a:moveTo>
                    <a:cubicBezTo>
                      <a:pt x="1020" y="1"/>
                      <a:pt x="539" y="271"/>
                      <a:pt x="278" y="708"/>
                    </a:cubicBezTo>
                    <a:cubicBezTo>
                      <a:pt x="7" y="1151"/>
                      <a:pt x="1" y="1726"/>
                      <a:pt x="258" y="2182"/>
                    </a:cubicBezTo>
                    <a:cubicBezTo>
                      <a:pt x="510" y="2632"/>
                      <a:pt x="985" y="2916"/>
                      <a:pt x="1501" y="2929"/>
                    </a:cubicBezTo>
                    <a:lnTo>
                      <a:pt x="1534" y="2929"/>
                    </a:lnTo>
                    <a:cubicBezTo>
                      <a:pt x="2050" y="2929"/>
                      <a:pt x="2532" y="2652"/>
                      <a:pt x="2797" y="2209"/>
                    </a:cubicBezTo>
                    <a:cubicBezTo>
                      <a:pt x="3061" y="1759"/>
                      <a:pt x="3061" y="1184"/>
                      <a:pt x="2803" y="735"/>
                    </a:cubicBezTo>
                    <a:cubicBezTo>
                      <a:pt x="2545" y="292"/>
                      <a:pt x="2063" y="8"/>
                      <a:pt x="1547" y="1"/>
                    </a:cubicBezTo>
                    <a:cubicBezTo>
                      <a:pt x="1541" y="1"/>
                      <a:pt x="1535" y="1"/>
                      <a:pt x="15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0" name="Google Shape;210;p38"/>
              <p:cNvSpPr/>
              <p:nvPr/>
            </p:nvSpPr>
            <p:spPr>
              <a:xfrm>
                <a:off x="4514250" y="2520250"/>
                <a:ext cx="76550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2930" extrusionOk="0">
                    <a:moveTo>
                      <a:pt x="1529" y="1"/>
                    </a:moveTo>
                    <a:cubicBezTo>
                      <a:pt x="1020" y="1"/>
                      <a:pt x="540" y="271"/>
                      <a:pt x="279" y="708"/>
                    </a:cubicBezTo>
                    <a:cubicBezTo>
                      <a:pt x="8" y="1151"/>
                      <a:pt x="1" y="1726"/>
                      <a:pt x="259" y="2182"/>
                    </a:cubicBezTo>
                    <a:cubicBezTo>
                      <a:pt x="510" y="2632"/>
                      <a:pt x="986" y="2916"/>
                      <a:pt x="1501" y="2929"/>
                    </a:cubicBezTo>
                    <a:lnTo>
                      <a:pt x="1534" y="2929"/>
                    </a:lnTo>
                    <a:cubicBezTo>
                      <a:pt x="2050" y="2929"/>
                      <a:pt x="2533" y="2652"/>
                      <a:pt x="2797" y="2209"/>
                    </a:cubicBezTo>
                    <a:cubicBezTo>
                      <a:pt x="3061" y="1759"/>
                      <a:pt x="3061" y="1184"/>
                      <a:pt x="2804" y="735"/>
                    </a:cubicBezTo>
                    <a:cubicBezTo>
                      <a:pt x="2546" y="292"/>
                      <a:pt x="2063" y="8"/>
                      <a:pt x="1548" y="1"/>
                    </a:cubicBezTo>
                    <a:cubicBezTo>
                      <a:pt x="1542" y="1"/>
                      <a:pt x="1535" y="1"/>
                      <a:pt x="15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1" name="Google Shape;211;p38"/>
              <p:cNvSpPr/>
              <p:nvPr/>
            </p:nvSpPr>
            <p:spPr>
              <a:xfrm>
                <a:off x="4621175" y="2680875"/>
                <a:ext cx="25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1"/>
                    </a:moveTo>
                    <a:cubicBezTo>
                      <a:pt x="1" y="8"/>
                      <a:pt x="1" y="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2" name="Google Shape;212;p38"/>
              <p:cNvSpPr/>
              <p:nvPr/>
            </p:nvSpPr>
            <p:spPr>
              <a:xfrm>
                <a:off x="4621175" y="2680725"/>
                <a:ext cx="2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7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13" name="Google Shape;213;p38"/>
          <p:cNvGrpSpPr/>
          <p:nvPr/>
        </p:nvGrpSpPr>
        <p:grpSpPr>
          <a:xfrm>
            <a:off x="8060908" y="348898"/>
            <a:ext cx="602719" cy="572699"/>
            <a:chOff x="7606062" y="61869"/>
            <a:chExt cx="777000" cy="738300"/>
          </a:xfrm>
        </p:grpSpPr>
        <p:sp>
          <p:nvSpPr>
            <p:cNvPr id="214" name="Google Shape;214;p38"/>
            <p:cNvSpPr/>
            <p:nvPr/>
          </p:nvSpPr>
          <p:spPr>
            <a:xfrm>
              <a:off x="7606062" y="61869"/>
              <a:ext cx="777000" cy="7383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8"/>
            <p:cNvSpPr/>
            <p:nvPr/>
          </p:nvSpPr>
          <p:spPr>
            <a:xfrm>
              <a:off x="7656944" y="110211"/>
              <a:ext cx="675300" cy="6417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" name="Google Shape;216;p38"/>
            <p:cNvGrpSpPr/>
            <p:nvPr/>
          </p:nvGrpSpPr>
          <p:grpSpPr>
            <a:xfrm>
              <a:off x="7851217" y="289420"/>
              <a:ext cx="286783" cy="293105"/>
              <a:chOff x="4072473" y="2031100"/>
              <a:chExt cx="300579" cy="307206"/>
            </a:xfrm>
          </p:grpSpPr>
          <p:sp>
            <p:nvSpPr>
              <p:cNvPr id="217" name="Google Shape;217;p38"/>
              <p:cNvSpPr/>
              <p:nvPr/>
            </p:nvSpPr>
            <p:spPr>
              <a:xfrm>
                <a:off x="4100741" y="2031100"/>
                <a:ext cx="63126" cy="63001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022" extrusionOk="0">
                    <a:moveTo>
                      <a:pt x="1514" y="1"/>
                    </a:moveTo>
                    <a:cubicBezTo>
                      <a:pt x="681" y="1"/>
                      <a:pt x="0" y="675"/>
                      <a:pt x="0" y="1515"/>
                    </a:cubicBezTo>
                    <a:cubicBezTo>
                      <a:pt x="0" y="2348"/>
                      <a:pt x="681" y="3022"/>
                      <a:pt x="1514" y="3022"/>
                    </a:cubicBezTo>
                    <a:cubicBezTo>
                      <a:pt x="2353" y="3022"/>
                      <a:pt x="3027" y="2348"/>
                      <a:pt x="3027" y="1515"/>
                    </a:cubicBezTo>
                    <a:cubicBezTo>
                      <a:pt x="3027" y="675"/>
                      <a:pt x="2353" y="1"/>
                      <a:pt x="1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8" name="Google Shape;218;p38"/>
              <p:cNvSpPr/>
              <p:nvPr/>
            </p:nvSpPr>
            <p:spPr>
              <a:xfrm>
                <a:off x="4281522" y="2040481"/>
                <a:ext cx="65482" cy="62584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002" extrusionOk="0">
                    <a:moveTo>
                      <a:pt x="1569" y="0"/>
                    </a:moveTo>
                    <a:cubicBezTo>
                      <a:pt x="1046" y="0"/>
                      <a:pt x="553" y="277"/>
                      <a:pt x="285" y="728"/>
                    </a:cubicBezTo>
                    <a:cubicBezTo>
                      <a:pt x="7" y="1184"/>
                      <a:pt x="1" y="1772"/>
                      <a:pt x="258" y="2235"/>
                    </a:cubicBezTo>
                    <a:cubicBezTo>
                      <a:pt x="516" y="2697"/>
                      <a:pt x="1012" y="2988"/>
                      <a:pt x="1534" y="3001"/>
                    </a:cubicBezTo>
                    <a:lnTo>
                      <a:pt x="1567" y="3001"/>
                    </a:lnTo>
                    <a:cubicBezTo>
                      <a:pt x="2096" y="3001"/>
                      <a:pt x="2592" y="2717"/>
                      <a:pt x="2863" y="2261"/>
                    </a:cubicBezTo>
                    <a:cubicBezTo>
                      <a:pt x="3134" y="1805"/>
                      <a:pt x="3140" y="1217"/>
                      <a:pt x="2869" y="754"/>
                    </a:cubicBezTo>
                    <a:cubicBezTo>
                      <a:pt x="2605" y="298"/>
                      <a:pt x="2109" y="7"/>
                      <a:pt x="1587" y="0"/>
                    </a:cubicBezTo>
                    <a:cubicBezTo>
                      <a:pt x="1581" y="0"/>
                      <a:pt x="1575" y="0"/>
                      <a:pt x="1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19" name="Google Shape;219;p38"/>
              <p:cNvSpPr/>
              <p:nvPr/>
            </p:nvSpPr>
            <p:spPr>
              <a:xfrm>
                <a:off x="4072473" y="2095891"/>
                <a:ext cx="300579" cy="242415"/>
              </a:xfrm>
              <a:custGeom>
                <a:avLst/>
                <a:gdLst/>
                <a:ahLst/>
                <a:cxnLst/>
                <a:rect l="l" t="t" r="r" b="b"/>
                <a:pathLst>
                  <a:path w="14418" h="11628" extrusionOk="0">
                    <a:moveTo>
                      <a:pt x="2887" y="1"/>
                    </a:moveTo>
                    <a:cubicBezTo>
                      <a:pt x="2695" y="1"/>
                      <a:pt x="2506" y="20"/>
                      <a:pt x="2334" y="53"/>
                    </a:cubicBezTo>
                    <a:cubicBezTo>
                      <a:pt x="2308" y="59"/>
                      <a:pt x="2281" y="66"/>
                      <a:pt x="2248" y="72"/>
                    </a:cubicBezTo>
                    <a:cubicBezTo>
                      <a:pt x="2182" y="92"/>
                      <a:pt x="2103" y="119"/>
                      <a:pt x="2010" y="158"/>
                    </a:cubicBezTo>
                    <a:cubicBezTo>
                      <a:pt x="1832" y="231"/>
                      <a:pt x="1587" y="363"/>
                      <a:pt x="1343" y="562"/>
                    </a:cubicBezTo>
                    <a:cubicBezTo>
                      <a:pt x="1224" y="661"/>
                      <a:pt x="1098" y="780"/>
                      <a:pt x="986" y="912"/>
                    </a:cubicBezTo>
                    <a:cubicBezTo>
                      <a:pt x="867" y="1044"/>
                      <a:pt x="755" y="1190"/>
                      <a:pt x="662" y="1348"/>
                    </a:cubicBezTo>
                    <a:cubicBezTo>
                      <a:pt x="464" y="1665"/>
                      <a:pt x="312" y="2022"/>
                      <a:pt x="212" y="2386"/>
                    </a:cubicBezTo>
                    <a:cubicBezTo>
                      <a:pt x="107" y="2743"/>
                      <a:pt x="54" y="3107"/>
                      <a:pt x="27" y="3437"/>
                    </a:cubicBezTo>
                    <a:cubicBezTo>
                      <a:pt x="1" y="3774"/>
                      <a:pt x="1" y="4085"/>
                      <a:pt x="8" y="4343"/>
                    </a:cubicBezTo>
                    <a:cubicBezTo>
                      <a:pt x="21" y="4607"/>
                      <a:pt x="41" y="4819"/>
                      <a:pt x="54" y="4971"/>
                    </a:cubicBezTo>
                    <a:cubicBezTo>
                      <a:pt x="67" y="5123"/>
                      <a:pt x="80" y="5209"/>
                      <a:pt x="80" y="5209"/>
                    </a:cubicBezTo>
                    <a:cubicBezTo>
                      <a:pt x="112" y="5432"/>
                      <a:pt x="298" y="5599"/>
                      <a:pt x="518" y="5599"/>
                    </a:cubicBezTo>
                    <a:cubicBezTo>
                      <a:pt x="526" y="5599"/>
                      <a:pt x="535" y="5599"/>
                      <a:pt x="543" y="5599"/>
                    </a:cubicBezTo>
                    <a:cubicBezTo>
                      <a:pt x="794" y="5592"/>
                      <a:pt x="986" y="5380"/>
                      <a:pt x="973" y="5129"/>
                    </a:cubicBezTo>
                    <a:cubicBezTo>
                      <a:pt x="973" y="5129"/>
                      <a:pt x="973" y="5050"/>
                      <a:pt x="966" y="4918"/>
                    </a:cubicBezTo>
                    <a:cubicBezTo>
                      <a:pt x="966" y="4779"/>
                      <a:pt x="966" y="4581"/>
                      <a:pt x="979" y="4349"/>
                    </a:cubicBezTo>
                    <a:cubicBezTo>
                      <a:pt x="986" y="4111"/>
                      <a:pt x="1012" y="3847"/>
                      <a:pt x="1059" y="3563"/>
                    </a:cubicBezTo>
                    <a:cubicBezTo>
                      <a:pt x="1105" y="3285"/>
                      <a:pt x="1178" y="2994"/>
                      <a:pt x="1277" y="2730"/>
                    </a:cubicBezTo>
                    <a:cubicBezTo>
                      <a:pt x="1336" y="2578"/>
                      <a:pt x="1402" y="2432"/>
                      <a:pt x="1475" y="2300"/>
                    </a:cubicBezTo>
                    <a:lnTo>
                      <a:pt x="1475" y="2300"/>
                    </a:lnTo>
                    <a:lnTo>
                      <a:pt x="1145" y="5030"/>
                    </a:lnTo>
                    <a:cubicBezTo>
                      <a:pt x="1131" y="5162"/>
                      <a:pt x="1125" y="5314"/>
                      <a:pt x="1145" y="5453"/>
                    </a:cubicBezTo>
                    <a:cubicBezTo>
                      <a:pt x="1178" y="5737"/>
                      <a:pt x="1283" y="5995"/>
                      <a:pt x="1429" y="6220"/>
                    </a:cubicBezTo>
                    <a:lnTo>
                      <a:pt x="1667" y="11131"/>
                    </a:lnTo>
                    <a:cubicBezTo>
                      <a:pt x="1680" y="11396"/>
                      <a:pt x="1891" y="11614"/>
                      <a:pt x="2162" y="11627"/>
                    </a:cubicBezTo>
                    <a:cubicBezTo>
                      <a:pt x="2171" y="11627"/>
                      <a:pt x="2179" y="11627"/>
                      <a:pt x="2187" y="11627"/>
                    </a:cubicBezTo>
                    <a:cubicBezTo>
                      <a:pt x="2467" y="11627"/>
                      <a:pt x="2698" y="11407"/>
                      <a:pt x="2711" y="11131"/>
                    </a:cubicBezTo>
                    <a:lnTo>
                      <a:pt x="2876" y="7416"/>
                    </a:lnTo>
                    <a:lnTo>
                      <a:pt x="3048" y="11131"/>
                    </a:lnTo>
                    <a:cubicBezTo>
                      <a:pt x="3061" y="11396"/>
                      <a:pt x="3280" y="11614"/>
                      <a:pt x="3551" y="11627"/>
                    </a:cubicBezTo>
                    <a:cubicBezTo>
                      <a:pt x="3559" y="11627"/>
                      <a:pt x="3567" y="11627"/>
                      <a:pt x="3575" y="11627"/>
                    </a:cubicBezTo>
                    <a:cubicBezTo>
                      <a:pt x="3855" y="11627"/>
                      <a:pt x="4086" y="11407"/>
                      <a:pt x="4099" y="11131"/>
                    </a:cubicBezTo>
                    <a:lnTo>
                      <a:pt x="4324" y="6200"/>
                    </a:lnTo>
                    <a:cubicBezTo>
                      <a:pt x="4542" y="5870"/>
                      <a:pt x="4648" y="5460"/>
                      <a:pt x="4595" y="5030"/>
                    </a:cubicBezTo>
                    <a:lnTo>
                      <a:pt x="4271" y="2333"/>
                    </a:lnTo>
                    <a:lnTo>
                      <a:pt x="4271" y="2333"/>
                    </a:lnTo>
                    <a:cubicBezTo>
                      <a:pt x="4337" y="2452"/>
                      <a:pt x="4397" y="2584"/>
                      <a:pt x="4450" y="2730"/>
                    </a:cubicBezTo>
                    <a:cubicBezTo>
                      <a:pt x="4555" y="2994"/>
                      <a:pt x="4621" y="3285"/>
                      <a:pt x="4668" y="3563"/>
                    </a:cubicBezTo>
                    <a:cubicBezTo>
                      <a:pt x="4714" y="3847"/>
                      <a:pt x="4740" y="4111"/>
                      <a:pt x="4754" y="4349"/>
                    </a:cubicBezTo>
                    <a:cubicBezTo>
                      <a:pt x="4760" y="4581"/>
                      <a:pt x="4760" y="4779"/>
                      <a:pt x="4760" y="4918"/>
                    </a:cubicBezTo>
                    <a:cubicBezTo>
                      <a:pt x="4754" y="5050"/>
                      <a:pt x="4754" y="5129"/>
                      <a:pt x="4754" y="5129"/>
                    </a:cubicBezTo>
                    <a:cubicBezTo>
                      <a:pt x="4747" y="5341"/>
                      <a:pt x="4886" y="5532"/>
                      <a:pt x="5091" y="5585"/>
                    </a:cubicBezTo>
                    <a:cubicBezTo>
                      <a:pt x="5256" y="5770"/>
                      <a:pt x="5441" y="5922"/>
                      <a:pt x="5666" y="6028"/>
                    </a:cubicBezTo>
                    <a:cubicBezTo>
                      <a:pt x="5845" y="6115"/>
                      <a:pt x="6045" y="6156"/>
                      <a:pt x="6243" y="6156"/>
                    </a:cubicBezTo>
                    <a:cubicBezTo>
                      <a:pt x="6271" y="6156"/>
                      <a:pt x="6299" y="6155"/>
                      <a:pt x="6327" y="6154"/>
                    </a:cubicBezTo>
                    <a:lnTo>
                      <a:pt x="6327" y="6887"/>
                    </a:lnTo>
                    <a:lnTo>
                      <a:pt x="6333" y="7006"/>
                    </a:lnTo>
                    <a:lnTo>
                      <a:pt x="5838" y="9241"/>
                    </a:lnTo>
                    <a:cubicBezTo>
                      <a:pt x="5824" y="9294"/>
                      <a:pt x="5838" y="9346"/>
                      <a:pt x="5871" y="9386"/>
                    </a:cubicBezTo>
                    <a:cubicBezTo>
                      <a:pt x="5904" y="9432"/>
                      <a:pt x="5957" y="9452"/>
                      <a:pt x="6010" y="9452"/>
                    </a:cubicBezTo>
                    <a:lnTo>
                      <a:pt x="6380" y="9452"/>
                    </a:lnTo>
                    <a:lnTo>
                      <a:pt x="6466" y="11336"/>
                    </a:lnTo>
                    <a:cubicBezTo>
                      <a:pt x="6472" y="11501"/>
                      <a:pt x="6611" y="11627"/>
                      <a:pt x="6770" y="11627"/>
                    </a:cubicBezTo>
                    <a:cubicBezTo>
                      <a:pt x="6928" y="11627"/>
                      <a:pt x="7067" y="11501"/>
                      <a:pt x="7074" y="11343"/>
                    </a:cubicBezTo>
                    <a:lnTo>
                      <a:pt x="7180" y="9452"/>
                    </a:lnTo>
                    <a:lnTo>
                      <a:pt x="7219" y="9452"/>
                    </a:lnTo>
                    <a:lnTo>
                      <a:pt x="7305" y="11336"/>
                    </a:lnTo>
                    <a:cubicBezTo>
                      <a:pt x="7312" y="11501"/>
                      <a:pt x="7444" y="11627"/>
                      <a:pt x="7609" y="11627"/>
                    </a:cubicBezTo>
                    <a:cubicBezTo>
                      <a:pt x="7768" y="11627"/>
                      <a:pt x="7900" y="11501"/>
                      <a:pt x="7907" y="11343"/>
                    </a:cubicBezTo>
                    <a:lnTo>
                      <a:pt x="8012" y="9452"/>
                    </a:lnTo>
                    <a:lnTo>
                      <a:pt x="8383" y="9452"/>
                    </a:lnTo>
                    <a:cubicBezTo>
                      <a:pt x="8436" y="9452"/>
                      <a:pt x="8482" y="9432"/>
                      <a:pt x="8515" y="9386"/>
                    </a:cubicBezTo>
                    <a:cubicBezTo>
                      <a:pt x="8548" y="9346"/>
                      <a:pt x="8561" y="9294"/>
                      <a:pt x="8554" y="9241"/>
                    </a:cubicBezTo>
                    <a:lnTo>
                      <a:pt x="8072" y="7046"/>
                    </a:lnTo>
                    <a:lnTo>
                      <a:pt x="8079" y="6914"/>
                    </a:lnTo>
                    <a:lnTo>
                      <a:pt x="8079" y="6154"/>
                    </a:lnTo>
                    <a:cubicBezTo>
                      <a:pt x="8106" y="6155"/>
                      <a:pt x="8133" y="6156"/>
                      <a:pt x="8161" y="6156"/>
                    </a:cubicBezTo>
                    <a:cubicBezTo>
                      <a:pt x="8354" y="6156"/>
                      <a:pt x="8554" y="6116"/>
                      <a:pt x="8733" y="6035"/>
                    </a:cubicBezTo>
                    <a:cubicBezTo>
                      <a:pt x="8898" y="5962"/>
                      <a:pt x="9037" y="5856"/>
                      <a:pt x="9163" y="5737"/>
                    </a:cubicBezTo>
                    <a:cubicBezTo>
                      <a:pt x="9167" y="5737"/>
                      <a:pt x="9171" y="5737"/>
                      <a:pt x="9175" y="5737"/>
                    </a:cubicBezTo>
                    <a:cubicBezTo>
                      <a:pt x="9401" y="5737"/>
                      <a:pt x="9599" y="5555"/>
                      <a:pt x="9619" y="5327"/>
                    </a:cubicBezTo>
                    <a:cubicBezTo>
                      <a:pt x="9625" y="5222"/>
                      <a:pt x="9632" y="5109"/>
                      <a:pt x="9645" y="4997"/>
                    </a:cubicBezTo>
                    <a:cubicBezTo>
                      <a:pt x="9665" y="4825"/>
                      <a:pt x="9685" y="4653"/>
                      <a:pt x="9711" y="4481"/>
                    </a:cubicBezTo>
                    <a:cubicBezTo>
                      <a:pt x="9771" y="4118"/>
                      <a:pt x="9870" y="3761"/>
                      <a:pt x="9996" y="3417"/>
                    </a:cubicBezTo>
                    <a:cubicBezTo>
                      <a:pt x="10029" y="3331"/>
                      <a:pt x="10062" y="3245"/>
                      <a:pt x="10101" y="3166"/>
                    </a:cubicBezTo>
                    <a:lnTo>
                      <a:pt x="10114" y="4224"/>
                    </a:lnTo>
                    <a:lnTo>
                      <a:pt x="9262" y="8064"/>
                    </a:lnTo>
                    <a:cubicBezTo>
                      <a:pt x="9249" y="8157"/>
                      <a:pt x="9268" y="8243"/>
                      <a:pt x="9328" y="8315"/>
                    </a:cubicBezTo>
                    <a:cubicBezTo>
                      <a:pt x="9381" y="8388"/>
                      <a:pt x="9467" y="8428"/>
                      <a:pt x="9559" y="8428"/>
                    </a:cubicBezTo>
                    <a:lnTo>
                      <a:pt x="10233" y="8428"/>
                    </a:lnTo>
                    <a:lnTo>
                      <a:pt x="10366" y="11131"/>
                    </a:lnTo>
                    <a:cubicBezTo>
                      <a:pt x="10379" y="11409"/>
                      <a:pt x="10610" y="11627"/>
                      <a:pt x="10881" y="11627"/>
                    </a:cubicBezTo>
                    <a:cubicBezTo>
                      <a:pt x="11152" y="11627"/>
                      <a:pt x="11384" y="11415"/>
                      <a:pt x="11403" y="11144"/>
                    </a:cubicBezTo>
                    <a:cubicBezTo>
                      <a:pt x="11403" y="11138"/>
                      <a:pt x="11403" y="11138"/>
                      <a:pt x="11403" y="11138"/>
                    </a:cubicBezTo>
                    <a:lnTo>
                      <a:pt x="11542" y="8428"/>
                    </a:lnTo>
                    <a:lnTo>
                      <a:pt x="11668" y="8428"/>
                    </a:lnTo>
                    <a:lnTo>
                      <a:pt x="11800" y="11131"/>
                    </a:lnTo>
                    <a:cubicBezTo>
                      <a:pt x="11813" y="11409"/>
                      <a:pt x="12045" y="11627"/>
                      <a:pt x="12316" y="11627"/>
                    </a:cubicBezTo>
                    <a:cubicBezTo>
                      <a:pt x="12587" y="11627"/>
                      <a:pt x="12818" y="11415"/>
                      <a:pt x="12838" y="11144"/>
                    </a:cubicBezTo>
                    <a:cubicBezTo>
                      <a:pt x="12838" y="11138"/>
                      <a:pt x="12838" y="11138"/>
                      <a:pt x="12838" y="11138"/>
                    </a:cubicBezTo>
                    <a:lnTo>
                      <a:pt x="12977" y="8428"/>
                    </a:lnTo>
                    <a:lnTo>
                      <a:pt x="13631" y="8428"/>
                    </a:lnTo>
                    <a:cubicBezTo>
                      <a:pt x="13717" y="8428"/>
                      <a:pt x="13803" y="8388"/>
                      <a:pt x="13862" y="8315"/>
                    </a:cubicBezTo>
                    <a:cubicBezTo>
                      <a:pt x="13922" y="8249"/>
                      <a:pt x="13942" y="8157"/>
                      <a:pt x="13922" y="8064"/>
                    </a:cubicBezTo>
                    <a:lnTo>
                      <a:pt x="13082" y="4204"/>
                    </a:lnTo>
                    <a:lnTo>
                      <a:pt x="13096" y="3159"/>
                    </a:lnTo>
                    <a:cubicBezTo>
                      <a:pt x="13241" y="3510"/>
                      <a:pt x="13334" y="3933"/>
                      <a:pt x="13406" y="4303"/>
                    </a:cubicBezTo>
                    <a:cubicBezTo>
                      <a:pt x="13466" y="4620"/>
                      <a:pt x="13499" y="4944"/>
                      <a:pt x="13525" y="5261"/>
                    </a:cubicBezTo>
                    <a:cubicBezTo>
                      <a:pt x="13525" y="5268"/>
                      <a:pt x="13525" y="5281"/>
                      <a:pt x="13525" y="5288"/>
                    </a:cubicBezTo>
                    <a:cubicBezTo>
                      <a:pt x="13544" y="5511"/>
                      <a:pt x="13743" y="5692"/>
                      <a:pt x="13965" y="5692"/>
                    </a:cubicBezTo>
                    <a:cubicBezTo>
                      <a:pt x="13972" y="5692"/>
                      <a:pt x="13980" y="5691"/>
                      <a:pt x="13988" y="5691"/>
                    </a:cubicBezTo>
                    <a:cubicBezTo>
                      <a:pt x="14226" y="5684"/>
                      <a:pt x="14411" y="5486"/>
                      <a:pt x="14418" y="5255"/>
                    </a:cubicBezTo>
                    <a:cubicBezTo>
                      <a:pt x="14418" y="5103"/>
                      <a:pt x="14418" y="4951"/>
                      <a:pt x="14418" y="4805"/>
                    </a:cubicBezTo>
                    <a:lnTo>
                      <a:pt x="14418" y="4792"/>
                    </a:lnTo>
                    <a:cubicBezTo>
                      <a:pt x="14418" y="4784"/>
                      <a:pt x="14418" y="4777"/>
                      <a:pt x="14418" y="4772"/>
                    </a:cubicBezTo>
                    <a:cubicBezTo>
                      <a:pt x="14404" y="4422"/>
                      <a:pt x="14385" y="4072"/>
                      <a:pt x="14325" y="3721"/>
                    </a:cubicBezTo>
                    <a:cubicBezTo>
                      <a:pt x="14272" y="3344"/>
                      <a:pt x="14180" y="2981"/>
                      <a:pt x="14048" y="2624"/>
                    </a:cubicBezTo>
                    <a:cubicBezTo>
                      <a:pt x="13803" y="1943"/>
                      <a:pt x="13387" y="1295"/>
                      <a:pt x="12792" y="879"/>
                    </a:cubicBezTo>
                    <a:cubicBezTo>
                      <a:pt x="12666" y="793"/>
                      <a:pt x="12534" y="720"/>
                      <a:pt x="12402" y="648"/>
                    </a:cubicBezTo>
                    <a:cubicBezTo>
                      <a:pt x="12146" y="508"/>
                      <a:pt x="11873" y="438"/>
                      <a:pt x="11599" y="438"/>
                    </a:cubicBezTo>
                    <a:cubicBezTo>
                      <a:pt x="11329" y="438"/>
                      <a:pt x="11058" y="506"/>
                      <a:pt x="10802" y="641"/>
                    </a:cubicBezTo>
                    <a:cubicBezTo>
                      <a:pt x="10174" y="978"/>
                      <a:pt x="9665" y="1513"/>
                      <a:pt x="9334" y="2135"/>
                    </a:cubicBezTo>
                    <a:cubicBezTo>
                      <a:pt x="9163" y="2465"/>
                      <a:pt x="9037" y="2822"/>
                      <a:pt x="8938" y="3186"/>
                    </a:cubicBezTo>
                    <a:cubicBezTo>
                      <a:pt x="8845" y="3549"/>
                      <a:pt x="8792" y="3920"/>
                      <a:pt x="8753" y="4290"/>
                    </a:cubicBezTo>
                    <a:cubicBezTo>
                      <a:pt x="8720" y="4627"/>
                      <a:pt x="8726" y="4964"/>
                      <a:pt x="8726" y="5301"/>
                    </a:cubicBezTo>
                    <a:cubicBezTo>
                      <a:pt x="8726" y="5321"/>
                      <a:pt x="8726" y="5347"/>
                      <a:pt x="8733" y="5367"/>
                    </a:cubicBezTo>
                    <a:cubicBezTo>
                      <a:pt x="8634" y="5427"/>
                      <a:pt x="8521" y="5473"/>
                      <a:pt x="8402" y="5486"/>
                    </a:cubicBezTo>
                    <a:cubicBezTo>
                      <a:pt x="8364" y="5492"/>
                      <a:pt x="8325" y="5495"/>
                      <a:pt x="8286" y="5495"/>
                    </a:cubicBezTo>
                    <a:cubicBezTo>
                      <a:pt x="8111" y="5495"/>
                      <a:pt x="7938" y="5436"/>
                      <a:pt x="7814" y="5327"/>
                    </a:cubicBezTo>
                    <a:cubicBezTo>
                      <a:pt x="7633" y="5169"/>
                      <a:pt x="7427" y="5094"/>
                      <a:pt x="7219" y="5094"/>
                    </a:cubicBezTo>
                    <a:cubicBezTo>
                      <a:pt x="7002" y="5094"/>
                      <a:pt x="6784" y="5176"/>
                      <a:pt x="6591" y="5327"/>
                    </a:cubicBezTo>
                    <a:cubicBezTo>
                      <a:pt x="6460" y="5431"/>
                      <a:pt x="6288" y="5495"/>
                      <a:pt x="6117" y="5495"/>
                    </a:cubicBezTo>
                    <a:cubicBezTo>
                      <a:pt x="6081" y="5495"/>
                      <a:pt x="6045" y="5492"/>
                      <a:pt x="6010" y="5486"/>
                    </a:cubicBezTo>
                    <a:cubicBezTo>
                      <a:pt x="5858" y="5466"/>
                      <a:pt x="5732" y="5413"/>
                      <a:pt x="5613" y="5334"/>
                    </a:cubicBezTo>
                    <a:cubicBezTo>
                      <a:pt x="5633" y="5294"/>
                      <a:pt x="5639" y="5255"/>
                      <a:pt x="5646" y="5209"/>
                    </a:cubicBezTo>
                    <a:cubicBezTo>
                      <a:pt x="5646" y="5209"/>
                      <a:pt x="5659" y="5123"/>
                      <a:pt x="5672" y="4971"/>
                    </a:cubicBezTo>
                    <a:cubicBezTo>
                      <a:pt x="5692" y="4819"/>
                      <a:pt x="5706" y="4607"/>
                      <a:pt x="5719" y="4343"/>
                    </a:cubicBezTo>
                    <a:cubicBezTo>
                      <a:pt x="5725" y="4085"/>
                      <a:pt x="5725" y="3774"/>
                      <a:pt x="5699" y="3437"/>
                    </a:cubicBezTo>
                    <a:cubicBezTo>
                      <a:pt x="5672" y="3107"/>
                      <a:pt x="5620" y="2743"/>
                      <a:pt x="5514" y="2386"/>
                    </a:cubicBezTo>
                    <a:cubicBezTo>
                      <a:pt x="5415" y="2022"/>
                      <a:pt x="5263" y="1665"/>
                      <a:pt x="5071" y="1348"/>
                    </a:cubicBezTo>
                    <a:cubicBezTo>
                      <a:pt x="4972" y="1190"/>
                      <a:pt x="4859" y="1044"/>
                      <a:pt x="4747" y="912"/>
                    </a:cubicBezTo>
                    <a:cubicBezTo>
                      <a:pt x="4628" y="780"/>
                      <a:pt x="4502" y="661"/>
                      <a:pt x="4383" y="562"/>
                    </a:cubicBezTo>
                    <a:cubicBezTo>
                      <a:pt x="4139" y="363"/>
                      <a:pt x="3901" y="231"/>
                      <a:pt x="3716" y="158"/>
                    </a:cubicBezTo>
                    <a:cubicBezTo>
                      <a:pt x="3623" y="119"/>
                      <a:pt x="3544" y="92"/>
                      <a:pt x="3478" y="72"/>
                    </a:cubicBezTo>
                    <a:cubicBezTo>
                      <a:pt x="3289" y="22"/>
                      <a:pt x="3087" y="1"/>
                      <a:pt x="28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20" name="Google Shape;220;p38"/>
              <p:cNvSpPr/>
              <p:nvPr/>
            </p:nvSpPr>
            <p:spPr>
              <a:xfrm>
                <a:off x="4203389" y="2163454"/>
                <a:ext cx="38464" cy="36608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756" extrusionOk="0">
                    <a:moveTo>
                      <a:pt x="916" y="0"/>
                    </a:moveTo>
                    <a:cubicBezTo>
                      <a:pt x="680" y="0"/>
                      <a:pt x="451" y="98"/>
                      <a:pt x="291" y="269"/>
                    </a:cubicBezTo>
                    <a:cubicBezTo>
                      <a:pt x="87" y="487"/>
                      <a:pt x="1" y="791"/>
                      <a:pt x="73" y="1082"/>
                    </a:cubicBezTo>
                    <a:cubicBezTo>
                      <a:pt x="139" y="1359"/>
                      <a:pt x="344" y="1597"/>
                      <a:pt x="615" y="1697"/>
                    </a:cubicBezTo>
                    <a:cubicBezTo>
                      <a:pt x="714" y="1736"/>
                      <a:pt x="820" y="1756"/>
                      <a:pt x="926" y="1756"/>
                    </a:cubicBezTo>
                    <a:cubicBezTo>
                      <a:pt x="1217" y="1756"/>
                      <a:pt x="1494" y="1604"/>
                      <a:pt x="1653" y="1359"/>
                    </a:cubicBezTo>
                    <a:cubicBezTo>
                      <a:pt x="1818" y="1115"/>
                      <a:pt x="1845" y="798"/>
                      <a:pt x="1726" y="527"/>
                    </a:cubicBezTo>
                    <a:cubicBezTo>
                      <a:pt x="1613" y="262"/>
                      <a:pt x="1369" y="64"/>
                      <a:pt x="1085" y="18"/>
                    </a:cubicBezTo>
                    <a:cubicBezTo>
                      <a:pt x="1029" y="6"/>
                      <a:pt x="972" y="0"/>
                      <a:pt x="9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21" name="Google Shape;221;p38"/>
          <p:cNvSpPr/>
          <p:nvPr/>
        </p:nvSpPr>
        <p:spPr>
          <a:xfrm>
            <a:off x="240600" y="106500"/>
            <a:ext cx="8662800" cy="503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825285" y="5401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Strategic steps to ensure the platform's growth, engagement, and long-term success:</a:t>
            </a:r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858001" y="1266695"/>
            <a:ext cx="7215521" cy="3474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Develop and Implement a Growth Strategy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Enhance Member Engagement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Build Strategic Partnerships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Explore Monetization Opportunities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Expand Market Reach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Monitor and Optimize Performance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Foster a Supportive Community Culture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Leverage Technology for Personalization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Create a Long-Term Vision and Roadmap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Build Brand Awareness and Trust</a:t>
            </a:r>
            <a:endParaRPr sz="1400" dirty="0">
              <a:solidFill>
                <a:schemeClr val="dk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9"/>
          <p:cNvGrpSpPr/>
          <p:nvPr/>
        </p:nvGrpSpPr>
        <p:grpSpPr>
          <a:xfrm>
            <a:off x="8230562" y="117588"/>
            <a:ext cx="717300" cy="717300"/>
            <a:chOff x="8230562" y="117588"/>
            <a:chExt cx="717300" cy="717300"/>
          </a:xfrm>
        </p:grpSpPr>
        <p:sp>
          <p:nvSpPr>
            <p:cNvPr id="245" name="Google Shape;245;p39"/>
            <p:cNvSpPr/>
            <p:nvPr/>
          </p:nvSpPr>
          <p:spPr>
            <a:xfrm>
              <a:off x="8230562" y="117588"/>
              <a:ext cx="717300" cy="717300"/>
            </a:xfrm>
            <a:prstGeom prst="octagon">
              <a:avLst>
                <a:gd name="adj" fmla="val 2928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8268367" y="155436"/>
              <a:ext cx="641700" cy="641700"/>
            </a:xfrm>
            <a:prstGeom prst="octagon">
              <a:avLst>
                <a:gd name="adj" fmla="val 2928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39"/>
            <p:cNvGrpSpPr/>
            <p:nvPr/>
          </p:nvGrpSpPr>
          <p:grpSpPr>
            <a:xfrm>
              <a:off x="8456811" y="334176"/>
              <a:ext cx="264849" cy="284129"/>
              <a:chOff x="5960550" y="2519275"/>
              <a:chExt cx="332850" cy="357125"/>
            </a:xfrm>
          </p:grpSpPr>
          <p:sp>
            <p:nvSpPr>
              <p:cNvPr id="248" name="Google Shape;248;p39"/>
              <p:cNvSpPr/>
              <p:nvPr/>
            </p:nvSpPr>
            <p:spPr>
              <a:xfrm>
                <a:off x="6088300" y="2519275"/>
                <a:ext cx="785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002" extrusionOk="0">
                    <a:moveTo>
                      <a:pt x="1569" y="0"/>
                    </a:moveTo>
                    <a:cubicBezTo>
                      <a:pt x="1047" y="0"/>
                      <a:pt x="553" y="283"/>
                      <a:pt x="285" y="727"/>
                    </a:cubicBezTo>
                    <a:cubicBezTo>
                      <a:pt x="7" y="1183"/>
                      <a:pt x="1" y="1772"/>
                      <a:pt x="265" y="2234"/>
                    </a:cubicBezTo>
                    <a:cubicBezTo>
                      <a:pt x="523" y="2697"/>
                      <a:pt x="1012" y="2995"/>
                      <a:pt x="1541" y="3001"/>
                    </a:cubicBezTo>
                    <a:lnTo>
                      <a:pt x="1574" y="3001"/>
                    </a:lnTo>
                    <a:cubicBezTo>
                      <a:pt x="2096" y="3001"/>
                      <a:pt x="2598" y="2717"/>
                      <a:pt x="2863" y="2268"/>
                    </a:cubicBezTo>
                    <a:cubicBezTo>
                      <a:pt x="3134" y="1805"/>
                      <a:pt x="3140" y="1217"/>
                      <a:pt x="2869" y="754"/>
                    </a:cubicBezTo>
                    <a:cubicBezTo>
                      <a:pt x="2612" y="298"/>
                      <a:pt x="2116" y="7"/>
                      <a:pt x="1587" y="0"/>
                    </a:cubicBezTo>
                    <a:cubicBezTo>
                      <a:pt x="1581" y="0"/>
                      <a:pt x="1575" y="0"/>
                      <a:pt x="1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49" name="Google Shape;249;p39"/>
              <p:cNvSpPr/>
              <p:nvPr/>
            </p:nvSpPr>
            <p:spPr>
              <a:xfrm>
                <a:off x="6223800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91" y="1"/>
                    </a:moveTo>
                    <a:cubicBezTo>
                      <a:pt x="760" y="1"/>
                      <a:pt x="531" y="81"/>
                      <a:pt x="358" y="231"/>
                    </a:cubicBezTo>
                    <a:cubicBezTo>
                      <a:pt x="160" y="396"/>
                      <a:pt x="34" y="641"/>
                      <a:pt x="21" y="905"/>
                    </a:cubicBezTo>
                    <a:cubicBezTo>
                      <a:pt x="1" y="1169"/>
                      <a:pt x="100" y="1427"/>
                      <a:pt x="279" y="1619"/>
                    </a:cubicBezTo>
                    <a:cubicBezTo>
                      <a:pt x="457" y="1811"/>
                      <a:pt x="715" y="1923"/>
                      <a:pt x="979" y="1923"/>
                    </a:cubicBezTo>
                    <a:cubicBezTo>
                      <a:pt x="1435" y="1923"/>
                      <a:pt x="1839" y="1579"/>
                      <a:pt x="1918" y="1130"/>
                    </a:cubicBezTo>
                    <a:cubicBezTo>
                      <a:pt x="1964" y="872"/>
                      <a:pt x="1905" y="594"/>
                      <a:pt x="1739" y="383"/>
                    </a:cubicBezTo>
                    <a:cubicBezTo>
                      <a:pt x="1587" y="178"/>
                      <a:pt x="1349" y="39"/>
                      <a:pt x="1092" y="6"/>
                    </a:cubicBezTo>
                    <a:cubicBezTo>
                      <a:pt x="1058" y="3"/>
                      <a:pt x="1025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0" name="Google Shape;250;p39"/>
              <p:cNvSpPr/>
              <p:nvPr/>
            </p:nvSpPr>
            <p:spPr>
              <a:xfrm>
                <a:off x="5960550" y="2596675"/>
                <a:ext cx="33285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1189" extrusionOk="0">
                    <a:moveTo>
                      <a:pt x="6685" y="0"/>
                    </a:moveTo>
                    <a:cubicBezTo>
                      <a:pt x="6414" y="0"/>
                      <a:pt x="6144" y="68"/>
                      <a:pt x="5891" y="203"/>
                    </a:cubicBezTo>
                    <a:cubicBezTo>
                      <a:pt x="5256" y="540"/>
                      <a:pt x="4747" y="1075"/>
                      <a:pt x="4423" y="1697"/>
                    </a:cubicBezTo>
                    <a:cubicBezTo>
                      <a:pt x="4245" y="2034"/>
                      <a:pt x="4119" y="2384"/>
                      <a:pt x="4027" y="2748"/>
                    </a:cubicBezTo>
                    <a:cubicBezTo>
                      <a:pt x="3927" y="3111"/>
                      <a:pt x="3874" y="3481"/>
                      <a:pt x="3841" y="3851"/>
                    </a:cubicBezTo>
                    <a:cubicBezTo>
                      <a:pt x="3808" y="4189"/>
                      <a:pt x="3808" y="4526"/>
                      <a:pt x="3808" y="4863"/>
                    </a:cubicBezTo>
                    <a:cubicBezTo>
                      <a:pt x="3808" y="4863"/>
                      <a:pt x="3802" y="4869"/>
                      <a:pt x="3802" y="4869"/>
                    </a:cubicBezTo>
                    <a:cubicBezTo>
                      <a:pt x="3802" y="4869"/>
                      <a:pt x="3694" y="4947"/>
                      <a:pt x="3573" y="4947"/>
                    </a:cubicBezTo>
                    <a:cubicBezTo>
                      <a:pt x="3557" y="4947"/>
                      <a:pt x="3540" y="4945"/>
                      <a:pt x="3524" y="4942"/>
                    </a:cubicBezTo>
                    <a:cubicBezTo>
                      <a:pt x="3465" y="4929"/>
                      <a:pt x="3412" y="4909"/>
                      <a:pt x="3359" y="4889"/>
                    </a:cubicBezTo>
                    <a:cubicBezTo>
                      <a:pt x="3247" y="4843"/>
                      <a:pt x="3141" y="4784"/>
                      <a:pt x="3035" y="4717"/>
                    </a:cubicBezTo>
                    <a:cubicBezTo>
                      <a:pt x="2837" y="4605"/>
                      <a:pt x="2652" y="4473"/>
                      <a:pt x="2473" y="4327"/>
                    </a:cubicBezTo>
                    <a:cubicBezTo>
                      <a:pt x="2262" y="4148"/>
                      <a:pt x="2029" y="4065"/>
                      <a:pt x="1796" y="4065"/>
                    </a:cubicBezTo>
                    <a:cubicBezTo>
                      <a:pt x="1643" y="4065"/>
                      <a:pt x="1490" y="4101"/>
                      <a:pt x="1343" y="4169"/>
                    </a:cubicBezTo>
                    <a:cubicBezTo>
                      <a:pt x="675" y="4486"/>
                      <a:pt x="272" y="5160"/>
                      <a:pt x="113" y="5848"/>
                    </a:cubicBezTo>
                    <a:cubicBezTo>
                      <a:pt x="21" y="6258"/>
                      <a:pt x="1" y="6674"/>
                      <a:pt x="1" y="7090"/>
                    </a:cubicBezTo>
                    <a:cubicBezTo>
                      <a:pt x="8" y="7236"/>
                      <a:pt x="127" y="7361"/>
                      <a:pt x="272" y="7375"/>
                    </a:cubicBezTo>
                    <a:cubicBezTo>
                      <a:pt x="276" y="7375"/>
                      <a:pt x="280" y="7375"/>
                      <a:pt x="284" y="7375"/>
                    </a:cubicBezTo>
                    <a:cubicBezTo>
                      <a:pt x="431" y="7375"/>
                      <a:pt x="563" y="7258"/>
                      <a:pt x="569" y="7110"/>
                    </a:cubicBezTo>
                    <a:cubicBezTo>
                      <a:pt x="602" y="6720"/>
                      <a:pt x="655" y="6324"/>
                      <a:pt x="794" y="5953"/>
                    </a:cubicBezTo>
                    <a:lnTo>
                      <a:pt x="807" y="6284"/>
                    </a:lnTo>
                    <a:lnTo>
                      <a:pt x="318" y="8479"/>
                    </a:lnTo>
                    <a:cubicBezTo>
                      <a:pt x="305" y="8531"/>
                      <a:pt x="318" y="8584"/>
                      <a:pt x="351" y="8624"/>
                    </a:cubicBezTo>
                    <a:cubicBezTo>
                      <a:pt x="384" y="8664"/>
                      <a:pt x="437" y="8683"/>
                      <a:pt x="483" y="8683"/>
                    </a:cubicBezTo>
                    <a:lnTo>
                      <a:pt x="887" y="8683"/>
                    </a:lnTo>
                    <a:lnTo>
                      <a:pt x="999" y="10852"/>
                    </a:lnTo>
                    <a:cubicBezTo>
                      <a:pt x="1006" y="11023"/>
                      <a:pt x="1158" y="11162"/>
                      <a:pt x="1330" y="11162"/>
                    </a:cubicBezTo>
                    <a:cubicBezTo>
                      <a:pt x="1501" y="11162"/>
                      <a:pt x="1653" y="11023"/>
                      <a:pt x="1660" y="10852"/>
                    </a:cubicBezTo>
                    <a:lnTo>
                      <a:pt x="1766" y="8683"/>
                    </a:lnTo>
                    <a:lnTo>
                      <a:pt x="1799" y="8683"/>
                    </a:lnTo>
                    <a:lnTo>
                      <a:pt x="1911" y="10852"/>
                    </a:lnTo>
                    <a:cubicBezTo>
                      <a:pt x="1924" y="11023"/>
                      <a:pt x="2070" y="11162"/>
                      <a:pt x="2242" y="11162"/>
                    </a:cubicBezTo>
                    <a:cubicBezTo>
                      <a:pt x="2420" y="11162"/>
                      <a:pt x="2566" y="11023"/>
                      <a:pt x="2579" y="10852"/>
                    </a:cubicBezTo>
                    <a:lnTo>
                      <a:pt x="2678" y="8683"/>
                    </a:lnTo>
                    <a:lnTo>
                      <a:pt x="3088" y="8683"/>
                    </a:lnTo>
                    <a:cubicBezTo>
                      <a:pt x="3134" y="8683"/>
                      <a:pt x="3187" y="8664"/>
                      <a:pt x="3220" y="8624"/>
                    </a:cubicBezTo>
                    <a:cubicBezTo>
                      <a:pt x="3253" y="8584"/>
                      <a:pt x="3266" y="8531"/>
                      <a:pt x="3253" y="8479"/>
                    </a:cubicBezTo>
                    <a:lnTo>
                      <a:pt x="2771" y="6284"/>
                    </a:lnTo>
                    <a:lnTo>
                      <a:pt x="2784" y="5405"/>
                    </a:lnTo>
                    <a:cubicBezTo>
                      <a:pt x="3018" y="5497"/>
                      <a:pt x="3275" y="5578"/>
                      <a:pt x="3528" y="5578"/>
                    </a:cubicBezTo>
                    <a:cubicBezTo>
                      <a:pt x="3546" y="5578"/>
                      <a:pt x="3565" y="5578"/>
                      <a:pt x="3584" y="5577"/>
                    </a:cubicBezTo>
                    <a:cubicBezTo>
                      <a:pt x="3722" y="5570"/>
                      <a:pt x="3855" y="5537"/>
                      <a:pt x="3967" y="5458"/>
                    </a:cubicBezTo>
                    <a:cubicBezTo>
                      <a:pt x="4040" y="5411"/>
                      <a:pt x="4093" y="5352"/>
                      <a:pt x="4145" y="5286"/>
                    </a:cubicBezTo>
                    <a:cubicBezTo>
                      <a:pt x="4172" y="5292"/>
                      <a:pt x="4205" y="5299"/>
                      <a:pt x="4238" y="5299"/>
                    </a:cubicBezTo>
                    <a:cubicBezTo>
                      <a:pt x="4246" y="5300"/>
                      <a:pt x="4254" y="5300"/>
                      <a:pt x="4261" y="5300"/>
                    </a:cubicBezTo>
                    <a:cubicBezTo>
                      <a:pt x="4483" y="5300"/>
                      <a:pt x="4682" y="5119"/>
                      <a:pt x="4701" y="4896"/>
                    </a:cubicBezTo>
                    <a:cubicBezTo>
                      <a:pt x="4707" y="4784"/>
                      <a:pt x="4714" y="4671"/>
                      <a:pt x="4727" y="4559"/>
                    </a:cubicBezTo>
                    <a:cubicBezTo>
                      <a:pt x="4747" y="4387"/>
                      <a:pt x="4773" y="4215"/>
                      <a:pt x="4800" y="4043"/>
                    </a:cubicBezTo>
                    <a:cubicBezTo>
                      <a:pt x="4853" y="3680"/>
                      <a:pt x="4952" y="3323"/>
                      <a:pt x="5078" y="2979"/>
                    </a:cubicBezTo>
                    <a:cubicBezTo>
                      <a:pt x="5111" y="2893"/>
                      <a:pt x="5144" y="2807"/>
                      <a:pt x="5183" y="2728"/>
                    </a:cubicBezTo>
                    <a:lnTo>
                      <a:pt x="5203" y="3785"/>
                    </a:lnTo>
                    <a:lnTo>
                      <a:pt x="4344" y="7632"/>
                    </a:lnTo>
                    <a:cubicBezTo>
                      <a:pt x="4331" y="7718"/>
                      <a:pt x="4350" y="7811"/>
                      <a:pt x="4410" y="7877"/>
                    </a:cubicBezTo>
                    <a:cubicBezTo>
                      <a:pt x="4469" y="7950"/>
                      <a:pt x="4549" y="7989"/>
                      <a:pt x="4641" y="7989"/>
                    </a:cubicBezTo>
                    <a:lnTo>
                      <a:pt x="5315" y="7989"/>
                    </a:lnTo>
                    <a:lnTo>
                      <a:pt x="5448" y="10700"/>
                    </a:lnTo>
                    <a:cubicBezTo>
                      <a:pt x="5461" y="10971"/>
                      <a:pt x="5692" y="11189"/>
                      <a:pt x="5970" y="11189"/>
                    </a:cubicBezTo>
                    <a:cubicBezTo>
                      <a:pt x="5974" y="11189"/>
                      <a:pt x="5978" y="11189"/>
                      <a:pt x="5982" y="11189"/>
                    </a:cubicBezTo>
                    <a:cubicBezTo>
                      <a:pt x="6241" y="11189"/>
                      <a:pt x="6472" y="10973"/>
                      <a:pt x="6485" y="10706"/>
                    </a:cubicBezTo>
                    <a:cubicBezTo>
                      <a:pt x="6485" y="10706"/>
                      <a:pt x="6485" y="10700"/>
                      <a:pt x="6485" y="10700"/>
                    </a:cubicBezTo>
                    <a:lnTo>
                      <a:pt x="6631" y="7989"/>
                    </a:lnTo>
                    <a:lnTo>
                      <a:pt x="6750" y="7989"/>
                    </a:lnTo>
                    <a:lnTo>
                      <a:pt x="6882" y="10700"/>
                    </a:lnTo>
                    <a:cubicBezTo>
                      <a:pt x="6895" y="10971"/>
                      <a:pt x="7127" y="11189"/>
                      <a:pt x="7398" y="11189"/>
                    </a:cubicBezTo>
                    <a:cubicBezTo>
                      <a:pt x="7402" y="11189"/>
                      <a:pt x="7406" y="11189"/>
                      <a:pt x="7410" y="11189"/>
                    </a:cubicBezTo>
                    <a:cubicBezTo>
                      <a:pt x="7675" y="11189"/>
                      <a:pt x="7900" y="10973"/>
                      <a:pt x="7920" y="10706"/>
                    </a:cubicBezTo>
                    <a:cubicBezTo>
                      <a:pt x="7920" y="10706"/>
                      <a:pt x="7920" y="10700"/>
                      <a:pt x="7920" y="10700"/>
                    </a:cubicBezTo>
                    <a:lnTo>
                      <a:pt x="8059" y="7989"/>
                    </a:lnTo>
                    <a:lnTo>
                      <a:pt x="8713" y="7989"/>
                    </a:lnTo>
                    <a:cubicBezTo>
                      <a:pt x="8806" y="7989"/>
                      <a:pt x="8892" y="7950"/>
                      <a:pt x="8944" y="7877"/>
                    </a:cubicBezTo>
                    <a:cubicBezTo>
                      <a:pt x="9004" y="7811"/>
                      <a:pt x="9024" y="7718"/>
                      <a:pt x="9011" y="7626"/>
                    </a:cubicBezTo>
                    <a:lnTo>
                      <a:pt x="8164" y="3766"/>
                    </a:lnTo>
                    <a:lnTo>
                      <a:pt x="8178" y="2728"/>
                    </a:lnTo>
                    <a:cubicBezTo>
                      <a:pt x="8323" y="3071"/>
                      <a:pt x="8422" y="3501"/>
                      <a:pt x="8488" y="3865"/>
                    </a:cubicBezTo>
                    <a:cubicBezTo>
                      <a:pt x="8548" y="4182"/>
                      <a:pt x="8581" y="4506"/>
                      <a:pt x="8607" y="4823"/>
                    </a:cubicBezTo>
                    <a:cubicBezTo>
                      <a:pt x="8607" y="4836"/>
                      <a:pt x="8607" y="4843"/>
                      <a:pt x="8614" y="4850"/>
                    </a:cubicBezTo>
                    <a:cubicBezTo>
                      <a:pt x="8633" y="5073"/>
                      <a:pt x="8825" y="5253"/>
                      <a:pt x="9053" y="5253"/>
                    </a:cubicBezTo>
                    <a:cubicBezTo>
                      <a:pt x="9061" y="5253"/>
                      <a:pt x="9069" y="5253"/>
                      <a:pt x="9077" y="5253"/>
                    </a:cubicBezTo>
                    <a:cubicBezTo>
                      <a:pt x="9096" y="5253"/>
                      <a:pt x="9123" y="5253"/>
                      <a:pt x="9143" y="5246"/>
                    </a:cubicBezTo>
                    <a:cubicBezTo>
                      <a:pt x="9196" y="5332"/>
                      <a:pt x="9255" y="5405"/>
                      <a:pt x="9341" y="5458"/>
                    </a:cubicBezTo>
                    <a:cubicBezTo>
                      <a:pt x="9453" y="5537"/>
                      <a:pt x="9592" y="5570"/>
                      <a:pt x="9724" y="5577"/>
                    </a:cubicBezTo>
                    <a:cubicBezTo>
                      <a:pt x="9744" y="5578"/>
                      <a:pt x="9763" y="5578"/>
                      <a:pt x="9782" y="5578"/>
                    </a:cubicBezTo>
                    <a:cubicBezTo>
                      <a:pt x="10039" y="5578"/>
                      <a:pt x="10290" y="5497"/>
                      <a:pt x="10524" y="5405"/>
                    </a:cubicBezTo>
                    <a:lnTo>
                      <a:pt x="10524" y="5405"/>
                    </a:lnTo>
                    <a:lnTo>
                      <a:pt x="10432" y="7097"/>
                    </a:lnTo>
                    <a:cubicBezTo>
                      <a:pt x="10425" y="7309"/>
                      <a:pt x="10471" y="7494"/>
                      <a:pt x="10564" y="7666"/>
                    </a:cubicBezTo>
                    <a:lnTo>
                      <a:pt x="10716" y="10852"/>
                    </a:lnTo>
                    <a:cubicBezTo>
                      <a:pt x="10729" y="11023"/>
                      <a:pt x="10875" y="11162"/>
                      <a:pt x="11053" y="11162"/>
                    </a:cubicBezTo>
                    <a:cubicBezTo>
                      <a:pt x="11225" y="11162"/>
                      <a:pt x="11370" y="11023"/>
                      <a:pt x="11384" y="10852"/>
                    </a:cubicBezTo>
                    <a:lnTo>
                      <a:pt x="11516" y="8340"/>
                    </a:lnTo>
                    <a:lnTo>
                      <a:pt x="11635" y="10852"/>
                    </a:lnTo>
                    <a:cubicBezTo>
                      <a:pt x="11641" y="11023"/>
                      <a:pt x="11793" y="11162"/>
                      <a:pt x="11965" y="11162"/>
                    </a:cubicBezTo>
                    <a:cubicBezTo>
                      <a:pt x="12137" y="11162"/>
                      <a:pt x="12289" y="11023"/>
                      <a:pt x="12296" y="10852"/>
                    </a:cubicBezTo>
                    <a:lnTo>
                      <a:pt x="12461" y="7659"/>
                    </a:lnTo>
                    <a:cubicBezTo>
                      <a:pt x="12554" y="7487"/>
                      <a:pt x="12587" y="7295"/>
                      <a:pt x="12580" y="7097"/>
                    </a:cubicBezTo>
                    <a:cubicBezTo>
                      <a:pt x="12573" y="7005"/>
                      <a:pt x="12567" y="6912"/>
                      <a:pt x="12560" y="6819"/>
                    </a:cubicBezTo>
                    <a:cubicBezTo>
                      <a:pt x="12547" y="6529"/>
                      <a:pt x="12534" y="6238"/>
                      <a:pt x="12514" y="5953"/>
                    </a:cubicBezTo>
                    <a:lnTo>
                      <a:pt x="12514" y="5953"/>
                    </a:lnTo>
                    <a:cubicBezTo>
                      <a:pt x="12653" y="6324"/>
                      <a:pt x="12706" y="6720"/>
                      <a:pt x="12739" y="7110"/>
                    </a:cubicBezTo>
                    <a:cubicBezTo>
                      <a:pt x="12752" y="7258"/>
                      <a:pt x="12877" y="7375"/>
                      <a:pt x="13024" y="7375"/>
                    </a:cubicBezTo>
                    <a:cubicBezTo>
                      <a:pt x="13028" y="7375"/>
                      <a:pt x="13032" y="7375"/>
                      <a:pt x="13036" y="7375"/>
                    </a:cubicBezTo>
                    <a:cubicBezTo>
                      <a:pt x="13188" y="7361"/>
                      <a:pt x="13307" y="7236"/>
                      <a:pt x="13307" y="7090"/>
                    </a:cubicBezTo>
                    <a:cubicBezTo>
                      <a:pt x="13314" y="6674"/>
                      <a:pt x="13287" y="6258"/>
                      <a:pt x="13195" y="5848"/>
                    </a:cubicBezTo>
                    <a:cubicBezTo>
                      <a:pt x="13036" y="5160"/>
                      <a:pt x="12633" y="4486"/>
                      <a:pt x="11972" y="4169"/>
                    </a:cubicBezTo>
                    <a:cubicBezTo>
                      <a:pt x="11825" y="4101"/>
                      <a:pt x="11672" y="4065"/>
                      <a:pt x="11519" y="4065"/>
                    </a:cubicBezTo>
                    <a:cubicBezTo>
                      <a:pt x="11285" y="4065"/>
                      <a:pt x="11050" y="4148"/>
                      <a:pt x="10835" y="4327"/>
                    </a:cubicBezTo>
                    <a:cubicBezTo>
                      <a:pt x="10663" y="4473"/>
                      <a:pt x="10471" y="4605"/>
                      <a:pt x="10280" y="4717"/>
                    </a:cubicBezTo>
                    <a:cubicBezTo>
                      <a:pt x="10174" y="4784"/>
                      <a:pt x="10062" y="4843"/>
                      <a:pt x="9949" y="4889"/>
                    </a:cubicBezTo>
                    <a:cubicBezTo>
                      <a:pt x="9896" y="4909"/>
                      <a:pt x="9843" y="4929"/>
                      <a:pt x="9791" y="4942"/>
                    </a:cubicBezTo>
                    <a:cubicBezTo>
                      <a:pt x="9753" y="4947"/>
                      <a:pt x="9707" y="4957"/>
                      <a:pt x="9666" y="4957"/>
                    </a:cubicBezTo>
                    <a:cubicBezTo>
                      <a:pt x="9657" y="4957"/>
                      <a:pt x="9647" y="4957"/>
                      <a:pt x="9639" y="4955"/>
                    </a:cubicBezTo>
                    <a:cubicBezTo>
                      <a:pt x="9632" y="4949"/>
                      <a:pt x="9513" y="4869"/>
                      <a:pt x="9513" y="4869"/>
                    </a:cubicBezTo>
                    <a:cubicBezTo>
                      <a:pt x="9506" y="4869"/>
                      <a:pt x="9500" y="4863"/>
                      <a:pt x="9500" y="4863"/>
                    </a:cubicBezTo>
                    <a:cubicBezTo>
                      <a:pt x="9500" y="4850"/>
                      <a:pt x="9500" y="4830"/>
                      <a:pt x="9500" y="4817"/>
                    </a:cubicBezTo>
                    <a:cubicBezTo>
                      <a:pt x="9500" y="4665"/>
                      <a:pt x="9506" y="4512"/>
                      <a:pt x="9500" y="4367"/>
                    </a:cubicBezTo>
                    <a:cubicBezTo>
                      <a:pt x="9500" y="4367"/>
                      <a:pt x="9500" y="4367"/>
                      <a:pt x="9500" y="4354"/>
                    </a:cubicBezTo>
                    <a:cubicBezTo>
                      <a:pt x="9500" y="4345"/>
                      <a:pt x="9500" y="4339"/>
                      <a:pt x="9500" y="4334"/>
                    </a:cubicBezTo>
                    <a:cubicBezTo>
                      <a:pt x="9493" y="3984"/>
                      <a:pt x="9467" y="3633"/>
                      <a:pt x="9414" y="3283"/>
                    </a:cubicBezTo>
                    <a:cubicBezTo>
                      <a:pt x="9354" y="2913"/>
                      <a:pt x="9262" y="2543"/>
                      <a:pt x="9130" y="2186"/>
                    </a:cubicBezTo>
                    <a:cubicBezTo>
                      <a:pt x="8885" y="1505"/>
                      <a:pt x="8469" y="857"/>
                      <a:pt x="7874" y="441"/>
                    </a:cubicBezTo>
                    <a:cubicBezTo>
                      <a:pt x="7748" y="355"/>
                      <a:pt x="7616" y="282"/>
                      <a:pt x="7484" y="209"/>
                    </a:cubicBezTo>
                    <a:cubicBezTo>
                      <a:pt x="7231" y="70"/>
                      <a:pt x="6958" y="0"/>
                      <a:pt x="6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1" name="Google Shape;251;p39"/>
              <p:cNvSpPr/>
              <p:nvPr/>
            </p:nvSpPr>
            <p:spPr>
              <a:xfrm>
                <a:off x="5980875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80" y="1"/>
                    </a:moveTo>
                    <a:cubicBezTo>
                      <a:pt x="947" y="1"/>
                      <a:pt x="913" y="3"/>
                      <a:pt x="880" y="6"/>
                    </a:cubicBezTo>
                    <a:cubicBezTo>
                      <a:pt x="622" y="39"/>
                      <a:pt x="384" y="178"/>
                      <a:pt x="226" y="383"/>
                    </a:cubicBezTo>
                    <a:cubicBezTo>
                      <a:pt x="67" y="594"/>
                      <a:pt x="1" y="872"/>
                      <a:pt x="47" y="1130"/>
                    </a:cubicBezTo>
                    <a:cubicBezTo>
                      <a:pt x="127" y="1579"/>
                      <a:pt x="536" y="1923"/>
                      <a:pt x="992" y="1923"/>
                    </a:cubicBezTo>
                    <a:cubicBezTo>
                      <a:pt x="1257" y="1923"/>
                      <a:pt x="1508" y="1811"/>
                      <a:pt x="1687" y="1619"/>
                    </a:cubicBezTo>
                    <a:cubicBezTo>
                      <a:pt x="1872" y="1427"/>
                      <a:pt x="1964" y="1169"/>
                      <a:pt x="1951" y="905"/>
                    </a:cubicBezTo>
                    <a:cubicBezTo>
                      <a:pt x="1931" y="641"/>
                      <a:pt x="1812" y="396"/>
                      <a:pt x="1614" y="231"/>
                    </a:cubicBezTo>
                    <a:cubicBezTo>
                      <a:pt x="1435" y="81"/>
                      <a:pt x="1210" y="1"/>
                      <a:pt x="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52" name="Google Shape;252;p39"/>
          <p:cNvGrpSpPr/>
          <p:nvPr/>
        </p:nvGrpSpPr>
        <p:grpSpPr>
          <a:xfrm>
            <a:off x="310188" y="183362"/>
            <a:ext cx="805800" cy="805800"/>
            <a:chOff x="310188" y="183362"/>
            <a:chExt cx="805800" cy="805800"/>
          </a:xfrm>
        </p:grpSpPr>
        <p:sp>
          <p:nvSpPr>
            <p:cNvPr id="253" name="Google Shape;253;p39"/>
            <p:cNvSpPr/>
            <p:nvPr/>
          </p:nvSpPr>
          <p:spPr>
            <a:xfrm>
              <a:off x="310188" y="183362"/>
              <a:ext cx="805800" cy="8058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378022" y="251212"/>
              <a:ext cx="670200" cy="670200"/>
            </a:xfrm>
            <a:prstGeom prst="diamond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39"/>
            <p:cNvGrpSpPr/>
            <p:nvPr/>
          </p:nvGrpSpPr>
          <p:grpSpPr>
            <a:xfrm>
              <a:off x="575759" y="440939"/>
              <a:ext cx="274669" cy="290718"/>
              <a:chOff x="3278493" y="2036478"/>
              <a:chExt cx="287883" cy="304704"/>
            </a:xfrm>
          </p:grpSpPr>
          <p:sp>
            <p:nvSpPr>
              <p:cNvPr id="256" name="Google Shape;256;p39"/>
              <p:cNvSpPr/>
              <p:nvPr/>
            </p:nvSpPr>
            <p:spPr>
              <a:xfrm>
                <a:off x="3306178" y="2036478"/>
                <a:ext cx="62042" cy="61896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2969" extrusionOk="0">
                    <a:moveTo>
                      <a:pt x="1488" y="1"/>
                    </a:moveTo>
                    <a:cubicBezTo>
                      <a:pt x="669" y="1"/>
                      <a:pt x="1" y="662"/>
                      <a:pt x="1" y="1481"/>
                    </a:cubicBezTo>
                    <a:cubicBezTo>
                      <a:pt x="1" y="2301"/>
                      <a:pt x="669" y="2969"/>
                      <a:pt x="1488" y="2969"/>
                    </a:cubicBezTo>
                    <a:cubicBezTo>
                      <a:pt x="2308" y="2969"/>
                      <a:pt x="2976" y="2301"/>
                      <a:pt x="2976" y="1481"/>
                    </a:cubicBezTo>
                    <a:cubicBezTo>
                      <a:pt x="2976" y="662"/>
                      <a:pt x="2308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>
                <a:off x="3509431" y="2152218"/>
                <a:ext cx="40277" cy="39172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879" extrusionOk="0">
                    <a:moveTo>
                      <a:pt x="956" y="1"/>
                    </a:moveTo>
                    <a:cubicBezTo>
                      <a:pt x="736" y="1"/>
                      <a:pt x="520" y="79"/>
                      <a:pt x="351" y="219"/>
                    </a:cubicBezTo>
                    <a:cubicBezTo>
                      <a:pt x="153" y="385"/>
                      <a:pt x="34" y="629"/>
                      <a:pt x="21" y="887"/>
                    </a:cubicBezTo>
                    <a:cubicBezTo>
                      <a:pt x="1" y="1145"/>
                      <a:pt x="100" y="1396"/>
                      <a:pt x="272" y="1588"/>
                    </a:cubicBezTo>
                    <a:cubicBezTo>
                      <a:pt x="450" y="1773"/>
                      <a:pt x="702" y="1879"/>
                      <a:pt x="959" y="1879"/>
                    </a:cubicBezTo>
                    <a:cubicBezTo>
                      <a:pt x="1409" y="1879"/>
                      <a:pt x="1805" y="1548"/>
                      <a:pt x="1885" y="1105"/>
                    </a:cubicBezTo>
                    <a:cubicBezTo>
                      <a:pt x="1931" y="847"/>
                      <a:pt x="1865" y="583"/>
                      <a:pt x="1713" y="371"/>
                    </a:cubicBezTo>
                    <a:cubicBezTo>
                      <a:pt x="1554" y="173"/>
                      <a:pt x="1323" y="34"/>
                      <a:pt x="1072" y="8"/>
                    </a:cubicBezTo>
                    <a:cubicBezTo>
                      <a:pt x="1033" y="3"/>
                      <a:pt x="994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8" name="Google Shape;258;p39"/>
              <p:cNvSpPr/>
              <p:nvPr/>
            </p:nvSpPr>
            <p:spPr>
              <a:xfrm>
                <a:off x="3278493" y="2100081"/>
                <a:ext cx="287883" cy="241101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11565" extrusionOk="0">
                    <a:moveTo>
                      <a:pt x="6164" y="2116"/>
                    </a:moveTo>
                    <a:cubicBezTo>
                      <a:pt x="6185" y="2116"/>
                      <a:pt x="6206" y="2117"/>
                      <a:pt x="6227" y="2119"/>
                    </a:cubicBezTo>
                    <a:cubicBezTo>
                      <a:pt x="6505" y="2145"/>
                      <a:pt x="6743" y="2363"/>
                      <a:pt x="6789" y="2641"/>
                    </a:cubicBezTo>
                    <a:cubicBezTo>
                      <a:pt x="6796" y="2694"/>
                      <a:pt x="6796" y="2753"/>
                      <a:pt x="6789" y="2806"/>
                    </a:cubicBezTo>
                    <a:cubicBezTo>
                      <a:pt x="6880" y="2764"/>
                      <a:pt x="6978" y="2741"/>
                      <a:pt x="7078" y="2741"/>
                    </a:cubicBezTo>
                    <a:cubicBezTo>
                      <a:pt x="7167" y="2741"/>
                      <a:pt x="7257" y="2759"/>
                      <a:pt x="7344" y="2800"/>
                    </a:cubicBezTo>
                    <a:lnTo>
                      <a:pt x="8488" y="3315"/>
                    </a:lnTo>
                    <a:cubicBezTo>
                      <a:pt x="8812" y="3467"/>
                      <a:pt x="8950" y="3844"/>
                      <a:pt x="8805" y="4168"/>
                    </a:cubicBezTo>
                    <a:cubicBezTo>
                      <a:pt x="8824" y="4129"/>
                      <a:pt x="8842" y="4091"/>
                      <a:pt x="8847" y="4080"/>
                    </a:cubicBezTo>
                    <a:lnTo>
                      <a:pt x="8847" y="4080"/>
                    </a:lnTo>
                    <a:cubicBezTo>
                      <a:pt x="8843" y="4089"/>
                      <a:pt x="8831" y="4117"/>
                      <a:pt x="8805" y="4175"/>
                    </a:cubicBezTo>
                    <a:cubicBezTo>
                      <a:pt x="8805" y="4175"/>
                      <a:pt x="8805" y="4175"/>
                      <a:pt x="8805" y="4175"/>
                    </a:cubicBezTo>
                    <a:lnTo>
                      <a:pt x="8805" y="4175"/>
                    </a:lnTo>
                    <a:cubicBezTo>
                      <a:pt x="8804" y="4178"/>
                      <a:pt x="8802" y="4181"/>
                      <a:pt x="8801" y="4183"/>
                    </a:cubicBezTo>
                    <a:lnTo>
                      <a:pt x="8801" y="4183"/>
                    </a:lnTo>
                    <a:cubicBezTo>
                      <a:pt x="8693" y="4415"/>
                      <a:pt x="8462" y="4550"/>
                      <a:pt x="8220" y="4550"/>
                    </a:cubicBezTo>
                    <a:cubicBezTo>
                      <a:pt x="8130" y="4550"/>
                      <a:pt x="8039" y="4531"/>
                      <a:pt x="7952" y="4492"/>
                    </a:cubicBezTo>
                    <a:lnTo>
                      <a:pt x="7000" y="4056"/>
                    </a:lnTo>
                    <a:cubicBezTo>
                      <a:pt x="7139" y="3923"/>
                      <a:pt x="7139" y="3685"/>
                      <a:pt x="7000" y="3547"/>
                    </a:cubicBezTo>
                    <a:cubicBezTo>
                      <a:pt x="6941" y="3487"/>
                      <a:pt x="6862" y="3448"/>
                      <a:pt x="6776" y="3441"/>
                    </a:cubicBezTo>
                    <a:cubicBezTo>
                      <a:pt x="6723" y="3441"/>
                      <a:pt x="6670" y="3448"/>
                      <a:pt x="6624" y="3454"/>
                    </a:cubicBezTo>
                    <a:cubicBezTo>
                      <a:pt x="6558" y="3461"/>
                      <a:pt x="6498" y="3461"/>
                      <a:pt x="6439" y="3461"/>
                    </a:cubicBezTo>
                    <a:cubicBezTo>
                      <a:pt x="6432" y="3421"/>
                      <a:pt x="6432" y="3381"/>
                      <a:pt x="6432" y="3342"/>
                    </a:cubicBezTo>
                    <a:cubicBezTo>
                      <a:pt x="6342" y="3388"/>
                      <a:pt x="6245" y="3410"/>
                      <a:pt x="6148" y="3410"/>
                    </a:cubicBezTo>
                    <a:cubicBezTo>
                      <a:pt x="5966" y="3410"/>
                      <a:pt x="5786" y="3332"/>
                      <a:pt x="5665" y="3190"/>
                    </a:cubicBezTo>
                    <a:cubicBezTo>
                      <a:pt x="5507" y="3005"/>
                      <a:pt x="5473" y="2740"/>
                      <a:pt x="5573" y="2522"/>
                    </a:cubicBezTo>
                    <a:lnTo>
                      <a:pt x="5592" y="2482"/>
                    </a:lnTo>
                    <a:cubicBezTo>
                      <a:pt x="5690" y="2257"/>
                      <a:pt x="5917" y="2116"/>
                      <a:pt x="6164" y="2116"/>
                    </a:cubicBezTo>
                    <a:close/>
                    <a:moveTo>
                      <a:pt x="2845" y="0"/>
                    </a:moveTo>
                    <a:cubicBezTo>
                      <a:pt x="2653" y="0"/>
                      <a:pt x="2463" y="20"/>
                      <a:pt x="2287" y="50"/>
                    </a:cubicBezTo>
                    <a:cubicBezTo>
                      <a:pt x="2261" y="57"/>
                      <a:pt x="2235" y="63"/>
                      <a:pt x="2201" y="70"/>
                    </a:cubicBezTo>
                    <a:cubicBezTo>
                      <a:pt x="2142" y="90"/>
                      <a:pt x="2063" y="116"/>
                      <a:pt x="1977" y="156"/>
                    </a:cubicBezTo>
                    <a:cubicBezTo>
                      <a:pt x="1792" y="228"/>
                      <a:pt x="1560" y="354"/>
                      <a:pt x="1316" y="552"/>
                    </a:cubicBezTo>
                    <a:cubicBezTo>
                      <a:pt x="1197" y="651"/>
                      <a:pt x="1078" y="764"/>
                      <a:pt x="965" y="896"/>
                    </a:cubicBezTo>
                    <a:cubicBezTo>
                      <a:pt x="846" y="1022"/>
                      <a:pt x="741" y="1167"/>
                      <a:pt x="648" y="1326"/>
                    </a:cubicBezTo>
                    <a:cubicBezTo>
                      <a:pt x="450" y="1636"/>
                      <a:pt x="304" y="1987"/>
                      <a:pt x="205" y="2344"/>
                    </a:cubicBezTo>
                    <a:cubicBezTo>
                      <a:pt x="106" y="2694"/>
                      <a:pt x="53" y="3051"/>
                      <a:pt x="27" y="3375"/>
                    </a:cubicBezTo>
                    <a:cubicBezTo>
                      <a:pt x="0" y="3705"/>
                      <a:pt x="0" y="4009"/>
                      <a:pt x="7" y="4261"/>
                    </a:cubicBezTo>
                    <a:cubicBezTo>
                      <a:pt x="20" y="4518"/>
                      <a:pt x="33" y="4730"/>
                      <a:pt x="53" y="4882"/>
                    </a:cubicBezTo>
                    <a:cubicBezTo>
                      <a:pt x="66" y="5027"/>
                      <a:pt x="80" y="5107"/>
                      <a:pt x="80" y="5107"/>
                    </a:cubicBezTo>
                    <a:lnTo>
                      <a:pt x="80" y="5113"/>
                    </a:lnTo>
                    <a:cubicBezTo>
                      <a:pt x="105" y="5330"/>
                      <a:pt x="290" y="5497"/>
                      <a:pt x="511" y="5497"/>
                    </a:cubicBezTo>
                    <a:cubicBezTo>
                      <a:pt x="519" y="5497"/>
                      <a:pt x="527" y="5497"/>
                      <a:pt x="536" y="5497"/>
                    </a:cubicBezTo>
                    <a:cubicBezTo>
                      <a:pt x="780" y="5483"/>
                      <a:pt x="965" y="5279"/>
                      <a:pt x="959" y="5034"/>
                    </a:cubicBezTo>
                    <a:cubicBezTo>
                      <a:pt x="959" y="5034"/>
                      <a:pt x="952" y="4961"/>
                      <a:pt x="952" y="4822"/>
                    </a:cubicBezTo>
                    <a:cubicBezTo>
                      <a:pt x="946" y="4690"/>
                      <a:pt x="946" y="4499"/>
                      <a:pt x="959" y="4267"/>
                    </a:cubicBezTo>
                    <a:cubicBezTo>
                      <a:pt x="965" y="4036"/>
                      <a:pt x="992" y="3771"/>
                      <a:pt x="1038" y="3500"/>
                    </a:cubicBezTo>
                    <a:cubicBezTo>
                      <a:pt x="1084" y="3223"/>
                      <a:pt x="1150" y="2939"/>
                      <a:pt x="1250" y="2674"/>
                    </a:cubicBezTo>
                    <a:cubicBezTo>
                      <a:pt x="1309" y="2529"/>
                      <a:pt x="1375" y="2383"/>
                      <a:pt x="1448" y="2258"/>
                    </a:cubicBezTo>
                    <a:lnTo>
                      <a:pt x="1448" y="2258"/>
                    </a:lnTo>
                    <a:lnTo>
                      <a:pt x="1124" y="4941"/>
                    </a:lnTo>
                    <a:cubicBezTo>
                      <a:pt x="1104" y="5067"/>
                      <a:pt x="1104" y="5212"/>
                      <a:pt x="1124" y="5351"/>
                    </a:cubicBezTo>
                    <a:cubicBezTo>
                      <a:pt x="1157" y="5629"/>
                      <a:pt x="1256" y="5887"/>
                      <a:pt x="1402" y="6105"/>
                    </a:cubicBezTo>
                    <a:lnTo>
                      <a:pt x="1633" y="10924"/>
                    </a:lnTo>
                    <a:cubicBezTo>
                      <a:pt x="1646" y="11188"/>
                      <a:pt x="1858" y="11399"/>
                      <a:pt x="2122" y="11413"/>
                    </a:cubicBezTo>
                    <a:cubicBezTo>
                      <a:pt x="2130" y="11413"/>
                      <a:pt x="2139" y="11413"/>
                      <a:pt x="2147" y="11413"/>
                    </a:cubicBezTo>
                    <a:cubicBezTo>
                      <a:pt x="2420" y="11413"/>
                      <a:pt x="2645" y="11200"/>
                      <a:pt x="2658" y="10924"/>
                    </a:cubicBezTo>
                    <a:lnTo>
                      <a:pt x="2823" y="7281"/>
                    </a:lnTo>
                    <a:lnTo>
                      <a:pt x="2995" y="10924"/>
                    </a:lnTo>
                    <a:cubicBezTo>
                      <a:pt x="3008" y="11188"/>
                      <a:pt x="3213" y="11399"/>
                      <a:pt x="3484" y="11413"/>
                    </a:cubicBezTo>
                    <a:cubicBezTo>
                      <a:pt x="3492" y="11413"/>
                      <a:pt x="3500" y="11413"/>
                      <a:pt x="3508" y="11413"/>
                    </a:cubicBezTo>
                    <a:cubicBezTo>
                      <a:pt x="3782" y="11413"/>
                      <a:pt x="4006" y="11200"/>
                      <a:pt x="4019" y="10924"/>
                    </a:cubicBezTo>
                    <a:lnTo>
                      <a:pt x="4244" y="6085"/>
                    </a:lnTo>
                    <a:cubicBezTo>
                      <a:pt x="4456" y="5761"/>
                      <a:pt x="4561" y="5358"/>
                      <a:pt x="4515" y="4941"/>
                    </a:cubicBezTo>
                    <a:lnTo>
                      <a:pt x="4191" y="2291"/>
                    </a:lnTo>
                    <a:lnTo>
                      <a:pt x="4191" y="2291"/>
                    </a:lnTo>
                    <a:cubicBezTo>
                      <a:pt x="4257" y="2410"/>
                      <a:pt x="4317" y="2542"/>
                      <a:pt x="4370" y="2674"/>
                    </a:cubicBezTo>
                    <a:cubicBezTo>
                      <a:pt x="4469" y="2939"/>
                      <a:pt x="4535" y="3223"/>
                      <a:pt x="4581" y="3500"/>
                    </a:cubicBezTo>
                    <a:cubicBezTo>
                      <a:pt x="4627" y="3771"/>
                      <a:pt x="4654" y="4036"/>
                      <a:pt x="4660" y="4267"/>
                    </a:cubicBezTo>
                    <a:cubicBezTo>
                      <a:pt x="4674" y="4499"/>
                      <a:pt x="4674" y="4690"/>
                      <a:pt x="4667" y="4822"/>
                    </a:cubicBezTo>
                    <a:cubicBezTo>
                      <a:pt x="4667" y="4961"/>
                      <a:pt x="4660" y="5034"/>
                      <a:pt x="4660" y="5034"/>
                    </a:cubicBezTo>
                    <a:cubicBezTo>
                      <a:pt x="4654" y="5265"/>
                      <a:pt x="4819" y="5464"/>
                      <a:pt x="5050" y="5497"/>
                    </a:cubicBezTo>
                    <a:cubicBezTo>
                      <a:pt x="5067" y="5499"/>
                      <a:pt x="5084" y="5499"/>
                      <a:pt x="5100" y="5499"/>
                    </a:cubicBezTo>
                    <a:cubicBezTo>
                      <a:pt x="5319" y="5499"/>
                      <a:pt x="5515" y="5341"/>
                      <a:pt x="5540" y="5113"/>
                    </a:cubicBezTo>
                    <a:lnTo>
                      <a:pt x="5540" y="5107"/>
                    </a:lnTo>
                    <a:cubicBezTo>
                      <a:pt x="5540" y="5107"/>
                      <a:pt x="5553" y="5027"/>
                      <a:pt x="5566" y="4882"/>
                    </a:cubicBezTo>
                    <a:cubicBezTo>
                      <a:pt x="5586" y="4730"/>
                      <a:pt x="5599" y="4518"/>
                      <a:pt x="5612" y="4261"/>
                    </a:cubicBezTo>
                    <a:cubicBezTo>
                      <a:pt x="5612" y="4234"/>
                      <a:pt x="5612" y="4201"/>
                      <a:pt x="5612" y="4175"/>
                    </a:cubicBezTo>
                    <a:cubicBezTo>
                      <a:pt x="5612" y="4148"/>
                      <a:pt x="5612" y="4115"/>
                      <a:pt x="5612" y="4089"/>
                    </a:cubicBezTo>
                    <a:cubicBezTo>
                      <a:pt x="5659" y="4115"/>
                      <a:pt x="5711" y="4148"/>
                      <a:pt x="5764" y="4175"/>
                    </a:cubicBezTo>
                    <a:lnTo>
                      <a:pt x="4991" y="7711"/>
                    </a:lnTo>
                    <a:cubicBezTo>
                      <a:pt x="4978" y="7784"/>
                      <a:pt x="4991" y="7856"/>
                      <a:pt x="5037" y="7916"/>
                    </a:cubicBezTo>
                    <a:cubicBezTo>
                      <a:pt x="5084" y="7975"/>
                      <a:pt x="5156" y="8009"/>
                      <a:pt x="5229" y="8009"/>
                    </a:cubicBezTo>
                    <a:lnTo>
                      <a:pt x="6022" y="8009"/>
                    </a:lnTo>
                    <a:lnTo>
                      <a:pt x="6174" y="11062"/>
                    </a:lnTo>
                    <a:cubicBezTo>
                      <a:pt x="6187" y="11333"/>
                      <a:pt x="6419" y="11558"/>
                      <a:pt x="6690" y="11565"/>
                    </a:cubicBezTo>
                    <a:cubicBezTo>
                      <a:pt x="6694" y="11565"/>
                      <a:pt x="6698" y="11565"/>
                      <a:pt x="6703" y="11565"/>
                    </a:cubicBezTo>
                    <a:cubicBezTo>
                      <a:pt x="6968" y="11565"/>
                      <a:pt x="7199" y="11362"/>
                      <a:pt x="7225" y="11095"/>
                    </a:cubicBezTo>
                    <a:cubicBezTo>
                      <a:pt x="7232" y="11089"/>
                      <a:pt x="7232" y="11076"/>
                      <a:pt x="7232" y="11062"/>
                    </a:cubicBezTo>
                    <a:lnTo>
                      <a:pt x="7390" y="8009"/>
                    </a:lnTo>
                    <a:lnTo>
                      <a:pt x="7476" y="8009"/>
                    </a:lnTo>
                    <a:lnTo>
                      <a:pt x="7628" y="11062"/>
                    </a:lnTo>
                    <a:cubicBezTo>
                      <a:pt x="7642" y="11333"/>
                      <a:pt x="7873" y="11558"/>
                      <a:pt x="8151" y="11565"/>
                    </a:cubicBezTo>
                    <a:cubicBezTo>
                      <a:pt x="8155" y="11565"/>
                      <a:pt x="8159" y="11565"/>
                      <a:pt x="8163" y="11565"/>
                    </a:cubicBezTo>
                    <a:cubicBezTo>
                      <a:pt x="8422" y="11565"/>
                      <a:pt x="8653" y="11362"/>
                      <a:pt x="8686" y="11095"/>
                    </a:cubicBezTo>
                    <a:cubicBezTo>
                      <a:pt x="8686" y="11089"/>
                      <a:pt x="8686" y="11076"/>
                      <a:pt x="8686" y="11062"/>
                    </a:cubicBezTo>
                    <a:lnTo>
                      <a:pt x="8851" y="8009"/>
                    </a:lnTo>
                    <a:lnTo>
                      <a:pt x="9618" y="8009"/>
                    </a:lnTo>
                    <a:cubicBezTo>
                      <a:pt x="9691" y="8009"/>
                      <a:pt x="9757" y="7975"/>
                      <a:pt x="9803" y="7916"/>
                    </a:cubicBezTo>
                    <a:cubicBezTo>
                      <a:pt x="9856" y="7863"/>
                      <a:pt x="9869" y="7784"/>
                      <a:pt x="9856" y="7711"/>
                    </a:cubicBezTo>
                    <a:lnTo>
                      <a:pt x="8957" y="3454"/>
                    </a:lnTo>
                    <a:lnTo>
                      <a:pt x="8957" y="3110"/>
                    </a:lnTo>
                    <a:cubicBezTo>
                      <a:pt x="9228" y="3758"/>
                      <a:pt x="9334" y="4459"/>
                      <a:pt x="9393" y="5153"/>
                    </a:cubicBezTo>
                    <a:cubicBezTo>
                      <a:pt x="9393" y="5173"/>
                      <a:pt x="9393" y="5186"/>
                      <a:pt x="9393" y="5199"/>
                    </a:cubicBezTo>
                    <a:cubicBezTo>
                      <a:pt x="9413" y="5384"/>
                      <a:pt x="9539" y="5536"/>
                      <a:pt x="9704" y="5589"/>
                    </a:cubicBezTo>
                    <a:lnTo>
                      <a:pt x="9704" y="5596"/>
                    </a:lnTo>
                    <a:cubicBezTo>
                      <a:pt x="9757" y="5682"/>
                      <a:pt x="9823" y="5761"/>
                      <a:pt x="9909" y="5821"/>
                    </a:cubicBezTo>
                    <a:cubicBezTo>
                      <a:pt x="10021" y="5893"/>
                      <a:pt x="10153" y="5933"/>
                      <a:pt x="10286" y="5933"/>
                    </a:cubicBezTo>
                    <a:cubicBezTo>
                      <a:pt x="10306" y="5934"/>
                      <a:pt x="10326" y="5934"/>
                      <a:pt x="10345" y="5934"/>
                    </a:cubicBezTo>
                    <a:cubicBezTo>
                      <a:pt x="10596" y="5934"/>
                      <a:pt x="10846" y="5860"/>
                      <a:pt x="11072" y="5768"/>
                    </a:cubicBezTo>
                    <a:lnTo>
                      <a:pt x="11092" y="6627"/>
                    </a:lnTo>
                    <a:lnTo>
                      <a:pt x="10616" y="8788"/>
                    </a:lnTo>
                    <a:cubicBezTo>
                      <a:pt x="10603" y="8835"/>
                      <a:pt x="10616" y="8888"/>
                      <a:pt x="10649" y="8927"/>
                    </a:cubicBezTo>
                    <a:cubicBezTo>
                      <a:pt x="10682" y="8967"/>
                      <a:pt x="10729" y="8987"/>
                      <a:pt x="10781" y="8987"/>
                    </a:cubicBezTo>
                    <a:lnTo>
                      <a:pt x="11165" y="8987"/>
                    </a:lnTo>
                    <a:lnTo>
                      <a:pt x="11264" y="11109"/>
                    </a:lnTo>
                    <a:cubicBezTo>
                      <a:pt x="11271" y="11281"/>
                      <a:pt x="11416" y="11419"/>
                      <a:pt x="11588" y="11419"/>
                    </a:cubicBezTo>
                    <a:cubicBezTo>
                      <a:pt x="11760" y="11419"/>
                      <a:pt x="11905" y="11281"/>
                      <a:pt x="11918" y="11109"/>
                    </a:cubicBezTo>
                    <a:lnTo>
                      <a:pt x="12024" y="8987"/>
                    </a:lnTo>
                    <a:lnTo>
                      <a:pt x="12057" y="8987"/>
                    </a:lnTo>
                    <a:lnTo>
                      <a:pt x="12163" y="11109"/>
                    </a:lnTo>
                    <a:cubicBezTo>
                      <a:pt x="12170" y="11281"/>
                      <a:pt x="12315" y="11419"/>
                      <a:pt x="12487" y="11419"/>
                    </a:cubicBezTo>
                    <a:cubicBezTo>
                      <a:pt x="12659" y="11419"/>
                      <a:pt x="12804" y="11281"/>
                      <a:pt x="12811" y="11109"/>
                    </a:cubicBezTo>
                    <a:lnTo>
                      <a:pt x="12923" y="8987"/>
                    </a:lnTo>
                    <a:lnTo>
                      <a:pt x="13333" y="8987"/>
                    </a:lnTo>
                    <a:cubicBezTo>
                      <a:pt x="13379" y="8987"/>
                      <a:pt x="13432" y="8967"/>
                      <a:pt x="13459" y="8927"/>
                    </a:cubicBezTo>
                    <a:cubicBezTo>
                      <a:pt x="13492" y="8888"/>
                      <a:pt x="13505" y="8835"/>
                      <a:pt x="13498" y="8788"/>
                    </a:cubicBezTo>
                    <a:lnTo>
                      <a:pt x="13016" y="6627"/>
                    </a:lnTo>
                    <a:lnTo>
                      <a:pt x="13029" y="6303"/>
                    </a:lnTo>
                    <a:cubicBezTo>
                      <a:pt x="13168" y="6667"/>
                      <a:pt x="13214" y="7057"/>
                      <a:pt x="13247" y="7440"/>
                    </a:cubicBezTo>
                    <a:cubicBezTo>
                      <a:pt x="13260" y="7588"/>
                      <a:pt x="13385" y="7698"/>
                      <a:pt x="13526" y="7698"/>
                    </a:cubicBezTo>
                    <a:cubicBezTo>
                      <a:pt x="13530" y="7698"/>
                      <a:pt x="13534" y="7698"/>
                      <a:pt x="13538" y="7698"/>
                    </a:cubicBezTo>
                    <a:cubicBezTo>
                      <a:pt x="13683" y="7691"/>
                      <a:pt x="13802" y="7566"/>
                      <a:pt x="13802" y="7420"/>
                    </a:cubicBezTo>
                    <a:cubicBezTo>
                      <a:pt x="13809" y="7010"/>
                      <a:pt x="13789" y="6607"/>
                      <a:pt x="13697" y="6204"/>
                    </a:cubicBezTo>
                    <a:cubicBezTo>
                      <a:pt x="13538" y="5530"/>
                      <a:pt x="13141" y="4869"/>
                      <a:pt x="12493" y="4558"/>
                    </a:cubicBezTo>
                    <a:cubicBezTo>
                      <a:pt x="12349" y="4487"/>
                      <a:pt x="12198" y="4451"/>
                      <a:pt x="12047" y="4451"/>
                    </a:cubicBezTo>
                    <a:cubicBezTo>
                      <a:pt x="11818" y="4451"/>
                      <a:pt x="11588" y="4535"/>
                      <a:pt x="11376" y="4710"/>
                    </a:cubicBezTo>
                    <a:cubicBezTo>
                      <a:pt x="11204" y="4849"/>
                      <a:pt x="11019" y="4981"/>
                      <a:pt x="10828" y="5093"/>
                    </a:cubicBezTo>
                    <a:cubicBezTo>
                      <a:pt x="10729" y="5153"/>
                      <a:pt x="10623" y="5212"/>
                      <a:pt x="10510" y="5259"/>
                    </a:cubicBezTo>
                    <a:cubicBezTo>
                      <a:pt x="10458" y="5279"/>
                      <a:pt x="10405" y="5298"/>
                      <a:pt x="10352" y="5312"/>
                    </a:cubicBezTo>
                    <a:cubicBezTo>
                      <a:pt x="10325" y="5318"/>
                      <a:pt x="10299" y="5318"/>
                      <a:pt x="10272" y="5318"/>
                    </a:cubicBezTo>
                    <a:cubicBezTo>
                      <a:pt x="10292" y="5272"/>
                      <a:pt x="10299" y="5219"/>
                      <a:pt x="10299" y="5166"/>
                    </a:cubicBezTo>
                    <a:cubicBezTo>
                      <a:pt x="10299" y="4558"/>
                      <a:pt x="10299" y="4492"/>
                      <a:pt x="10292" y="4373"/>
                    </a:cubicBezTo>
                    <a:cubicBezTo>
                      <a:pt x="10246" y="3633"/>
                      <a:pt x="10114" y="2892"/>
                      <a:pt x="9810" y="2205"/>
                    </a:cubicBezTo>
                    <a:cubicBezTo>
                      <a:pt x="9526" y="1550"/>
                      <a:pt x="9063" y="949"/>
                      <a:pt x="8435" y="585"/>
                    </a:cubicBezTo>
                    <a:cubicBezTo>
                      <a:pt x="8157" y="420"/>
                      <a:pt x="7734" y="275"/>
                      <a:pt x="7437" y="275"/>
                    </a:cubicBezTo>
                    <a:cubicBezTo>
                      <a:pt x="7139" y="275"/>
                      <a:pt x="6881" y="341"/>
                      <a:pt x="6597" y="493"/>
                    </a:cubicBezTo>
                    <a:cubicBezTo>
                      <a:pt x="6320" y="638"/>
                      <a:pt x="6042" y="803"/>
                      <a:pt x="5784" y="982"/>
                    </a:cubicBezTo>
                    <a:cubicBezTo>
                      <a:pt x="5546" y="1154"/>
                      <a:pt x="5315" y="1346"/>
                      <a:pt x="5123" y="1564"/>
                    </a:cubicBezTo>
                    <a:lnTo>
                      <a:pt x="5110" y="1564"/>
                    </a:lnTo>
                    <a:cubicBezTo>
                      <a:pt x="5110" y="1564"/>
                      <a:pt x="5024" y="1405"/>
                      <a:pt x="4971" y="1326"/>
                    </a:cubicBezTo>
                    <a:cubicBezTo>
                      <a:pt x="4879" y="1167"/>
                      <a:pt x="4766" y="1022"/>
                      <a:pt x="4654" y="896"/>
                    </a:cubicBezTo>
                    <a:cubicBezTo>
                      <a:pt x="4541" y="764"/>
                      <a:pt x="4422" y="651"/>
                      <a:pt x="4304" y="552"/>
                    </a:cubicBezTo>
                    <a:cubicBezTo>
                      <a:pt x="4059" y="354"/>
                      <a:pt x="3828" y="228"/>
                      <a:pt x="3642" y="156"/>
                    </a:cubicBezTo>
                    <a:cubicBezTo>
                      <a:pt x="3550" y="116"/>
                      <a:pt x="3477" y="90"/>
                      <a:pt x="3418" y="70"/>
                    </a:cubicBezTo>
                    <a:cubicBezTo>
                      <a:pt x="3233" y="20"/>
                      <a:pt x="3038" y="0"/>
                      <a:pt x="2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9" name="Google Shape;259;p39"/>
              <p:cNvSpPr/>
              <p:nvPr/>
            </p:nvSpPr>
            <p:spPr>
              <a:xfrm>
                <a:off x="3399882" y="2040689"/>
                <a:ext cx="66858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3058" extrusionOk="0">
                    <a:moveTo>
                      <a:pt x="1613" y="1"/>
                    </a:moveTo>
                    <a:cubicBezTo>
                      <a:pt x="1118" y="1"/>
                      <a:pt x="644" y="247"/>
                      <a:pt x="358" y="651"/>
                    </a:cubicBezTo>
                    <a:cubicBezTo>
                      <a:pt x="54" y="1094"/>
                      <a:pt x="1" y="1676"/>
                      <a:pt x="219" y="2159"/>
                    </a:cubicBezTo>
                    <a:cubicBezTo>
                      <a:pt x="437" y="2635"/>
                      <a:pt x="893" y="2978"/>
                      <a:pt x="1415" y="3044"/>
                    </a:cubicBezTo>
                    <a:cubicBezTo>
                      <a:pt x="1482" y="3051"/>
                      <a:pt x="1548" y="3058"/>
                      <a:pt x="1607" y="3058"/>
                    </a:cubicBezTo>
                    <a:cubicBezTo>
                      <a:pt x="2136" y="3058"/>
                      <a:pt x="2638" y="2773"/>
                      <a:pt x="2916" y="2324"/>
                    </a:cubicBezTo>
                    <a:cubicBezTo>
                      <a:pt x="3194" y="1868"/>
                      <a:pt x="3207" y="1286"/>
                      <a:pt x="2962" y="810"/>
                    </a:cubicBezTo>
                    <a:cubicBezTo>
                      <a:pt x="2711" y="347"/>
                      <a:pt x="2235" y="37"/>
                      <a:pt x="1706" y="4"/>
                    </a:cubicBezTo>
                    <a:cubicBezTo>
                      <a:pt x="1675" y="2"/>
                      <a:pt x="1644" y="1"/>
                      <a:pt x="16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Develop and Implement a Growth Strategy</a:t>
            </a:r>
            <a:endParaRPr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44608B-8886-9A27-71FE-63F0F5058DE1}"/>
              </a:ext>
            </a:extLst>
          </p:cNvPr>
          <p:cNvSpPr txBox="1"/>
          <p:nvPr/>
        </p:nvSpPr>
        <p:spPr>
          <a:xfrm>
            <a:off x="473316" y="1305376"/>
            <a:ext cx="8197368" cy="304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User Acquisition:</a:t>
            </a:r>
            <a:r>
              <a:rPr lang="en-GB" dirty="0"/>
              <a:t> Identify and implement strategies to attract new members to the community, such as partnerships with organizations that cater to seniors or running targeted marketing campaigns.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Referral Programs:</a:t>
            </a:r>
            <a:r>
              <a:rPr lang="en-GB" dirty="0"/>
              <a:t> Create referral incentives to encourage existing members to invite others to join the community.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Influencer Collaboration:</a:t>
            </a:r>
            <a:r>
              <a:rPr lang="en-GB" dirty="0"/>
              <a:t> Partner with influencers, bloggers, or experts in the seniors' niche to promote the community.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9"/>
          <p:cNvGrpSpPr/>
          <p:nvPr/>
        </p:nvGrpSpPr>
        <p:grpSpPr>
          <a:xfrm>
            <a:off x="8230562" y="117588"/>
            <a:ext cx="717300" cy="717300"/>
            <a:chOff x="8230562" y="117588"/>
            <a:chExt cx="717300" cy="717300"/>
          </a:xfrm>
        </p:grpSpPr>
        <p:sp>
          <p:nvSpPr>
            <p:cNvPr id="245" name="Google Shape;245;p39"/>
            <p:cNvSpPr/>
            <p:nvPr/>
          </p:nvSpPr>
          <p:spPr>
            <a:xfrm>
              <a:off x="8230562" y="117588"/>
              <a:ext cx="717300" cy="717300"/>
            </a:xfrm>
            <a:prstGeom prst="octagon">
              <a:avLst>
                <a:gd name="adj" fmla="val 2928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8268367" y="155436"/>
              <a:ext cx="641700" cy="641700"/>
            </a:xfrm>
            <a:prstGeom prst="octagon">
              <a:avLst>
                <a:gd name="adj" fmla="val 2928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39"/>
            <p:cNvGrpSpPr/>
            <p:nvPr/>
          </p:nvGrpSpPr>
          <p:grpSpPr>
            <a:xfrm>
              <a:off x="8456811" y="334176"/>
              <a:ext cx="264849" cy="284129"/>
              <a:chOff x="5960550" y="2519275"/>
              <a:chExt cx="332850" cy="357125"/>
            </a:xfrm>
          </p:grpSpPr>
          <p:sp>
            <p:nvSpPr>
              <p:cNvPr id="248" name="Google Shape;248;p39"/>
              <p:cNvSpPr/>
              <p:nvPr/>
            </p:nvSpPr>
            <p:spPr>
              <a:xfrm>
                <a:off x="6088300" y="2519275"/>
                <a:ext cx="785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002" extrusionOk="0">
                    <a:moveTo>
                      <a:pt x="1569" y="0"/>
                    </a:moveTo>
                    <a:cubicBezTo>
                      <a:pt x="1047" y="0"/>
                      <a:pt x="553" y="283"/>
                      <a:pt x="285" y="727"/>
                    </a:cubicBezTo>
                    <a:cubicBezTo>
                      <a:pt x="7" y="1183"/>
                      <a:pt x="1" y="1772"/>
                      <a:pt x="265" y="2234"/>
                    </a:cubicBezTo>
                    <a:cubicBezTo>
                      <a:pt x="523" y="2697"/>
                      <a:pt x="1012" y="2995"/>
                      <a:pt x="1541" y="3001"/>
                    </a:cubicBezTo>
                    <a:lnTo>
                      <a:pt x="1574" y="3001"/>
                    </a:lnTo>
                    <a:cubicBezTo>
                      <a:pt x="2096" y="3001"/>
                      <a:pt x="2598" y="2717"/>
                      <a:pt x="2863" y="2268"/>
                    </a:cubicBezTo>
                    <a:cubicBezTo>
                      <a:pt x="3134" y="1805"/>
                      <a:pt x="3140" y="1217"/>
                      <a:pt x="2869" y="754"/>
                    </a:cubicBezTo>
                    <a:cubicBezTo>
                      <a:pt x="2612" y="298"/>
                      <a:pt x="2116" y="7"/>
                      <a:pt x="1587" y="0"/>
                    </a:cubicBezTo>
                    <a:cubicBezTo>
                      <a:pt x="1581" y="0"/>
                      <a:pt x="1575" y="0"/>
                      <a:pt x="1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49" name="Google Shape;249;p39"/>
              <p:cNvSpPr/>
              <p:nvPr/>
            </p:nvSpPr>
            <p:spPr>
              <a:xfrm>
                <a:off x="6223800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91" y="1"/>
                    </a:moveTo>
                    <a:cubicBezTo>
                      <a:pt x="760" y="1"/>
                      <a:pt x="531" y="81"/>
                      <a:pt x="358" y="231"/>
                    </a:cubicBezTo>
                    <a:cubicBezTo>
                      <a:pt x="160" y="396"/>
                      <a:pt x="34" y="641"/>
                      <a:pt x="21" y="905"/>
                    </a:cubicBezTo>
                    <a:cubicBezTo>
                      <a:pt x="1" y="1169"/>
                      <a:pt x="100" y="1427"/>
                      <a:pt x="279" y="1619"/>
                    </a:cubicBezTo>
                    <a:cubicBezTo>
                      <a:pt x="457" y="1811"/>
                      <a:pt x="715" y="1923"/>
                      <a:pt x="979" y="1923"/>
                    </a:cubicBezTo>
                    <a:cubicBezTo>
                      <a:pt x="1435" y="1923"/>
                      <a:pt x="1839" y="1579"/>
                      <a:pt x="1918" y="1130"/>
                    </a:cubicBezTo>
                    <a:cubicBezTo>
                      <a:pt x="1964" y="872"/>
                      <a:pt x="1905" y="594"/>
                      <a:pt x="1739" y="383"/>
                    </a:cubicBezTo>
                    <a:cubicBezTo>
                      <a:pt x="1587" y="178"/>
                      <a:pt x="1349" y="39"/>
                      <a:pt x="1092" y="6"/>
                    </a:cubicBezTo>
                    <a:cubicBezTo>
                      <a:pt x="1058" y="3"/>
                      <a:pt x="1025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0" name="Google Shape;250;p39"/>
              <p:cNvSpPr/>
              <p:nvPr/>
            </p:nvSpPr>
            <p:spPr>
              <a:xfrm>
                <a:off x="5960550" y="2596675"/>
                <a:ext cx="33285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1189" extrusionOk="0">
                    <a:moveTo>
                      <a:pt x="6685" y="0"/>
                    </a:moveTo>
                    <a:cubicBezTo>
                      <a:pt x="6414" y="0"/>
                      <a:pt x="6144" y="68"/>
                      <a:pt x="5891" y="203"/>
                    </a:cubicBezTo>
                    <a:cubicBezTo>
                      <a:pt x="5256" y="540"/>
                      <a:pt x="4747" y="1075"/>
                      <a:pt x="4423" y="1697"/>
                    </a:cubicBezTo>
                    <a:cubicBezTo>
                      <a:pt x="4245" y="2034"/>
                      <a:pt x="4119" y="2384"/>
                      <a:pt x="4027" y="2748"/>
                    </a:cubicBezTo>
                    <a:cubicBezTo>
                      <a:pt x="3927" y="3111"/>
                      <a:pt x="3874" y="3481"/>
                      <a:pt x="3841" y="3851"/>
                    </a:cubicBezTo>
                    <a:cubicBezTo>
                      <a:pt x="3808" y="4189"/>
                      <a:pt x="3808" y="4526"/>
                      <a:pt x="3808" y="4863"/>
                    </a:cubicBezTo>
                    <a:cubicBezTo>
                      <a:pt x="3808" y="4863"/>
                      <a:pt x="3802" y="4869"/>
                      <a:pt x="3802" y="4869"/>
                    </a:cubicBezTo>
                    <a:cubicBezTo>
                      <a:pt x="3802" y="4869"/>
                      <a:pt x="3694" y="4947"/>
                      <a:pt x="3573" y="4947"/>
                    </a:cubicBezTo>
                    <a:cubicBezTo>
                      <a:pt x="3557" y="4947"/>
                      <a:pt x="3540" y="4945"/>
                      <a:pt x="3524" y="4942"/>
                    </a:cubicBezTo>
                    <a:cubicBezTo>
                      <a:pt x="3465" y="4929"/>
                      <a:pt x="3412" y="4909"/>
                      <a:pt x="3359" y="4889"/>
                    </a:cubicBezTo>
                    <a:cubicBezTo>
                      <a:pt x="3247" y="4843"/>
                      <a:pt x="3141" y="4784"/>
                      <a:pt x="3035" y="4717"/>
                    </a:cubicBezTo>
                    <a:cubicBezTo>
                      <a:pt x="2837" y="4605"/>
                      <a:pt x="2652" y="4473"/>
                      <a:pt x="2473" y="4327"/>
                    </a:cubicBezTo>
                    <a:cubicBezTo>
                      <a:pt x="2262" y="4148"/>
                      <a:pt x="2029" y="4065"/>
                      <a:pt x="1796" y="4065"/>
                    </a:cubicBezTo>
                    <a:cubicBezTo>
                      <a:pt x="1643" y="4065"/>
                      <a:pt x="1490" y="4101"/>
                      <a:pt x="1343" y="4169"/>
                    </a:cubicBezTo>
                    <a:cubicBezTo>
                      <a:pt x="675" y="4486"/>
                      <a:pt x="272" y="5160"/>
                      <a:pt x="113" y="5848"/>
                    </a:cubicBezTo>
                    <a:cubicBezTo>
                      <a:pt x="21" y="6258"/>
                      <a:pt x="1" y="6674"/>
                      <a:pt x="1" y="7090"/>
                    </a:cubicBezTo>
                    <a:cubicBezTo>
                      <a:pt x="8" y="7236"/>
                      <a:pt x="127" y="7361"/>
                      <a:pt x="272" y="7375"/>
                    </a:cubicBezTo>
                    <a:cubicBezTo>
                      <a:pt x="276" y="7375"/>
                      <a:pt x="280" y="7375"/>
                      <a:pt x="284" y="7375"/>
                    </a:cubicBezTo>
                    <a:cubicBezTo>
                      <a:pt x="431" y="7375"/>
                      <a:pt x="563" y="7258"/>
                      <a:pt x="569" y="7110"/>
                    </a:cubicBezTo>
                    <a:cubicBezTo>
                      <a:pt x="602" y="6720"/>
                      <a:pt x="655" y="6324"/>
                      <a:pt x="794" y="5953"/>
                    </a:cubicBezTo>
                    <a:lnTo>
                      <a:pt x="807" y="6284"/>
                    </a:lnTo>
                    <a:lnTo>
                      <a:pt x="318" y="8479"/>
                    </a:lnTo>
                    <a:cubicBezTo>
                      <a:pt x="305" y="8531"/>
                      <a:pt x="318" y="8584"/>
                      <a:pt x="351" y="8624"/>
                    </a:cubicBezTo>
                    <a:cubicBezTo>
                      <a:pt x="384" y="8664"/>
                      <a:pt x="437" y="8683"/>
                      <a:pt x="483" y="8683"/>
                    </a:cubicBezTo>
                    <a:lnTo>
                      <a:pt x="887" y="8683"/>
                    </a:lnTo>
                    <a:lnTo>
                      <a:pt x="999" y="10852"/>
                    </a:lnTo>
                    <a:cubicBezTo>
                      <a:pt x="1006" y="11023"/>
                      <a:pt x="1158" y="11162"/>
                      <a:pt x="1330" y="11162"/>
                    </a:cubicBezTo>
                    <a:cubicBezTo>
                      <a:pt x="1501" y="11162"/>
                      <a:pt x="1653" y="11023"/>
                      <a:pt x="1660" y="10852"/>
                    </a:cubicBezTo>
                    <a:lnTo>
                      <a:pt x="1766" y="8683"/>
                    </a:lnTo>
                    <a:lnTo>
                      <a:pt x="1799" y="8683"/>
                    </a:lnTo>
                    <a:lnTo>
                      <a:pt x="1911" y="10852"/>
                    </a:lnTo>
                    <a:cubicBezTo>
                      <a:pt x="1924" y="11023"/>
                      <a:pt x="2070" y="11162"/>
                      <a:pt x="2242" y="11162"/>
                    </a:cubicBezTo>
                    <a:cubicBezTo>
                      <a:pt x="2420" y="11162"/>
                      <a:pt x="2566" y="11023"/>
                      <a:pt x="2579" y="10852"/>
                    </a:cubicBezTo>
                    <a:lnTo>
                      <a:pt x="2678" y="8683"/>
                    </a:lnTo>
                    <a:lnTo>
                      <a:pt x="3088" y="8683"/>
                    </a:lnTo>
                    <a:cubicBezTo>
                      <a:pt x="3134" y="8683"/>
                      <a:pt x="3187" y="8664"/>
                      <a:pt x="3220" y="8624"/>
                    </a:cubicBezTo>
                    <a:cubicBezTo>
                      <a:pt x="3253" y="8584"/>
                      <a:pt x="3266" y="8531"/>
                      <a:pt x="3253" y="8479"/>
                    </a:cubicBezTo>
                    <a:lnTo>
                      <a:pt x="2771" y="6284"/>
                    </a:lnTo>
                    <a:lnTo>
                      <a:pt x="2784" y="5405"/>
                    </a:lnTo>
                    <a:cubicBezTo>
                      <a:pt x="3018" y="5497"/>
                      <a:pt x="3275" y="5578"/>
                      <a:pt x="3528" y="5578"/>
                    </a:cubicBezTo>
                    <a:cubicBezTo>
                      <a:pt x="3546" y="5578"/>
                      <a:pt x="3565" y="5578"/>
                      <a:pt x="3584" y="5577"/>
                    </a:cubicBezTo>
                    <a:cubicBezTo>
                      <a:pt x="3722" y="5570"/>
                      <a:pt x="3855" y="5537"/>
                      <a:pt x="3967" y="5458"/>
                    </a:cubicBezTo>
                    <a:cubicBezTo>
                      <a:pt x="4040" y="5411"/>
                      <a:pt x="4093" y="5352"/>
                      <a:pt x="4145" y="5286"/>
                    </a:cubicBezTo>
                    <a:cubicBezTo>
                      <a:pt x="4172" y="5292"/>
                      <a:pt x="4205" y="5299"/>
                      <a:pt x="4238" y="5299"/>
                    </a:cubicBezTo>
                    <a:cubicBezTo>
                      <a:pt x="4246" y="5300"/>
                      <a:pt x="4254" y="5300"/>
                      <a:pt x="4261" y="5300"/>
                    </a:cubicBezTo>
                    <a:cubicBezTo>
                      <a:pt x="4483" y="5300"/>
                      <a:pt x="4682" y="5119"/>
                      <a:pt x="4701" y="4896"/>
                    </a:cubicBezTo>
                    <a:cubicBezTo>
                      <a:pt x="4707" y="4784"/>
                      <a:pt x="4714" y="4671"/>
                      <a:pt x="4727" y="4559"/>
                    </a:cubicBezTo>
                    <a:cubicBezTo>
                      <a:pt x="4747" y="4387"/>
                      <a:pt x="4773" y="4215"/>
                      <a:pt x="4800" y="4043"/>
                    </a:cubicBezTo>
                    <a:cubicBezTo>
                      <a:pt x="4853" y="3680"/>
                      <a:pt x="4952" y="3323"/>
                      <a:pt x="5078" y="2979"/>
                    </a:cubicBezTo>
                    <a:cubicBezTo>
                      <a:pt x="5111" y="2893"/>
                      <a:pt x="5144" y="2807"/>
                      <a:pt x="5183" y="2728"/>
                    </a:cubicBezTo>
                    <a:lnTo>
                      <a:pt x="5203" y="3785"/>
                    </a:lnTo>
                    <a:lnTo>
                      <a:pt x="4344" y="7632"/>
                    </a:lnTo>
                    <a:cubicBezTo>
                      <a:pt x="4331" y="7718"/>
                      <a:pt x="4350" y="7811"/>
                      <a:pt x="4410" y="7877"/>
                    </a:cubicBezTo>
                    <a:cubicBezTo>
                      <a:pt x="4469" y="7950"/>
                      <a:pt x="4549" y="7989"/>
                      <a:pt x="4641" y="7989"/>
                    </a:cubicBezTo>
                    <a:lnTo>
                      <a:pt x="5315" y="7989"/>
                    </a:lnTo>
                    <a:lnTo>
                      <a:pt x="5448" y="10700"/>
                    </a:lnTo>
                    <a:cubicBezTo>
                      <a:pt x="5461" y="10971"/>
                      <a:pt x="5692" y="11189"/>
                      <a:pt x="5970" y="11189"/>
                    </a:cubicBezTo>
                    <a:cubicBezTo>
                      <a:pt x="5974" y="11189"/>
                      <a:pt x="5978" y="11189"/>
                      <a:pt x="5982" y="11189"/>
                    </a:cubicBezTo>
                    <a:cubicBezTo>
                      <a:pt x="6241" y="11189"/>
                      <a:pt x="6472" y="10973"/>
                      <a:pt x="6485" y="10706"/>
                    </a:cubicBezTo>
                    <a:cubicBezTo>
                      <a:pt x="6485" y="10706"/>
                      <a:pt x="6485" y="10700"/>
                      <a:pt x="6485" y="10700"/>
                    </a:cubicBezTo>
                    <a:lnTo>
                      <a:pt x="6631" y="7989"/>
                    </a:lnTo>
                    <a:lnTo>
                      <a:pt x="6750" y="7989"/>
                    </a:lnTo>
                    <a:lnTo>
                      <a:pt x="6882" y="10700"/>
                    </a:lnTo>
                    <a:cubicBezTo>
                      <a:pt x="6895" y="10971"/>
                      <a:pt x="7127" y="11189"/>
                      <a:pt x="7398" y="11189"/>
                    </a:cubicBezTo>
                    <a:cubicBezTo>
                      <a:pt x="7402" y="11189"/>
                      <a:pt x="7406" y="11189"/>
                      <a:pt x="7410" y="11189"/>
                    </a:cubicBezTo>
                    <a:cubicBezTo>
                      <a:pt x="7675" y="11189"/>
                      <a:pt x="7900" y="10973"/>
                      <a:pt x="7920" y="10706"/>
                    </a:cubicBezTo>
                    <a:cubicBezTo>
                      <a:pt x="7920" y="10706"/>
                      <a:pt x="7920" y="10700"/>
                      <a:pt x="7920" y="10700"/>
                    </a:cubicBezTo>
                    <a:lnTo>
                      <a:pt x="8059" y="7989"/>
                    </a:lnTo>
                    <a:lnTo>
                      <a:pt x="8713" y="7989"/>
                    </a:lnTo>
                    <a:cubicBezTo>
                      <a:pt x="8806" y="7989"/>
                      <a:pt x="8892" y="7950"/>
                      <a:pt x="8944" y="7877"/>
                    </a:cubicBezTo>
                    <a:cubicBezTo>
                      <a:pt x="9004" y="7811"/>
                      <a:pt x="9024" y="7718"/>
                      <a:pt x="9011" y="7626"/>
                    </a:cubicBezTo>
                    <a:lnTo>
                      <a:pt x="8164" y="3766"/>
                    </a:lnTo>
                    <a:lnTo>
                      <a:pt x="8178" y="2728"/>
                    </a:lnTo>
                    <a:cubicBezTo>
                      <a:pt x="8323" y="3071"/>
                      <a:pt x="8422" y="3501"/>
                      <a:pt x="8488" y="3865"/>
                    </a:cubicBezTo>
                    <a:cubicBezTo>
                      <a:pt x="8548" y="4182"/>
                      <a:pt x="8581" y="4506"/>
                      <a:pt x="8607" y="4823"/>
                    </a:cubicBezTo>
                    <a:cubicBezTo>
                      <a:pt x="8607" y="4836"/>
                      <a:pt x="8607" y="4843"/>
                      <a:pt x="8614" y="4850"/>
                    </a:cubicBezTo>
                    <a:cubicBezTo>
                      <a:pt x="8633" y="5073"/>
                      <a:pt x="8825" y="5253"/>
                      <a:pt x="9053" y="5253"/>
                    </a:cubicBezTo>
                    <a:cubicBezTo>
                      <a:pt x="9061" y="5253"/>
                      <a:pt x="9069" y="5253"/>
                      <a:pt x="9077" y="5253"/>
                    </a:cubicBezTo>
                    <a:cubicBezTo>
                      <a:pt x="9096" y="5253"/>
                      <a:pt x="9123" y="5253"/>
                      <a:pt x="9143" y="5246"/>
                    </a:cubicBezTo>
                    <a:cubicBezTo>
                      <a:pt x="9196" y="5332"/>
                      <a:pt x="9255" y="5405"/>
                      <a:pt x="9341" y="5458"/>
                    </a:cubicBezTo>
                    <a:cubicBezTo>
                      <a:pt x="9453" y="5537"/>
                      <a:pt x="9592" y="5570"/>
                      <a:pt x="9724" y="5577"/>
                    </a:cubicBezTo>
                    <a:cubicBezTo>
                      <a:pt x="9744" y="5578"/>
                      <a:pt x="9763" y="5578"/>
                      <a:pt x="9782" y="5578"/>
                    </a:cubicBezTo>
                    <a:cubicBezTo>
                      <a:pt x="10039" y="5578"/>
                      <a:pt x="10290" y="5497"/>
                      <a:pt x="10524" y="5405"/>
                    </a:cubicBezTo>
                    <a:lnTo>
                      <a:pt x="10524" y="5405"/>
                    </a:lnTo>
                    <a:lnTo>
                      <a:pt x="10432" y="7097"/>
                    </a:lnTo>
                    <a:cubicBezTo>
                      <a:pt x="10425" y="7309"/>
                      <a:pt x="10471" y="7494"/>
                      <a:pt x="10564" y="7666"/>
                    </a:cubicBezTo>
                    <a:lnTo>
                      <a:pt x="10716" y="10852"/>
                    </a:lnTo>
                    <a:cubicBezTo>
                      <a:pt x="10729" y="11023"/>
                      <a:pt x="10875" y="11162"/>
                      <a:pt x="11053" y="11162"/>
                    </a:cubicBezTo>
                    <a:cubicBezTo>
                      <a:pt x="11225" y="11162"/>
                      <a:pt x="11370" y="11023"/>
                      <a:pt x="11384" y="10852"/>
                    </a:cubicBezTo>
                    <a:lnTo>
                      <a:pt x="11516" y="8340"/>
                    </a:lnTo>
                    <a:lnTo>
                      <a:pt x="11635" y="10852"/>
                    </a:lnTo>
                    <a:cubicBezTo>
                      <a:pt x="11641" y="11023"/>
                      <a:pt x="11793" y="11162"/>
                      <a:pt x="11965" y="11162"/>
                    </a:cubicBezTo>
                    <a:cubicBezTo>
                      <a:pt x="12137" y="11162"/>
                      <a:pt x="12289" y="11023"/>
                      <a:pt x="12296" y="10852"/>
                    </a:cubicBezTo>
                    <a:lnTo>
                      <a:pt x="12461" y="7659"/>
                    </a:lnTo>
                    <a:cubicBezTo>
                      <a:pt x="12554" y="7487"/>
                      <a:pt x="12587" y="7295"/>
                      <a:pt x="12580" y="7097"/>
                    </a:cubicBezTo>
                    <a:cubicBezTo>
                      <a:pt x="12573" y="7005"/>
                      <a:pt x="12567" y="6912"/>
                      <a:pt x="12560" y="6819"/>
                    </a:cubicBezTo>
                    <a:cubicBezTo>
                      <a:pt x="12547" y="6529"/>
                      <a:pt x="12534" y="6238"/>
                      <a:pt x="12514" y="5953"/>
                    </a:cubicBezTo>
                    <a:lnTo>
                      <a:pt x="12514" y="5953"/>
                    </a:lnTo>
                    <a:cubicBezTo>
                      <a:pt x="12653" y="6324"/>
                      <a:pt x="12706" y="6720"/>
                      <a:pt x="12739" y="7110"/>
                    </a:cubicBezTo>
                    <a:cubicBezTo>
                      <a:pt x="12752" y="7258"/>
                      <a:pt x="12877" y="7375"/>
                      <a:pt x="13024" y="7375"/>
                    </a:cubicBezTo>
                    <a:cubicBezTo>
                      <a:pt x="13028" y="7375"/>
                      <a:pt x="13032" y="7375"/>
                      <a:pt x="13036" y="7375"/>
                    </a:cubicBezTo>
                    <a:cubicBezTo>
                      <a:pt x="13188" y="7361"/>
                      <a:pt x="13307" y="7236"/>
                      <a:pt x="13307" y="7090"/>
                    </a:cubicBezTo>
                    <a:cubicBezTo>
                      <a:pt x="13314" y="6674"/>
                      <a:pt x="13287" y="6258"/>
                      <a:pt x="13195" y="5848"/>
                    </a:cubicBezTo>
                    <a:cubicBezTo>
                      <a:pt x="13036" y="5160"/>
                      <a:pt x="12633" y="4486"/>
                      <a:pt x="11972" y="4169"/>
                    </a:cubicBezTo>
                    <a:cubicBezTo>
                      <a:pt x="11825" y="4101"/>
                      <a:pt x="11672" y="4065"/>
                      <a:pt x="11519" y="4065"/>
                    </a:cubicBezTo>
                    <a:cubicBezTo>
                      <a:pt x="11285" y="4065"/>
                      <a:pt x="11050" y="4148"/>
                      <a:pt x="10835" y="4327"/>
                    </a:cubicBezTo>
                    <a:cubicBezTo>
                      <a:pt x="10663" y="4473"/>
                      <a:pt x="10471" y="4605"/>
                      <a:pt x="10280" y="4717"/>
                    </a:cubicBezTo>
                    <a:cubicBezTo>
                      <a:pt x="10174" y="4784"/>
                      <a:pt x="10062" y="4843"/>
                      <a:pt x="9949" y="4889"/>
                    </a:cubicBezTo>
                    <a:cubicBezTo>
                      <a:pt x="9896" y="4909"/>
                      <a:pt x="9843" y="4929"/>
                      <a:pt x="9791" y="4942"/>
                    </a:cubicBezTo>
                    <a:cubicBezTo>
                      <a:pt x="9753" y="4947"/>
                      <a:pt x="9707" y="4957"/>
                      <a:pt x="9666" y="4957"/>
                    </a:cubicBezTo>
                    <a:cubicBezTo>
                      <a:pt x="9657" y="4957"/>
                      <a:pt x="9647" y="4957"/>
                      <a:pt x="9639" y="4955"/>
                    </a:cubicBezTo>
                    <a:cubicBezTo>
                      <a:pt x="9632" y="4949"/>
                      <a:pt x="9513" y="4869"/>
                      <a:pt x="9513" y="4869"/>
                    </a:cubicBezTo>
                    <a:cubicBezTo>
                      <a:pt x="9506" y="4869"/>
                      <a:pt x="9500" y="4863"/>
                      <a:pt x="9500" y="4863"/>
                    </a:cubicBezTo>
                    <a:cubicBezTo>
                      <a:pt x="9500" y="4850"/>
                      <a:pt x="9500" y="4830"/>
                      <a:pt x="9500" y="4817"/>
                    </a:cubicBezTo>
                    <a:cubicBezTo>
                      <a:pt x="9500" y="4665"/>
                      <a:pt x="9506" y="4512"/>
                      <a:pt x="9500" y="4367"/>
                    </a:cubicBezTo>
                    <a:cubicBezTo>
                      <a:pt x="9500" y="4367"/>
                      <a:pt x="9500" y="4367"/>
                      <a:pt x="9500" y="4354"/>
                    </a:cubicBezTo>
                    <a:cubicBezTo>
                      <a:pt x="9500" y="4345"/>
                      <a:pt x="9500" y="4339"/>
                      <a:pt x="9500" y="4334"/>
                    </a:cubicBezTo>
                    <a:cubicBezTo>
                      <a:pt x="9493" y="3984"/>
                      <a:pt x="9467" y="3633"/>
                      <a:pt x="9414" y="3283"/>
                    </a:cubicBezTo>
                    <a:cubicBezTo>
                      <a:pt x="9354" y="2913"/>
                      <a:pt x="9262" y="2543"/>
                      <a:pt x="9130" y="2186"/>
                    </a:cubicBezTo>
                    <a:cubicBezTo>
                      <a:pt x="8885" y="1505"/>
                      <a:pt x="8469" y="857"/>
                      <a:pt x="7874" y="441"/>
                    </a:cubicBezTo>
                    <a:cubicBezTo>
                      <a:pt x="7748" y="355"/>
                      <a:pt x="7616" y="282"/>
                      <a:pt x="7484" y="209"/>
                    </a:cubicBezTo>
                    <a:cubicBezTo>
                      <a:pt x="7231" y="70"/>
                      <a:pt x="6958" y="0"/>
                      <a:pt x="6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1" name="Google Shape;251;p39"/>
              <p:cNvSpPr/>
              <p:nvPr/>
            </p:nvSpPr>
            <p:spPr>
              <a:xfrm>
                <a:off x="5980875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80" y="1"/>
                    </a:moveTo>
                    <a:cubicBezTo>
                      <a:pt x="947" y="1"/>
                      <a:pt x="913" y="3"/>
                      <a:pt x="880" y="6"/>
                    </a:cubicBezTo>
                    <a:cubicBezTo>
                      <a:pt x="622" y="39"/>
                      <a:pt x="384" y="178"/>
                      <a:pt x="226" y="383"/>
                    </a:cubicBezTo>
                    <a:cubicBezTo>
                      <a:pt x="67" y="594"/>
                      <a:pt x="1" y="872"/>
                      <a:pt x="47" y="1130"/>
                    </a:cubicBezTo>
                    <a:cubicBezTo>
                      <a:pt x="127" y="1579"/>
                      <a:pt x="536" y="1923"/>
                      <a:pt x="992" y="1923"/>
                    </a:cubicBezTo>
                    <a:cubicBezTo>
                      <a:pt x="1257" y="1923"/>
                      <a:pt x="1508" y="1811"/>
                      <a:pt x="1687" y="1619"/>
                    </a:cubicBezTo>
                    <a:cubicBezTo>
                      <a:pt x="1872" y="1427"/>
                      <a:pt x="1964" y="1169"/>
                      <a:pt x="1951" y="905"/>
                    </a:cubicBezTo>
                    <a:cubicBezTo>
                      <a:pt x="1931" y="641"/>
                      <a:pt x="1812" y="396"/>
                      <a:pt x="1614" y="231"/>
                    </a:cubicBezTo>
                    <a:cubicBezTo>
                      <a:pt x="1435" y="81"/>
                      <a:pt x="1210" y="1"/>
                      <a:pt x="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52" name="Google Shape;252;p39"/>
          <p:cNvGrpSpPr/>
          <p:nvPr/>
        </p:nvGrpSpPr>
        <p:grpSpPr>
          <a:xfrm>
            <a:off x="310188" y="183362"/>
            <a:ext cx="805800" cy="805800"/>
            <a:chOff x="310188" y="183362"/>
            <a:chExt cx="805800" cy="805800"/>
          </a:xfrm>
        </p:grpSpPr>
        <p:sp>
          <p:nvSpPr>
            <p:cNvPr id="253" name="Google Shape;253;p39"/>
            <p:cNvSpPr/>
            <p:nvPr/>
          </p:nvSpPr>
          <p:spPr>
            <a:xfrm>
              <a:off x="310188" y="183362"/>
              <a:ext cx="805800" cy="8058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378022" y="251212"/>
              <a:ext cx="670200" cy="670200"/>
            </a:xfrm>
            <a:prstGeom prst="diamond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39"/>
            <p:cNvGrpSpPr/>
            <p:nvPr/>
          </p:nvGrpSpPr>
          <p:grpSpPr>
            <a:xfrm>
              <a:off x="575759" y="440939"/>
              <a:ext cx="274669" cy="290718"/>
              <a:chOff x="3278493" y="2036478"/>
              <a:chExt cx="287883" cy="304704"/>
            </a:xfrm>
          </p:grpSpPr>
          <p:sp>
            <p:nvSpPr>
              <p:cNvPr id="256" name="Google Shape;256;p39"/>
              <p:cNvSpPr/>
              <p:nvPr/>
            </p:nvSpPr>
            <p:spPr>
              <a:xfrm>
                <a:off x="3306178" y="2036478"/>
                <a:ext cx="62042" cy="61896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2969" extrusionOk="0">
                    <a:moveTo>
                      <a:pt x="1488" y="1"/>
                    </a:moveTo>
                    <a:cubicBezTo>
                      <a:pt x="669" y="1"/>
                      <a:pt x="1" y="662"/>
                      <a:pt x="1" y="1481"/>
                    </a:cubicBezTo>
                    <a:cubicBezTo>
                      <a:pt x="1" y="2301"/>
                      <a:pt x="669" y="2969"/>
                      <a:pt x="1488" y="2969"/>
                    </a:cubicBezTo>
                    <a:cubicBezTo>
                      <a:pt x="2308" y="2969"/>
                      <a:pt x="2976" y="2301"/>
                      <a:pt x="2976" y="1481"/>
                    </a:cubicBezTo>
                    <a:cubicBezTo>
                      <a:pt x="2976" y="662"/>
                      <a:pt x="2308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>
                <a:off x="3509431" y="2152218"/>
                <a:ext cx="40277" cy="39172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879" extrusionOk="0">
                    <a:moveTo>
                      <a:pt x="956" y="1"/>
                    </a:moveTo>
                    <a:cubicBezTo>
                      <a:pt x="736" y="1"/>
                      <a:pt x="520" y="79"/>
                      <a:pt x="351" y="219"/>
                    </a:cubicBezTo>
                    <a:cubicBezTo>
                      <a:pt x="153" y="385"/>
                      <a:pt x="34" y="629"/>
                      <a:pt x="21" y="887"/>
                    </a:cubicBezTo>
                    <a:cubicBezTo>
                      <a:pt x="1" y="1145"/>
                      <a:pt x="100" y="1396"/>
                      <a:pt x="272" y="1588"/>
                    </a:cubicBezTo>
                    <a:cubicBezTo>
                      <a:pt x="450" y="1773"/>
                      <a:pt x="702" y="1879"/>
                      <a:pt x="959" y="1879"/>
                    </a:cubicBezTo>
                    <a:cubicBezTo>
                      <a:pt x="1409" y="1879"/>
                      <a:pt x="1805" y="1548"/>
                      <a:pt x="1885" y="1105"/>
                    </a:cubicBezTo>
                    <a:cubicBezTo>
                      <a:pt x="1931" y="847"/>
                      <a:pt x="1865" y="583"/>
                      <a:pt x="1713" y="371"/>
                    </a:cubicBezTo>
                    <a:cubicBezTo>
                      <a:pt x="1554" y="173"/>
                      <a:pt x="1323" y="34"/>
                      <a:pt x="1072" y="8"/>
                    </a:cubicBezTo>
                    <a:cubicBezTo>
                      <a:pt x="1033" y="3"/>
                      <a:pt x="994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8" name="Google Shape;258;p39"/>
              <p:cNvSpPr/>
              <p:nvPr/>
            </p:nvSpPr>
            <p:spPr>
              <a:xfrm>
                <a:off x="3278493" y="2100081"/>
                <a:ext cx="287883" cy="241101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11565" extrusionOk="0">
                    <a:moveTo>
                      <a:pt x="6164" y="2116"/>
                    </a:moveTo>
                    <a:cubicBezTo>
                      <a:pt x="6185" y="2116"/>
                      <a:pt x="6206" y="2117"/>
                      <a:pt x="6227" y="2119"/>
                    </a:cubicBezTo>
                    <a:cubicBezTo>
                      <a:pt x="6505" y="2145"/>
                      <a:pt x="6743" y="2363"/>
                      <a:pt x="6789" y="2641"/>
                    </a:cubicBezTo>
                    <a:cubicBezTo>
                      <a:pt x="6796" y="2694"/>
                      <a:pt x="6796" y="2753"/>
                      <a:pt x="6789" y="2806"/>
                    </a:cubicBezTo>
                    <a:cubicBezTo>
                      <a:pt x="6880" y="2764"/>
                      <a:pt x="6978" y="2741"/>
                      <a:pt x="7078" y="2741"/>
                    </a:cubicBezTo>
                    <a:cubicBezTo>
                      <a:pt x="7167" y="2741"/>
                      <a:pt x="7257" y="2759"/>
                      <a:pt x="7344" y="2800"/>
                    </a:cubicBezTo>
                    <a:lnTo>
                      <a:pt x="8488" y="3315"/>
                    </a:lnTo>
                    <a:cubicBezTo>
                      <a:pt x="8812" y="3467"/>
                      <a:pt x="8950" y="3844"/>
                      <a:pt x="8805" y="4168"/>
                    </a:cubicBezTo>
                    <a:cubicBezTo>
                      <a:pt x="8824" y="4129"/>
                      <a:pt x="8842" y="4091"/>
                      <a:pt x="8847" y="4080"/>
                    </a:cubicBezTo>
                    <a:lnTo>
                      <a:pt x="8847" y="4080"/>
                    </a:lnTo>
                    <a:cubicBezTo>
                      <a:pt x="8843" y="4089"/>
                      <a:pt x="8831" y="4117"/>
                      <a:pt x="8805" y="4175"/>
                    </a:cubicBezTo>
                    <a:cubicBezTo>
                      <a:pt x="8805" y="4175"/>
                      <a:pt x="8805" y="4175"/>
                      <a:pt x="8805" y="4175"/>
                    </a:cubicBezTo>
                    <a:lnTo>
                      <a:pt x="8805" y="4175"/>
                    </a:lnTo>
                    <a:cubicBezTo>
                      <a:pt x="8804" y="4178"/>
                      <a:pt x="8802" y="4181"/>
                      <a:pt x="8801" y="4183"/>
                    </a:cubicBezTo>
                    <a:lnTo>
                      <a:pt x="8801" y="4183"/>
                    </a:lnTo>
                    <a:cubicBezTo>
                      <a:pt x="8693" y="4415"/>
                      <a:pt x="8462" y="4550"/>
                      <a:pt x="8220" y="4550"/>
                    </a:cubicBezTo>
                    <a:cubicBezTo>
                      <a:pt x="8130" y="4550"/>
                      <a:pt x="8039" y="4531"/>
                      <a:pt x="7952" y="4492"/>
                    </a:cubicBezTo>
                    <a:lnTo>
                      <a:pt x="7000" y="4056"/>
                    </a:lnTo>
                    <a:cubicBezTo>
                      <a:pt x="7139" y="3923"/>
                      <a:pt x="7139" y="3685"/>
                      <a:pt x="7000" y="3547"/>
                    </a:cubicBezTo>
                    <a:cubicBezTo>
                      <a:pt x="6941" y="3487"/>
                      <a:pt x="6862" y="3448"/>
                      <a:pt x="6776" y="3441"/>
                    </a:cubicBezTo>
                    <a:cubicBezTo>
                      <a:pt x="6723" y="3441"/>
                      <a:pt x="6670" y="3448"/>
                      <a:pt x="6624" y="3454"/>
                    </a:cubicBezTo>
                    <a:cubicBezTo>
                      <a:pt x="6558" y="3461"/>
                      <a:pt x="6498" y="3461"/>
                      <a:pt x="6439" y="3461"/>
                    </a:cubicBezTo>
                    <a:cubicBezTo>
                      <a:pt x="6432" y="3421"/>
                      <a:pt x="6432" y="3381"/>
                      <a:pt x="6432" y="3342"/>
                    </a:cubicBezTo>
                    <a:cubicBezTo>
                      <a:pt x="6342" y="3388"/>
                      <a:pt x="6245" y="3410"/>
                      <a:pt x="6148" y="3410"/>
                    </a:cubicBezTo>
                    <a:cubicBezTo>
                      <a:pt x="5966" y="3410"/>
                      <a:pt x="5786" y="3332"/>
                      <a:pt x="5665" y="3190"/>
                    </a:cubicBezTo>
                    <a:cubicBezTo>
                      <a:pt x="5507" y="3005"/>
                      <a:pt x="5473" y="2740"/>
                      <a:pt x="5573" y="2522"/>
                    </a:cubicBezTo>
                    <a:lnTo>
                      <a:pt x="5592" y="2482"/>
                    </a:lnTo>
                    <a:cubicBezTo>
                      <a:pt x="5690" y="2257"/>
                      <a:pt x="5917" y="2116"/>
                      <a:pt x="6164" y="2116"/>
                    </a:cubicBezTo>
                    <a:close/>
                    <a:moveTo>
                      <a:pt x="2845" y="0"/>
                    </a:moveTo>
                    <a:cubicBezTo>
                      <a:pt x="2653" y="0"/>
                      <a:pt x="2463" y="20"/>
                      <a:pt x="2287" y="50"/>
                    </a:cubicBezTo>
                    <a:cubicBezTo>
                      <a:pt x="2261" y="57"/>
                      <a:pt x="2235" y="63"/>
                      <a:pt x="2201" y="70"/>
                    </a:cubicBezTo>
                    <a:cubicBezTo>
                      <a:pt x="2142" y="90"/>
                      <a:pt x="2063" y="116"/>
                      <a:pt x="1977" y="156"/>
                    </a:cubicBezTo>
                    <a:cubicBezTo>
                      <a:pt x="1792" y="228"/>
                      <a:pt x="1560" y="354"/>
                      <a:pt x="1316" y="552"/>
                    </a:cubicBezTo>
                    <a:cubicBezTo>
                      <a:pt x="1197" y="651"/>
                      <a:pt x="1078" y="764"/>
                      <a:pt x="965" y="896"/>
                    </a:cubicBezTo>
                    <a:cubicBezTo>
                      <a:pt x="846" y="1022"/>
                      <a:pt x="741" y="1167"/>
                      <a:pt x="648" y="1326"/>
                    </a:cubicBezTo>
                    <a:cubicBezTo>
                      <a:pt x="450" y="1636"/>
                      <a:pt x="304" y="1987"/>
                      <a:pt x="205" y="2344"/>
                    </a:cubicBezTo>
                    <a:cubicBezTo>
                      <a:pt x="106" y="2694"/>
                      <a:pt x="53" y="3051"/>
                      <a:pt x="27" y="3375"/>
                    </a:cubicBezTo>
                    <a:cubicBezTo>
                      <a:pt x="0" y="3705"/>
                      <a:pt x="0" y="4009"/>
                      <a:pt x="7" y="4261"/>
                    </a:cubicBezTo>
                    <a:cubicBezTo>
                      <a:pt x="20" y="4518"/>
                      <a:pt x="33" y="4730"/>
                      <a:pt x="53" y="4882"/>
                    </a:cubicBezTo>
                    <a:cubicBezTo>
                      <a:pt x="66" y="5027"/>
                      <a:pt x="80" y="5107"/>
                      <a:pt x="80" y="5107"/>
                    </a:cubicBezTo>
                    <a:lnTo>
                      <a:pt x="80" y="5113"/>
                    </a:lnTo>
                    <a:cubicBezTo>
                      <a:pt x="105" y="5330"/>
                      <a:pt x="290" y="5497"/>
                      <a:pt x="511" y="5497"/>
                    </a:cubicBezTo>
                    <a:cubicBezTo>
                      <a:pt x="519" y="5497"/>
                      <a:pt x="527" y="5497"/>
                      <a:pt x="536" y="5497"/>
                    </a:cubicBezTo>
                    <a:cubicBezTo>
                      <a:pt x="780" y="5483"/>
                      <a:pt x="965" y="5279"/>
                      <a:pt x="959" y="5034"/>
                    </a:cubicBezTo>
                    <a:cubicBezTo>
                      <a:pt x="959" y="5034"/>
                      <a:pt x="952" y="4961"/>
                      <a:pt x="952" y="4822"/>
                    </a:cubicBezTo>
                    <a:cubicBezTo>
                      <a:pt x="946" y="4690"/>
                      <a:pt x="946" y="4499"/>
                      <a:pt x="959" y="4267"/>
                    </a:cubicBezTo>
                    <a:cubicBezTo>
                      <a:pt x="965" y="4036"/>
                      <a:pt x="992" y="3771"/>
                      <a:pt x="1038" y="3500"/>
                    </a:cubicBezTo>
                    <a:cubicBezTo>
                      <a:pt x="1084" y="3223"/>
                      <a:pt x="1150" y="2939"/>
                      <a:pt x="1250" y="2674"/>
                    </a:cubicBezTo>
                    <a:cubicBezTo>
                      <a:pt x="1309" y="2529"/>
                      <a:pt x="1375" y="2383"/>
                      <a:pt x="1448" y="2258"/>
                    </a:cubicBezTo>
                    <a:lnTo>
                      <a:pt x="1448" y="2258"/>
                    </a:lnTo>
                    <a:lnTo>
                      <a:pt x="1124" y="4941"/>
                    </a:lnTo>
                    <a:cubicBezTo>
                      <a:pt x="1104" y="5067"/>
                      <a:pt x="1104" y="5212"/>
                      <a:pt x="1124" y="5351"/>
                    </a:cubicBezTo>
                    <a:cubicBezTo>
                      <a:pt x="1157" y="5629"/>
                      <a:pt x="1256" y="5887"/>
                      <a:pt x="1402" y="6105"/>
                    </a:cubicBezTo>
                    <a:lnTo>
                      <a:pt x="1633" y="10924"/>
                    </a:lnTo>
                    <a:cubicBezTo>
                      <a:pt x="1646" y="11188"/>
                      <a:pt x="1858" y="11399"/>
                      <a:pt x="2122" y="11413"/>
                    </a:cubicBezTo>
                    <a:cubicBezTo>
                      <a:pt x="2130" y="11413"/>
                      <a:pt x="2139" y="11413"/>
                      <a:pt x="2147" y="11413"/>
                    </a:cubicBezTo>
                    <a:cubicBezTo>
                      <a:pt x="2420" y="11413"/>
                      <a:pt x="2645" y="11200"/>
                      <a:pt x="2658" y="10924"/>
                    </a:cubicBezTo>
                    <a:lnTo>
                      <a:pt x="2823" y="7281"/>
                    </a:lnTo>
                    <a:lnTo>
                      <a:pt x="2995" y="10924"/>
                    </a:lnTo>
                    <a:cubicBezTo>
                      <a:pt x="3008" y="11188"/>
                      <a:pt x="3213" y="11399"/>
                      <a:pt x="3484" y="11413"/>
                    </a:cubicBezTo>
                    <a:cubicBezTo>
                      <a:pt x="3492" y="11413"/>
                      <a:pt x="3500" y="11413"/>
                      <a:pt x="3508" y="11413"/>
                    </a:cubicBezTo>
                    <a:cubicBezTo>
                      <a:pt x="3782" y="11413"/>
                      <a:pt x="4006" y="11200"/>
                      <a:pt x="4019" y="10924"/>
                    </a:cubicBezTo>
                    <a:lnTo>
                      <a:pt x="4244" y="6085"/>
                    </a:lnTo>
                    <a:cubicBezTo>
                      <a:pt x="4456" y="5761"/>
                      <a:pt x="4561" y="5358"/>
                      <a:pt x="4515" y="4941"/>
                    </a:cubicBezTo>
                    <a:lnTo>
                      <a:pt x="4191" y="2291"/>
                    </a:lnTo>
                    <a:lnTo>
                      <a:pt x="4191" y="2291"/>
                    </a:lnTo>
                    <a:cubicBezTo>
                      <a:pt x="4257" y="2410"/>
                      <a:pt x="4317" y="2542"/>
                      <a:pt x="4370" y="2674"/>
                    </a:cubicBezTo>
                    <a:cubicBezTo>
                      <a:pt x="4469" y="2939"/>
                      <a:pt x="4535" y="3223"/>
                      <a:pt x="4581" y="3500"/>
                    </a:cubicBezTo>
                    <a:cubicBezTo>
                      <a:pt x="4627" y="3771"/>
                      <a:pt x="4654" y="4036"/>
                      <a:pt x="4660" y="4267"/>
                    </a:cubicBezTo>
                    <a:cubicBezTo>
                      <a:pt x="4674" y="4499"/>
                      <a:pt x="4674" y="4690"/>
                      <a:pt x="4667" y="4822"/>
                    </a:cubicBezTo>
                    <a:cubicBezTo>
                      <a:pt x="4667" y="4961"/>
                      <a:pt x="4660" y="5034"/>
                      <a:pt x="4660" y="5034"/>
                    </a:cubicBezTo>
                    <a:cubicBezTo>
                      <a:pt x="4654" y="5265"/>
                      <a:pt x="4819" y="5464"/>
                      <a:pt x="5050" y="5497"/>
                    </a:cubicBezTo>
                    <a:cubicBezTo>
                      <a:pt x="5067" y="5499"/>
                      <a:pt x="5084" y="5499"/>
                      <a:pt x="5100" y="5499"/>
                    </a:cubicBezTo>
                    <a:cubicBezTo>
                      <a:pt x="5319" y="5499"/>
                      <a:pt x="5515" y="5341"/>
                      <a:pt x="5540" y="5113"/>
                    </a:cubicBezTo>
                    <a:lnTo>
                      <a:pt x="5540" y="5107"/>
                    </a:lnTo>
                    <a:cubicBezTo>
                      <a:pt x="5540" y="5107"/>
                      <a:pt x="5553" y="5027"/>
                      <a:pt x="5566" y="4882"/>
                    </a:cubicBezTo>
                    <a:cubicBezTo>
                      <a:pt x="5586" y="4730"/>
                      <a:pt x="5599" y="4518"/>
                      <a:pt x="5612" y="4261"/>
                    </a:cubicBezTo>
                    <a:cubicBezTo>
                      <a:pt x="5612" y="4234"/>
                      <a:pt x="5612" y="4201"/>
                      <a:pt x="5612" y="4175"/>
                    </a:cubicBezTo>
                    <a:cubicBezTo>
                      <a:pt x="5612" y="4148"/>
                      <a:pt x="5612" y="4115"/>
                      <a:pt x="5612" y="4089"/>
                    </a:cubicBezTo>
                    <a:cubicBezTo>
                      <a:pt x="5659" y="4115"/>
                      <a:pt x="5711" y="4148"/>
                      <a:pt x="5764" y="4175"/>
                    </a:cubicBezTo>
                    <a:lnTo>
                      <a:pt x="4991" y="7711"/>
                    </a:lnTo>
                    <a:cubicBezTo>
                      <a:pt x="4978" y="7784"/>
                      <a:pt x="4991" y="7856"/>
                      <a:pt x="5037" y="7916"/>
                    </a:cubicBezTo>
                    <a:cubicBezTo>
                      <a:pt x="5084" y="7975"/>
                      <a:pt x="5156" y="8009"/>
                      <a:pt x="5229" y="8009"/>
                    </a:cubicBezTo>
                    <a:lnTo>
                      <a:pt x="6022" y="8009"/>
                    </a:lnTo>
                    <a:lnTo>
                      <a:pt x="6174" y="11062"/>
                    </a:lnTo>
                    <a:cubicBezTo>
                      <a:pt x="6187" y="11333"/>
                      <a:pt x="6419" y="11558"/>
                      <a:pt x="6690" y="11565"/>
                    </a:cubicBezTo>
                    <a:cubicBezTo>
                      <a:pt x="6694" y="11565"/>
                      <a:pt x="6698" y="11565"/>
                      <a:pt x="6703" y="11565"/>
                    </a:cubicBezTo>
                    <a:cubicBezTo>
                      <a:pt x="6968" y="11565"/>
                      <a:pt x="7199" y="11362"/>
                      <a:pt x="7225" y="11095"/>
                    </a:cubicBezTo>
                    <a:cubicBezTo>
                      <a:pt x="7232" y="11089"/>
                      <a:pt x="7232" y="11076"/>
                      <a:pt x="7232" y="11062"/>
                    </a:cubicBezTo>
                    <a:lnTo>
                      <a:pt x="7390" y="8009"/>
                    </a:lnTo>
                    <a:lnTo>
                      <a:pt x="7476" y="8009"/>
                    </a:lnTo>
                    <a:lnTo>
                      <a:pt x="7628" y="11062"/>
                    </a:lnTo>
                    <a:cubicBezTo>
                      <a:pt x="7642" y="11333"/>
                      <a:pt x="7873" y="11558"/>
                      <a:pt x="8151" y="11565"/>
                    </a:cubicBezTo>
                    <a:cubicBezTo>
                      <a:pt x="8155" y="11565"/>
                      <a:pt x="8159" y="11565"/>
                      <a:pt x="8163" y="11565"/>
                    </a:cubicBezTo>
                    <a:cubicBezTo>
                      <a:pt x="8422" y="11565"/>
                      <a:pt x="8653" y="11362"/>
                      <a:pt x="8686" y="11095"/>
                    </a:cubicBezTo>
                    <a:cubicBezTo>
                      <a:pt x="8686" y="11089"/>
                      <a:pt x="8686" y="11076"/>
                      <a:pt x="8686" y="11062"/>
                    </a:cubicBezTo>
                    <a:lnTo>
                      <a:pt x="8851" y="8009"/>
                    </a:lnTo>
                    <a:lnTo>
                      <a:pt x="9618" y="8009"/>
                    </a:lnTo>
                    <a:cubicBezTo>
                      <a:pt x="9691" y="8009"/>
                      <a:pt x="9757" y="7975"/>
                      <a:pt x="9803" y="7916"/>
                    </a:cubicBezTo>
                    <a:cubicBezTo>
                      <a:pt x="9856" y="7863"/>
                      <a:pt x="9869" y="7784"/>
                      <a:pt x="9856" y="7711"/>
                    </a:cubicBezTo>
                    <a:lnTo>
                      <a:pt x="8957" y="3454"/>
                    </a:lnTo>
                    <a:lnTo>
                      <a:pt x="8957" y="3110"/>
                    </a:lnTo>
                    <a:cubicBezTo>
                      <a:pt x="9228" y="3758"/>
                      <a:pt x="9334" y="4459"/>
                      <a:pt x="9393" y="5153"/>
                    </a:cubicBezTo>
                    <a:cubicBezTo>
                      <a:pt x="9393" y="5173"/>
                      <a:pt x="9393" y="5186"/>
                      <a:pt x="9393" y="5199"/>
                    </a:cubicBezTo>
                    <a:cubicBezTo>
                      <a:pt x="9413" y="5384"/>
                      <a:pt x="9539" y="5536"/>
                      <a:pt x="9704" y="5589"/>
                    </a:cubicBezTo>
                    <a:lnTo>
                      <a:pt x="9704" y="5596"/>
                    </a:lnTo>
                    <a:cubicBezTo>
                      <a:pt x="9757" y="5682"/>
                      <a:pt x="9823" y="5761"/>
                      <a:pt x="9909" y="5821"/>
                    </a:cubicBezTo>
                    <a:cubicBezTo>
                      <a:pt x="10021" y="5893"/>
                      <a:pt x="10153" y="5933"/>
                      <a:pt x="10286" y="5933"/>
                    </a:cubicBezTo>
                    <a:cubicBezTo>
                      <a:pt x="10306" y="5934"/>
                      <a:pt x="10326" y="5934"/>
                      <a:pt x="10345" y="5934"/>
                    </a:cubicBezTo>
                    <a:cubicBezTo>
                      <a:pt x="10596" y="5934"/>
                      <a:pt x="10846" y="5860"/>
                      <a:pt x="11072" y="5768"/>
                    </a:cubicBezTo>
                    <a:lnTo>
                      <a:pt x="11092" y="6627"/>
                    </a:lnTo>
                    <a:lnTo>
                      <a:pt x="10616" y="8788"/>
                    </a:lnTo>
                    <a:cubicBezTo>
                      <a:pt x="10603" y="8835"/>
                      <a:pt x="10616" y="8888"/>
                      <a:pt x="10649" y="8927"/>
                    </a:cubicBezTo>
                    <a:cubicBezTo>
                      <a:pt x="10682" y="8967"/>
                      <a:pt x="10729" y="8987"/>
                      <a:pt x="10781" y="8987"/>
                    </a:cubicBezTo>
                    <a:lnTo>
                      <a:pt x="11165" y="8987"/>
                    </a:lnTo>
                    <a:lnTo>
                      <a:pt x="11264" y="11109"/>
                    </a:lnTo>
                    <a:cubicBezTo>
                      <a:pt x="11271" y="11281"/>
                      <a:pt x="11416" y="11419"/>
                      <a:pt x="11588" y="11419"/>
                    </a:cubicBezTo>
                    <a:cubicBezTo>
                      <a:pt x="11760" y="11419"/>
                      <a:pt x="11905" y="11281"/>
                      <a:pt x="11918" y="11109"/>
                    </a:cubicBezTo>
                    <a:lnTo>
                      <a:pt x="12024" y="8987"/>
                    </a:lnTo>
                    <a:lnTo>
                      <a:pt x="12057" y="8987"/>
                    </a:lnTo>
                    <a:lnTo>
                      <a:pt x="12163" y="11109"/>
                    </a:lnTo>
                    <a:cubicBezTo>
                      <a:pt x="12170" y="11281"/>
                      <a:pt x="12315" y="11419"/>
                      <a:pt x="12487" y="11419"/>
                    </a:cubicBezTo>
                    <a:cubicBezTo>
                      <a:pt x="12659" y="11419"/>
                      <a:pt x="12804" y="11281"/>
                      <a:pt x="12811" y="11109"/>
                    </a:cubicBezTo>
                    <a:lnTo>
                      <a:pt x="12923" y="8987"/>
                    </a:lnTo>
                    <a:lnTo>
                      <a:pt x="13333" y="8987"/>
                    </a:lnTo>
                    <a:cubicBezTo>
                      <a:pt x="13379" y="8987"/>
                      <a:pt x="13432" y="8967"/>
                      <a:pt x="13459" y="8927"/>
                    </a:cubicBezTo>
                    <a:cubicBezTo>
                      <a:pt x="13492" y="8888"/>
                      <a:pt x="13505" y="8835"/>
                      <a:pt x="13498" y="8788"/>
                    </a:cubicBezTo>
                    <a:lnTo>
                      <a:pt x="13016" y="6627"/>
                    </a:lnTo>
                    <a:lnTo>
                      <a:pt x="13029" y="6303"/>
                    </a:lnTo>
                    <a:cubicBezTo>
                      <a:pt x="13168" y="6667"/>
                      <a:pt x="13214" y="7057"/>
                      <a:pt x="13247" y="7440"/>
                    </a:cubicBezTo>
                    <a:cubicBezTo>
                      <a:pt x="13260" y="7588"/>
                      <a:pt x="13385" y="7698"/>
                      <a:pt x="13526" y="7698"/>
                    </a:cubicBezTo>
                    <a:cubicBezTo>
                      <a:pt x="13530" y="7698"/>
                      <a:pt x="13534" y="7698"/>
                      <a:pt x="13538" y="7698"/>
                    </a:cubicBezTo>
                    <a:cubicBezTo>
                      <a:pt x="13683" y="7691"/>
                      <a:pt x="13802" y="7566"/>
                      <a:pt x="13802" y="7420"/>
                    </a:cubicBezTo>
                    <a:cubicBezTo>
                      <a:pt x="13809" y="7010"/>
                      <a:pt x="13789" y="6607"/>
                      <a:pt x="13697" y="6204"/>
                    </a:cubicBezTo>
                    <a:cubicBezTo>
                      <a:pt x="13538" y="5530"/>
                      <a:pt x="13141" y="4869"/>
                      <a:pt x="12493" y="4558"/>
                    </a:cubicBezTo>
                    <a:cubicBezTo>
                      <a:pt x="12349" y="4487"/>
                      <a:pt x="12198" y="4451"/>
                      <a:pt x="12047" y="4451"/>
                    </a:cubicBezTo>
                    <a:cubicBezTo>
                      <a:pt x="11818" y="4451"/>
                      <a:pt x="11588" y="4535"/>
                      <a:pt x="11376" y="4710"/>
                    </a:cubicBezTo>
                    <a:cubicBezTo>
                      <a:pt x="11204" y="4849"/>
                      <a:pt x="11019" y="4981"/>
                      <a:pt x="10828" y="5093"/>
                    </a:cubicBezTo>
                    <a:cubicBezTo>
                      <a:pt x="10729" y="5153"/>
                      <a:pt x="10623" y="5212"/>
                      <a:pt x="10510" y="5259"/>
                    </a:cubicBezTo>
                    <a:cubicBezTo>
                      <a:pt x="10458" y="5279"/>
                      <a:pt x="10405" y="5298"/>
                      <a:pt x="10352" y="5312"/>
                    </a:cubicBezTo>
                    <a:cubicBezTo>
                      <a:pt x="10325" y="5318"/>
                      <a:pt x="10299" y="5318"/>
                      <a:pt x="10272" y="5318"/>
                    </a:cubicBezTo>
                    <a:cubicBezTo>
                      <a:pt x="10292" y="5272"/>
                      <a:pt x="10299" y="5219"/>
                      <a:pt x="10299" y="5166"/>
                    </a:cubicBezTo>
                    <a:cubicBezTo>
                      <a:pt x="10299" y="4558"/>
                      <a:pt x="10299" y="4492"/>
                      <a:pt x="10292" y="4373"/>
                    </a:cubicBezTo>
                    <a:cubicBezTo>
                      <a:pt x="10246" y="3633"/>
                      <a:pt x="10114" y="2892"/>
                      <a:pt x="9810" y="2205"/>
                    </a:cubicBezTo>
                    <a:cubicBezTo>
                      <a:pt x="9526" y="1550"/>
                      <a:pt x="9063" y="949"/>
                      <a:pt x="8435" y="585"/>
                    </a:cubicBezTo>
                    <a:cubicBezTo>
                      <a:pt x="8157" y="420"/>
                      <a:pt x="7734" y="275"/>
                      <a:pt x="7437" y="275"/>
                    </a:cubicBezTo>
                    <a:cubicBezTo>
                      <a:pt x="7139" y="275"/>
                      <a:pt x="6881" y="341"/>
                      <a:pt x="6597" y="493"/>
                    </a:cubicBezTo>
                    <a:cubicBezTo>
                      <a:pt x="6320" y="638"/>
                      <a:pt x="6042" y="803"/>
                      <a:pt x="5784" y="982"/>
                    </a:cubicBezTo>
                    <a:cubicBezTo>
                      <a:pt x="5546" y="1154"/>
                      <a:pt x="5315" y="1346"/>
                      <a:pt x="5123" y="1564"/>
                    </a:cubicBezTo>
                    <a:lnTo>
                      <a:pt x="5110" y="1564"/>
                    </a:lnTo>
                    <a:cubicBezTo>
                      <a:pt x="5110" y="1564"/>
                      <a:pt x="5024" y="1405"/>
                      <a:pt x="4971" y="1326"/>
                    </a:cubicBezTo>
                    <a:cubicBezTo>
                      <a:pt x="4879" y="1167"/>
                      <a:pt x="4766" y="1022"/>
                      <a:pt x="4654" y="896"/>
                    </a:cubicBezTo>
                    <a:cubicBezTo>
                      <a:pt x="4541" y="764"/>
                      <a:pt x="4422" y="651"/>
                      <a:pt x="4304" y="552"/>
                    </a:cubicBezTo>
                    <a:cubicBezTo>
                      <a:pt x="4059" y="354"/>
                      <a:pt x="3828" y="228"/>
                      <a:pt x="3642" y="156"/>
                    </a:cubicBezTo>
                    <a:cubicBezTo>
                      <a:pt x="3550" y="116"/>
                      <a:pt x="3477" y="90"/>
                      <a:pt x="3418" y="70"/>
                    </a:cubicBezTo>
                    <a:cubicBezTo>
                      <a:pt x="3233" y="20"/>
                      <a:pt x="3038" y="0"/>
                      <a:pt x="2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9" name="Google Shape;259;p39"/>
              <p:cNvSpPr/>
              <p:nvPr/>
            </p:nvSpPr>
            <p:spPr>
              <a:xfrm>
                <a:off x="3399882" y="2040689"/>
                <a:ext cx="66858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3058" extrusionOk="0">
                    <a:moveTo>
                      <a:pt x="1613" y="1"/>
                    </a:moveTo>
                    <a:cubicBezTo>
                      <a:pt x="1118" y="1"/>
                      <a:pt x="644" y="247"/>
                      <a:pt x="358" y="651"/>
                    </a:cubicBezTo>
                    <a:cubicBezTo>
                      <a:pt x="54" y="1094"/>
                      <a:pt x="1" y="1676"/>
                      <a:pt x="219" y="2159"/>
                    </a:cubicBezTo>
                    <a:cubicBezTo>
                      <a:pt x="437" y="2635"/>
                      <a:pt x="893" y="2978"/>
                      <a:pt x="1415" y="3044"/>
                    </a:cubicBezTo>
                    <a:cubicBezTo>
                      <a:pt x="1482" y="3051"/>
                      <a:pt x="1548" y="3058"/>
                      <a:pt x="1607" y="3058"/>
                    </a:cubicBezTo>
                    <a:cubicBezTo>
                      <a:pt x="2136" y="3058"/>
                      <a:pt x="2638" y="2773"/>
                      <a:pt x="2916" y="2324"/>
                    </a:cubicBezTo>
                    <a:cubicBezTo>
                      <a:pt x="3194" y="1868"/>
                      <a:pt x="3207" y="1286"/>
                      <a:pt x="2962" y="810"/>
                    </a:cubicBezTo>
                    <a:cubicBezTo>
                      <a:pt x="2711" y="347"/>
                      <a:pt x="2235" y="37"/>
                      <a:pt x="1706" y="4"/>
                    </a:cubicBezTo>
                    <a:cubicBezTo>
                      <a:pt x="1675" y="2"/>
                      <a:pt x="1644" y="1"/>
                      <a:pt x="16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3200" dirty="0"/>
              <a:t>Enhance Member Engagement</a:t>
            </a:r>
            <a:endParaRPr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866E3-7CE6-4A82-2D2F-95D68E6DCC1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1576" y="1256700"/>
            <a:ext cx="8256286" cy="2714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latinLnBrk="0" hangingPunct="0">
              <a:lnSpc>
                <a:spcPct val="200000"/>
              </a:lnSpc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Content Strategy: </a:t>
            </a:r>
            <a:r>
              <a:rPr lang="en-US" altLang="en-US" dirty="0"/>
              <a:t>Develop a content calendar with relevant, engaging topics, such as grandparenting tips, health advice, and technology tutorials.</a:t>
            </a:r>
          </a:p>
          <a:p>
            <a:pPr marL="285750" lvl="0" indent="-285750" defTabSz="914400" eaLnBrk="0" fontAlgn="base" latinLnBrk="0" hangingPunct="0">
              <a:lnSpc>
                <a:spcPct val="200000"/>
              </a:lnSpc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Community Events: </a:t>
            </a:r>
            <a:r>
              <a:rPr lang="en-US" altLang="en-US" dirty="0"/>
              <a:t>Organize online events, webinars, or virtual meetups tailored to the interests of grandparents, encouraging active participation.</a:t>
            </a:r>
          </a:p>
          <a:p>
            <a:pPr marL="285750" lvl="0" indent="-285750" defTabSz="914400" eaLnBrk="0" fontAlgn="base" latinLnBrk="0" hangingPunct="0">
              <a:lnSpc>
                <a:spcPct val="200000"/>
              </a:lnSpc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Feedback Loop: </a:t>
            </a:r>
            <a:r>
              <a:rPr lang="en-US" altLang="en-US" dirty="0"/>
              <a:t>Regularly solicit feedback from members to understand their needs, preferences, and pain points, and use this information to improve the platform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994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9"/>
          <p:cNvGrpSpPr/>
          <p:nvPr/>
        </p:nvGrpSpPr>
        <p:grpSpPr>
          <a:xfrm>
            <a:off x="8230562" y="117588"/>
            <a:ext cx="717300" cy="717300"/>
            <a:chOff x="8230562" y="117588"/>
            <a:chExt cx="717300" cy="717300"/>
          </a:xfrm>
        </p:grpSpPr>
        <p:sp>
          <p:nvSpPr>
            <p:cNvPr id="245" name="Google Shape;245;p39"/>
            <p:cNvSpPr/>
            <p:nvPr/>
          </p:nvSpPr>
          <p:spPr>
            <a:xfrm>
              <a:off x="8230562" y="117588"/>
              <a:ext cx="717300" cy="717300"/>
            </a:xfrm>
            <a:prstGeom prst="octagon">
              <a:avLst>
                <a:gd name="adj" fmla="val 2928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8268367" y="155436"/>
              <a:ext cx="641700" cy="641700"/>
            </a:xfrm>
            <a:prstGeom prst="octagon">
              <a:avLst>
                <a:gd name="adj" fmla="val 2928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39"/>
            <p:cNvGrpSpPr/>
            <p:nvPr/>
          </p:nvGrpSpPr>
          <p:grpSpPr>
            <a:xfrm>
              <a:off x="8456811" y="334176"/>
              <a:ext cx="264849" cy="284129"/>
              <a:chOff x="5960550" y="2519275"/>
              <a:chExt cx="332850" cy="357125"/>
            </a:xfrm>
          </p:grpSpPr>
          <p:sp>
            <p:nvSpPr>
              <p:cNvPr id="248" name="Google Shape;248;p39"/>
              <p:cNvSpPr/>
              <p:nvPr/>
            </p:nvSpPr>
            <p:spPr>
              <a:xfrm>
                <a:off x="6088300" y="2519275"/>
                <a:ext cx="785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002" extrusionOk="0">
                    <a:moveTo>
                      <a:pt x="1569" y="0"/>
                    </a:moveTo>
                    <a:cubicBezTo>
                      <a:pt x="1047" y="0"/>
                      <a:pt x="553" y="283"/>
                      <a:pt x="285" y="727"/>
                    </a:cubicBezTo>
                    <a:cubicBezTo>
                      <a:pt x="7" y="1183"/>
                      <a:pt x="1" y="1772"/>
                      <a:pt x="265" y="2234"/>
                    </a:cubicBezTo>
                    <a:cubicBezTo>
                      <a:pt x="523" y="2697"/>
                      <a:pt x="1012" y="2995"/>
                      <a:pt x="1541" y="3001"/>
                    </a:cubicBezTo>
                    <a:lnTo>
                      <a:pt x="1574" y="3001"/>
                    </a:lnTo>
                    <a:cubicBezTo>
                      <a:pt x="2096" y="3001"/>
                      <a:pt x="2598" y="2717"/>
                      <a:pt x="2863" y="2268"/>
                    </a:cubicBezTo>
                    <a:cubicBezTo>
                      <a:pt x="3134" y="1805"/>
                      <a:pt x="3140" y="1217"/>
                      <a:pt x="2869" y="754"/>
                    </a:cubicBezTo>
                    <a:cubicBezTo>
                      <a:pt x="2612" y="298"/>
                      <a:pt x="2116" y="7"/>
                      <a:pt x="1587" y="0"/>
                    </a:cubicBezTo>
                    <a:cubicBezTo>
                      <a:pt x="1581" y="0"/>
                      <a:pt x="1575" y="0"/>
                      <a:pt x="1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49" name="Google Shape;249;p39"/>
              <p:cNvSpPr/>
              <p:nvPr/>
            </p:nvSpPr>
            <p:spPr>
              <a:xfrm>
                <a:off x="6223800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91" y="1"/>
                    </a:moveTo>
                    <a:cubicBezTo>
                      <a:pt x="760" y="1"/>
                      <a:pt x="531" y="81"/>
                      <a:pt x="358" y="231"/>
                    </a:cubicBezTo>
                    <a:cubicBezTo>
                      <a:pt x="160" y="396"/>
                      <a:pt x="34" y="641"/>
                      <a:pt x="21" y="905"/>
                    </a:cubicBezTo>
                    <a:cubicBezTo>
                      <a:pt x="1" y="1169"/>
                      <a:pt x="100" y="1427"/>
                      <a:pt x="279" y="1619"/>
                    </a:cubicBezTo>
                    <a:cubicBezTo>
                      <a:pt x="457" y="1811"/>
                      <a:pt x="715" y="1923"/>
                      <a:pt x="979" y="1923"/>
                    </a:cubicBezTo>
                    <a:cubicBezTo>
                      <a:pt x="1435" y="1923"/>
                      <a:pt x="1839" y="1579"/>
                      <a:pt x="1918" y="1130"/>
                    </a:cubicBezTo>
                    <a:cubicBezTo>
                      <a:pt x="1964" y="872"/>
                      <a:pt x="1905" y="594"/>
                      <a:pt x="1739" y="383"/>
                    </a:cubicBezTo>
                    <a:cubicBezTo>
                      <a:pt x="1587" y="178"/>
                      <a:pt x="1349" y="39"/>
                      <a:pt x="1092" y="6"/>
                    </a:cubicBezTo>
                    <a:cubicBezTo>
                      <a:pt x="1058" y="3"/>
                      <a:pt x="1025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0" name="Google Shape;250;p39"/>
              <p:cNvSpPr/>
              <p:nvPr/>
            </p:nvSpPr>
            <p:spPr>
              <a:xfrm>
                <a:off x="5960550" y="2596675"/>
                <a:ext cx="33285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1189" extrusionOk="0">
                    <a:moveTo>
                      <a:pt x="6685" y="0"/>
                    </a:moveTo>
                    <a:cubicBezTo>
                      <a:pt x="6414" y="0"/>
                      <a:pt x="6144" y="68"/>
                      <a:pt x="5891" y="203"/>
                    </a:cubicBezTo>
                    <a:cubicBezTo>
                      <a:pt x="5256" y="540"/>
                      <a:pt x="4747" y="1075"/>
                      <a:pt x="4423" y="1697"/>
                    </a:cubicBezTo>
                    <a:cubicBezTo>
                      <a:pt x="4245" y="2034"/>
                      <a:pt x="4119" y="2384"/>
                      <a:pt x="4027" y="2748"/>
                    </a:cubicBezTo>
                    <a:cubicBezTo>
                      <a:pt x="3927" y="3111"/>
                      <a:pt x="3874" y="3481"/>
                      <a:pt x="3841" y="3851"/>
                    </a:cubicBezTo>
                    <a:cubicBezTo>
                      <a:pt x="3808" y="4189"/>
                      <a:pt x="3808" y="4526"/>
                      <a:pt x="3808" y="4863"/>
                    </a:cubicBezTo>
                    <a:cubicBezTo>
                      <a:pt x="3808" y="4863"/>
                      <a:pt x="3802" y="4869"/>
                      <a:pt x="3802" y="4869"/>
                    </a:cubicBezTo>
                    <a:cubicBezTo>
                      <a:pt x="3802" y="4869"/>
                      <a:pt x="3694" y="4947"/>
                      <a:pt x="3573" y="4947"/>
                    </a:cubicBezTo>
                    <a:cubicBezTo>
                      <a:pt x="3557" y="4947"/>
                      <a:pt x="3540" y="4945"/>
                      <a:pt x="3524" y="4942"/>
                    </a:cubicBezTo>
                    <a:cubicBezTo>
                      <a:pt x="3465" y="4929"/>
                      <a:pt x="3412" y="4909"/>
                      <a:pt x="3359" y="4889"/>
                    </a:cubicBezTo>
                    <a:cubicBezTo>
                      <a:pt x="3247" y="4843"/>
                      <a:pt x="3141" y="4784"/>
                      <a:pt x="3035" y="4717"/>
                    </a:cubicBezTo>
                    <a:cubicBezTo>
                      <a:pt x="2837" y="4605"/>
                      <a:pt x="2652" y="4473"/>
                      <a:pt x="2473" y="4327"/>
                    </a:cubicBezTo>
                    <a:cubicBezTo>
                      <a:pt x="2262" y="4148"/>
                      <a:pt x="2029" y="4065"/>
                      <a:pt x="1796" y="4065"/>
                    </a:cubicBezTo>
                    <a:cubicBezTo>
                      <a:pt x="1643" y="4065"/>
                      <a:pt x="1490" y="4101"/>
                      <a:pt x="1343" y="4169"/>
                    </a:cubicBezTo>
                    <a:cubicBezTo>
                      <a:pt x="675" y="4486"/>
                      <a:pt x="272" y="5160"/>
                      <a:pt x="113" y="5848"/>
                    </a:cubicBezTo>
                    <a:cubicBezTo>
                      <a:pt x="21" y="6258"/>
                      <a:pt x="1" y="6674"/>
                      <a:pt x="1" y="7090"/>
                    </a:cubicBezTo>
                    <a:cubicBezTo>
                      <a:pt x="8" y="7236"/>
                      <a:pt x="127" y="7361"/>
                      <a:pt x="272" y="7375"/>
                    </a:cubicBezTo>
                    <a:cubicBezTo>
                      <a:pt x="276" y="7375"/>
                      <a:pt x="280" y="7375"/>
                      <a:pt x="284" y="7375"/>
                    </a:cubicBezTo>
                    <a:cubicBezTo>
                      <a:pt x="431" y="7375"/>
                      <a:pt x="563" y="7258"/>
                      <a:pt x="569" y="7110"/>
                    </a:cubicBezTo>
                    <a:cubicBezTo>
                      <a:pt x="602" y="6720"/>
                      <a:pt x="655" y="6324"/>
                      <a:pt x="794" y="5953"/>
                    </a:cubicBezTo>
                    <a:lnTo>
                      <a:pt x="807" y="6284"/>
                    </a:lnTo>
                    <a:lnTo>
                      <a:pt x="318" y="8479"/>
                    </a:lnTo>
                    <a:cubicBezTo>
                      <a:pt x="305" y="8531"/>
                      <a:pt x="318" y="8584"/>
                      <a:pt x="351" y="8624"/>
                    </a:cubicBezTo>
                    <a:cubicBezTo>
                      <a:pt x="384" y="8664"/>
                      <a:pt x="437" y="8683"/>
                      <a:pt x="483" y="8683"/>
                    </a:cubicBezTo>
                    <a:lnTo>
                      <a:pt x="887" y="8683"/>
                    </a:lnTo>
                    <a:lnTo>
                      <a:pt x="999" y="10852"/>
                    </a:lnTo>
                    <a:cubicBezTo>
                      <a:pt x="1006" y="11023"/>
                      <a:pt x="1158" y="11162"/>
                      <a:pt x="1330" y="11162"/>
                    </a:cubicBezTo>
                    <a:cubicBezTo>
                      <a:pt x="1501" y="11162"/>
                      <a:pt x="1653" y="11023"/>
                      <a:pt x="1660" y="10852"/>
                    </a:cubicBezTo>
                    <a:lnTo>
                      <a:pt x="1766" y="8683"/>
                    </a:lnTo>
                    <a:lnTo>
                      <a:pt x="1799" y="8683"/>
                    </a:lnTo>
                    <a:lnTo>
                      <a:pt x="1911" y="10852"/>
                    </a:lnTo>
                    <a:cubicBezTo>
                      <a:pt x="1924" y="11023"/>
                      <a:pt x="2070" y="11162"/>
                      <a:pt x="2242" y="11162"/>
                    </a:cubicBezTo>
                    <a:cubicBezTo>
                      <a:pt x="2420" y="11162"/>
                      <a:pt x="2566" y="11023"/>
                      <a:pt x="2579" y="10852"/>
                    </a:cubicBezTo>
                    <a:lnTo>
                      <a:pt x="2678" y="8683"/>
                    </a:lnTo>
                    <a:lnTo>
                      <a:pt x="3088" y="8683"/>
                    </a:lnTo>
                    <a:cubicBezTo>
                      <a:pt x="3134" y="8683"/>
                      <a:pt x="3187" y="8664"/>
                      <a:pt x="3220" y="8624"/>
                    </a:cubicBezTo>
                    <a:cubicBezTo>
                      <a:pt x="3253" y="8584"/>
                      <a:pt x="3266" y="8531"/>
                      <a:pt x="3253" y="8479"/>
                    </a:cubicBezTo>
                    <a:lnTo>
                      <a:pt x="2771" y="6284"/>
                    </a:lnTo>
                    <a:lnTo>
                      <a:pt x="2784" y="5405"/>
                    </a:lnTo>
                    <a:cubicBezTo>
                      <a:pt x="3018" y="5497"/>
                      <a:pt x="3275" y="5578"/>
                      <a:pt x="3528" y="5578"/>
                    </a:cubicBezTo>
                    <a:cubicBezTo>
                      <a:pt x="3546" y="5578"/>
                      <a:pt x="3565" y="5578"/>
                      <a:pt x="3584" y="5577"/>
                    </a:cubicBezTo>
                    <a:cubicBezTo>
                      <a:pt x="3722" y="5570"/>
                      <a:pt x="3855" y="5537"/>
                      <a:pt x="3967" y="5458"/>
                    </a:cubicBezTo>
                    <a:cubicBezTo>
                      <a:pt x="4040" y="5411"/>
                      <a:pt x="4093" y="5352"/>
                      <a:pt x="4145" y="5286"/>
                    </a:cubicBezTo>
                    <a:cubicBezTo>
                      <a:pt x="4172" y="5292"/>
                      <a:pt x="4205" y="5299"/>
                      <a:pt x="4238" y="5299"/>
                    </a:cubicBezTo>
                    <a:cubicBezTo>
                      <a:pt x="4246" y="5300"/>
                      <a:pt x="4254" y="5300"/>
                      <a:pt x="4261" y="5300"/>
                    </a:cubicBezTo>
                    <a:cubicBezTo>
                      <a:pt x="4483" y="5300"/>
                      <a:pt x="4682" y="5119"/>
                      <a:pt x="4701" y="4896"/>
                    </a:cubicBezTo>
                    <a:cubicBezTo>
                      <a:pt x="4707" y="4784"/>
                      <a:pt x="4714" y="4671"/>
                      <a:pt x="4727" y="4559"/>
                    </a:cubicBezTo>
                    <a:cubicBezTo>
                      <a:pt x="4747" y="4387"/>
                      <a:pt x="4773" y="4215"/>
                      <a:pt x="4800" y="4043"/>
                    </a:cubicBezTo>
                    <a:cubicBezTo>
                      <a:pt x="4853" y="3680"/>
                      <a:pt x="4952" y="3323"/>
                      <a:pt x="5078" y="2979"/>
                    </a:cubicBezTo>
                    <a:cubicBezTo>
                      <a:pt x="5111" y="2893"/>
                      <a:pt x="5144" y="2807"/>
                      <a:pt x="5183" y="2728"/>
                    </a:cubicBezTo>
                    <a:lnTo>
                      <a:pt x="5203" y="3785"/>
                    </a:lnTo>
                    <a:lnTo>
                      <a:pt x="4344" y="7632"/>
                    </a:lnTo>
                    <a:cubicBezTo>
                      <a:pt x="4331" y="7718"/>
                      <a:pt x="4350" y="7811"/>
                      <a:pt x="4410" y="7877"/>
                    </a:cubicBezTo>
                    <a:cubicBezTo>
                      <a:pt x="4469" y="7950"/>
                      <a:pt x="4549" y="7989"/>
                      <a:pt x="4641" y="7989"/>
                    </a:cubicBezTo>
                    <a:lnTo>
                      <a:pt x="5315" y="7989"/>
                    </a:lnTo>
                    <a:lnTo>
                      <a:pt x="5448" y="10700"/>
                    </a:lnTo>
                    <a:cubicBezTo>
                      <a:pt x="5461" y="10971"/>
                      <a:pt x="5692" y="11189"/>
                      <a:pt x="5970" y="11189"/>
                    </a:cubicBezTo>
                    <a:cubicBezTo>
                      <a:pt x="5974" y="11189"/>
                      <a:pt x="5978" y="11189"/>
                      <a:pt x="5982" y="11189"/>
                    </a:cubicBezTo>
                    <a:cubicBezTo>
                      <a:pt x="6241" y="11189"/>
                      <a:pt x="6472" y="10973"/>
                      <a:pt x="6485" y="10706"/>
                    </a:cubicBezTo>
                    <a:cubicBezTo>
                      <a:pt x="6485" y="10706"/>
                      <a:pt x="6485" y="10700"/>
                      <a:pt x="6485" y="10700"/>
                    </a:cubicBezTo>
                    <a:lnTo>
                      <a:pt x="6631" y="7989"/>
                    </a:lnTo>
                    <a:lnTo>
                      <a:pt x="6750" y="7989"/>
                    </a:lnTo>
                    <a:lnTo>
                      <a:pt x="6882" y="10700"/>
                    </a:lnTo>
                    <a:cubicBezTo>
                      <a:pt x="6895" y="10971"/>
                      <a:pt x="7127" y="11189"/>
                      <a:pt x="7398" y="11189"/>
                    </a:cubicBezTo>
                    <a:cubicBezTo>
                      <a:pt x="7402" y="11189"/>
                      <a:pt x="7406" y="11189"/>
                      <a:pt x="7410" y="11189"/>
                    </a:cubicBezTo>
                    <a:cubicBezTo>
                      <a:pt x="7675" y="11189"/>
                      <a:pt x="7900" y="10973"/>
                      <a:pt x="7920" y="10706"/>
                    </a:cubicBezTo>
                    <a:cubicBezTo>
                      <a:pt x="7920" y="10706"/>
                      <a:pt x="7920" y="10700"/>
                      <a:pt x="7920" y="10700"/>
                    </a:cubicBezTo>
                    <a:lnTo>
                      <a:pt x="8059" y="7989"/>
                    </a:lnTo>
                    <a:lnTo>
                      <a:pt x="8713" y="7989"/>
                    </a:lnTo>
                    <a:cubicBezTo>
                      <a:pt x="8806" y="7989"/>
                      <a:pt x="8892" y="7950"/>
                      <a:pt x="8944" y="7877"/>
                    </a:cubicBezTo>
                    <a:cubicBezTo>
                      <a:pt x="9004" y="7811"/>
                      <a:pt x="9024" y="7718"/>
                      <a:pt x="9011" y="7626"/>
                    </a:cubicBezTo>
                    <a:lnTo>
                      <a:pt x="8164" y="3766"/>
                    </a:lnTo>
                    <a:lnTo>
                      <a:pt x="8178" y="2728"/>
                    </a:lnTo>
                    <a:cubicBezTo>
                      <a:pt x="8323" y="3071"/>
                      <a:pt x="8422" y="3501"/>
                      <a:pt x="8488" y="3865"/>
                    </a:cubicBezTo>
                    <a:cubicBezTo>
                      <a:pt x="8548" y="4182"/>
                      <a:pt x="8581" y="4506"/>
                      <a:pt x="8607" y="4823"/>
                    </a:cubicBezTo>
                    <a:cubicBezTo>
                      <a:pt x="8607" y="4836"/>
                      <a:pt x="8607" y="4843"/>
                      <a:pt x="8614" y="4850"/>
                    </a:cubicBezTo>
                    <a:cubicBezTo>
                      <a:pt x="8633" y="5073"/>
                      <a:pt x="8825" y="5253"/>
                      <a:pt x="9053" y="5253"/>
                    </a:cubicBezTo>
                    <a:cubicBezTo>
                      <a:pt x="9061" y="5253"/>
                      <a:pt x="9069" y="5253"/>
                      <a:pt x="9077" y="5253"/>
                    </a:cubicBezTo>
                    <a:cubicBezTo>
                      <a:pt x="9096" y="5253"/>
                      <a:pt x="9123" y="5253"/>
                      <a:pt x="9143" y="5246"/>
                    </a:cubicBezTo>
                    <a:cubicBezTo>
                      <a:pt x="9196" y="5332"/>
                      <a:pt x="9255" y="5405"/>
                      <a:pt x="9341" y="5458"/>
                    </a:cubicBezTo>
                    <a:cubicBezTo>
                      <a:pt x="9453" y="5537"/>
                      <a:pt x="9592" y="5570"/>
                      <a:pt x="9724" y="5577"/>
                    </a:cubicBezTo>
                    <a:cubicBezTo>
                      <a:pt x="9744" y="5578"/>
                      <a:pt x="9763" y="5578"/>
                      <a:pt x="9782" y="5578"/>
                    </a:cubicBezTo>
                    <a:cubicBezTo>
                      <a:pt x="10039" y="5578"/>
                      <a:pt x="10290" y="5497"/>
                      <a:pt x="10524" y="5405"/>
                    </a:cubicBezTo>
                    <a:lnTo>
                      <a:pt x="10524" y="5405"/>
                    </a:lnTo>
                    <a:lnTo>
                      <a:pt x="10432" y="7097"/>
                    </a:lnTo>
                    <a:cubicBezTo>
                      <a:pt x="10425" y="7309"/>
                      <a:pt x="10471" y="7494"/>
                      <a:pt x="10564" y="7666"/>
                    </a:cubicBezTo>
                    <a:lnTo>
                      <a:pt x="10716" y="10852"/>
                    </a:lnTo>
                    <a:cubicBezTo>
                      <a:pt x="10729" y="11023"/>
                      <a:pt x="10875" y="11162"/>
                      <a:pt x="11053" y="11162"/>
                    </a:cubicBezTo>
                    <a:cubicBezTo>
                      <a:pt x="11225" y="11162"/>
                      <a:pt x="11370" y="11023"/>
                      <a:pt x="11384" y="10852"/>
                    </a:cubicBezTo>
                    <a:lnTo>
                      <a:pt x="11516" y="8340"/>
                    </a:lnTo>
                    <a:lnTo>
                      <a:pt x="11635" y="10852"/>
                    </a:lnTo>
                    <a:cubicBezTo>
                      <a:pt x="11641" y="11023"/>
                      <a:pt x="11793" y="11162"/>
                      <a:pt x="11965" y="11162"/>
                    </a:cubicBezTo>
                    <a:cubicBezTo>
                      <a:pt x="12137" y="11162"/>
                      <a:pt x="12289" y="11023"/>
                      <a:pt x="12296" y="10852"/>
                    </a:cubicBezTo>
                    <a:lnTo>
                      <a:pt x="12461" y="7659"/>
                    </a:lnTo>
                    <a:cubicBezTo>
                      <a:pt x="12554" y="7487"/>
                      <a:pt x="12587" y="7295"/>
                      <a:pt x="12580" y="7097"/>
                    </a:cubicBezTo>
                    <a:cubicBezTo>
                      <a:pt x="12573" y="7005"/>
                      <a:pt x="12567" y="6912"/>
                      <a:pt x="12560" y="6819"/>
                    </a:cubicBezTo>
                    <a:cubicBezTo>
                      <a:pt x="12547" y="6529"/>
                      <a:pt x="12534" y="6238"/>
                      <a:pt x="12514" y="5953"/>
                    </a:cubicBezTo>
                    <a:lnTo>
                      <a:pt x="12514" y="5953"/>
                    </a:lnTo>
                    <a:cubicBezTo>
                      <a:pt x="12653" y="6324"/>
                      <a:pt x="12706" y="6720"/>
                      <a:pt x="12739" y="7110"/>
                    </a:cubicBezTo>
                    <a:cubicBezTo>
                      <a:pt x="12752" y="7258"/>
                      <a:pt x="12877" y="7375"/>
                      <a:pt x="13024" y="7375"/>
                    </a:cubicBezTo>
                    <a:cubicBezTo>
                      <a:pt x="13028" y="7375"/>
                      <a:pt x="13032" y="7375"/>
                      <a:pt x="13036" y="7375"/>
                    </a:cubicBezTo>
                    <a:cubicBezTo>
                      <a:pt x="13188" y="7361"/>
                      <a:pt x="13307" y="7236"/>
                      <a:pt x="13307" y="7090"/>
                    </a:cubicBezTo>
                    <a:cubicBezTo>
                      <a:pt x="13314" y="6674"/>
                      <a:pt x="13287" y="6258"/>
                      <a:pt x="13195" y="5848"/>
                    </a:cubicBezTo>
                    <a:cubicBezTo>
                      <a:pt x="13036" y="5160"/>
                      <a:pt x="12633" y="4486"/>
                      <a:pt x="11972" y="4169"/>
                    </a:cubicBezTo>
                    <a:cubicBezTo>
                      <a:pt x="11825" y="4101"/>
                      <a:pt x="11672" y="4065"/>
                      <a:pt x="11519" y="4065"/>
                    </a:cubicBezTo>
                    <a:cubicBezTo>
                      <a:pt x="11285" y="4065"/>
                      <a:pt x="11050" y="4148"/>
                      <a:pt x="10835" y="4327"/>
                    </a:cubicBezTo>
                    <a:cubicBezTo>
                      <a:pt x="10663" y="4473"/>
                      <a:pt x="10471" y="4605"/>
                      <a:pt x="10280" y="4717"/>
                    </a:cubicBezTo>
                    <a:cubicBezTo>
                      <a:pt x="10174" y="4784"/>
                      <a:pt x="10062" y="4843"/>
                      <a:pt x="9949" y="4889"/>
                    </a:cubicBezTo>
                    <a:cubicBezTo>
                      <a:pt x="9896" y="4909"/>
                      <a:pt x="9843" y="4929"/>
                      <a:pt x="9791" y="4942"/>
                    </a:cubicBezTo>
                    <a:cubicBezTo>
                      <a:pt x="9753" y="4947"/>
                      <a:pt x="9707" y="4957"/>
                      <a:pt x="9666" y="4957"/>
                    </a:cubicBezTo>
                    <a:cubicBezTo>
                      <a:pt x="9657" y="4957"/>
                      <a:pt x="9647" y="4957"/>
                      <a:pt x="9639" y="4955"/>
                    </a:cubicBezTo>
                    <a:cubicBezTo>
                      <a:pt x="9632" y="4949"/>
                      <a:pt x="9513" y="4869"/>
                      <a:pt x="9513" y="4869"/>
                    </a:cubicBezTo>
                    <a:cubicBezTo>
                      <a:pt x="9506" y="4869"/>
                      <a:pt x="9500" y="4863"/>
                      <a:pt x="9500" y="4863"/>
                    </a:cubicBezTo>
                    <a:cubicBezTo>
                      <a:pt x="9500" y="4850"/>
                      <a:pt x="9500" y="4830"/>
                      <a:pt x="9500" y="4817"/>
                    </a:cubicBezTo>
                    <a:cubicBezTo>
                      <a:pt x="9500" y="4665"/>
                      <a:pt x="9506" y="4512"/>
                      <a:pt x="9500" y="4367"/>
                    </a:cubicBezTo>
                    <a:cubicBezTo>
                      <a:pt x="9500" y="4367"/>
                      <a:pt x="9500" y="4367"/>
                      <a:pt x="9500" y="4354"/>
                    </a:cubicBezTo>
                    <a:cubicBezTo>
                      <a:pt x="9500" y="4345"/>
                      <a:pt x="9500" y="4339"/>
                      <a:pt x="9500" y="4334"/>
                    </a:cubicBezTo>
                    <a:cubicBezTo>
                      <a:pt x="9493" y="3984"/>
                      <a:pt x="9467" y="3633"/>
                      <a:pt x="9414" y="3283"/>
                    </a:cubicBezTo>
                    <a:cubicBezTo>
                      <a:pt x="9354" y="2913"/>
                      <a:pt x="9262" y="2543"/>
                      <a:pt x="9130" y="2186"/>
                    </a:cubicBezTo>
                    <a:cubicBezTo>
                      <a:pt x="8885" y="1505"/>
                      <a:pt x="8469" y="857"/>
                      <a:pt x="7874" y="441"/>
                    </a:cubicBezTo>
                    <a:cubicBezTo>
                      <a:pt x="7748" y="355"/>
                      <a:pt x="7616" y="282"/>
                      <a:pt x="7484" y="209"/>
                    </a:cubicBezTo>
                    <a:cubicBezTo>
                      <a:pt x="7231" y="70"/>
                      <a:pt x="6958" y="0"/>
                      <a:pt x="6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1" name="Google Shape;251;p39"/>
              <p:cNvSpPr/>
              <p:nvPr/>
            </p:nvSpPr>
            <p:spPr>
              <a:xfrm>
                <a:off x="5980875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80" y="1"/>
                    </a:moveTo>
                    <a:cubicBezTo>
                      <a:pt x="947" y="1"/>
                      <a:pt x="913" y="3"/>
                      <a:pt x="880" y="6"/>
                    </a:cubicBezTo>
                    <a:cubicBezTo>
                      <a:pt x="622" y="39"/>
                      <a:pt x="384" y="178"/>
                      <a:pt x="226" y="383"/>
                    </a:cubicBezTo>
                    <a:cubicBezTo>
                      <a:pt x="67" y="594"/>
                      <a:pt x="1" y="872"/>
                      <a:pt x="47" y="1130"/>
                    </a:cubicBezTo>
                    <a:cubicBezTo>
                      <a:pt x="127" y="1579"/>
                      <a:pt x="536" y="1923"/>
                      <a:pt x="992" y="1923"/>
                    </a:cubicBezTo>
                    <a:cubicBezTo>
                      <a:pt x="1257" y="1923"/>
                      <a:pt x="1508" y="1811"/>
                      <a:pt x="1687" y="1619"/>
                    </a:cubicBezTo>
                    <a:cubicBezTo>
                      <a:pt x="1872" y="1427"/>
                      <a:pt x="1964" y="1169"/>
                      <a:pt x="1951" y="905"/>
                    </a:cubicBezTo>
                    <a:cubicBezTo>
                      <a:pt x="1931" y="641"/>
                      <a:pt x="1812" y="396"/>
                      <a:pt x="1614" y="231"/>
                    </a:cubicBezTo>
                    <a:cubicBezTo>
                      <a:pt x="1435" y="81"/>
                      <a:pt x="1210" y="1"/>
                      <a:pt x="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52" name="Google Shape;252;p39"/>
          <p:cNvGrpSpPr/>
          <p:nvPr/>
        </p:nvGrpSpPr>
        <p:grpSpPr>
          <a:xfrm>
            <a:off x="310188" y="183362"/>
            <a:ext cx="805800" cy="805800"/>
            <a:chOff x="310188" y="183362"/>
            <a:chExt cx="805800" cy="805800"/>
          </a:xfrm>
        </p:grpSpPr>
        <p:sp>
          <p:nvSpPr>
            <p:cNvPr id="253" name="Google Shape;253;p39"/>
            <p:cNvSpPr/>
            <p:nvPr/>
          </p:nvSpPr>
          <p:spPr>
            <a:xfrm>
              <a:off x="310188" y="183362"/>
              <a:ext cx="805800" cy="8058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378022" y="251212"/>
              <a:ext cx="670200" cy="670200"/>
            </a:xfrm>
            <a:prstGeom prst="diamond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39"/>
            <p:cNvGrpSpPr/>
            <p:nvPr/>
          </p:nvGrpSpPr>
          <p:grpSpPr>
            <a:xfrm>
              <a:off x="575759" y="440939"/>
              <a:ext cx="274669" cy="290718"/>
              <a:chOff x="3278493" y="2036478"/>
              <a:chExt cx="287883" cy="304704"/>
            </a:xfrm>
          </p:grpSpPr>
          <p:sp>
            <p:nvSpPr>
              <p:cNvPr id="256" name="Google Shape;256;p39"/>
              <p:cNvSpPr/>
              <p:nvPr/>
            </p:nvSpPr>
            <p:spPr>
              <a:xfrm>
                <a:off x="3306178" y="2036478"/>
                <a:ext cx="62042" cy="61896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2969" extrusionOk="0">
                    <a:moveTo>
                      <a:pt x="1488" y="1"/>
                    </a:moveTo>
                    <a:cubicBezTo>
                      <a:pt x="669" y="1"/>
                      <a:pt x="1" y="662"/>
                      <a:pt x="1" y="1481"/>
                    </a:cubicBezTo>
                    <a:cubicBezTo>
                      <a:pt x="1" y="2301"/>
                      <a:pt x="669" y="2969"/>
                      <a:pt x="1488" y="2969"/>
                    </a:cubicBezTo>
                    <a:cubicBezTo>
                      <a:pt x="2308" y="2969"/>
                      <a:pt x="2976" y="2301"/>
                      <a:pt x="2976" y="1481"/>
                    </a:cubicBezTo>
                    <a:cubicBezTo>
                      <a:pt x="2976" y="662"/>
                      <a:pt x="2308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>
                <a:off x="3509431" y="2152218"/>
                <a:ext cx="40277" cy="39172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879" extrusionOk="0">
                    <a:moveTo>
                      <a:pt x="956" y="1"/>
                    </a:moveTo>
                    <a:cubicBezTo>
                      <a:pt x="736" y="1"/>
                      <a:pt x="520" y="79"/>
                      <a:pt x="351" y="219"/>
                    </a:cubicBezTo>
                    <a:cubicBezTo>
                      <a:pt x="153" y="385"/>
                      <a:pt x="34" y="629"/>
                      <a:pt x="21" y="887"/>
                    </a:cubicBezTo>
                    <a:cubicBezTo>
                      <a:pt x="1" y="1145"/>
                      <a:pt x="100" y="1396"/>
                      <a:pt x="272" y="1588"/>
                    </a:cubicBezTo>
                    <a:cubicBezTo>
                      <a:pt x="450" y="1773"/>
                      <a:pt x="702" y="1879"/>
                      <a:pt x="959" y="1879"/>
                    </a:cubicBezTo>
                    <a:cubicBezTo>
                      <a:pt x="1409" y="1879"/>
                      <a:pt x="1805" y="1548"/>
                      <a:pt x="1885" y="1105"/>
                    </a:cubicBezTo>
                    <a:cubicBezTo>
                      <a:pt x="1931" y="847"/>
                      <a:pt x="1865" y="583"/>
                      <a:pt x="1713" y="371"/>
                    </a:cubicBezTo>
                    <a:cubicBezTo>
                      <a:pt x="1554" y="173"/>
                      <a:pt x="1323" y="34"/>
                      <a:pt x="1072" y="8"/>
                    </a:cubicBezTo>
                    <a:cubicBezTo>
                      <a:pt x="1033" y="3"/>
                      <a:pt x="994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8" name="Google Shape;258;p39"/>
              <p:cNvSpPr/>
              <p:nvPr/>
            </p:nvSpPr>
            <p:spPr>
              <a:xfrm>
                <a:off x="3278493" y="2100081"/>
                <a:ext cx="287883" cy="241101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11565" extrusionOk="0">
                    <a:moveTo>
                      <a:pt x="6164" y="2116"/>
                    </a:moveTo>
                    <a:cubicBezTo>
                      <a:pt x="6185" y="2116"/>
                      <a:pt x="6206" y="2117"/>
                      <a:pt x="6227" y="2119"/>
                    </a:cubicBezTo>
                    <a:cubicBezTo>
                      <a:pt x="6505" y="2145"/>
                      <a:pt x="6743" y="2363"/>
                      <a:pt x="6789" y="2641"/>
                    </a:cubicBezTo>
                    <a:cubicBezTo>
                      <a:pt x="6796" y="2694"/>
                      <a:pt x="6796" y="2753"/>
                      <a:pt x="6789" y="2806"/>
                    </a:cubicBezTo>
                    <a:cubicBezTo>
                      <a:pt x="6880" y="2764"/>
                      <a:pt x="6978" y="2741"/>
                      <a:pt x="7078" y="2741"/>
                    </a:cubicBezTo>
                    <a:cubicBezTo>
                      <a:pt x="7167" y="2741"/>
                      <a:pt x="7257" y="2759"/>
                      <a:pt x="7344" y="2800"/>
                    </a:cubicBezTo>
                    <a:lnTo>
                      <a:pt x="8488" y="3315"/>
                    </a:lnTo>
                    <a:cubicBezTo>
                      <a:pt x="8812" y="3467"/>
                      <a:pt x="8950" y="3844"/>
                      <a:pt x="8805" y="4168"/>
                    </a:cubicBezTo>
                    <a:cubicBezTo>
                      <a:pt x="8824" y="4129"/>
                      <a:pt x="8842" y="4091"/>
                      <a:pt x="8847" y="4080"/>
                    </a:cubicBezTo>
                    <a:lnTo>
                      <a:pt x="8847" y="4080"/>
                    </a:lnTo>
                    <a:cubicBezTo>
                      <a:pt x="8843" y="4089"/>
                      <a:pt x="8831" y="4117"/>
                      <a:pt x="8805" y="4175"/>
                    </a:cubicBezTo>
                    <a:cubicBezTo>
                      <a:pt x="8805" y="4175"/>
                      <a:pt x="8805" y="4175"/>
                      <a:pt x="8805" y="4175"/>
                    </a:cubicBezTo>
                    <a:lnTo>
                      <a:pt x="8805" y="4175"/>
                    </a:lnTo>
                    <a:cubicBezTo>
                      <a:pt x="8804" y="4178"/>
                      <a:pt x="8802" y="4181"/>
                      <a:pt x="8801" y="4183"/>
                    </a:cubicBezTo>
                    <a:lnTo>
                      <a:pt x="8801" y="4183"/>
                    </a:lnTo>
                    <a:cubicBezTo>
                      <a:pt x="8693" y="4415"/>
                      <a:pt x="8462" y="4550"/>
                      <a:pt x="8220" y="4550"/>
                    </a:cubicBezTo>
                    <a:cubicBezTo>
                      <a:pt x="8130" y="4550"/>
                      <a:pt x="8039" y="4531"/>
                      <a:pt x="7952" y="4492"/>
                    </a:cubicBezTo>
                    <a:lnTo>
                      <a:pt x="7000" y="4056"/>
                    </a:lnTo>
                    <a:cubicBezTo>
                      <a:pt x="7139" y="3923"/>
                      <a:pt x="7139" y="3685"/>
                      <a:pt x="7000" y="3547"/>
                    </a:cubicBezTo>
                    <a:cubicBezTo>
                      <a:pt x="6941" y="3487"/>
                      <a:pt x="6862" y="3448"/>
                      <a:pt x="6776" y="3441"/>
                    </a:cubicBezTo>
                    <a:cubicBezTo>
                      <a:pt x="6723" y="3441"/>
                      <a:pt x="6670" y="3448"/>
                      <a:pt x="6624" y="3454"/>
                    </a:cubicBezTo>
                    <a:cubicBezTo>
                      <a:pt x="6558" y="3461"/>
                      <a:pt x="6498" y="3461"/>
                      <a:pt x="6439" y="3461"/>
                    </a:cubicBezTo>
                    <a:cubicBezTo>
                      <a:pt x="6432" y="3421"/>
                      <a:pt x="6432" y="3381"/>
                      <a:pt x="6432" y="3342"/>
                    </a:cubicBezTo>
                    <a:cubicBezTo>
                      <a:pt x="6342" y="3388"/>
                      <a:pt x="6245" y="3410"/>
                      <a:pt x="6148" y="3410"/>
                    </a:cubicBezTo>
                    <a:cubicBezTo>
                      <a:pt x="5966" y="3410"/>
                      <a:pt x="5786" y="3332"/>
                      <a:pt x="5665" y="3190"/>
                    </a:cubicBezTo>
                    <a:cubicBezTo>
                      <a:pt x="5507" y="3005"/>
                      <a:pt x="5473" y="2740"/>
                      <a:pt x="5573" y="2522"/>
                    </a:cubicBezTo>
                    <a:lnTo>
                      <a:pt x="5592" y="2482"/>
                    </a:lnTo>
                    <a:cubicBezTo>
                      <a:pt x="5690" y="2257"/>
                      <a:pt x="5917" y="2116"/>
                      <a:pt x="6164" y="2116"/>
                    </a:cubicBezTo>
                    <a:close/>
                    <a:moveTo>
                      <a:pt x="2845" y="0"/>
                    </a:moveTo>
                    <a:cubicBezTo>
                      <a:pt x="2653" y="0"/>
                      <a:pt x="2463" y="20"/>
                      <a:pt x="2287" y="50"/>
                    </a:cubicBezTo>
                    <a:cubicBezTo>
                      <a:pt x="2261" y="57"/>
                      <a:pt x="2235" y="63"/>
                      <a:pt x="2201" y="70"/>
                    </a:cubicBezTo>
                    <a:cubicBezTo>
                      <a:pt x="2142" y="90"/>
                      <a:pt x="2063" y="116"/>
                      <a:pt x="1977" y="156"/>
                    </a:cubicBezTo>
                    <a:cubicBezTo>
                      <a:pt x="1792" y="228"/>
                      <a:pt x="1560" y="354"/>
                      <a:pt x="1316" y="552"/>
                    </a:cubicBezTo>
                    <a:cubicBezTo>
                      <a:pt x="1197" y="651"/>
                      <a:pt x="1078" y="764"/>
                      <a:pt x="965" y="896"/>
                    </a:cubicBezTo>
                    <a:cubicBezTo>
                      <a:pt x="846" y="1022"/>
                      <a:pt x="741" y="1167"/>
                      <a:pt x="648" y="1326"/>
                    </a:cubicBezTo>
                    <a:cubicBezTo>
                      <a:pt x="450" y="1636"/>
                      <a:pt x="304" y="1987"/>
                      <a:pt x="205" y="2344"/>
                    </a:cubicBezTo>
                    <a:cubicBezTo>
                      <a:pt x="106" y="2694"/>
                      <a:pt x="53" y="3051"/>
                      <a:pt x="27" y="3375"/>
                    </a:cubicBezTo>
                    <a:cubicBezTo>
                      <a:pt x="0" y="3705"/>
                      <a:pt x="0" y="4009"/>
                      <a:pt x="7" y="4261"/>
                    </a:cubicBezTo>
                    <a:cubicBezTo>
                      <a:pt x="20" y="4518"/>
                      <a:pt x="33" y="4730"/>
                      <a:pt x="53" y="4882"/>
                    </a:cubicBezTo>
                    <a:cubicBezTo>
                      <a:pt x="66" y="5027"/>
                      <a:pt x="80" y="5107"/>
                      <a:pt x="80" y="5107"/>
                    </a:cubicBezTo>
                    <a:lnTo>
                      <a:pt x="80" y="5113"/>
                    </a:lnTo>
                    <a:cubicBezTo>
                      <a:pt x="105" y="5330"/>
                      <a:pt x="290" y="5497"/>
                      <a:pt x="511" y="5497"/>
                    </a:cubicBezTo>
                    <a:cubicBezTo>
                      <a:pt x="519" y="5497"/>
                      <a:pt x="527" y="5497"/>
                      <a:pt x="536" y="5497"/>
                    </a:cubicBezTo>
                    <a:cubicBezTo>
                      <a:pt x="780" y="5483"/>
                      <a:pt x="965" y="5279"/>
                      <a:pt x="959" y="5034"/>
                    </a:cubicBezTo>
                    <a:cubicBezTo>
                      <a:pt x="959" y="5034"/>
                      <a:pt x="952" y="4961"/>
                      <a:pt x="952" y="4822"/>
                    </a:cubicBezTo>
                    <a:cubicBezTo>
                      <a:pt x="946" y="4690"/>
                      <a:pt x="946" y="4499"/>
                      <a:pt x="959" y="4267"/>
                    </a:cubicBezTo>
                    <a:cubicBezTo>
                      <a:pt x="965" y="4036"/>
                      <a:pt x="992" y="3771"/>
                      <a:pt x="1038" y="3500"/>
                    </a:cubicBezTo>
                    <a:cubicBezTo>
                      <a:pt x="1084" y="3223"/>
                      <a:pt x="1150" y="2939"/>
                      <a:pt x="1250" y="2674"/>
                    </a:cubicBezTo>
                    <a:cubicBezTo>
                      <a:pt x="1309" y="2529"/>
                      <a:pt x="1375" y="2383"/>
                      <a:pt x="1448" y="2258"/>
                    </a:cubicBezTo>
                    <a:lnTo>
                      <a:pt x="1448" y="2258"/>
                    </a:lnTo>
                    <a:lnTo>
                      <a:pt x="1124" y="4941"/>
                    </a:lnTo>
                    <a:cubicBezTo>
                      <a:pt x="1104" y="5067"/>
                      <a:pt x="1104" y="5212"/>
                      <a:pt x="1124" y="5351"/>
                    </a:cubicBezTo>
                    <a:cubicBezTo>
                      <a:pt x="1157" y="5629"/>
                      <a:pt x="1256" y="5887"/>
                      <a:pt x="1402" y="6105"/>
                    </a:cubicBezTo>
                    <a:lnTo>
                      <a:pt x="1633" y="10924"/>
                    </a:lnTo>
                    <a:cubicBezTo>
                      <a:pt x="1646" y="11188"/>
                      <a:pt x="1858" y="11399"/>
                      <a:pt x="2122" y="11413"/>
                    </a:cubicBezTo>
                    <a:cubicBezTo>
                      <a:pt x="2130" y="11413"/>
                      <a:pt x="2139" y="11413"/>
                      <a:pt x="2147" y="11413"/>
                    </a:cubicBezTo>
                    <a:cubicBezTo>
                      <a:pt x="2420" y="11413"/>
                      <a:pt x="2645" y="11200"/>
                      <a:pt x="2658" y="10924"/>
                    </a:cubicBezTo>
                    <a:lnTo>
                      <a:pt x="2823" y="7281"/>
                    </a:lnTo>
                    <a:lnTo>
                      <a:pt x="2995" y="10924"/>
                    </a:lnTo>
                    <a:cubicBezTo>
                      <a:pt x="3008" y="11188"/>
                      <a:pt x="3213" y="11399"/>
                      <a:pt x="3484" y="11413"/>
                    </a:cubicBezTo>
                    <a:cubicBezTo>
                      <a:pt x="3492" y="11413"/>
                      <a:pt x="3500" y="11413"/>
                      <a:pt x="3508" y="11413"/>
                    </a:cubicBezTo>
                    <a:cubicBezTo>
                      <a:pt x="3782" y="11413"/>
                      <a:pt x="4006" y="11200"/>
                      <a:pt x="4019" y="10924"/>
                    </a:cubicBezTo>
                    <a:lnTo>
                      <a:pt x="4244" y="6085"/>
                    </a:lnTo>
                    <a:cubicBezTo>
                      <a:pt x="4456" y="5761"/>
                      <a:pt x="4561" y="5358"/>
                      <a:pt x="4515" y="4941"/>
                    </a:cubicBezTo>
                    <a:lnTo>
                      <a:pt x="4191" y="2291"/>
                    </a:lnTo>
                    <a:lnTo>
                      <a:pt x="4191" y="2291"/>
                    </a:lnTo>
                    <a:cubicBezTo>
                      <a:pt x="4257" y="2410"/>
                      <a:pt x="4317" y="2542"/>
                      <a:pt x="4370" y="2674"/>
                    </a:cubicBezTo>
                    <a:cubicBezTo>
                      <a:pt x="4469" y="2939"/>
                      <a:pt x="4535" y="3223"/>
                      <a:pt x="4581" y="3500"/>
                    </a:cubicBezTo>
                    <a:cubicBezTo>
                      <a:pt x="4627" y="3771"/>
                      <a:pt x="4654" y="4036"/>
                      <a:pt x="4660" y="4267"/>
                    </a:cubicBezTo>
                    <a:cubicBezTo>
                      <a:pt x="4674" y="4499"/>
                      <a:pt x="4674" y="4690"/>
                      <a:pt x="4667" y="4822"/>
                    </a:cubicBezTo>
                    <a:cubicBezTo>
                      <a:pt x="4667" y="4961"/>
                      <a:pt x="4660" y="5034"/>
                      <a:pt x="4660" y="5034"/>
                    </a:cubicBezTo>
                    <a:cubicBezTo>
                      <a:pt x="4654" y="5265"/>
                      <a:pt x="4819" y="5464"/>
                      <a:pt x="5050" y="5497"/>
                    </a:cubicBezTo>
                    <a:cubicBezTo>
                      <a:pt x="5067" y="5499"/>
                      <a:pt x="5084" y="5499"/>
                      <a:pt x="5100" y="5499"/>
                    </a:cubicBezTo>
                    <a:cubicBezTo>
                      <a:pt x="5319" y="5499"/>
                      <a:pt x="5515" y="5341"/>
                      <a:pt x="5540" y="5113"/>
                    </a:cubicBezTo>
                    <a:lnTo>
                      <a:pt x="5540" y="5107"/>
                    </a:lnTo>
                    <a:cubicBezTo>
                      <a:pt x="5540" y="5107"/>
                      <a:pt x="5553" y="5027"/>
                      <a:pt x="5566" y="4882"/>
                    </a:cubicBezTo>
                    <a:cubicBezTo>
                      <a:pt x="5586" y="4730"/>
                      <a:pt x="5599" y="4518"/>
                      <a:pt x="5612" y="4261"/>
                    </a:cubicBezTo>
                    <a:cubicBezTo>
                      <a:pt x="5612" y="4234"/>
                      <a:pt x="5612" y="4201"/>
                      <a:pt x="5612" y="4175"/>
                    </a:cubicBezTo>
                    <a:cubicBezTo>
                      <a:pt x="5612" y="4148"/>
                      <a:pt x="5612" y="4115"/>
                      <a:pt x="5612" y="4089"/>
                    </a:cubicBezTo>
                    <a:cubicBezTo>
                      <a:pt x="5659" y="4115"/>
                      <a:pt x="5711" y="4148"/>
                      <a:pt x="5764" y="4175"/>
                    </a:cubicBezTo>
                    <a:lnTo>
                      <a:pt x="4991" y="7711"/>
                    </a:lnTo>
                    <a:cubicBezTo>
                      <a:pt x="4978" y="7784"/>
                      <a:pt x="4991" y="7856"/>
                      <a:pt x="5037" y="7916"/>
                    </a:cubicBezTo>
                    <a:cubicBezTo>
                      <a:pt x="5084" y="7975"/>
                      <a:pt x="5156" y="8009"/>
                      <a:pt x="5229" y="8009"/>
                    </a:cubicBezTo>
                    <a:lnTo>
                      <a:pt x="6022" y="8009"/>
                    </a:lnTo>
                    <a:lnTo>
                      <a:pt x="6174" y="11062"/>
                    </a:lnTo>
                    <a:cubicBezTo>
                      <a:pt x="6187" y="11333"/>
                      <a:pt x="6419" y="11558"/>
                      <a:pt x="6690" y="11565"/>
                    </a:cubicBezTo>
                    <a:cubicBezTo>
                      <a:pt x="6694" y="11565"/>
                      <a:pt x="6698" y="11565"/>
                      <a:pt x="6703" y="11565"/>
                    </a:cubicBezTo>
                    <a:cubicBezTo>
                      <a:pt x="6968" y="11565"/>
                      <a:pt x="7199" y="11362"/>
                      <a:pt x="7225" y="11095"/>
                    </a:cubicBezTo>
                    <a:cubicBezTo>
                      <a:pt x="7232" y="11089"/>
                      <a:pt x="7232" y="11076"/>
                      <a:pt x="7232" y="11062"/>
                    </a:cubicBezTo>
                    <a:lnTo>
                      <a:pt x="7390" y="8009"/>
                    </a:lnTo>
                    <a:lnTo>
                      <a:pt x="7476" y="8009"/>
                    </a:lnTo>
                    <a:lnTo>
                      <a:pt x="7628" y="11062"/>
                    </a:lnTo>
                    <a:cubicBezTo>
                      <a:pt x="7642" y="11333"/>
                      <a:pt x="7873" y="11558"/>
                      <a:pt x="8151" y="11565"/>
                    </a:cubicBezTo>
                    <a:cubicBezTo>
                      <a:pt x="8155" y="11565"/>
                      <a:pt x="8159" y="11565"/>
                      <a:pt x="8163" y="11565"/>
                    </a:cubicBezTo>
                    <a:cubicBezTo>
                      <a:pt x="8422" y="11565"/>
                      <a:pt x="8653" y="11362"/>
                      <a:pt x="8686" y="11095"/>
                    </a:cubicBezTo>
                    <a:cubicBezTo>
                      <a:pt x="8686" y="11089"/>
                      <a:pt x="8686" y="11076"/>
                      <a:pt x="8686" y="11062"/>
                    </a:cubicBezTo>
                    <a:lnTo>
                      <a:pt x="8851" y="8009"/>
                    </a:lnTo>
                    <a:lnTo>
                      <a:pt x="9618" y="8009"/>
                    </a:lnTo>
                    <a:cubicBezTo>
                      <a:pt x="9691" y="8009"/>
                      <a:pt x="9757" y="7975"/>
                      <a:pt x="9803" y="7916"/>
                    </a:cubicBezTo>
                    <a:cubicBezTo>
                      <a:pt x="9856" y="7863"/>
                      <a:pt x="9869" y="7784"/>
                      <a:pt x="9856" y="7711"/>
                    </a:cubicBezTo>
                    <a:lnTo>
                      <a:pt x="8957" y="3454"/>
                    </a:lnTo>
                    <a:lnTo>
                      <a:pt x="8957" y="3110"/>
                    </a:lnTo>
                    <a:cubicBezTo>
                      <a:pt x="9228" y="3758"/>
                      <a:pt x="9334" y="4459"/>
                      <a:pt x="9393" y="5153"/>
                    </a:cubicBezTo>
                    <a:cubicBezTo>
                      <a:pt x="9393" y="5173"/>
                      <a:pt x="9393" y="5186"/>
                      <a:pt x="9393" y="5199"/>
                    </a:cubicBezTo>
                    <a:cubicBezTo>
                      <a:pt x="9413" y="5384"/>
                      <a:pt x="9539" y="5536"/>
                      <a:pt x="9704" y="5589"/>
                    </a:cubicBezTo>
                    <a:lnTo>
                      <a:pt x="9704" y="5596"/>
                    </a:lnTo>
                    <a:cubicBezTo>
                      <a:pt x="9757" y="5682"/>
                      <a:pt x="9823" y="5761"/>
                      <a:pt x="9909" y="5821"/>
                    </a:cubicBezTo>
                    <a:cubicBezTo>
                      <a:pt x="10021" y="5893"/>
                      <a:pt x="10153" y="5933"/>
                      <a:pt x="10286" y="5933"/>
                    </a:cubicBezTo>
                    <a:cubicBezTo>
                      <a:pt x="10306" y="5934"/>
                      <a:pt x="10326" y="5934"/>
                      <a:pt x="10345" y="5934"/>
                    </a:cubicBezTo>
                    <a:cubicBezTo>
                      <a:pt x="10596" y="5934"/>
                      <a:pt x="10846" y="5860"/>
                      <a:pt x="11072" y="5768"/>
                    </a:cubicBezTo>
                    <a:lnTo>
                      <a:pt x="11092" y="6627"/>
                    </a:lnTo>
                    <a:lnTo>
                      <a:pt x="10616" y="8788"/>
                    </a:lnTo>
                    <a:cubicBezTo>
                      <a:pt x="10603" y="8835"/>
                      <a:pt x="10616" y="8888"/>
                      <a:pt x="10649" y="8927"/>
                    </a:cubicBezTo>
                    <a:cubicBezTo>
                      <a:pt x="10682" y="8967"/>
                      <a:pt x="10729" y="8987"/>
                      <a:pt x="10781" y="8987"/>
                    </a:cubicBezTo>
                    <a:lnTo>
                      <a:pt x="11165" y="8987"/>
                    </a:lnTo>
                    <a:lnTo>
                      <a:pt x="11264" y="11109"/>
                    </a:lnTo>
                    <a:cubicBezTo>
                      <a:pt x="11271" y="11281"/>
                      <a:pt x="11416" y="11419"/>
                      <a:pt x="11588" y="11419"/>
                    </a:cubicBezTo>
                    <a:cubicBezTo>
                      <a:pt x="11760" y="11419"/>
                      <a:pt x="11905" y="11281"/>
                      <a:pt x="11918" y="11109"/>
                    </a:cubicBezTo>
                    <a:lnTo>
                      <a:pt x="12024" y="8987"/>
                    </a:lnTo>
                    <a:lnTo>
                      <a:pt x="12057" y="8987"/>
                    </a:lnTo>
                    <a:lnTo>
                      <a:pt x="12163" y="11109"/>
                    </a:lnTo>
                    <a:cubicBezTo>
                      <a:pt x="12170" y="11281"/>
                      <a:pt x="12315" y="11419"/>
                      <a:pt x="12487" y="11419"/>
                    </a:cubicBezTo>
                    <a:cubicBezTo>
                      <a:pt x="12659" y="11419"/>
                      <a:pt x="12804" y="11281"/>
                      <a:pt x="12811" y="11109"/>
                    </a:cubicBezTo>
                    <a:lnTo>
                      <a:pt x="12923" y="8987"/>
                    </a:lnTo>
                    <a:lnTo>
                      <a:pt x="13333" y="8987"/>
                    </a:lnTo>
                    <a:cubicBezTo>
                      <a:pt x="13379" y="8987"/>
                      <a:pt x="13432" y="8967"/>
                      <a:pt x="13459" y="8927"/>
                    </a:cubicBezTo>
                    <a:cubicBezTo>
                      <a:pt x="13492" y="8888"/>
                      <a:pt x="13505" y="8835"/>
                      <a:pt x="13498" y="8788"/>
                    </a:cubicBezTo>
                    <a:lnTo>
                      <a:pt x="13016" y="6627"/>
                    </a:lnTo>
                    <a:lnTo>
                      <a:pt x="13029" y="6303"/>
                    </a:lnTo>
                    <a:cubicBezTo>
                      <a:pt x="13168" y="6667"/>
                      <a:pt x="13214" y="7057"/>
                      <a:pt x="13247" y="7440"/>
                    </a:cubicBezTo>
                    <a:cubicBezTo>
                      <a:pt x="13260" y="7588"/>
                      <a:pt x="13385" y="7698"/>
                      <a:pt x="13526" y="7698"/>
                    </a:cubicBezTo>
                    <a:cubicBezTo>
                      <a:pt x="13530" y="7698"/>
                      <a:pt x="13534" y="7698"/>
                      <a:pt x="13538" y="7698"/>
                    </a:cubicBezTo>
                    <a:cubicBezTo>
                      <a:pt x="13683" y="7691"/>
                      <a:pt x="13802" y="7566"/>
                      <a:pt x="13802" y="7420"/>
                    </a:cubicBezTo>
                    <a:cubicBezTo>
                      <a:pt x="13809" y="7010"/>
                      <a:pt x="13789" y="6607"/>
                      <a:pt x="13697" y="6204"/>
                    </a:cubicBezTo>
                    <a:cubicBezTo>
                      <a:pt x="13538" y="5530"/>
                      <a:pt x="13141" y="4869"/>
                      <a:pt x="12493" y="4558"/>
                    </a:cubicBezTo>
                    <a:cubicBezTo>
                      <a:pt x="12349" y="4487"/>
                      <a:pt x="12198" y="4451"/>
                      <a:pt x="12047" y="4451"/>
                    </a:cubicBezTo>
                    <a:cubicBezTo>
                      <a:pt x="11818" y="4451"/>
                      <a:pt x="11588" y="4535"/>
                      <a:pt x="11376" y="4710"/>
                    </a:cubicBezTo>
                    <a:cubicBezTo>
                      <a:pt x="11204" y="4849"/>
                      <a:pt x="11019" y="4981"/>
                      <a:pt x="10828" y="5093"/>
                    </a:cubicBezTo>
                    <a:cubicBezTo>
                      <a:pt x="10729" y="5153"/>
                      <a:pt x="10623" y="5212"/>
                      <a:pt x="10510" y="5259"/>
                    </a:cubicBezTo>
                    <a:cubicBezTo>
                      <a:pt x="10458" y="5279"/>
                      <a:pt x="10405" y="5298"/>
                      <a:pt x="10352" y="5312"/>
                    </a:cubicBezTo>
                    <a:cubicBezTo>
                      <a:pt x="10325" y="5318"/>
                      <a:pt x="10299" y="5318"/>
                      <a:pt x="10272" y="5318"/>
                    </a:cubicBezTo>
                    <a:cubicBezTo>
                      <a:pt x="10292" y="5272"/>
                      <a:pt x="10299" y="5219"/>
                      <a:pt x="10299" y="5166"/>
                    </a:cubicBezTo>
                    <a:cubicBezTo>
                      <a:pt x="10299" y="4558"/>
                      <a:pt x="10299" y="4492"/>
                      <a:pt x="10292" y="4373"/>
                    </a:cubicBezTo>
                    <a:cubicBezTo>
                      <a:pt x="10246" y="3633"/>
                      <a:pt x="10114" y="2892"/>
                      <a:pt x="9810" y="2205"/>
                    </a:cubicBezTo>
                    <a:cubicBezTo>
                      <a:pt x="9526" y="1550"/>
                      <a:pt x="9063" y="949"/>
                      <a:pt x="8435" y="585"/>
                    </a:cubicBezTo>
                    <a:cubicBezTo>
                      <a:pt x="8157" y="420"/>
                      <a:pt x="7734" y="275"/>
                      <a:pt x="7437" y="275"/>
                    </a:cubicBezTo>
                    <a:cubicBezTo>
                      <a:pt x="7139" y="275"/>
                      <a:pt x="6881" y="341"/>
                      <a:pt x="6597" y="493"/>
                    </a:cubicBezTo>
                    <a:cubicBezTo>
                      <a:pt x="6320" y="638"/>
                      <a:pt x="6042" y="803"/>
                      <a:pt x="5784" y="982"/>
                    </a:cubicBezTo>
                    <a:cubicBezTo>
                      <a:pt x="5546" y="1154"/>
                      <a:pt x="5315" y="1346"/>
                      <a:pt x="5123" y="1564"/>
                    </a:cubicBezTo>
                    <a:lnTo>
                      <a:pt x="5110" y="1564"/>
                    </a:lnTo>
                    <a:cubicBezTo>
                      <a:pt x="5110" y="1564"/>
                      <a:pt x="5024" y="1405"/>
                      <a:pt x="4971" y="1326"/>
                    </a:cubicBezTo>
                    <a:cubicBezTo>
                      <a:pt x="4879" y="1167"/>
                      <a:pt x="4766" y="1022"/>
                      <a:pt x="4654" y="896"/>
                    </a:cubicBezTo>
                    <a:cubicBezTo>
                      <a:pt x="4541" y="764"/>
                      <a:pt x="4422" y="651"/>
                      <a:pt x="4304" y="552"/>
                    </a:cubicBezTo>
                    <a:cubicBezTo>
                      <a:pt x="4059" y="354"/>
                      <a:pt x="3828" y="228"/>
                      <a:pt x="3642" y="156"/>
                    </a:cubicBezTo>
                    <a:cubicBezTo>
                      <a:pt x="3550" y="116"/>
                      <a:pt x="3477" y="90"/>
                      <a:pt x="3418" y="70"/>
                    </a:cubicBezTo>
                    <a:cubicBezTo>
                      <a:pt x="3233" y="20"/>
                      <a:pt x="3038" y="0"/>
                      <a:pt x="2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9" name="Google Shape;259;p39"/>
              <p:cNvSpPr/>
              <p:nvPr/>
            </p:nvSpPr>
            <p:spPr>
              <a:xfrm>
                <a:off x="3399882" y="2040689"/>
                <a:ext cx="66858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3058" extrusionOk="0">
                    <a:moveTo>
                      <a:pt x="1613" y="1"/>
                    </a:moveTo>
                    <a:cubicBezTo>
                      <a:pt x="1118" y="1"/>
                      <a:pt x="644" y="247"/>
                      <a:pt x="358" y="651"/>
                    </a:cubicBezTo>
                    <a:cubicBezTo>
                      <a:pt x="54" y="1094"/>
                      <a:pt x="1" y="1676"/>
                      <a:pt x="219" y="2159"/>
                    </a:cubicBezTo>
                    <a:cubicBezTo>
                      <a:pt x="437" y="2635"/>
                      <a:pt x="893" y="2978"/>
                      <a:pt x="1415" y="3044"/>
                    </a:cubicBezTo>
                    <a:cubicBezTo>
                      <a:pt x="1482" y="3051"/>
                      <a:pt x="1548" y="3058"/>
                      <a:pt x="1607" y="3058"/>
                    </a:cubicBezTo>
                    <a:cubicBezTo>
                      <a:pt x="2136" y="3058"/>
                      <a:pt x="2638" y="2773"/>
                      <a:pt x="2916" y="2324"/>
                    </a:cubicBezTo>
                    <a:cubicBezTo>
                      <a:pt x="3194" y="1868"/>
                      <a:pt x="3207" y="1286"/>
                      <a:pt x="2962" y="810"/>
                    </a:cubicBezTo>
                    <a:cubicBezTo>
                      <a:pt x="2711" y="347"/>
                      <a:pt x="2235" y="37"/>
                      <a:pt x="1706" y="4"/>
                    </a:cubicBezTo>
                    <a:cubicBezTo>
                      <a:pt x="1675" y="2"/>
                      <a:pt x="1644" y="1"/>
                      <a:pt x="16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Build Strategic Partnerships</a:t>
            </a:r>
            <a:endParaRPr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E34878-FE34-8721-CEEE-DCBA1152AED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55365" y="1254402"/>
            <a:ext cx="7513001" cy="217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b="1" dirty="0"/>
              <a:t>Collaborations: </a:t>
            </a:r>
            <a:r>
              <a:rPr lang="en-US" altLang="en-US" dirty="0"/>
              <a:t>Partner with brands, companies, and organizations that offer products or services relevant to grandparents (e.g., health products, travel agencies, hobby-related services). – </a:t>
            </a:r>
            <a:r>
              <a:rPr lang="en-US" altLang="en-US" dirty="0">
                <a:highlight>
                  <a:srgbClr val="FFFF00"/>
                </a:highlight>
              </a:rPr>
              <a:t>this is ongoing tasks when we launch our website officially.</a:t>
            </a: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b="1" dirty="0"/>
              <a:t>Affiliate Marketing: </a:t>
            </a:r>
            <a:r>
              <a:rPr lang="en-US" altLang="en-US" dirty="0"/>
              <a:t>Establish affiliate partnerships where community members can access special offers or discounts, generating revenue for the platform. </a:t>
            </a:r>
          </a:p>
        </p:txBody>
      </p:sp>
    </p:spTree>
    <p:extLst>
      <p:ext uri="{BB962C8B-B14F-4D97-AF65-F5344CB8AC3E}">
        <p14:creationId xmlns:p14="http://schemas.microsoft.com/office/powerpoint/2010/main" val="58054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9"/>
          <p:cNvGrpSpPr/>
          <p:nvPr/>
        </p:nvGrpSpPr>
        <p:grpSpPr>
          <a:xfrm>
            <a:off x="8230562" y="117588"/>
            <a:ext cx="717300" cy="717300"/>
            <a:chOff x="8230562" y="117588"/>
            <a:chExt cx="717300" cy="717300"/>
          </a:xfrm>
        </p:grpSpPr>
        <p:sp>
          <p:nvSpPr>
            <p:cNvPr id="245" name="Google Shape;245;p39"/>
            <p:cNvSpPr/>
            <p:nvPr/>
          </p:nvSpPr>
          <p:spPr>
            <a:xfrm>
              <a:off x="8230562" y="117588"/>
              <a:ext cx="717300" cy="717300"/>
            </a:xfrm>
            <a:prstGeom prst="octagon">
              <a:avLst>
                <a:gd name="adj" fmla="val 2928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8268367" y="155436"/>
              <a:ext cx="641700" cy="641700"/>
            </a:xfrm>
            <a:prstGeom prst="octagon">
              <a:avLst>
                <a:gd name="adj" fmla="val 2928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39"/>
            <p:cNvGrpSpPr/>
            <p:nvPr/>
          </p:nvGrpSpPr>
          <p:grpSpPr>
            <a:xfrm>
              <a:off x="8456811" y="334176"/>
              <a:ext cx="264849" cy="284129"/>
              <a:chOff x="5960550" y="2519275"/>
              <a:chExt cx="332850" cy="357125"/>
            </a:xfrm>
          </p:grpSpPr>
          <p:sp>
            <p:nvSpPr>
              <p:cNvPr id="248" name="Google Shape;248;p39"/>
              <p:cNvSpPr/>
              <p:nvPr/>
            </p:nvSpPr>
            <p:spPr>
              <a:xfrm>
                <a:off x="6088300" y="2519275"/>
                <a:ext cx="785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002" extrusionOk="0">
                    <a:moveTo>
                      <a:pt x="1569" y="0"/>
                    </a:moveTo>
                    <a:cubicBezTo>
                      <a:pt x="1047" y="0"/>
                      <a:pt x="553" y="283"/>
                      <a:pt x="285" y="727"/>
                    </a:cubicBezTo>
                    <a:cubicBezTo>
                      <a:pt x="7" y="1183"/>
                      <a:pt x="1" y="1772"/>
                      <a:pt x="265" y="2234"/>
                    </a:cubicBezTo>
                    <a:cubicBezTo>
                      <a:pt x="523" y="2697"/>
                      <a:pt x="1012" y="2995"/>
                      <a:pt x="1541" y="3001"/>
                    </a:cubicBezTo>
                    <a:lnTo>
                      <a:pt x="1574" y="3001"/>
                    </a:lnTo>
                    <a:cubicBezTo>
                      <a:pt x="2096" y="3001"/>
                      <a:pt x="2598" y="2717"/>
                      <a:pt x="2863" y="2268"/>
                    </a:cubicBezTo>
                    <a:cubicBezTo>
                      <a:pt x="3134" y="1805"/>
                      <a:pt x="3140" y="1217"/>
                      <a:pt x="2869" y="754"/>
                    </a:cubicBezTo>
                    <a:cubicBezTo>
                      <a:pt x="2612" y="298"/>
                      <a:pt x="2116" y="7"/>
                      <a:pt x="1587" y="0"/>
                    </a:cubicBezTo>
                    <a:cubicBezTo>
                      <a:pt x="1581" y="0"/>
                      <a:pt x="1575" y="0"/>
                      <a:pt x="1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49" name="Google Shape;249;p39"/>
              <p:cNvSpPr/>
              <p:nvPr/>
            </p:nvSpPr>
            <p:spPr>
              <a:xfrm>
                <a:off x="6223800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91" y="1"/>
                    </a:moveTo>
                    <a:cubicBezTo>
                      <a:pt x="760" y="1"/>
                      <a:pt x="531" y="81"/>
                      <a:pt x="358" y="231"/>
                    </a:cubicBezTo>
                    <a:cubicBezTo>
                      <a:pt x="160" y="396"/>
                      <a:pt x="34" y="641"/>
                      <a:pt x="21" y="905"/>
                    </a:cubicBezTo>
                    <a:cubicBezTo>
                      <a:pt x="1" y="1169"/>
                      <a:pt x="100" y="1427"/>
                      <a:pt x="279" y="1619"/>
                    </a:cubicBezTo>
                    <a:cubicBezTo>
                      <a:pt x="457" y="1811"/>
                      <a:pt x="715" y="1923"/>
                      <a:pt x="979" y="1923"/>
                    </a:cubicBezTo>
                    <a:cubicBezTo>
                      <a:pt x="1435" y="1923"/>
                      <a:pt x="1839" y="1579"/>
                      <a:pt x="1918" y="1130"/>
                    </a:cubicBezTo>
                    <a:cubicBezTo>
                      <a:pt x="1964" y="872"/>
                      <a:pt x="1905" y="594"/>
                      <a:pt x="1739" y="383"/>
                    </a:cubicBezTo>
                    <a:cubicBezTo>
                      <a:pt x="1587" y="178"/>
                      <a:pt x="1349" y="39"/>
                      <a:pt x="1092" y="6"/>
                    </a:cubicBezTo>
                    <a:cubicBezTo>
                      <a:pt x="1058" y="3"/>
                      <a:pt x="1025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0" name="Google Shape;250;p39"/>
              <p:cNvSpPr/>
              <p:nvPr/>
            </p:nvSpPr>
            <p:spPr>
              <a:xfrm>
                <a:off x="5960550" y="2596675"/>
                <a:ext cx="33285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1189" extrusionOk="0">
                    <a:moveTo>
                      <a:pt x="6685" y="0"/>
                    </a:moveTo>
                    <a:cubicBezTo>
                      <a:pt x="6414" y="0"/>
                      <a:pt x="6144" y="68"/>
                      <a:pt x="5891" y="203"/>
                    </a:cubicBezTo>
                    <a:cubicBezTo>
                      <a:pt x="5256" y="540"/>
                      <a:pt x="4747" y="1075"/>
                      <a:pt x="4423" y="1697"/>
                    </a:cubicBezTo>
                    <a:cubicBezTo>
                      <a:pt x="4245" y="2034"/>
                      <a:pt x="4119" y="2384"/>
                      <a:pt x="4027" y="2748"/>
                    </a:cubicBezTo>
                    <a:cubicBezTo>
                      <a:pt x="3927" y="3111"/>
                      <a:pt x="3874" y="3481"/>
                      <a:pt x="3841" y="3851"/>
                    </a:cubicBezTo>
                    <a:cubicBezTo>
                      <a:pt x="3808" y="4189"/>
                      <a:pt x="3808" y="4526"/>
                      <a:pt x="3808" y="4863"/>
                    </a:cubicBezTo>
                    <a:cubicBezTo>
                      <a:pt x="3808" y="4863"/>
                      <a:pt x="3802" y="4869"/>
                      <a:pt x="3802" y="4869"/>
                    </a:cubicBezTo>
                    <a:cubicBezTo>
                      <a:pt x="3802" y="4869"/>
                      <a:pt x="3694" y="4947"/>
                      <a:pt x="3573" y="4947"/>
                    </a:cubicBezTo>
                    <a:cubicBezTo>
                      <a:pt x="3557" y="4947"/>
                      <a:pt x="3540" y="4945"/>
                      <a:pt x="3524" y="4942"/>
                    </a:cubicBezTo>
                    <a:cubicBezTo>
                      <a:pt x="3465" y="4929"/>
                      <a:pt x="3412" y="4909"/>
                      <a:pt x="3359" y="4889"/>
                    </a:cubicBezTo>
                    <a:cubicBezTo>
                      <a:pt x="3247" y="4843"/>
                      <a:pt x="3141" y="4784"/>
                      <a:pt x="3035" y="4717"/>
                    </a:cubicBezTo>
                    <a:cubicBezTo>
                      <a:pt x="2837" y="4605"/>
                      <a:pt x="2652" y="4473"/>
                      <a:pt x="2473" y="4327"/>
                    </a:cubicBezTo>
                    <a:cubicBezTo>
                      <a:pt x="2262" y="4148"/>
                      <a:pt x="2029" y="4065"/>
                      <a:pt x="1796" y="4065"/>
                    </a:cubicBezTo>
                    <a:cubicBezTo>
                      <a:pt x="1643" y="4065"/>
                      <a:pt x="1490" y="4101"/>
                      <a:pt x="1343" y="4169"/>
                    </a:cubicBezTo>
                    <a:cubicBezTo>
                      <a:pt x="675" y="4486"/>
                      <a:pt x="272" y="5160"/>
                      <a:pt x="113" y="5848"/>
                    </a:cubicBezTo>
                    <a:cubicBezTo>
                      <a:pt x="21" y="6258"/>
                      <a:pt x="1" y="6674"/>
                      <a:pt x="1" y="7090"/>
                    </a:cubicBezTo>
                    <a:cubicBezTo>
                      <a:pt x="8" y="7236"/>
                      <a:pt x="127" y="7361"/>
                      <a:pt x="272" y="7375"/>
                    </a:cubicBezTo>
                    <a:cubicBezTo>
                      <a:pt x="276" y="7375"/>
                      <a:pt x="280" y="7375"/>
                      <a:pt x="284" y="7375"/>
                    </a:cubicBezTo>
                    <a:cubicBezTo>
                      <a:pt x="431" y="7375"/>
                      <a:pt x="563" y="7258"/>
                      <a:pt x="569" y="7110"/>
                    </a:cubicBezTo>
                    <a:cubicBezTo>
                      <a:pt x="602" y="6720"/>
                      <a:pt x="655" y="6324"/>
                      <a:pt x="794" y="5953"/>
                    </a:cubicBezTo>
                    <a:lnTo>
                      <a:pt x="807" y="6284"/>
                    </a:lnTo>
                    <a:lnTo>
                      <a:pt x="318" y="8479"/>
                    </a:lnTo>
                    <a:cubicBezTo>
                      <a:pt x="305" y="8531"/>
                      <a:pt x="318" y="8584"/>
                      <a:pt x="351" y="8624"/>
                    </a:cubicBezTo>
                    <a:cubicBezTo>
                      <a:pt x="384" y="8664"/>
                      <a:pt x="437" y="8683"/>
                      <a:pt x="483" y="8683"/>
                    </a:cubicBezTo>
                    <a:lnTo>
                      <a:pt x="887" y="8683"/>
                    </a:lnTo>
                    <a:lnTo>
                      <a:pt x="999" y="10852"/>
                    </a:lnTo>
                    <a:cubicBezTo>
                      <a:pt x="1006" y="11023"/>
                      <a:pt x="1158" y="11162"/>
                      <a:pt x="1330" y="11162"/>
                    </a:cubicBezTo>
                    <a:cubicBezTo>
                      <a:pt x="1501" y="11162"/>
                      <a:pt x="1653" y="11023"/>
                      <a:pt x="1660" y="10852"/>
                    </a:cubicBezTo>
                    <a:lnTo>
                      <a:pt x="1766" y="8683"/>
                    </a:lnTo>
                    <a:lnTo>
                      <a:pt x="1799" y="8683"/>
                    </a:lnTo>
                    <a:lnTo>
                      <a:pt x="1911" y="10852"/>
                    </a:lnTo>
                    <a:cubicBezTo>
                      <a:pt x="1924" y="11023"/>
                      <a:pt x="2070" y="11162"/>
                      <a:pt x="2242" y="11162"/>
                    </a:cubicBezTo>
                    <a:cubicBezTo>
                      <a:pt x="2420" y="11162"/>
                      <a:pt x="2566" y="11023"/>
                      <a:pt x="2579" y="10852"/>
                    </a:cubicBezTo>
                    <a:lnTo>
                      <a:pt x="2678" y="8683"/>
                    </a:lnTo>
                    <a:lnTo>
                      <a:pt x="3088" y="8683"/>
                    </a:lnTo>
                    <a:cubicBezTo>
                      <a:pt x="3134" y="8683"/>
                      <a:pt x="3187" y="8664"/>
                      <a:pt x="3220" y="8624"/>
                    </a:cubicBezTo>
                    <a:cubicBezTo>
                      <a:pt x="3253" y="8584"/>
                      <a:pt x="3266" y="8531"/>
                      <a:pt x="3253" y="8479"/>
                    </a:cubicBezTo>
                    <a:lnTo>
                      <a:pt x="2771" y="6284"/>
                    </a:lnTo>
                    <a:lnTo>
                      <a:pt x="2784" y="5405"/>
                    </a:lnTo>
                    <a:cubicBezTo>
                      <a:pt x="3018" y="5497"/>
                      <a:pt x="3275" y="5578"/>
                      <a:pt x="3528" y="5578"/>
                    </a:cubicBezTo>
                    <a:cubicBezTo>
                      <a:pt x="3546" y="5578"/>
                      <a:pt x="3565" y="5578"/>
                      <a:pt x="3584" y="5577"/>
                    </a:cubicBezTo>
                    <a:cubicBezTo>
                      <a:pt x="3722" y="5570"/>
                      <a:pt x="3855" y="5537"/>
                      <a:pt x="3967" y="5458"/>
                    </a:cubicBezTo>
                    <a:cubicBezTo>
                      <a:pt x="4040" y="5411"/>
                      <a:pt x="4093" y="5352"/>
                      <a:pt x="4145" y="5286"/>
                    </a:cubicBezTo>
                    <a:cubicBezTo>
                      <a:pt x="4172" y="5292"/>
                      <a:pt x="4205" y="5299"/>
                      <a:pt x="4238" y="5299"/>
                    </a:cubicBezTo>
                    <a:cubicBezTo>
                      <a:pt x="4246" y="5300"/>
                      <a:pt x="4254" y="5300"/>
                      <a:pt x="4261" y="5300"/>
                    </a:cubicBezTo>
                    <a:cubicBezTo>
                      <a:pt x="4483" y="5300"/>
                      <a:pt x="4682" y="5119"/>
                      <a:pt x="4701" y="4896"/>
                    </a:cubicBezTo>
                    <a:cubicBezTo>
                      <a:pt x="4707" y="4784"/>
                      <a:pt x="4714" y="4671"/>
                      <a:pt x="4727" y="4559"/>
                    </a:cubicBezTo>
                    <a:cubicBezTo>
                      <a:pt x="4747" y="4387"/>
                      <a:pt x="4773" y="4215"/>
                      <a:pt x="4800" y="4043"/>
                    </a:cubicBezTo>
                    <a:cubicBezTo>
                      <a:pt x="4853" y="3680"/>
                      <a:pt x="4952" y="3323"/>
                      <a:pt x="5078" y="2979"/>
                    </a:cubicBezTo>
                    <a:cubicBezTo>
                      <a:pt x="5111" y="2893"/>
                      <a:pt x="5144" y="2807"/>
                      <a:pt x="5183" y="2728"/>
                    </a:cubicBezTo>
                    <a:lnTo>
                      <a:pt x="5203" y="3785"/>
                    </a:lnTo>
                    <a:lnTo>
                      <a:pt x="4344" y="7632"/>
                    </a:lnTo>
                    <a:cubicBezTo>
                      <a:pt x="4331" y="7718"/>
                      <a:pt x="4350" y="7811"/>
                      <a:pt x="4410" y="7877"/>
                    </a:cubicBezTo>
                    <a:cubicBezTo>
                      <a:pt x="4469" y="7950"/>
                      <a:pt x="4549" y="7989"/>
                      <a:pt x="4641" y="7989"/>
                    </a:cubicBezTo>
                    <a:lnTo>
                      <a:pt x="5315" y="7989"/>
                    </a:lnTo>
                    <a:lnTo>
                      <a:pt x="5448" y="10700"/>
                    </a:lnTo>
                    <a:cubicBezTo>
                      <a:pt x="5461" y="10971"/>
                      <a:pt x="5692" y="11189"/>
                      <a:pt x="5970" y="11189"/>
                    </a:cubicBezTo>
                    <a:cubicBezTo>
                      <a:pt x="5974" y="11189"/>
                      <a:pt x="5978" y="11189"/>
                      <a:pt x="5982" y="11189"/>
                    </a:cubicBezTo>
                    <a:cubicBezTo>
                      <a:pt x="6241" y="11189"/>
                      <a:pt x="6472" y="10973"/>
                      <a:pt x="6485" y="10706"/>
                    </a:cubicBezTo>
                    <a:cubicBezTo>
                      <a:pt x="6485" y="10706"/>
                      <a:pt x="6485" y="10700"/>
                      <a:pt x="6485" y="10700"/>
                    </a:cubicBezTo>
                    <a:lnTo>
                      <a:pt x="6631" y="7989"/>
                    </a:lnTo>
                    <a:lnTo>
                      <a:pt x="6750" y="7989"/>
                    </a:lnTo>
                    <a:lnTo>
                      <a:pt x="6882" y="10700"/>
                    </a:lnTo>
                    <a:cubicBezTo>
                      <a:pt x="6895" y="10971"/>
                      <a:pt x="7127" y="11189"/>
                      <a:pt x="7398" y="11189"/>
                    </a:cubicBezTo>
                    <a:cubicBezTo>
                      <a:pt x="7402" y="11189"/>
                      <a:pt x="7406" y="11189"/>
                      <a:pt x="7410" y="11189"/>
                    </a:cubicBezTo>
                    <a:cubicBezTo>
                      <a:pt x="7675" y="11189"/>
                      <a:pt x="7900" y="10973"/>
                      <a:pt x="7920" y="10706"/>
                    </a:cubicBezTo>
                    <a:cubicBezTo>
                      <a:pt x="7920" y="10706"/>
                      <a:pt x="7920" y="10700"/>
                      <a:pt x="7920" y="10700"/>
                    </a:cubicBezTo>
                    <a:lnTo>
                      <a:pt x="8059" y="7989"/>
                    </a:lnTo>
                    <a:lnTo>
                      <a:pt x="8713" y="7989"/>
                    </a:lnTo>
                    <a:cubicBezTo>
                      <a:pt x="8806" y="7989"/>
                      <a:pt x="8892" y="7950"/>
                      <a:pt x="8944" y="7877"/>
                    </a:cubicBezTo>
                    <a:cubicBezTo>
                      <a:pt x="9004" y="7811"/>
                      <a:pt x="9024" y="7718"/>
                      <a:pt x="9011" y="7626"/>
                    </a:cubicBezTo>
                    <a:lnTo>
                      <a:pt x="8164" y="3766"/>
                    </a:lnTo>
                    <a:lnTo>
                      <a:pt x="8178" y="2728"/>
                    </a:lnTo>
                    <a:cubicBezTo>
                      <a:pt x="8323" y="3071"/>
                      <a:pt x="8422" y="3501"/>
                      <a:pt x="8488" y="3865"/>
                    </a:cubicBezTo>
                    <a:cubicBezTo>
                      <a:pt x="8548" y="4182"/>
                      <a:pt x="8581" y="4506"/>
                      <a:pt x="8607" y="4823"/>
                    </a:cubicBezTo>
                    <a:cubicBezTo>
                      <a:pt x="8607" y="4836"/>
                      <a:pt x="8607" y="4843"/>
                      <a:pt x="8614" y="4850"/>
                    </a:cubicBezTo>
                    <a:cubicBezTo>
                      <a:pt x="8633" y="5073"/>
                      <a:pt x="8825" y="5253"/>
                      <a:pt x="9053" y="5253"/>
                    </a:cubicBezTo>
                    <a:cubicBezTo>
                      <a:pt x="9061" y="5253"/>
                      <a:pt x="9069" y="5253"/>
                      <a:pt x="9077" y="5253"/>
                    </a:cubicBezTo>
                    <a:cubicBezTo>
                      <a:pt x="9096" y="5253"/>
                      <a:pt x="9123" y="5253"/>
                      <a:pt x="9143" y="5246"/>
                    </a:cubicBezTo>
                    <a:cubicBezTo>
                      <a:pt x="9196" y="5332"/>
                      <a:pt x="9255" y="5405"/>
                      <a:pt x="9341" y="5458"/>
                    </a:cubicBezTo>
                    <a:cubicBezTo>
                      <a:pt x="9453" y="5537"/>
                      <a:pt x="9592" y="5570"/>
                      <a:pt x="9724" y="5577"/>
                    </a:cubicBezTo>
                    <a:cubicBezTo>
                      <a:pt x="9744" y="5578"/>
                      <a:pt x="9763" y="5578"/>
                      <a:pt x="9782" y="5578"/>
                    </a:cubicBezTo>
                    <a:cubicBezTo>
                      <a:pt x="10039" y="5578"/>
                      <a:pt x="10290" y="5497"/>
                      <a:pt x="10524" y="5405"/>
                    </a:cubicBezTo>
                    <a:lnTo>
                      <a:pt x="10524" y="5405"/>
                    </a:lnTo>
                    <a:lnTo>
                      <a:pt x="10432" y="7097"/>
                    </a:lnTo>
                    <a:cubicBezTo>
                      <a:pt x="10425" y="7309"/>
                      <a:pt x="10471" y="7494"/>
                      <a:pt x="10564" y="7666"/>
                    </a:cubicBezTo>
                    <a:lnTo>
                      <a:pt x="10716" y="10852"/>
                    </a:lnTo>
                    <a:cubicBezTo>
                      <a:pt x="10729" y="11023"/>
                      <a:pt x="10875" y="11162"/>
                      <a:pt x="11053" y="11162"/>
                    </a:cubicBezTo>
                    <a:cubicBezTo>
                      <a:pt x="11225" y="11162"/>
                      <a:pt x="11370" y="11023"/>
                      <a:pt x="11384" y="10852"/>
                    </a:cubicBezTo>
                    <a:lnTo>
                      <a:pt x="11516" y="8340"/>
                    </a:lnTo>
                    <a:lnTo>
                      <a:pt x="11635" y="10852"/>
                    </a:lnTo>
                    <a:cubicBezTo>
                      <a:pt x="11641" y="11023"/>
                      <a:pt x="11793" y="11162"/>
                      <a:pt x="11965" y="11162"/>
                    </a:cubicBezTo>
                    <a:cubicBezTo>
                      <a:pt x="12137" y="11162"/>
                      <a:pt x="12289" y="11023"/>
                      <a:pt x="12296" y="10852"/>
                    </a:cubicBezTo>
                    <a:lnTo>
                      <a:pt x="12461" y="7659"/>
                    </a:lnTo>
                    <a:cubicBezTo>
                      <a:pt x="12554" y="7487"/>
                      <a:pt x="12587" y="7295"/>
                      <a:pt x="12580" y="7097"/>
                    </a:cubicBezTo>
                    <a:cubicBezTo>
                      <a:pt x="12573" y="7005"/>
                      <a:pt x="12567" y="6912"/>
                      <a:pt x="12560" y="6819"/>
                    </a:cubicBezTo>
                    <a:cubicBezTo>
                      <a:pt x="12547" y="6529"/>
                      <a:pt x="12534" y="6238"/>
                      <a:pt x="12514" y="5953"/>
                    </a:cubicBezTo>
                    <a:lnTo>
                      <a:pt x="12514" y="5953"/>
                    </a:lnTo>
                    <a:cubicBezTo>
                      <a:pt x="12653" y="6324"/>
                      <a:pt x="12706" y="6720"/>
                      <a:pt x="12739" y="7110"/>
                    </a:cubicBezTo>
                    <a:cubicBezTo>
                      <a:pt x="12752" y="7258"/>
                      <a:pt x="12877" y="7375"/>
                      <a:pt x="13024" y="7375"/>
                    </a:cubicBezTo>
                    <a:cubicBezTo>
                      <a:pt x="13028" y="7375"/>
                      <a:pt x="13032" y="7375"/>
                      <a:pt x="13036" y="7375"/>
                    </a:cubicBezTo>
                    <a:cubicBezTo>
                      <a:pt x="13188" y="7361"/>
                      <a:pt x="13307" y="7236"/>
                      <a:pt x="13307" y="7090"/>
                    </a:cubicBezTo>
                    <a:cubicBezTo>
                      <a:pt x="13314" y="6674"/>
                      <a:pt x="13287" y="6258"/>
                      <a:pt x="13195" y="5848"/>
                    </a:cubicBezTo>
                    <a:cubicBezTo>
                      <a:pt x="13036" y="5160"/>
                      <a:pt x="12633" y="4486"/>
                      <a:pt x="11972" y="4169"/>
                    </a:cubicBezTo>
                    <a:cubicBezTo>
                      <a:pt x="11825" y="4101"/>
                      <a:pt x="11672" y="4065"/>
                      <a:pt x="11519" y="4065"/>
                    </a:cubicBezTo>
                    <a:cubicBezTo>
                      <a:pt x="11285" y="4065"/>
                      <a:pt x="11050" y="4148"/>
                      <a:pt x="10835" y="4327"/>
                    </a:cubicBezTo>
                    <a:cubicBezTo>
                      <a:pt x="10663" y="4473"/>
                      <a:pt x="10471" y="4605"/>
                      <a:pt x="10280" y="4717"/>
                    </a:cubicBezTo>
                    <a:cubicBezTo>
                      <a:pt x="10174" y="4784"/>
                      <a:pt x="10062" y="4843"/>
                      <a:pt x="9949" y="4889"/>
                    </a:cubicBezTo>
                    <a:cubicBezTo>
                      <a:pt x="9896" y="4909"/>
                      <a:pt x="9843" y="4929"/>
                      <a:pt x="9791" y="4942"/>
                    </a:cubicBezTo>
                    <a:cubicBezTo>
                      <a:pt x="9753" y="4947"/>
                      <a:pt x="9707" y="4957"/>
                      <a:pt x="9666" y="4957"/>
                    </a:cubicBezTo>
                    <a:cubicBezTo>
                      <a:pt x="9657" y="4957"/>
                      <a:pt x="9647" y="4957"/>
                      <a:pt x="9639" y="4955"/>
                    </a:cubicBezTo>
                    <a:cubicBezTo>
                      <a:pt x="9632" y="4949"/>
                      <a:pt x="9513" y="4869"/>
                      <a:pt x="9513" y="4869"/>
                    </a:cubicBezTo>
                    <a:cubicBezTo>
                      <a:pt x="9506" y="4869"/>
                      <a:pt x="9500" y="4863"/>
                      <a:pt x="9500" y="4863"/>
                    </a:cubicBezTo>
                    <a:cubicBezTo>
                      <a:pt x="9500" y="4850"/>
                      <a:pt x="9500" y="4830"/>
                      <a:pt x="9500" y="4817"/>
                    </a:cubicBezTo>
                    <a:cubicBezTo>
                      <a:pt x="9500" y="4665"/>
                      <a:pt x="9506" y="4512"/>
                      <a:pt x="9500" y="4367"/>
                    </a:cubicBezTo>
                    <a:cubicBezTo>
                      <a:pt x="9500" y="4367"/>
                      <a:pt x="9500" y="4367"/>
                      <a:pt x="9500" y="4354"/>
                    </a:cubicBezTo>
                    <a:cubicBezTo>
                      <a:pt x="9500" y="4345"/>
                      <a:pt x="9500" y="4339"/>
                      <a:pt x="9500" y="4334"/>
                    </a:cubicBezTo>
                    <a:cubicBezTo>
                      <a:pt x="9493" y="3984"/>
                      <a:pt x="9467" y="3633"/>
                      <a:pt x="9414" y="3283"/>
                    </a:cubicBezTo>
                    <a:cubicBezTo>
                      <a:pt x="9354" y="2913"/>
                      <a:pt x="9262" y="2543"/>
                      <a:pt x="9130" y="2186"/>
                    </a:cubicBezTo>
                    <a:cubicBezTo>
                      <a:pt x="8885" y="1505"/>
                      <a:pt x="8469" y="857"/>
                      <a:pt x="7874" y="441"/>
                    </a:cubicBezTo>
                    <a:cubicBezTo>
                      <a:pt x="7748" y="355"/>
                      <a:pt x="7616" y="282"/>
                      <a:pt x="7484" y="209"/>
                    </a:cubicBezTo>
                    <a:cubicBezTo>
                      <a:pt x="7231" y="70"/>
                      <a:pt x="6958" y="0"/>
                      <a:pt x="6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1" name="Google Shape;251;p39"/>
              <p:cNvSpPr/>
              <p:nvPr/>
            </p:nvSpPr>
            <p:spPr>
              <a:xfrm>
                <a:off x="5980875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80" y="1"/>
                    </a:moveTo>
                    <a:cubicBezTo>
                      <a:pt x="947" y="1"/>
                      <a:pt x="913" y="3"/>
                      <a:pt x="880" y="6"/>
                    </a:cubicBezTo>
                    <a:cubicBezTo>
                      <a:pt x="622" y="39"/>
                      <a:pt x="384" y="178"/>
                      <a:pt x="226" y="383"/>
                    </a:cubicBezTo>
                    <a:cubicBezTo>
                      <a:pt x="67" y="594"/>
                      <a:pt x="1" y="872"/>
                      <a:pt x="47" y="1130"/>
                    </a:cubicBezTo>
                    <a:cubicBezTo>
                      <a:pt x="127" y="1579"/>
                      <a:pt x="536" y="1923"/>
                      <a:pt x="992" y="1923"/>
                    </a:cubicBezTo>
                    <a:cubicBezTo>
                      <a:pt x="1257" y="1923"/>
                      <a:pt x="1508" y="1811"/>
                      <a:pt x="1687" y="1619"/>
                    </a:cubicBezTo>
                    <a:cubicBezTo>
                      <a:pt x="1872" y="1427"/>
                      <a:pt x="1964" y="1169"/>
                      <a:pt x="1951" y="905"/>
                    </a:cubicBezTo>
                    <a:cubicBezTo>
                      <a:pt x="1931" y="641"/>
                      <a:pt x="1812" y="396"/>
                      <a:pt x="1614" y="231"/>
                    </a:cubicBezTo>
                    <a:cubicBezTo>
                      <a:pt x="1435" y="81"/>
                      <a:pt x="1210" y="1"/>
                      <a:pt x="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52" name="Google Shape;252;p39"/>
          <p:cNvGrpSpPr/>
          <p:nvPr/>
        </p:nvGrpSpPr>
        <p:grpSpPr>
          <a:xfrm>
            <a:off x="310188" y="183362"/>
            <a:ext cx="805800" cy="805800"/>
            <a:chOff x="310188" y="183362"/>
            <a:chExt cx="805800" cy="805800"/>
          </a:xfrm>
        </p:grpSpPr>
        <p:sp>
          <p:nvSpPr>
            <p:cNvPr id="253" name="Google Shape;253;p39"/>
            <p:cNvSpPr/>
            <p:nvPr/>
          </p:nvSpPr>
          <p:spPr>
            <a:xfrm>
              <a:off x="310188" y="183362"/>
              <a:ext cx="805800" cy="8058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378022" y="251212"/>
              <a:ext cx="670200" cy="670200"/>
            </a:xfrm>
            <a:prstGeom prst="diamond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39"/>
            <p:cNvGrpSpPr/>
            <p:nvPr/>
          </p:nvGrpSpPr>
          <p:grpSpPr>
            <a:xfrm>
              <a:off x="575759" y="440939"/>
              <a:ext cx="274669" cy="290718"/>
              <a:chOff x="3278493" y="2036478"/>
              <a:chExt cx="287883" cy="304704"/>
            </a:xfrm>
          </p:grpSpPr>
          <p:sp>
            <p:nvSpPr>
              <p:cNvPr id="256" name="Google Shape;256;p39"/>
              <p:cNvSpPr/>
              <p:nvPr/>
            </p:nvSpPr>
            <p:spPr>
              <a:xfrm>
                <a:off x="3306178" y="2036478"/>
                <a:ext cx="62042" cy="61896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2969" extrusionOk="0">
                    <a:moveTo>
                      <a:pt x="1488" y="1"/>
                    </a:moveTo>
                    <a:cubicBezTo>
                      <a:pt x="669" y="1"/>
                      <a:pt x="1" y="662"/>
                      <a:pt x="1" y="1481"/>
                    </a:cubicBezTo>
                    <a:cubicBezTo>
                      <a:pt x="1" y="2301"/>
                      <a:pt x="669" y="2969"/>
                      <a:pt x="1488" y="2969"/>
                    </a:cubicBezTo>
                    <a:cubicBezTo>
                      <a:pt x="2308" y="2969"/>
                      <a:pt x="2976" y="2301"/>
                      <a:pt x="2976" y="1481"/>
                    </a:cubicBezTo>
                    <a:cubicBezTo>
                      <a:pt x="2976" y="662"/>
                      <a:pt x="2308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>
                <a:off x="3509431" y="2152218"/>
                <a:ext cx="40277" cy="39172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879" extrusionOk="0">
                    <a:moveTo>
                      <a:pt x="956" y="1"/>
                    </a:moveTo>
                    <a:cubicBezTo>
                      <a:pt x="736" y="1"/>
                      <a:pt x="520" y="79"/>
                      <a:pt x="351" y="219"/>
                    </a:cubicBezTo>
                    <a:cubicBezTo>
                      <a:pt x="153" y="385"/>
                      <a:pt x="34" y="629"/>
                      <a:pt x="21" y="887"/>
                    </a:cubicBezTo>
                    <a:cubicBezTo>
                      <a:pt x="1" y="1145"/>
                      <a:pt x="100" y="1396"/>
                      <a:pt x="272" y="1588"/>
                    </a:cubicBezTo>
                    <a:cubicBezTo>
                      <a:pt x="450" y="1773"/>
                      <a:pt x="702" y="1879"/>
                      <a:pt x="959" y="1879"/>
                    </a:cubicBezTo>
                    <a:cubicBezTo>
                      <a:pt x="1409" y="1879"/>
                      <a:pt x="1805" y="1548"/>
                      <a:pt x="1885" y="1105"/>
                    </a:cubicBezTo>
                    <a:cubicBezTo>
                      <a:pt x="1931" y="847"/>
                      <a:pt x="1865" y="583"/>
                      <a:pt x="1713" y="371"/>
                    </a:cubicBezTo>
                    <a:cubicBezTo>
                      <a:pt x="1554" y="173"/>
                      <a:pt x="1323" y="34"/>
                      <a:pt x="1072" y="8"/>
                    </a:cubicBezTo>
                    <a:cubicBezTo>
                      <a:pt x="1033" y="3"/>
                      <a:pt x="994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8" name="Google Shape;258;p39"/>
              <p:cNvSpPr/>
              <p:nvPr/>
            </p:nvSpPr>
            <p:spPr>
              <a:xfrm>
                <a:off x="3278493" y="2100081"/>
                <a:ext cx="287883" cy="241101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11565" extrusionOk="0">
                    <a:moveTo>
                      <a:pt x="6164" y="2116"/>
                    </a:moveTo>
                    <a:cubicBezTo>
                      <a:pt x="6185" y="2116"/>
                      <a:pt x="6206" y="2117"/>
                      <a:pt x="6227" y="2119"/>
                    </a:cubicBezTo>
                    <a:cubicBezTo>
                      <a:pt x="6505" y="2145"/>
                      <a:pt x="6743" y="2363"/>
                      <a:pt x="6789" y="2641"/>
                    </a:cubicBezTo>
                    <a:cubicBezTo>
                      <a:pt x="6796" y="2694"/>
                      <a:pt x="6796" y="2753"/>
                      <a:pt x="6789" y="2806"/>
                    </a:cubicBezTo>
                    <a:cubicBezTo>
                      <a:pt x="6880" y="2764"/>
                      <a:pt x="6978" y="2741"/>
                      <a:pt x="7078" y="2741"/>
                    </a:cubicBezTo>
                    <a:cubicBezTo>
                      <a:pt x="7167" y="2741"/>
                      <a:pt x="7257" y="2759"/>
                      <a:pt x="7344" y="2800"/>
                    </a:cubicBezTo>
                    <a:lnTo>
                      <a:pt x="8488" y="3315"/>
                    </a:lnTo>
                    <a:cubicBezTo>
                      <a:pt x="8812" y="3467"/>
                      <a:pt x="8950" y="3844"/>
                      <a:pt x="8805" y="4168"/>
                    </a:cubicBezTo>
                    <a:cubicBezTo>
                      <a:pt x="8824" y="4129"/>
                      <a:pt x="8842" y="4091"/>
                      <a:pt x="8847" y="4080"/>
                    </a:cubicBezTo>
                    <a:lnTo>
                      <a:pt x="8847" y="4080"/>
                    </a:lnTo>
                    <a:cubicBezTo>
                      <a:pt x="8843" y="4089"/>
                      <a:pt x="8831" y="4117"/>
                      <a:pt x="8805" y="4175"/>
                    </a:cubicBezTo>
                    <a:cubicBezTo>
                      <a:pt x="8805" y="4175"/>
                      <a:pt x="8805" y="4175"/>
                      <a:pt x="8805" y="4175"/>
                    </a:cubicBezTo>
                    <a:lnTo>
                      <a:pt x="8805" y="4175"/>
                    </a:lnTo>
                    <a:cubicBezTo>
                      <a:pt x="8804" y="4178"/>
                      <a:pt x="8802" y="4181"/>
                      <a:pt x="8801" y="4183"/>
                    </a:cubicBezTo>
                    <a:lnTo>
                      <a:pt x="8801" y="4183"/>
                    </a:lnTo>
                    <a:cubicBezTo>
                      <a:pt x="8693" y="4415"/>
                      <a:pt x="8462" y="4550"/>
                      <a:pt x="8220" y="4550"/>
                    </a:cubicBezTo>
                    <a:cubicBezTo>
                      <a:pt x="8130" y="4550"/>
                      <a:pt x="8039" y="4531"/>
                      <a:pt x="7952" y="4492"/>
                    </a:cubicBezTo>
                    <a:lnTo>
                      <a:pt x="7000" y="4056"/>
                    </a:lnTo>
                    <a:cubicBezTo>
                      <a:pt x="7139" y="3923"/>
                      <a:pt x="7139" y="3685"/>
                      <a:pt x="7000" y="3547"/>
                    </a:cubicBezTo>
                    <a:cubicBezTo>
                      <a:pt x="6941" y="3487"/>
                      <a:pt x="6862" y="3448"/>
                      <a:pt x="6776" y="3441"/>
                    </a:cubicBezTo>
                    <a:cubicBezTo>
                      <a:pt x="6723" y="3441"/>
                      <a:pt x="6670" y="3448"/>
                      <a:pt x="6624" y="3454"/>
                    </a:cubicBezTo>
                    <a:cubicBezTo>
                      <a:pt x="6558" y="3461"/>
                      <a:pt x="6498" y="3461"/>
                      <a:pt x="6439" y="3461"/>
                    </a:cubicBezTo>
                    <a:cubicBezTo>
                      <a:pt x="6432" y="3421"/>
                      <a:pt x="6432" y="3381"/>
                      <a:pt x="6432" y="3342"/>
                    </a:cubicBezTo>
                    <a:cubicBezTo>
                      <a:pt x="6342" y="3388"/>
                      <a:pt x="6245" y="3410"/>
                      <a:pt x="6148" y="3410"/>
                    </a:cubicBezTo>
                    <a:cubicBezTo>
                      <a:pt x="5966" y="3410"/>
                      <a:pt x="5786" y="3332"/>
                      <a:pt x="5665" y="3190"/>
                    </a:cubicBezTo>
                    <a:cubicBezTo>
                      <a:pt x="5507" y="3005"/>
                      <a:pt x="5473" y="2740"/>
                      <a:pt x="5573" y="2522"/>
                    </a:cubicBezTo>
                    <a:lnTo>
                      <a:pt x="5592" y="2482"/>
                    </a:lnTo>
                    <a:cubicBezTo>
                      <a:pt x="5690" y="2257"/>
                      <a:pt x="5917" y="2116"/>
                      <a:pt x="6164" y="2116"/>
                    </a:cubicBezTo>
                    <a:close/>
                    <a:moveTo>
                      <a:pt x="2845" y="0"/>
                    </a:moveTo>
                    <a:cubicBezTo>
                      <a:pt x="2653" y="0"/>
                      <a:pt x="2463" y="20"/>
                      <a:pt x="2287" y="50"/>
                    </a:cubicBezTo>
                    <a:cubicBezTo>
                      <a:pt x="2261" y="57"/>
                      <a:pt x="2235" y="63"/>
                      <a:pt x="2201" y="70"/>
                    </a:cubicBezTo>
                    <a:cubicBezTo>
                      <a:pt x="2142" y="90"/>
                      <a:pt x="2063" y="116"/>
                      <a:pt x="1977" y="156"/>
                    </a:cubicBezTo>
                    <a:cubicBezTo>
                      <a:pt x="1792" y="228"/>
                      <a:pt x="1560" y="354"/>
                      <a:pt x="1316" y="552"/>
                    </a:cubicBezTo>
                    <a:cubicBezTo>
                      <a:pt x="1197" y="651"/>
                      <a:pt x="1078" y="764"/>
                      <a:pt x="965" y="896"/>
                    </a:cubicBezTo>
                    <a:cubicBezTo>
                      <a:pt x="846" y="1022"/>
                      <a:pt x="741" y="1167"/>
                      <a:pt x="648" y="1326"/>
                    </a:cubicBezTo>
                    <a:cubicBezTo>
                      <a:pt x="450" y="1636"/>
                      <a:pt x="304" y="1987"/>
                      <a:pt x="205" y="2344"/>
                    </a:cubicBezTo>
                    <a:cubicBezTo>
                      <a:pt x="106" y="2694"/>
                      <a:pt x="53" y="3051"/>
                      <a:pt x="27" y="3375"/>
                    </a:cubicBezTo>
                    <a:cubicBezTo>
                      <a:pt x="0" y="3705"/>
                      <a:pt x="0" y="4009"/>
                      <a:pt x="7" y="4261"/>
                    </a:cubicBezTo>
                    <a:cubicBezTo>
                      <a:pt x="20" y="4518"/>
                      <a:pt x="33" y="4730"/>
                      <a:pt x="53" y="4882"/>
                    </a:cubicBezTo>
                    <a:cubicBezTo>
                      <a:pt x="66" y="5027"/>
                      <a:pt x="80" y="5107"/>
                      <a:pt x="80" y="5107"/>
                    </a:cubicBezTo>
                    <a:lnTo>
                      <a:pt x="80" y="5113"/>
                    </a:lnTo>
                    <a:cubicBezTo>
                      <a:pt x="105" y="5330"/>
                      <a:pt x="290" y="5497"/>
                      <a:pt x="511" y="5497"/>
                    </a:cubicBezTo>
                    <a:cubicBezTo>
                      <a:pt x="519" y="5497"/>
                      <a:pt x="527" y="5497"/>
                      <a:pt x="536" y="5497"/>
                    </a:cubicBezTo>
                    <a:cubicBezTo>
                      <a:pt x="780" y="5483"/>
                      <a:pt x="965" y="5279"/>
                      <a:pt x="959" y="5034"/>
                    </a:cubicBezTo>
                    <a:cubicBezTo>
                      <a:pt x="959" y="5034"/>
                      <a:pt x="952" y="4961"/>
                      <a:pt x="952" y="4822"/>
                    </a:cubicBezTo>
                    <a:cubicBezTo>
                      <a:pt x="946" y="4690"/>
                      <a:pt x="946" y="4499"/>
                      <a:pt x="959" y="4267"/>
                    </a:cubicBezTo>
                    <a:cubicBezTo>
                      <a:pt x="965" y="4036"/>
                      <a:pt x="992" y="3771"/>
                      <a:pt x="1038" y="3500"/>
                    </a:cubicBezTo>
                    <a:cubicBezTo>
                      <a:pt x="1084" y="3223"/>
                      <a:pt x="1150" y="2939"/>
                      <a:pt x="1250" y="2674"/>
                    </a:cubicBezTo>
                    <a:cubicBezTo>
                      <a:pt x="1309" y="2529"/>
                      <a:pt x="1375" y="2383"/>
                      <a:pt x="1448" y="2258"/>
                    </a:cubicBezTo>
                    <a:lnTo>
                      <a:pt x="1448" y="2258"/>
                    </a:lnTo>
                    <a:lnTo>
                      <a:pt x="1124" y="4941"/>
                    </a:lnTo>
                    <a:cubicBezTo>
                      <a:pt x="1104" y="5067"/>
                      <a:pt x="1104" y="5212"/>
                      <a:pt x="1124" y="5351"/>
                    </a:cubicBezTo>
                    <a:cubicBezTo>
                      <a:pt x="1157" y="5629"/>
                      <a:pt x="1256" y="5887"/>
                      <a:pt x="1402" y="6105"/>
                    </a:cubicBezTo>
                    <a:lnTo>
                      <a:pt x="1633" y="10924"/>
                    </a:lnTo>
                    <a:cubicBezTo>
                      <a:pt x="1646" y="11188"/>
                      <a:pt x="1858" y="11399"/>
                      <a:pt x="2122" y="11413"/>
                    </a:cubicBezTo>
                    <a:cubicBezTo>
                      <a:pt x="2130" y="11413"/>
                      <a:pt x="2139" y="11413"/>
                      <a:pt x="2147" y="11413"/>
                    </a:cubicBezTo>
                    <a:cubicBezTo>
                      <a:pt x="2420" y="11413"/>
                      <a:pt x="2645" y="11200"/>
                      <a:pt x="2658" y="10924"/>
                    </a:cubicBezTo>
                    <a:lnTo>
                      <a:pt x="2823" y="7281"/>
                    </a:lnTo>
                    <a:lnTo>
                      <a:pt x="2995" y="10924"/>
                    </a:lnTo>
                    <a:cubicBezTo>
                      <a:pt x="3008" y="11188"/>
                      <a:pt x="3213" y="11399"/>
                      <a:pt x="3484" y="11413"/>
                    </a:cubicBezTo>
                    <a:cubicBezTo>
                      <a:pt x="3492" y="11413"/>
                      <a:pt x="3500" y="11413"/>
                      <a:pt x="3508" y="11413"/>
                    </a:cubicBezTo>
                    <a:cubicBezTo>
                      <a:pt x="3782" y="11413"/>
                      <a:pt x="4006" y="11200"/>
                      <a:pt x="4019" y="10924"/>
                    </a:cubicBezTo>
                    <a:lnTo>
                      <a:pt x="4244" y="6085"/>
                    </a:lnTo>
                    <a:cubicBezTo>
                      <a:pt x="4456" y="5761"/>
                      <a:pt x="4561" y="5358"/>
                      <a:pt x="4515" y="4941"/>
                    </a:cubicBezTo>
                    <a:lnTo>
                      <a:pt x="4191" y="2291"/>
                    </a:lnTo>
                    <a:lnTo>
                      <a:pt x="4191" y="2291"/>
                    </a:lnTo>
                    <a:cubicBezTo>
                      <a:pt x="4257" y="2410"/>
                      <a:pt x="4317" y="2542"/>
                      <a:pt x="4370" y="2674"/>
                    </a:cubicBezTo>
                    <a:cubicBezTo>
                      <a:pt x="4469" y="2939"/>
                      <a:pt x="4535" y="3223"/>
                      <a:pt x="4581" y="3500"/>
                    </a:cubicBezTo>
                    <a:cubicBezTo>
                      <a:pt x="4627" y="3771"/>
                      <a:pt x="4654" y="4036"/>
                      <a:pt x="4660" y="4267"/>
                    </a:cubicBezTo>
                    <a:cubicBezTo>
                      <a:pt x="4674" y="4499"/>
                      <a:pt x="4674" y="4690"/>
                      <a:pt x="4667" y="4822"/>
                    </a:cubicBezTo>
                    <a:cubicBezTo>
                      <a:pt x="4667" y="4961"/>
                      <a:pt x="4660" y="5034"/>
                      <a:pt x="4660" y="5034"/>
                    </a:cubicBezTo>
                    <a:cubicBezTo>
                      <a:pt x="4654" y="5265"/>
                      <a:pt x="4819" y="5464"/>
                      <a:pt x="5050" y="5497"/>
                    </a:cubicBezTo>
                    <a:cubicBezTo>
                      <a:pt x="5067" y="5499"/>
                      <a:pt x="5084" y="5499"/>
                      <a:pt x="5100" y="5499"/>
                    </a:cubicBezTo>
                    <a:cubicBezTo>
                      <a:pt x="5319" y="5499"/>
                      <a:pt x="5515" y="5341"/>
                      <a:pt x="5540" y="5113"/>
                    </a:cubicBezTo>
                    <a:lnTo>
                      <a:pt x="5540" y="5107"/>
                    </a:lnTo>
                    <a:cubicBezTo>
                      <a:pt x="5540" y="5107"/>
                      <a:pt x="5553" y="5027"/>
                      <a:pt x="5566" y="4882"/>
                    </a:cubicBezTo>
                    <a:cubicBezTo>
                      <a:pt x="5586" y="4730"/>
                      <a:pt x="5599" y="4518"/>
                      <a:pt x="5612" y="4261"/>
                    </a:cubicBezTo>
                    <a:cubicBezTo>
                      <a:pt x="5612" y="4234"/>
                      <a:pt x="5612" y="4201"/>
                      <a:pt x="5612" y="4175"/>
                    </a:cubicBezTo>
                    <a:cubicBezTo>
                      <a:pt x="5612" y="4148"/>
                      <a:pt x="5612" y="4115"/>
                      <a:pt x="5612" y="4089"/>
                    </a:cubicBezTo>
                    <a:cubicBezTo>
                      <a:pt x="5659" y="4115"/>
                      <a:pt x="5711" y="4148"/>
                      <a:pt x="5764" y="4175"/>
                    </a:cubicBezTo>
                    <a:lnTo>
                      <a:pt x="4991" y="7711"/>
                    </a:lnTo>
                    <a:cubicBezTo>
                      <a:pt x="4978" y="7784"/>
                      <a:pt x="4991" y="7856"/>
                      <a:pt x="5037" y="7916"/>
                    </a:cubicBezTo>
                    <a:cubicBezTo>
                      <a:pt x="5084" y="7975"/>
                      <a:pt x="5156" y="8009"/>
                      <a:pt x="5229" y="8009"/>
                    </a:cubicBezTo>
                    <a:lnTo>
                      <a:pt x="6022" y="8009"/>
                    </a:lnTo>
                    <a:lnTo>
                      <a:pt x="6174" y="11062"/>
                    </a:lnTo>
                    <a:cubicBezTo>
                      <a:pt x="6187" y="11333"/>
                      <a:pt x="6419" y="11558"/>
                      <a:pt x="6690" y="11565"/>
                    </a:cubicBezTo>
                    <a:cubicBezTo>
                      <a:pt x="6694" y="11565"/>
                      <a:pt x="6698" y="11565"/>
                      <a:pt x="6703" y="11565"/>
                    </a:cubicBezTo>
                    <a:cubicBezTo>
                      <a:pt x="6968" y="11565"/>
                      <a:pt x="7199" y="11362"/>
                      <a:pt x="7225" y="11095"/>
                    </a:cubicBezTo>
                    <a:cubicBezTo>
                      <a:pt x="7232" y="11089"/>
                      <a:pt x="7232" y="11076"/>
                      <a:pt x="7232" y="11062"/>
                    </a:cubicBezTo>
                    <a:lnTo>
                      <a:pt x="7390" y="8009"/>
                    </a:lnTo>
                    <a:lnTo>
                      <a:pt x="7476" y="8009"/>
                    </a:lnTo>
                    <a:lnTo>
                      <a:pt x="7628" y="11062"/>
                    </a:lnTo>
                    <a:cubicBezTo>
                      <a:pt x="7642" y="11333"/>
                      <a:pt x="7873" y="11558"/>
                      <a:pt x="8151" y="11565"/>
                    </a:cubicBezTo>
                    <a:cubicBezTo>
                      <a:pt x="8155" y="11565"/>
                      <a:pt x="8159" y="11565"/>
                      <a:pt x="8163" y="11565"/>
                    </a:cubicBezTo>
                    <a:cubicBezTo>
                      <a:pt x="8422" y="11565"/>
                      <a:pt x="8653" y="11362"/>
                      <a:pt x="8686" y="11095"/>
                    </a:cubicBezTo>
                    <a:cubicBezTo>
                      <a:pt x="8686" y="11089"/>
                      <a:pt x="8686" y="11076"/>
                      <a:pt x="8686" y="11062"/>
                    </a:cubicBezTo>
                    <a:lnTo>
                      <a:pt x="8851" y="8009"/>
                    </a:lnTo>
                    <a:lnTo>
                      <a:pt x="9618" y="8009"/>
                    </a:lnTo>
                    <a:cubicBezTo>
                      <a:pt x="9691" y="8009"/>
                      <a:pt x="9757" y="7975"/>
                      <a:pt x="9803" y="7916"/>
                    </a:cubicBezTo>
                    <a:cubicBezTo>
                      <a:pt x="9856" y="7863"/>
                      <a:pt x="9869" y="7784"/>
                      <a:pt x="9856" y="7711"/>
                    </a:cubicBezTo>
                    <a:lnTo>
                      <a:pt x="8957" y="3454"/>
                    </a:lnTo>
                    <a:lnTo>
                      <a:pt x="8957" y="3110"/>
                    </a:lnTo>
                    <a:cubicBezTo>
                      <a:pt x="9228" y="3758"/>
                      <a:pt x="9334" y="4459"/>
                      <a:pt x="9393" y="5153"/>
                    </a:cubicBezTo>
                    <a:cubicBezTo>
                      <a:pt x="9393" y="5173"/>
                      <a:pt x="9393" y="5186"/>
                      <a:pt x="9393" y="5199"/>
                    </a:cubicBezTo>
                    <a:cubicBezTo>
                      <a:pt x="9413" y="5384"/>
                      <a:pt x="9539" y="5536"/>
                      <a:pt x="9704" y="5589"/>
                    </a:cubicBezTo>
                    <a:lnTo>
                      <a:pt x="9704" y="5596"/>
                    </a:lnTo>
                    <a:cubicBezTo>
                      <a:pt x="9757" y="5682"/>
                      <a:pt x="9823" y="5761"/>
                      <a:pt x="9909" y="5821"/>
                    </a:cubicBezTo>
                    <a:cubicBezTo>
                      <a:pt x="10021" y="5893"/>
                      <a:pt x="10153" y="5933"/>
                      <a:pt x="10286" y="5933"/>
                    </a:cubicBezTo>
                    <a:cubicBezTo>
                      <a:pt x="10306" y="5934"/>
                      <a:pt x="10326" y="5934"/>
                      <a:pt x="10345" y="5934"/>
                    </a:cubicBezTo>
                    <a:cubicBezTo>
                      <a:pt x="10596" y="5934"/>
                      <a:pt x="10846" y="5860"/>
                      <a:pt x="11072" y="5768"/>
                    </a:cubicBezTo>
                    <a:lnTo>
                      <a:pt x="11092" y="6627"/>
                    </a:lnTo>
                    <a:lnTo>
                      <a:pt x="10616" y="8788"/>
                    </a:lnTo>
                    <a:cubicBezTo>
                      <a:pt x="10603" y="8835"/>
                      <a:pt x="10616" y="8888"/>
                      <a:pt x="10649" y="8927"/>
                    </a:cubicBezTo>
                    <a:cubicBezTo>
                      <a:pt x="10682" y="8967"/>
                      <a:pt x="10729" y="8987"/>
                      <a:pt x="10781" y="8987"/>
                    </a:cubicBezTo>
                    <a:lnTo>
                      <a:pt x="11165" y="8987"/>
                    </a:lnTo>
                    <a:lnTo>
                      <a:pt x="11264" y="11109"/>
                    </a:lnTo>
                    <a:cubicBezTo>
                      <a:pt x="11271" y="11281"/>
                      <a:pt x="11416" y="11419"/>
                      <a:pt x="11588" y="11419"/>
                    </a:cubicBezTo>
                    <a:cubicBezTo>
                      <a:pt x="11760" y="11419"/>
                      <a:pt x="11905" y="11281"/>
                      <a:pt x="11918" y="11109"/>
                    </a:cubicBezTo>
                    <a:lnTo>
                      <a:pt x="12024" y="8987"/>
                    </a:lnTo>
                    <a:lnTo>
                      <a:pt x="12057" y="8987"/>
                    </a:lnTo>
                    <a:lnTo>
                      <a:pt x="12163" y="11109"/>
                    </a:lnTo>
                    <a:cubicBezTo>
                      <a:pt x="12170" y="11281"/>
                      <a:pt x="12315" y="11419"/>
                      <a:pt x="12487" y="11419"/>
                    </a:cubicBezTo>
                    <a:cubicBezTo>
                      <a:pt x="12659" y="11419"/>
                      <a:pt x="12804" y="11281"/>
                      <a:pt x="12811" y="11109"/>
                    </a:cubicBezTo>
                    <a:lnTo>
                      <a:pt x="12923" y="8987"/>
                    </a:lnTo>
                    <a:lnTo>
                      <a:pt x="13333" y="8987"/>
                    </a:lnTo>
                    <a:cubicBezTo>
                      <a:pt x="13379" y="8987"/>
                      <a:pt x="13432" y="8967"/>
                      <a:pt x="13459" y="8927"/>
                    </a:cubicBezTo>
                    <a:cubicBezTo>
                      <a:pt x="13492" y="8888"/>
                      <a:pt x="13505" y="8835"/>
                      <a:pt x="13498" y="8788"/>
                    </a:cubicBezTo>
                    <a:lnTo>
                      <a:pt x="13016" y="6627"/>
                    </a:lnTo>
                    <a:lnTo>
                      <a:pt x="13029" y="6303"/>
                    </a:lnTo>
                    <a:cubicBezTo>
                      <a:pt x="13168" y="6667"/>
                      <a:pt x="13214" y="7057"/>
                      <a:pt x="13247" y="7440"/>
                    </a:cubicBezTo>
                    <a:cubicBezTo>
                      <a:pt x="13260" y="7588"/>
                      <a:pt x="13385" y="7698"/>
                      <a:pt x="13526" y="7698"/>
                    </a:cubicBezTo>
                    <a:cubicBezTo>
                      <a:pt x="13530" y="7698"/>
                      <a:pt x="13534" y="7698"/>
                      <a:pt x="13538" y="7698"/>
                    </a:cubicBezTo>
                    <a:cubicBezTo>
                      <a:pt x="13683" y="7691"/>
                      <a:pt x="13802" y="7566"/>
                      <a:pt x="13802" y="7420"/>
                    </a:cubicBezTo>
                    <a:cubicBezTo>
                      <a:pt x="13809" y="7010"/>
                      <a:pt x="13789" y="6607"/>
                      <a:pt x="13697" y="6204"/>
                    </a:cubicBezTo>
                    <a:cubicBezTo>
                      <a:pt x="13538" y="5530"/>
                      <a:pt x="13141" y="4869"/>
                      <a:pt x="12493" y="4558"/>
                    </a:cubicBezTo>
                    <a:cubicBezTo>
                      <a:pt x="12349" y="4487"/>
                      <a:pt x="12198" y="4451"/>
                      <a:pt x="12047" y="4451"/>
                    </a:cubicBezTo>
                    <a:cubicBezTo>
                      <a:pt x="11818" y="4451"/>
                      <a:pt x="11588" y="4535"/>
                      <a:pt x="11376" y="4710"/>
                    </a:cubicBezTo>
                    <a:cubicBezTo>
                      <a:pt x="11204" y="4849"/>
                      <a:pt x="11019" y="4981"/>
                      <a:pt x="10828" y="5093"/>
                    </a:cubicBezTo>
                    <a:cubicBezTo>
                      <a:pt x="10729" y="5153"/>
                      <a:pt x="10623" y="5212"/>
                      <a:pt x="10510" y="5259"/>
                    </a:cubicBezTo>
                    <a:cubicBezTo>
                      <a:pt x="10458" y="5279"/>
                      <a:pt x="10405" y="5298"/>
                      <a:pt x="10352" y="5312"/>
                    </a:cubicBezTo>
                    <a:cubicBezTo>
                      <a:pt x="10325" y="5318"/>
                      <a:pt x="10299" y="5318"/>
                      <a:pt x="10272" y="5318"/>
                    </a:cubicBezTo>
                    <a:cubicBezTo>
                      <a:pt x="10292" y="5272"/>
                      <a:pt x="10299" y="5219"/>
                      <a:pt x="10299" y="5166"/>
                    </a:cubicBezTo>
                    <a:cubicBezTo>
                      <a:pt x="10299" y="4558"/>
                      <a:pt x="10299" y="4492"/>
                      <a:pt x="10292" y="4373"/>
                    </a:cubicBezTo>
                    <a:cubicBezTo>
                      <a:pt x="10246" y="3633"/>
                      <a:pt x="10114" y="2892"/>
                      <a:pt x="9810" y="2205"/>
                    </a:cubicBezTo>
                    <a:cubicBezTo>
                      <a:pt x="9526" y="1550"/>
                      <a:pt x="9063" y="949"/>
                      <a:pt x="8435" y="585"/>
                    </a:cubicBezTo>
                    <a:cubicBezTo>
                      <a:pt x="8157" y="420"/>
                      <a:pt x="7734" y="275"/>
                      <a:pt x="7437" y="275"/>
                    </a:cubicBezTo>
                    <a:cubicBezTo>
                      <a:pt x="7139" y="275"/>
                      <a:pt x="6881" y="341"/>
                      <a:pt x="6597" y="493"/>
                    </a:cubicBezTo>
                    <a:cubicBezTo>
                      <a:pt x="6320" y="638"/>
                      <a:pt x="6042" y="803"/>
                      <a:pt x="5784" y="982"/>
                    </a:cubicBezTo>
                    <a:cubicBezTo>
                      <a:pt x="5546" y="1154"/>
                      <a:pt x="5315" y="1346"/>
                      <a:pt x="5123" y="1564"/>
                    </a:cubicBezTo>
                    <a:lnTo>
                      <a:pt x="5110" y="1564"/>
                    </a:lnTo>
                    <a:cubicBezTo>
                      <a:pt x="5110" y="1564"/>
                      <a:pt x="5024" y="1405"/>
                      <a:pt x="4971" y="1326"/>
                    </a:cubicBezTo>
                    <a:cubicBezTo>
                      <a:pt x="4879" y="1167"/>
                      <a:pt x="4766" y="1022"/>
                      <a:pt x="4654" y="896"/>
                    </a:cubicBezTo>
                    <a:cubicBezTo>
                      <a:pt x="4541" y="764"/>
                      <a:pt x="4422" y="651"/>
                      <a:pt x="4304" y="552"/>
                    </a:cubicBezTo>
                    <a:cubicBezTo>
                      <a:pt x="4059" y="354"/>
                      <a:pt x="3828" y="228"/>
                      <a:pt x="3642" y="156"/>
                    </a:cubicBezTo>
                    <a:cubicBezTo>
                      <a:pt x="3550" y="116"/>
                      <a:pt x="3477" y="90"/>
                      <a:pt x="3418" y="70"/>
                    </a:cubicBezTo>
                    <a:cubicBezTo>
                      <a:pt x="3233" y="20"/>
                      <a:pt x="3038" y="0"/>
                      <a:pt x="2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9" name="Google Shape;259;p39"/>
              <p:cNvSpPr/>
              <p:nvPr/>
            </p:nvSpPr>
            <p:spPr>
              <a:xfrm>
                <a:off x="3399882" y="2040689"/>
                <a:ext cx="66858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3058" extrusionOk="0">
                    <a:moveTo>
                      <a:pt x="1613" y="1"/>
                    </a:moveTo>
                    <a:cubicBezTo>
                      <a:pt x="1118" y="1"/>
                      <a:pt x="644" y="247"/>
                      <a:pt x="358" y="651"/>
                    </a:cubicBezTo>
                    <a:cubicBezTo>
                      <a:pt x="54" y="1094"/>
                      <a:pt x="1" y="1676"/>
                      <a:pt x="219" y="2159"/>
                    </a:cubicBezTo>
                    <a:cubicBezTo>
                      <a:pt x="437" y="2635"/>
                      <a:pt x="893" y="2978"/>
                      <a:pt x="1415" y="3044"/>
                    </a:cubicBezTo>
                    <a:cubicBezTo>
                      <a:pt x="1482" y="3051"/>
                      <a:pt x="1548" y="3058"/>
                      <a:pt x="1607" y="3058"/>
                    </a:cubicBezTo>
                    <a:cubicBezTo>
                      <a:pt x="2136" y="3058"/>
                      <a:pt x="2638" y="2773"/>
                      <a:pt x="2916" y="2324"/>
                    </a:cubicBezTo>
                    <a:cubicBezTo>
                      <a:pt x="3194" y="1868"/>
                      <a:pt x="3207" y="1286"/>
                      <a:pt x="2962" y="810"/>
                    </a:cubicBezTo>
                    <a:cubicBezTo>
                      <a:pt x="2711" y="347"/>
                      <a:pt x="2235" y="37"/>
                      <a:pt x="1706" y="4"/>
                    </a:cubicBezTo>
                    <a:cubicBezTo>
                      <a:pt x="1675" y="2"/>
                      <a:pt x="1644" y="1"/>
                      <a:pt x="16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Explore Monetization Opportunities</a:t>
            </a:r>
            <a:endParaRPr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85362-906F-0EC0-D6DF-0F58D3F0929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33149" y="1190926"/>
            <a:ext cx="7490851" cy="2610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latinLnBrk="0" hangingPunct="0">
              <a:lnSpc>
                <a:spcPct val="200000"/>
              </a:lnSpc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Premium Memberships: </a:t>
            </a:r>
            <a:r>
              <a:rPr lang="en-US" altLang="en-US" dirty="0"/>
              <a:t>Offer premium services or features, such as exclusive content, early access to events, or personalized support, for a subscription fee.</a:t>
            </a:r>
          </a:p>
          <a:p>
            <a:pPr marL="285750" lvl="0" indent="-285750" defTabSz="914400" eaLnBrk="0" fontAlgn="base" latinLnBrk="0" hangingPunct="0">
              <a:lnSpc>
                <a:spcPct val="200000"/>
              </a:lnSpc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Sponsored Content: </a:t>
            </a:r>
            <a:r>
              <a:rPr lang="en-US" altLang="en-US" dirty="0"/>
              <a:t>Partner with relevant brands to feature sponsored content, advertisements, or product placements within the community.</a:t>
            </a:r>
          </a:p>
          <a:p>
            <a:pPr marL="285750" lvl="0" indent="-285750" defTabSz="914400" eaLnBrk="0" fontAlgn="base" latinLnBrk="0" hangingPunct="0">
              <a:lnSpc>
                <a:spcPct val="200000"/>
              </a:lnSpc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E-commerce Integration: </a:t>
            </a:r>
            <a:r>
              <a:rPr lang="en-US" altLang="en-US" dirty="0"/>
              <a:t>Consider integrating e-commerce features, allowing members to purchase products directly from the platform. </a:t>
            </a:r>
          </a:p>
        </p:txBody>
      </p:sp>
    </p:spTree>
    <p:extLst>
      <p:ext uri="{BB962C8B-B14F-4D97-AF65-F5344CB8AC3E}">
        <p14:creationId xmlns:p14="http://schemas.microsoft.com/office/powerpoint/2010/main" val="295071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9"/>
          <p:cNvGrpSpPr/>
          <p:nvPr/>
        </p:nvGrpSpPr>
        <p:grpSpPr>
          <a:xfrm>
            <a:off x="8230562" y="117588"/>
            <a:ext cx="717300" cy="717300"/>
            <a:chOff x="8230562" y="117588"/>
            <a:chExt cx="717300" cy="717300"/>
          </a:xfrm>
        </p:grpSpPr>
        <p:sp>
          <p:nvSpPr>
            <p:cNvPr id="245" name="Google Shape;245;p39"/>
            <p:cNvSpPr/>
            <p:nvPr/>
          </p:nvSpPr>
          <p:spPr>
            <a:xfrm>
              <a:off x="8230562" y="117588"/>
              <a:ext cx="717300" cy="717300"/>
            </a:xfrm>
            <a:prstGeom prst="octagon">
              <a:avLst>
                <a:gd name="adj" fmla="val 2928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8268367" y="155436"/>
              <a:ext cx="641700" cy="641700"/>
            </a:xfrm>
            <a:prstGeom prst="octagon">
              <a:avLst>
                <a:gd name="adj" fmla="val 2928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39"/>
            <p:cNvGrpSpPr/>
            <p:nvPr/>
          </p:nvGrpSpPr>
          <p:grpSpPr>
            <a:xfrm>
              <a:off x="8456811" y="334176"/>
              <a:ext cx="264849" cy="284129"/>
              <a:chOff x="5960550" y="2519275"/>
              <a:chExt cx="332850" cy="357125"/>
            </a:xfrm>
          </p:grpSpPr>
          <p:sp>
            <p:nvSpPr>
              <p:cNvPr id="248" name="Google Shape;248;p39"/>
              <p:cNvSpPr/>
              <p:nvPr/>
            </p:nvSpPr>
            <p:spPr>
              <a:xfrm>
                <a:off x="6088300" y="2519275"/>
                <a:ext cx="785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002" extrusionOk="0">
                    <a:moveTo>
                      <a:pt x="1569" y="0"/>
                    </a:moveTo>
                    <a:cubicBezTo>
                      <a:pt x="1047" y="0"/>
                      <a:pt x="553" y="283"/>
                      <a:pt x="285" y="727"/>
                    </a:cubicBezTo>
                    <a:cubicBezTo>
                      <a:pt x="7" y="1183"/>
                      <a:pt x="1" y="1772"/>
                      <a:pt x="265" y="2234"/>
                    </a:cubicBezTo>
                    <a:cubicBezTo>
                      <a:pt x="523" y="2697"/>
                      <a:pt x="1012" y="2995"/>
                      <a:pt x="1541" y="3001"/>
                    </a:cubicBezTo>
                    <a:lnTo>
                      <a:pt x="1574" y="3001"/>
                    </a:lnTo>
                    <a:cubicBezTo>
                      <a:pt x="2096" y="3001"/>
                      <a:pt x="2598" y="2717"/>
                      <a:pt x="2863" y="2268"/>
                    </a:cubicBezTo>
                    <a:cubicBezTo>
                      <a:pt x="3134" y="1805"/>
                      <a:pt x="3140" y="1217"/>
                      <a:pt x="2869" y="754"/>
                    </a:cubicBezTo>
                    <a:cubicBezTo>
                      <a:pt x="2612" y="298"/>
                      <a:pt x="2116" y="7"/>
                      <a:pt x="1587" y="0"/>
                    </a:cubicBezTo>
                    <a:cubicBezTo>
                      <a:pt x="1581" y="0"/>
                      <a:pt x="1575" y="0"/>
                      <a:pt x="1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49" name="Google Shape;249;p39"/>
              <p:cNvSpPr/>
              <p:nvPr/>
            </p:nvSpPr>
            <p:spPr>
              <a:xfrm>
                <a:off x="6223800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91" y="1"/>
                    </a:moveTo>
                    <a:cubicBezTo>
                      <a:pt x="760" y="1"/>
                      <a:pt x="531" y="81"/>
                      <a:pt x="358" y="231"/>
                    </a:cubicBezTo>
                    <a:cubicBezTo>
                      <a:pt x="160" y="396"/>
                      <a:pt x="34" y="641"/>
                      <a:pt x="21" y="905"/>
                    </a:cubicBezTo>
                    <a:cubicBezTo>
                      <a:pt x="1" y="1169"/>
                      <a:pt x="100" y="1427"/>
                      <a:pt x="279" y="1619"/>
                    </a:cubicBezTo>
                    <a:cubicBezTo>
                      <a:pt x="457" y="1811"/>
                      <a:pt x="715" y="1923"/>
                      <a:pt x="979" y="1923"/>
                    </a:cubicBezTo>
                    <a:cubicBezTo>
                      <a:pt x="1435" y="1923"/>
                      <a:pt x="1839" y="1579"/>
                      <a:pt x="1918" y="1130"/>
                    </a:cubicBezTo>
                    <a:cubicBezTo>
                      <a:pt x="1964" y="872"/>
                      <a:pt x="1905" y="594"/>
                      <a:pt x="1739" y="383"/>
                    </a:cubicBezTo>
                    <a:cubicBezTo>
                      <a:pt x="1587" y="178"/>
                      <a:pt x="1349" y="39"/>
                      <a:pt x="1092" y="6"/>
                    </a:cubicBezTo>
                    <a:cubicBezTo>
                      <a:pt x="1058" y="3"/>
                      <a:pt x="1025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0" name="Google Shape;250;p39"/>
              <p:cNvSpPr/>
              <p:nvPr/>
            </p:nvSpPr>
            <p:spPr>
              <a:xfrm>
                <a:off x="5960550" y="2596675"/>
                <a:ext cx="33285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1189" extrusionOk="0">
                    <a:moveTo>
                      <a:pt x="6685" y="0"/>
                    </a:moveTo>
                    <a:cubicBezTo>
                      <a:pt x="6414" y="0"/>
                      <a:pt x="6144" y="68"/>
                      <a:pt x="5891" y="203"/>
                    </a:cubicBezTo>
                    <a:cubicBezTo>
                      <a:pt x="5256" y="540"/>
                      <a:pt x="4747" y="1075"/>
                      <a:pt x="4423" y="1697"/>
                    </a:cubicBezTo>
                    <a:cubicBezTo>
                      <a:pt x="4245" y="2034"/>
                      <a:pt x="4119" y="2384"/>
                      <a:pt x="4027" y="2748"/>
                    </a:cubicBezTo>
                    <a:cubicBezTo>
                      <a:pt x="3927" y="3111"/>
                      <a:pt x="3874" y="3481"/>
                      <a:pt x="3841" y="3851"/>
                    </a:cubicBezTo>
                    <a:cubicBezTo>
                      <a:pt x="3808" y="4189"/>
                      <a:pt x="3808" y="4526"/>
                      <a:pt x="3808" y="4863"/>
                    </a:cubicBezTo>
                    <a:cubicBezTo>
                      <a:pt x="3808" y="4863"/>
                      <a:pt x="3802" y="4869"/>
                      <a:pt x="3802" y="4869"/>
                    </a:cubicBezTo>
                    <a:cubicBezTo>
                      <a:pt x="3802" y="4869"/>
                      <a:pt x="3694" y="4947"/>
                      <a:pt x="3573" y="4947"/>
                    </a:cubicBezTo>
                    <a:cubicBezTo>
                      <a:pt x="3557" y="4947"/>
                      <a:pt x="3540" y="4945"/>
                      <a:pt x="3524" y="4942"/>
                    </a:cubicBezTo>
                    <a:cubicBezTo>
                      <a:pt x="3465" y="4929"/>
                      <a:pt x="3412" y="4909"/>
                      <a:pt x="3359" y="4889"/>
                    </a:cubicBezTo>
                    <a:cubicBezTo>
                      <a:pt x="3247" y="4843"/>
                      <a:pt x="3141" y="4784"/>
                      <a:pt x="3035" y="4717"/>
                    </a:cubicBezTo>
                    <a:cubicBezTo>
                      <a:pt x="2837" y="4605"/>
                      <a:pt x="2652" y="4473"/>
                      <a:pt x="2473" y="4327"/>
                    </a:cubicBezTo>
                    <a:cubicBezTo>
                      <a:pt x="2262" y="4148"/>
                      <a:pt x="2029" y="4065"/>
                      <a:pt x="1796" y="4065"/>
                    </a:cubicBezTo>
                    <a:cubicBezTo>
                      <a:pt x="1643" y="4065"/>
                      <a:pt x="1490" y="4101"/>
                      <a:pt x="1343" y="4169"/>
                    </a:cubicBezTo>
                    <a:cubicBezTo>
                      <a:pt x="675" y="4486"/>
                      <a:pt x="272" y="5160"/>
                      <a:pt x="113" y="5848"/>
                    </a:cubicBezTo>
                    <a:cubicBezTo>
                      <a:pt x="21" y="6258"/>
                      <a:pt x="1" y="6674"/>
                      <a:pt x="1" y="7090"/>
                    </a:cubicBezTo>
                    <a:cubicBezTo>
                      <a:pt x="8" y="7236"/>
                      <a:pt x="127" y="7361"/>
                      <a:pt x="272" y="7375"/>
                    </a:cubicBezTo>
                    <a:cubicBezTo>
                      <a:pt x="276" y="7375"/>
                      <a:pt x="280" y="7375"/>
                      <a:pt x="284" y="7375"/>
                    </a:cubicBezTo>
                    <a:cubicBezTo>
                      <a:pt x="431" y="7375"/>
                      <a:pt x="563" y="7258"/>
                      <a:pt x="569" y="7110"/>
                    </a:cubicBezTo>
                    <a:cubicBezTo>
                      <a:pt x="602" y="6720"/>
                      <a:pt x="655" y="6324"/>
                      <a:pt x="794" y="5953"/>
                    </a:cubicBezTo>
                    <a:lnTo>
                      <a:pt x="807" y="6284"/>
                    </a:lnTo>
                    <a:lnTo>
                      <a:pt x="318" y="8479"/>
                    </a:lnTo>
                    <a:cubicBezTo>
                      <a:pt x="305" y="8531"/>
                      <a:pt x="318" y="8584"/>
                      <a:pt x="351" y="8624"/>
                    </a:cubicBezTo>
                    <a:cubicBezTo>
                      <a:pt x="384" y="8664"/>
                      <a:pt x="437" y="8683"/>
                      <a:pt x="483" y="8683"/>
                    </a:cubicBezTo>
                    <a:lnTo>
                      <a:pt x="887" y="8683"/>
                    </a:lnTo>
                    <a:lnTo>
                      <a:pt x="999" y="10852"/>
                    </a:lnTo>
                    <a:cubicBezTo>
                      <a:pt x="1006" y="11023"/>
                      <a:pt x="1158" y="11162"/>
                      <a:pt x="1330" y="11162"/>
                    </a:cubicBezTo>
                    <a:cubicBezTo>
                      <a:pt x="1501" y="11162"/>
                      <a:pt x="1653" y="11023"/>
                      <a:pt x="1660" y="10852"/>
                    </a:cubicBezTo>
                    <a:lnTo>
                      <a:pt x="1766" y="8683"/>
                    </a:lnTo>
                    <a:lnTo>
                      <a:pt x="1799" y="8683"/>
                    </a:lnTo>
                    <a:lnTo>
                      <a:pt x="1911" y="10852"/>
                    </a:lnTo>
                    <a:cubicBezTo>
                      <a:pt x="1924" y="11023"/>
                      <a:pt x="2070" y="11162"/>
                      <a:pt x="2242" y="11162"/>
                    </a:cubicBezTo>
                    <a:cubicBezTo>
                      <a:pt x="2420" y="11162"/>
                      <a:pt x="2566" y="11023"/>
                      <a:pt x="2579" y="10852"/>
                    </a:cubicBezTo>
                    <a:lnTo>
                      <a:pt x="2678" y="8683"/>
                    </a:lnTo>
                    <a:lnTo>
                      <a:pt x="3088" y="8683"/>
                    </a:lnTo>
                    <a:cubicBezTo>
                      <a:pt x="3134" y="8683"/>
                      <a:pt x="3187" y="8664"/>
                      <a:pt x="3220" y="8624"/>
                    </a:cubicBezTo>
                    <a:cubicBezTo>
                      <a:pt x="3253" y="8584"/>
                      <a:pt x="3266" y="8531"/>
                      <a:pt x="3253" y="8479"/>
                    </a:cubicBezTo>
                    <a:lnTo>
                      <a:pt x="2771" y="6284"/>
                    </a:lnTo>
                    <a:lnTo>
                      <a:pt x="2784" y="5405"/>
                    </a:lnTo>
                    <a:cubicBezTo>
                      <a:pt x="3018" y="5497"/>
                      <a:pt x="3275" y="5578"/>
                      <a:pt x="3528" y="5578"/>
                    </a:cubicBezTo>
                    <a:cubicBezTo>
                      <a:pt x="3546" y="5578"/>
                      <a:pt x="3565" y="5578"/>
                      <a:pt x="3584" y="5577"/>
                    </a:cubicBezTo>
                    <a:cubicBezTo>
                      <a:pt x="3722" y="5570"/>
                      <a:pt x="3855" y="5537"/>
                      <a:pt x="3967" y="5458"/>
                    </a:cubicBezTo>
                    <a:cubicBezTo>
                      <a:pt x="4040" y="5411"/>
                      <a:pt x="4093" y="5352"/>
                      <a:pt x="4145" y="5286"/>
                    </a:cubicBezTo>
                    <a:cubicBezTo>
                      <a:pt x="4172" y="5292"/>
                      <a:pt x="4205" y="5299"/>
                      <a:pt x="4238" y="5299"/>
                    </a:cubicBezTo>
                    <a:cubicBezTo>
                      <a:pt x="4246" y="5300"/>
                      <a:pt x="4254" y="5300"/>
                      <a:pt x="4261" y="5300"/>
                    </a:cubicBezTo>
                    <a:cubicBezTo>
                      <a:pt x="4483" y="5300"/>
                      <a:pt x="4682" y="5119"/>
                      <a:pt x="4701" y="4896"/>
                    </a:cubicBezTo>
                    <a:cubicBezTo>
                      <a:pt x="4707" y="4784"/>
                      <a:pt x="4714" y="4671"/>
                      <a:pt x="4727" y="4559"/>
                    </a:cubicBezTo>
                    <a:cubicBezTo>
                      <a:pt x="4747" y="4387"/>
                      <a:pt x="4773" y="4215"/>
                      <a:pt x="4800" y="4043"/>
                    </a:cubicBezTo>
                    <a:cubicBezTo>
                      <a:pt x="4853" y="3680"/>
                      <a:pt x="4952" y="3323"/>
                      <a:pt x="5078" y="2979"/>
                    </a:cubicBezTo>
                    <a:cubicBezTo>
                      <a:pt x="5111" y="2893"/>
                      <a:pt x="5144" y="2807"/>
                      <a:pt x="5183" y="2728"/>
                    </a:cubicBezTo>
                    <a:lnTo>
                      <a:pt x="5203" y="3785"/>
                    </a:lnTo>
                    <a:lnTo>
                      <a:pt x="4344" y="7632"/>
                    </a:lnTo>
                    <a:cubicBezTo>
                      <a:pt x="4331" y="7718"/>
                      <a:pt x="4350" y="7811"/>
                      <a:pt x="4410" y="7877"/>
                    </a:cubicBezTo>
                    <a:cubicBezTo>
                      <a:pt x="4469" y="7950"/>
                      <a:pt x="4549" y="7989"/>
                      <a:pt x="4641" y="7989"/>
                    </a:cubicBezTo>
                    <a:lnTo>
                      <a:pt x="5315" y="7989"/>
                    </a:lnTo>
                    <a:lnTo>
                      <a:pt x="5448" y="10700"/>
                    </a:lnTo>
                    <a:cubicBezTo>
                      <a:pt x="5461" y="10971"/>
                      <a:pt x="5692" y="11189"/>
                      <a:pt x="5970" y="11189"/>
                    </a:cubicBezTo>
                    <a:cubicBezTo>
                      <a:pt x="5974" y="11189"/>
                      <a:pt x="5978" y="11189"/>
                      <a:pt x="5982" y="11189"/>
                    </a:cubicBezTo>
                    <a:cubicBezTo>
                      <a:pt x="6241" y="11189"/>
                      <a:pt x="6472" y="10973"/>
                      <a:pt x="6485" y="10706"/>
                    </a:cubicBezTo>
                    <a:cubicBezTo>
                      <a:pt x="6485" y="10706"/>
                      <a:pt x="6485" y="10700"/>
                      <a:pt x="6485" y="10700"/>
                    </a:cubicBezTo>
                    <a:lnTo>
                      <a:pt x="6631" y="7989"/>
                    </a:lnTo>
                    <a:lnTo>
                      <a:pt x="6750" y="7989"/>
                    </a:lnTo>
                    <a:lnTo>
                      <a:pt x="6882" y="10700"/>
                    </a:lnTo>
                    <a:cubicBezTo>
                      <a:pt x="6895" y="10971"/>
                      <a:pt x="7127" y="11189"/>
                      <a:pt x="7398" y="11189"/>
                    </a:cubicBezTo>
                    <a:cubicBezTo>
                      <a:pt x="7402" y="11189"/>
                      <a:pt x="7406" y="11189"/>
                      <a:pt x="7410" y="11189"/>
                    </a:cubicBezTo>
                    <a:cubicBezTo>
                      <a:pt x="7675" y="11189"/>
                      <a:pt x="7900" y="10973"/>
                      <a:pt x="7920" y="10706"/>
                    </a:cubicBezTo>
                    <a:cubicBezTo>
                      <a:pt x="7920" y="10706"/>
                      <a:pt x="7920" y="10700"/>
                      <a:pt x="7920" y="10700"/>
                    </a:cubicBezTo>
                    <a:lnTo>
                      <a:pt x="8059" y="7989"/>
                    </a:lnTo>
                    <a:lnTo>
                      <a:pt x="8713" y="7989"/>
                    </a:lnTo>
                    <a:cubicBezTo>
                      <a:pt x="8806" y="7989"/>
                      <a:pt x="8892" y="7950"/>
                      <a:pt x="8944" y="7877"/>
                    </a:cubicBezTo>
                    <a:cubicBezTo>
                      <a:pt x="9004" y="7811"/>
                      <a:pt x="9024" y="7718"/>
                      <a:pt x="9011" y="7626"/>
                    </a:cubicBezTo>
                    <a:lnTo>
                      <a:pt x="8164" y="3766"/>
                    </a:lnTo>
                    <a:lnTo>
                      <a:pt x="8178" y="2728"/>
                    </a:lnTo>
                    <a:cubicBezTo>
                      <a:pt x="8323" y="3071"/>
                      <a:pt x="8422" y="3501"/>
                      <a:pt x="8488" y="3865"/>
                    </a:cubicBezTo>
                    <a:cubicBezTo>
                      <a:pt x="8548" y="4182"/>
                      <a:pt x="8581" y="4506"/>
                      <a:pt x="8607" y="4823"/>
                    </a:cubicBezTo>
                    <a:cubicBezTo>
                      <a:pt x="8607" y="4836"/>
                      <a:pt x="8607" y="4843"/>
                      <a:pt x="8614" y="4850"/>
                    </a:cubicBezTo>
                    <a:cubicBezTo>
                      <a:pt x="8633" y="5073"/>
                      <a:pt x="8825" y="5253"/>
                      <a:pt x="9053" y="5253"/>
                    </a:cubicBezTo>
                    <a:cubicBezTo>
                      <a:pt x="9061" y="5253"/>
                      <a:pt x="9069" y="5253"/>
                      <a:pt x="9077" y="5253"/>
                    </a:cubicBezTo>
                    <a:cubicBezTo>
                      <a:pt x="9096" y="5253"/>
                      <a:pt x="9123" y="5253"/>
                      <a:pt x="9143" y="5246"/>
                    </a:cubicBezTo>
                    <a:cubicBezTo>
                      <a:pt x="9196" y="5332"/>
                      <a:pt x="9255" y="5405"/>
                      <a:pt x="9341" y="5458"/>
                    </a:cubicBezTo>
                    <a:cubicBezTo>
                      <a:pt x="9453" y="5537"/>
                      <a:pt x="9592" y="5570"/>
                      <a:pt x="9724" y="5577"/>
                    </a:cubicBezTo>
                    <a:cubicBezTo>
                      <a:pt x="9744" y="5578"/>
                      <a:pt x="9763" y="5578"/>
                      <a:pt x="9782" y="5578"/>
                    </a:cubicBezTo>
                    <a:cubicBezTo>
                      <a:pt x="10039" y="5578"/>
                      <a:pt x="10290" y="5497"/>
                      <a:pt x="10524" y="5405"/>
                    </a:cubicBezTo>
                    <a:lnTo>
                      <a:pt x="10524" y="5405"/>
                    </a:lnTo>
                    <a:lnTo>
                      <a:pt x="10432" y="7097"/>
                    </a:lnTo>
                    <a:cubicBezTo>
                      <a:pt x="10425" y="7309"/>
                      <a:pt x="10471" y="7494"/>
                      <a:pt x="10564" y="7666"/>
                    </a:cubicBezTo>
                    <a:lnTo>
                      <a:pt x="10716" y="10852"/>
                    </a:lnTo>
                    <a:cubicBezTo>
                      <a:pt x="10729" y="11023"/>
                      <a:pt x="10875" y="11162"/>
                      <a:pt x="11053" y="11162"/>
                    </a:cubicBezTo>
                    <a:cubicBezTo>
                      <a:pt x="11225" y="11162"/>
                      <a:pt x="11370" y="11023"/>
                      <a:pt x="11384" y="10852"/>
                    </a:cubicBezTo>
                    <a:lnTo>
                      <a:pt x="11516" y="8340"/>
                    </a:lnTo>
                    <a:lnTo>
                      <a:pt x="11635" y="10852"/>
                    </a:lnTo>
                    <a:cubicBezTo>
                      <a:pt x="11641" y="11023"/>
                      <a:pt x="11793" y="11162"/>
                      <a:pt x="11965" y="11162"/>
                    </a:cubicBezTo>
                    <a:cubicBezTo>
                      <a:pt x="12137" y="11162"/>
                      <a:pt x="12289" y="11023"/>
                      <a:pt x="12296" y="10852"/>
                    </a:cubicBezTo>
                    <a:lnTo>
                      <a:pt x="12461" y="7659"/>
                    </a:lnTo>
                    <a:cubicBezTo>
                      <a:pt x="12554" y="7487"/>
                      <a:pt x="12587" y="7295"/>
                      <a:pt x="12580" y="7097"/>
                    </a:cubicBezTo>
                    <a:cubicBezTo>
                      <a:pt x="12573" y="7005"/>
                      <a:pt x="12567" y="6912"/>
                      <a:pt x="12560" y="6819"/>
                    </a:cubicBezTo>
                    <a:cubicBezTo>
                      <a:pt x="12547" y="6529"/>
                      <a:pt x="12534" y="6238"/>
                      <a:pt x="12514" y="5953"/>
                    </a:cubicBezTo>
                    <a:lnTo>
                      <a:pt x="12514" y="5953"/>
                    </a:lnTo>
                    <a:cubicBezTo>
                      <a:pt x="12653" y="6324"/>
                      <a:pt x="12706" y="6720"/>
                      <a:pt x="12739" y="7110"/>
                    </a:cubicBezTo>
                    <a:cubicBezTo>
                      <a:pt x="12752" y="7258"/>
                      <a:pt x="12877" y="7375"/>
                      <a:pt x="13024" y="7375"/>
                    </a:cubicBezTo>
                    <a:cubicBezTo>
                      <a:pt x="13028" y="7375"/>
                      <a:pt x="13032" y="7375"/>
                      <a:pt x="13036" y="7375"/>
                    </a:cubicBezTo>
                    <a:cubicBezTo>
                      <a:pt x="13188" y="7361"/>
                      <a:pt x="13307" y="7236"/>
                      <a:pt x="13307" y="7090"/>
                    </a:cubicBezTo>
                    <a:cubicBezTo>
                      <a:pt x="13314" y="6674"/>
                      <a:pt x="13287" y="6258"/>
                      <a:pt x="13195" y="5848"/>
                    </a:cubicBezTo>
                    <a:cubicBezTo>
                      <a:pt x="13036" y="5160"/>
                      <a:pt x="12633" y="4486"/>
                      <a:pt x="11972" y="4169"/>
                    </a:cubicBezTo>
                    <a:cubicBezTo>
                      <a:pt x="11825" y="4101"/>
                      <a:pt x="11672" y="4065"/>
                      <a:pt x="11519" y="4065"/>
                    </a:cubicBezTo>
                    <a:cubicBezTo>
                      <a:pt x="11285" y="4065"/>
                      <a:pt x="11050" y="4148"/>
                      <a:pt x="10835" y="4327"/>
                    </a:cubicBezTo>
                    <a:cubicBezTo>
                      <a:pt x="10663" y="4473"/>
                      <a:pt x="10471" y="4605"/>
                      <a:pt x="10280" y="4717"/>
                    </a:cubicBezTo>
                    <a:cubicBezTo>
                      <a:pt x="10174" y="4784"/>
                      <a:pt x="10062" y="4843"/>
                      <a:pt x="9949" y="4889"/>
                    </a:cubicBezTo>
                    <a:cubicBezTo>
                      <a:pt x="9896" y="4909"/>
                      <a:pt x="9843" y="4929"/>
                      <a:pt x="9791" y="4942"/>
                    </a:cubicBezTo>
                    <a:cubicBezTo>
                      <a:pt x="9753" y="4947"/>
                      <a:pt x="9707" y="4957"/>
                      <a:pt x="9666" y="4957"/>
                    </a:cubicBezTo>
                    <a:cubicBezTo>
                      <a:pt x="9657" y="4957"/>
                      <a:pt x="9647" y="4957"/>
                      <a:pt x="9639" y="4955"/>
                    </a:cubicBezTo>
                    <a:cubicBezTo>
                      <a:pt x="9632" y="4949"/>
                      <a:pt x="9513" y="4869"/>
                      <a:pt x="9513" y="4869"/>
                    </a:cubicBezTo>
                    <a:cubicBezTo>
                      <a:pt x="9506" y="4869"/>
                      <a:pt x="9500" y="4863"/>
                      <a:pt x="9500" y="4863"/>
                    </a:cubicBezTo>
                    <a:cubicBezTo>
                      <a:pt x="9500" y="4850"/>
                      <a:pt x="9500" y="4830"/>
                      <a:pt x="9500" y="4817"/>
                    </a:cubicBezTo>
                    <a:cubicBezTo>
                      <a:pt x="9500" y="4665"/>
                      <a:pt x="9506" y="4512"/>
                      <a:pt x="9500" y="4367"/>
                    </a:cubicBezTo>
                    <a:cubicBezTo>
                      <a:pt x="9500" y="4367"/>
                      <a:pt x="9500" y="4367"/>
                      <a:pt x="9500" y="4354"/>
                    </a:cubicBezTo>
                    <a:cubicBezTo>
                      <a:pt x="9500" y="4345"/>
                      <a:pt x="9500" y="4339"/>
                      <a:pt x="9500" y="4334"/>
                    </a:cubicBezTo>
                    <a:cubicBezTo>
                      <a:pt x="9493" y="3984"/>
                      <a:pt x="9467" y="3633"/>
                      <a:pt x="9414" y="3283"/>
                    </a:cubicBezTo>
                    <a:cubicBezTo>
                      <a:pt x="9354" y="2913"/>
                      <a:pt x="9262" y="2543"/>
                      <a:pt x="9130" y="2186"/>
                    </a:cubicBezTo>
                    <a:cubicBezTo>
                      <a:pt x="8885" y="1505"/>
                      <a:pt x="8469" y="857"/>
                      <a:pt x="7874" y="441"/>
                    </a:cubicBezTo>
                    <a:cubicBezTo>
                      <a:pt x="7748" y="355"/>
                      <a:pt x="7616" y="282"/>
                      <a:pt x="7484" y="209"/>
                    </a:cubicBezTo>
                    <a:cubicBezTo>
                      <a:pt x="7231" y="70"/>
                      <a:pt x="6958" y="0"/>
                      <a:pt x="6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1" name="Google Shape;251;p39"/>
              <p:cNvSpPr/>
              <p:nvPr/>
            </p:nvSpPr>
            <p:spPr>
              <a:xfrm>
                <a:off x="5980875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80" y="1"/>
                    </a:moveTo>
                    <a:cubicBezTo>
                      <a:pt x="947" y="1"/>
                      <a:pt x="913" y="3"/>
                      <a:pt x="880" y="6"/>
                    </a:cubicBezTo>
                    <a:cubicBezTo>
                      <a:pt x="622" y="39"/>
                      <a:pt x="384" y="178"/>
                      <a:pt x="226" y="383"/>
                    </a:cubicBezTo>
                    <a:cubicBezTo>
                      <a:pt x="67" y="594"/>
                      <a:pt x="1" y="872"/>
                      <a:pt x="47" y="1130"/>
                    </a:cubicBezTo>
                    <a:cubicBezTo>
                      <a:pt x="127" y="1579"/>
                      <a:pt x="536" y="1923"/>
                      <a:pt x="992" y="1923"/>
                    </a:cubicBezTo>
                    <a:cubicBezTo>
                      <a:pt x="1257" y="1923"/>
                      <a:pt x="1508" y="1811"/>
                      <a:pt x="1687" y="1619"/>
                    </a:cubicBezTo>
                    <a:cubicBezTo>
                      <a:pt x="1872" y="1427"/>
                      <a:pt x="1964" y="1169"/>
                      <a:pt x="1951" y="905"/>
                    </a:cubicBezTo>
                    <a:cubicBezTo>
                      <a:pt x="1931" y="641"/>
                      <a:pt x="1812" y="396"/>
                      <a:pt x="1614" y="231"/>
                    </a:cubicBezTo>
                    <a:cubicBezTo>
                      <a:pt x="1435" y="81"/>
                      <a:pt x="1210" y="1"/>
                      <a:pt x="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52" name="Google Shape;252;p39"/>
          <p:cNvGrpSpPr/>
          <p:nvPr/>
        </p:nvGrpSpPr>
        <p:grpSpPr>
          <a:xfrm>
            <a:off x="310188" y="183362"/>
            <a:ext cx="805800" cy="805800"/>
            <a:chOff x="310188" y="183362"/>
            <a:chExt cx="805800" cy="805800"/>
          </a:xfrm>
        </p:grpSpPr>
        <p:sp>
          <p:nvSpPr>
            <p:cNvPr id="253" name="Google Shape;253;p39"/>
            <p:cNvSpPr/>
            <p:nvPr/>
          </p:nvSpPr>
          <p:spPr>
            <a:xfrm>
              <a:off x="310188" y="183362"/>
              <a:ext cx="805800" cy="8058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378022" y="251212"/>
              <a:ext cx="670200" cy="670200"/>
            </a:xfrm>
            <a:prstGeom prst="diamond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39"/>
            <p:cNvGrpSpPr/>
            <p:nvPr/>
          </p:nvGrpSpPr>
          <p:grpSpPr>
            <a:xfrm>
              <a:off x="575759" y="440939"/>
              <a:ext cx="274669" cy="290718"/>
              <a:chOff x="3278493" y="2036478"/>
              <a:chExt cx="287883" cy="304704"/>
            </a:xfrm>
          </p:grpSpPr>
          <p:sp>
            <p:nvSpPr>
              <p:cNvPr id="256" name="Google Shape;256;p39"/>
              <p:cNvSpPr/>
              <p:nvPr/>
            </p:nvSpPr>
            <p:spPr>
              <a:xfrm>
                <a:off x="3306178" y="2036478"/>
                <a:ext cx="62042" cy="61896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2969" extrusionOk="0">
                    <a:moveTo>
                      <a:pt x="1488" y="1"/>
                    </a:moveTo>
                    <a:cubicBezTo>
                      <a:pt x="669" y="1"/>
                      <a:pt x="1" y="662"/>
                      <a:pt x="1" y="1481"/>
                    </a:cubicBezTo>
                    <a:cubicBezTo>
                      <a:pt x="1" y="2301"/>
                      <a:pt x="669" y="2969"/>
                      <a:pt x="1488" y="2969"/>
                    </a:cubicBezTo>
                    <a:cubicBezTo>
                      <a:pt x="2308" y="2969"/>
                      <a:pt x="2976" y="2301"/>
                      <a:pt x="2976" y="1481"/>
                    </a:cubicBezTo>
                    <a:cubicBezTo>
                      <a:pt x="2976" y="662"/>
                      <a:pt x="2308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>
                <a:off x="3509431" y="2152218"/>
                <a:ext cx="40277" cy="39172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879" extrusionOk="0">
                    <a:moveTo>
                      <a:pt x="956" y="1"/>
                    </a:moveTo>
                    <a:cubicBezTo>
                      <a:pt x="736" y="1"/>
                      <a:pt x="520" y="79"/>
                      <a:pt x="351" y="219"/>
                    </a:cubicBezTo>
                    <a:cubicBezTo>
                      <a:pt x="153" y="385"/>
                      <a:pt x="34" y="629"/>
                      <a:pt x="21" y="887"/>
                    </a:cubicBezTo>
                    <a:cubicBezTo>
                      <a:pt x="1" y="1145"/>
                      <a:pt x="100" y="1396"/>
                      <a:pt x="272" y="1588"/>
                    </a:cubicBezTo>
                    <a:cubicBezTo>
                      <a:pt x="450" y="1773"/>
                      <a:pt x="702" y="1879"/>
                      <a:pt x="959" y="1879"/>
                    </a:cubicBezTo>
                    <a:cubicBezTo>
                      <a:pt x="1409" y="1879"/>
                      <a:pt x="1805" y="1548"/>
                      <a:pt x="1885" y="1105"/>
                    </a:cubicBezTo>
                    <a:cubicBezTo>
                      <a:pt x="1931" y="847"/>
                      <a:pt x="1865" y="583"/>
                      <a:pt x="1713" y="371"/>
                    </a:cubicBezTo>
                    <a:cubicBezTo>
                      <a:pt x="1554" y="173"/>
                      <a:pt x="1323" y="34"/>
                      <a:pt x="1072" y="8"/>
                    </a:cubicBezTo>
                    <a:cubicBezTo>
                      <a:pt x="1033" y="3"/>
                      <a:pt x="994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8" name="Google Shape;258;p39"/>
              <p:cNvSpPr/>
              <p:nvPr/>
            </p:nvSpPr>
            <p:spPr>
              <a:xfrm>
                <a:off x="3278493" y="2100081"/>
                <a:ext cx="287883" cy="241101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11565" extrusionOk="0">
                    <a:moveTo>
                      <a:pt x="6164" y="2116"/>
                    </a:moveTo>
                    <a:cubicBezTo>
                      <a:pt x="6185" y="2116"/>
                      <a:pt x="6206" y="2117"/>
                      <a:pt x="6227" y="2119"/>
                    </a:cubicBezTo>
                    <a:cubicBezTo>
                      <a:pt x="6505" y="2145"/>
                      <a:pt x="6743" y="2363"/>
                      <a:pt x="6789" y="2641"/>
                    </a:cubicBezTo>
                    <a:cubicBezTo>
                      <a:pt x="6796" y="2694"/>
                      <a:pt x="6796" y="2753"/>
                      <a:pt x="6789" y="2806"/>
                    </a:cubicBezTo>
                    <a:cubicBezTo>
                      <a:pt x="6880" y="2764"/>
                      <a:pt x="6978" y="2741"/>
                      <a:pt x="7078" y="2741"/>
                    </a:cubicBezTo>
                    <a:cubicBezTo>
                      <a:pt x="7167" y="2741"/>
                      <a:pt x="7257" y="2759"/>
                      <a:pt x="7344" y="2800"/>
                    </a:cubicBezTo>
                    <a:lnTo>
                      <a:pt x="8488" y="3315"/>
                    </a:lnTo>
                    <a:cubicBezTo>
                      <a:pt x="8812" y="3467"/>
                      <a:pt x="8950" y="3844"/>
                      <a:pt x="8805" y="4168"/>
                    </a:cubicBezTo>
                    <a:cubicBezTo>
                      <a:pt x="8824" y="4129"/>
                      <a:pt x="8842" y="4091"/>
                      <a:pt x="8847" y="4080"/>
                    </a:cubicBezTo>
                    <a:lnTo>
                      <a:pt x="8847" y="4080"/>
                    </a:lnTo>
                    <a:cubicBezTo>
                      <a:pt x="8843" y="4089"/>
                      <a:pt x="8831" y="4117"/>
                      <a:pt x="8805" y="4175"/>
                    </a:cubicBezTo>
                    <a:cubicBezTo>
                      <a:pt x="8805" y="4175"/>
                      <a:pt x="8805" y="4175"/>
                      <a:pt x="8805" y="4175"/>
                    </a:cubicBezTo>
                    <a:lnTo>
                      <a:pt x="8805" y="4175"/>
                    </a:lnTo>
                    <a:cubicBezTo>
                      <a:pt x="8804" y="4178"/>
                      <a:pt x="8802" y="4181"/>
                      <a:pt x="8801" y="4183"/>
                    </a:cubicBezTo>
                    <a:lnTo>
                      <a:pt x="8801" y="4183"/>
                    </a:lnTo>
                    <a:cubicBezTo>
                      <a:pt x="8693" y="4415"/>
                      <a:pt x="8462" y="4550"/>
                      <a:pt x="8220" y="4550"/>
                    </a:cubicBezTo>
                    <a:cubicBezTo>
                      <a:pt x="8130" y="4550"/>
                      <a:pt x="8039" y="4531"/>
                      <a:pt x="7952" y="4492"/>
                    </a:cubicBezTo>
                    <a:lnTo>
                      <a:pt x="7000" y="4056"/>
                    </a:lnTo>
                    <a:cubicBezTo>
                      <a:pt x="7139" y="3923"/>
                      <a:pt x="7139" y="3685"/>
                      <a:pt x="7000" y="3547"/>
                    </a:cubicBezTo>
                    <a:cubicBezTo>
                      <a:pt x="6941" y="3487"/>
                      <a:pt x="6862" y="3448"/>
                      <a:pt x="6776" y="3441"/>
                    </a:cubicBezTo>
                    <a:cubicBezTo>
                      <a:pt x="6723" y="3441"/>
                      <a:pt x="6670" y="3448"/>
                      <a:pt x="6624" y="3454"/>
                    </a:cubicBezTo>
                    <a:cubicBezTo>
                      <a:pt x="6558" y="3461"/>
                      <a:pt x="6498" y="3461"/>
                      <a:pt x="6439" y="3461"/>
                    </a:cubicBezTo>
                    <a:cubicBezTo>
                      <a:pt x="6432" y="3421"/>
                      <a:pt x="6432" y="3381"/>
                      <a:pt x="6432" y="3342"/>
                    </a:cubicBezTo>
                    <a:cubicBezTo>
                      <a:pt x="6342" y="3388"/>
                      <a:pt x="6245" y="3410"/>
                      <a:pt x="6148" y="3410"/>
                    </a:cubicBezTo>
                    <a:cubicBezTo>
                      <a:pt x="5966" y="3410"/>
                      <a:pt x="5786" y="3332"/>
                      <a:pt x="5665" y="3190"/>
                    </a:cubicBezTo>
                    <a:cubicBezTo>
                      <a:pt x="5507" y="3005"/>
                      <a:pt x="5473" y="2740"/>
                      <a:pt x="5573" y="2522"/>
                    </a:cubicBezTo>
                    <a:lnTo>
                      <a:pt x="5592" y="2482"/>
                    </a:lnTo>
                    <a:cubicBezTo>
                      <a:pt x="5690" y="2257"/>
                      <a:pt x="5917" y="2116"/>
                      <a:pt x="6164" y="2116"/>
                    </a:cubicBezTo>
                    <a:close/>
                    <a:moveTo>
                      <a:pt x="2845" y="0"/>
                    </a:moveTo>
                    <a:cubicBezTo>
                      <a:pt x="2653" y="0"/>
                      <a:pt x="2463" y="20"/>
                      <a:pt x="2287" y="50"/>
                    </a:cubicBezTo>
                    <a:cubicBezTo>
                      <a:pt x="2261" y="57"/>
                      <a:pt x="2235" y="63"/>
                      <a:pt x="2201" y="70"/>
                    </a:cubicBezTo>
                    <a:cubicBezTo>
                      <a:pt x="2142" y="90"/>
                      <a:pt x="2063" y="116"/>
                      <a:pt x="1977" y="156"/>
                    </a:cubicBezTo>
                    <a:cubicBezTo>
                      <a:pt x="1792" y="228"/>
                      <a:pt x="1560" y="354"/>
                      <a:pt x="1316" y="552"/>
                    </a:cubicBezTo>
                    <a:cubicBezTo>
                      <a:pt x="1197" y="651"/>
                      <a:pt x="1078" y="764"/>
                      <a:pt x="965" y="896"/>
                    </a:cubicBezTo>
                    <a:cubicBezTo>
                      <a:pt x="846" y="1022"/>
                      <a:pt x="741" y="1167"/>
                      <a:pt x="648" y="1326"/>
                    </a:cubicBezTo>
                    <a:cubicBezTo>
                      <a:pt x="450" y="1636"/>
                      <a:pt x="304" y="1987"/>
                      <a:pt x="205" y="2344"/>
                    </a:cubicBezTo>
                    <a:cubicBezTo>
                      <a:pt x="106" y="2694"/>
                      <a:pt x="53" y="3051"/>
                      <a:pt x="27" y="3375"/>
                    </a:cubicBezTo>
                    <a:cubicBezTo>
                      <a:pt x="0" y="3705"/>
                      <a:pt x="0" y="4009"/>
                      <a:pt x="7" y="4261"/>
                    </a:cubicBezTo>
                    <a:cubicBezTo>
                      <a:pt x="20" y="4518"/>
                      <a:pt x="33" y="4730"/>
                      <a:pt x="53" y="4882"/>
                    </a:cubicBezTo>
                    <a:cubicBezTo>
                      <a:pt x="66" y="5027"/>
                      <a:pt x="80" y="5107"/>
                      <a:pt x="80" y="5107"/>
                    </a:cubicBezTo>
                    <a:lnTo>
                      <a:pt x="80" y="5113"/>
                    </a:lnTo>
                    <a:cubicBezTo>
                      <a:pt x="105" y="5330"/>
                      <a:pt x="290" y="5497"/>
                      <a:pt x="511" y="5497"/>
                    </a:cubicBezTo>
                    <a:cubicBezTo>
                      <a:pt x="519" y="5497"/>
                      <a:pt x="527" y="5497"/>
                      <a:pt x="536" y="5497"/>
                    </a:cubicBezTo>
                    <a:cubicBezTo>
                      <a:pt x="780" y="5483"/>
                      <a:pt x="965" y="5279"/>
                      <a:pt x="959" y="5034"/>
                    </a:cubicBezTo>
                    <a:cubicBezTo>
                      <a:pt x="959" y="5034"/>
                      <a:pt x="952" y="4961"/>
                      <a:pt x="952" y="4822"/>
                    </a:cubicBezTo>
                    <a:cubicBezTo>
                      <a:pt x="946" y="4690"/>
                      <a:pt x="946" y="4499"/>
                      <a:pt x="959" y="4267"/>
                    </a:cubicBezTo>
                    <a:cubicBezTo>
                      <a:pt x="965" y="4036"/>
                      <a:pt x="992" y="3771"/>
                      <a:pt x="1038" y="3500"/>
                    </a:cubicBezTo>
                    <a:cubicBezTo>
                      <a:pt x="1084" y="3223"/>
                      <a:pt x="1150" y="2939"/>
                      <a:pt x="1250" y="2674"/>
                    </a:cubicBezTo>
                    <a:cubicBezTo>
                      <a:pt x="1309" y="2529"/>
                      <a:pt x="1375" y="2383"/>
                      <a:pt x="1448" y="2258"/>
                    </a:cubicBezTo>
                    <a:lnTo>
                      <a:pt x="1448" y="2258"/>
                    </a:lnTo>
                    <a:lnTo>
                      <a:pt x="1124" y="4941"/>
                    </a:lnTo>
                    <a:cubicBezTo>
                      <a:pt x="1104" y="5067"/>
                      <a:pt x="1104" y="5212"/>
                      <a:pt x="1124" y="5351"/>
                    </a:cubicBezTo>
                    <a:cubicBezTo>
                      <a:pt x="1157" y="5629"/>
                      <a:pt x="1256" y="5887"/>
                      <a:pt x="1402" y="6105"/>
                    </a:cubicBezTo>
                    <a:lnTo>
                      <a:pt x="1633" y="10924"/>
                    </a:lnTo>
                    <a:cubicBezTo>
                      <a:pt x="1646" y="11188"/>
                      <a:pt x="1858" y="11399"/>
                      <a:pt x="2122" y="11413"/>
                    </a:cubicBezTo>
                    <a:cubicBezTo>
                      <a:pt x="2130" y="11413"/>
                      <a:pt x="2139" y="11413"/>
                      <a:pt x="2147" y="11413"/>
                    </a:cubicBezTo>
                    <a:cubicBezTo>
                      <a:pt x="2420" y="11413"/>
                      <a:pt x="2645" y="11200"/>
                      <a:pt x="2658" y="10924"/>
                    </a:cubicBezTo>
                    <a:lnTo>
                      <a:pt x="2823" y="7281"/>
                    </a:lnTo>
                    <a:lnTo>
                      <a:pt x="2995" y="10924"/>
                    </a:lnTo>
                    <a:cubicBezTo>
                      <a:pt x="3008" y="11188"/>
                      <a:pt x="3213" y="11399"/>
                      <a:pt x="3484" y="11413"/>
                    </a:cubicBezTo>
                    <a:cubicBezTo>
                      <a:pt x="3492" y="11413"/>
                      <a:pt x="3500" y="11413"/>
                      <a:pt x="3508" y="11413"/>
                    </a:cubicBezTo>
                    <a:cubicBezTo>
                      <a:pt x="3782" y="11413"/>
                      <a:pt x="4006" y="11200"/>
                      <a:pt x="4019" y="10924"/>
                    </a:cubicBezTo>
                    <a:lnTo>
                      <a:pt x="4244" y="6085"/>
                    </a:lnTo>
                    <a:cubicBezTo>
                      <a:pt x="4456" y="5761"/>
                      <a:pt x="4561" y="5358"/>
                      <a:pt x="4515" y="4941"/>
                    </a:cubicBezTo>
                    <a:lnTo>
                      <a:pt x="4191" y="2291"/>
                    </a:lnTo>
                    <a:lnTo>
                      <a:pt x="4191" y="2291"/>
                    </a:lnTo>
                    <a:cubicBezTo>
                      <a:pt x="4257" y="2410"/>
                      <a:pt x="4317" y="2542"/>
                      <a:pt x="4370" y="2674"/>
                    </a:cubicBezTo>
                    <a:cubicBezTo>
                      <a:pt x="4469" y="2939"/>
                      <a:pt x="4535" y="3223"/>
                      <a:pt x="4581" y="3500"/>
                    </a:cubicBezTo>
                    <a:cubicBezTo>
                      <a:pt x="4627" y="3771"/>
                      <a:pt x="4654" y="4036"/>
                      <a:pt x="4660" y="4267"/>
                    </a:cubicBezTo>
                    <a:cubicBezTo>
                      <a:pt x="4674" y="4499"/>
                      <a:pt x="4674" y="4690"/>
                      <a:pt x="4667" y="4822"/>
                    </a:cubicBezTo>
                    <a:cubicBezTo>
                      <a:pt x="4667" y="4961"/>
                      <a:pt x="4660" y="5034"/>
                      <a:pt x="4660" y="5034"/>
                    </a:cubicBezTo>
                    <a:cubicBezTo>
                      <a:pt x="4654" y="5265"/>
                      <a:pt x="4819" y="5464"/>
                      <a:pt x="5050" y="5497"/>
                    </a:cubicBezTo>
                    <a:cubicBezTo>
                      <a:pt x="5067" y="5499"/>
                      <a:pt x="5084" y="5499"/>
                      <a:pt x="5100" y="5499"/>
                    </a:cubicBezTo>
                    <a:cubicBezTo>
                      <a:pt x="5319" y="5499"/>
                      <a:pt x="5515" y="5341"/>
                      <a:pt x="5540" y="5113"/>
                    </a:cubicBezTo>
                    <a:lnTo>
                      <a:pt x="5540" y="5107"/>
                    </a:lnTo>
                    <a:cubicBezTo>
                      <a:pt x="5540" y="5107"/>
                      <a:pt x="5553" y="5027"/>
                      <a:pt x="5566" y="4882"/>
                    </a:cubicBezTo>
                    <a:cubicBezTo>
                      <a:pt x="5586" y="4730"/>
                      <a:pt x="5599" y="4518"/>
                      <a:pt x="5612" y="4261"/>
                    </a:cubicBezTo>
                    <a:cubicBezTo>
                      <a:pt x="5612" y="4234"/>
                      <a:pt x="5612" y="4201"/>
                      <a:pt x="5612" y="4175"/>
                    </a:cubicBezTo>
                    <a:cubicBezTo>
                      <a:pt x="5612" y="4148"/>
                      <a:pt x="5612" y="4115"/>
                      <a:pt x="5612" y="4089"/>
                    </a:cubicBezTo>
                    <a:cubicBezTo>
                      <a:pt x="5659" y="4115"/>
                      <a:pt x="5711" y="4148"/>
                      <a:pt x="5764" y="4175"/>
                    </a:cubicBezTo>
                    <a:lnTo>
                      <a:pt x="4991" y="7711"/>
                    </a:lnTo>
                    <a:cubicBezTo>
                      <a:pt x="4978" y="7784"/>
                      <a:pt x="4991" y="7856"/>
                      <a:pt x="5037" y="7916"/>
                    </a:cubicBezTo>
                    <a:cubicBezTo>
                      <a:pt x="5084" y="7975"/>
                      <a:pt x="5156" y="8009"/>
                      <a:pt x="5229" y="8009"/>
                    </a:cubicBezTo>
                    <a:lnTo>
                      <a:pt x="6022" y="8009"/>
                    </a:lnTo>
                    <a:lnTo>
                      <a:pt x="6174" y="11062"/>
                    </a:lnTo>
                    <a:cubicBezTo>
                      <a:pt x="6187" y="11333"/>
                      <a:pt x="6419" y="11558"/>
                      <a:pt x="6690" y="11565"/>
                    </a:cubicBezTo>
                    <a:cubicBezTo>
                      <a:pt x="6694" y="11565"/>
                      <a:pt x="6698" y="11565"/>
                      <a:pt x="6703" y="11565"/>
                    </a:cubicBezTo>
                    <a:cubicBezTo>
                      <a:pt x="6968" y="11565"/>
                      <a:pt x="7199" y="11362"/>
                      <a:pt x="7225" y="11095"/>
                    </a:cubicBezTo>
                    <a:cubicBezTo>
                      <a:pt x="7232" y="11089"/>
                      <a:pt x="7232" y="11076"/>
                      <a:pt x="7232" y="11062"/>
                    </a:cubicBezTo>
                    <a:lnTo>
                      <a:pt x="7390" y="8009"/>
                    </a:lnTo>
                    <a:lnTo>
                      <a:pt x="7476" y="8009"/>
                    </a:lnTo>
                    <a:lnTo>
                      <a:pt x="7628" y="11062"/>
                    </a:lnTo>
                    <a:cubicBezTo>
                      <a:pt x="7642" y="11333"/>
                      <a:pt x="7873" y="11558"/>
                      <a:pt x="8151" y="11565"/>
                    </a:cubicBezTo>
                    <a:cubicBezTo>
                      <a:pt x="8155" y="11565"/>
                      <a:pt x="8159" y="11565"/>
                      <a:pt x="8163" y="11565"/>
                    </a:cubicBezTo>
                    <a:cubicBezTo>
                      <a:pt x="8422" y="11565"/>
                      <a:pt x="8653" y="11362"/>
                      <a:pt x="8686" y="11095"/>
                    </a:cubicBezTo>
                    <a:cubicBezTo>
                      <a:pt x="8686" y="11089"/>
                      <a:pt x="8686" y="11076"/>
                      <a:pt x="8686" y="11062"/>
                    </a:cubicBezTo>
                    <a:lnTo>
                      <a:pt x="8851" y="8009"/>
                    </a:lnTo>
                    <a:lnTo>
                      <a:pt x="9618" y="8009"/>
                    </a:lnTo>
                    <a:cubicBezTo>
                      <a:pt x="9691" y="8009"/>
                      <a:pt x="9757" y="7975"/>
                      <a:pt x="9803" y="7916"/>
                    </a:cubicBezTo>
                    <a:cubicBezTo>
                      <a:pt x="9856" y="7863"/>
                      <a:pt x="9869" y="7784"/>
                      <a:pt x="9856" y="7711"/>
                    </a:cubicBezTo>
                    <a:lnTo>
                      <a:pt x="8957" y="3454"/>
                    </a:lnTo>
                    <a:lnTo>
                      <a:pt x="8957" y="3110"/>
                    </a:lnTo>
                    <a:cubicBezTo>
                      <a:pt x="9228" y="3758"/>
                      <a:pt x="9334" y="4459"/>
                      <a:pt x="9393" y="5153"/>
                    </a:cubicBezTo>
                    <a:cubicBezTo>
                      <a:pt x="9393" y="5173"/>
                      <a:pt x="9393" y="5186"/>
                      <a:pt x="9393" y="5199"/>
                    </a:cubicBezTo>
                    <a:cubicBezTo>
                      <a:pt x="9413" y="5384"/>
                      <a:pt x="9539" y="5536"/>
                      <a:pt x="9704" y="5589"/>
                    </a:cubicBezTo>
                    <a:lnTo>
                      <a:pt x="9704" y="5596"/>
                    </a:lnTo>
                    <a:cubicBezTo>
                      <a:pt x="9757" y="5682"/>
                      <a:pt x="9823" y="5761"/>
                      <a:pt x="9909" y="5821"/>
                    </a:cubicBezTo>
                    <a:cubicBezTo>
                      <a:pt x="10021" y="5893"/>
                      <a:pt x="10153" y="5933"/>
                      <a:pt x="10286" y="5933"/>
                    </a:cubicBezTo>
                    <a:cubicBezTo>
                      <a:pt x="10306" y="5934"/>
                      <a:pt x="10326" y="5934"/>
                      <a:pt x="10345" y="5934"/>
                    </a:cubicBezTo>
                    <a:cubicBezTo>
                      <a:pt x="10596" y="5934"/>
                      <a:pt x="10846" y="5860"/>
                      <a:pt x="11072" y="5768"/>
                    </a:cubicBezTo>
                    <a:lnTo>
                      <a:pt x="11092" y="6627"/>
                    </a:lnTo>
                    <a:lnTo>
                      <a:pt x="10616" y="8788"/>
                    </a:lnTo>
                    <a:cubicBezTo>
                      <a:pt x="10603" y="8835"/>
                      <a:pt x="10616" y="8888"/>
                      <a:pt x="10649" y="8927"/>
                    </a:cubicBezTo>
                    <a:cubicBezTo>
                      <a:pt x="10682" y="8967"/>
                      <a:pt x="10729" y="8987"/>
                      <a:pt x="10781" y="8987"/>
                    </a:cubicBezTo>
                    <a:lnTo>
                      <a:pt x="11165" y="8987"/>
                    </a:lnTo>
                    <a:lnTo>
                      <a:pt x="11264" y="11109"/>
                    </a:lnTo>
                    <a:cubicBezTo>
                      <a:pt x="11271" y="11281"/>
                      <a:pt x="11416" y="11419"/>
                      <a:pt x="11588" y="11419"/>
                    </a:cubicBezTo>
                    <a:cubicBezTo>
                      <a:pt x="11760" y="11419"/>
                      <a:pt x="11905" y="11281"/>
                      <a:pt x="11918" y="11109"/>
                    </a:cubicBezTo>
                    <a:lnTo>
                      <a:pt x="12024" y="8987"/>
                    </a:lnTo>
                    <a:lnTo>
                      <a:pt x="12057" y="8987"/>
                    </a:lnTo>
                    <a:lnTo>
                      <a:pt x="12163" y="11109"/>
                    </a:lnTo>
                    <a:cubicBezTo>
                      <a:pt x="12170" y="11281"/>
                      <a:pt x="12315" y="11419"/>
                      <a:pt x="12487" y="11419"/>
                    </a:cubicBezTo>
                    <a:cubicBezTo>
                      <a:pt x="12659" y="11419"/>
                      <a:pt x="12804" y="11281"/>
                      <a:pt x="12811" y="11109"/>
                    </a:cubicBezTo>
                    <a:lnTo>
                      <a:pt x="12923" y="8987"/>
                    </a:lnTo>
                    <a:lnTo>
                      <a:pt x="13333" y="8987"/>
                    </a:lnTo>
                    <a:cubicBezTo>
                      <a:pt x="13379" y="8987"/>
                      <a:pt x="13432" y="8967"/>
                      <a:pt x="13459" y="8927"/>
                    </a:cubicBezTo>
                    <a:cubicBezTo>
                      <a:pt x="13492" y="8888"/>
                      <a:pt x="13505" y="8835"/>
                      <a:pt x="13498" y="8788"/>
                    </a:cubicBezTo>
                    <a:lnTo>
                      <a:pt x="13016" y="6627"/>
                    </a:lnTo>
                    <a:lnTo>
                      <a:pt x="13029" y="6303"/>
                    </a:lnTo>
                    <a:cubicBezTo>
                      <a:pt x="13168" y="6667"/>
                      <a:pt x="13214" y="7057"/>
                      <a:pt x="13247" y="7440"/>
                    </a:cubicBezTo>
                    <a:cubicBezTo>
                      <a:pt x="13260" y="7588"/>
                      <a:pt x="13385" y="7698"/>
                      <a:pt x="13526" y="7698"/>
                    </a:cubicBezTo>
                    <a:cubicBezTo>
                      <a:pt x="13530" y="7698"/>
                      <a:pt x="13534" y="7698"/>
                      <a:pt x="13538" y="7698"/>
                    </a:cubicBezTo>
                    <a:cubicBezTo>
                      <a:pt x="13683" y="7691"/>
                      <a:pt x="13802" y="7566"/>
                      <a:pt x="13802" y="7420"/>
                    </a:cubicBezTo>
                    <a:cubicBezTo>
                      <a:pt x="13809" y="7010"/>
                      <a:pt x="13789" y="6607"/>
                      <a:pt x="13697" y="6204"/>
                    </a:cubicBezTo>
                    <a:cubicBezTo>
                      <a:pt x="13538" y="5530"/>
                      <a:pt x="13141" y="4869"/>
                      <a:pt x="12493" y="4558"/>
                    </a:cubicBezTo>
                    <a:cubicBezTo>
                      <a:pt x="12349" y="4487"/>
                      <a:pt x="12198" y="4451"/>
                      <a:pt x="12047" y="4451"/>
                    </a:cubicBezTo>
                    <a:cubicBezTo>
                      <a:pt x="11818" y="4451"/>
                      <a:pt x="11588" y="4535"/>
                      <a:pt x="11376" y="4710"/>
                    </a:cubicBezTo>
                    <a:cubicBezTo>
                      <a:pt x="11204" y="4849"/>
                      <a:pt x="11019" y="4981"/>
                      <a:pt x="10828" y="5093"/>
                    </a:cubicBezTo>
                    <a:cubicBezTo>
                      <a:pt x="10729" y="5153"/>
                      <a:pt x="10623" y="5212"/>
                      <a:pt x="10510" y="5259"/>
                    </a:cubicBezTo>
                    <a:cubicBezTo>
                      <a:pt x="10458" y="5279"/>
                      <a:pt x="10405" y="5298"/>
                      <a:pt x="10352" y="5312"/>
                    </a:cubicBezTo>
                    <a:cubicBezTo>
                      <a:pt x="10325" y="5318"/>
                      <a:pt x="10299" y="5318"/>
                      <a:pt x="10272" y="5318"/>
                    </a:cubicBezTo>
                    <a:cubicBezTo>
                      <a:pt x="10292" y="5272"/>
                      <a:pt x="10299" y="5219"/>
                      <a:pt x="10299" y="5166"/>
                    </a:cubicBezTo>
                    <a:cubicBezTo>
                      <a:pt x="10299" y="4558"/>
                      <a:pt x="10299" y="4492"/>
                      <a:pt x="10292" y="4373"/>
                    </a:cubicBezTo>
                    <a:cubicBezTo>
                      <a:pt x="10246" y="3633"/>
                      <a:pt x="10114" y="2892"/>
                      <a:pt x="9810" y="2205"/>
                    </a:cubicBezTo>
                    <a:cubicBezTo>
                      <a:pt x="9526" y="1550"/>
                      <a:pt x="9063" y="949"/>
                      <a:pt x="8435" y="585"/>
                    </a:cubicBezTo>
                    <a:cubicBezTo>
                      <a:pt x="8157" y="420"/>
                      <a:pt x="7734" y="275"/>
                      <a:pt x="7437" y="275"/>
                    </a:cubicBezTo>
                    <a:cubicBezTo>
                      <a:pt x="7139" y="275"/>
                      <a:pt x="6881" y="341"/>
                      <a:pt x="6597" y="493"/>
                    </a:cubicBezTo>
                    <a:cubicBezTo>
                      <a:pt x="6320" y="638"/>
                      <a:pt x="6042" y="803"/>
                      <a:pt x="5784" y="982"/>
                    </a:cubicBezTo>
                    <a:cubicBezTo>
                      <a:pt x="5546" y="1154"/>
                      <a:pt x="5315" y="1346"/>
                      <a:pt x="5123" y="1564"/>
                    </a:cubicBezTo>
                    <a:lnTo>
                      <a:pt x="5110" y="1564"/>
                    </a:lnTo>
                    <a:cubicBezTo>
                      <a:pt x="5110" y="1564"/>
                      <a:pt x="5024" y="1405"/>
                      <a:pt x="4971" y="1326"/>
                    </a:cubicBezTo>
                    <a:cubicBezTo>
                      <a:pt x="4879" y="1167"/>
                      <a:pt x="4766" y="1022"/>
                      <a:pt x="4654" y="896"/>
                    </a:cubicBezTo>
                    <a:cubicBezTo>
                      <a:pt x="4541" y="764"/>
                      <a:pt x="4422" y="651"/>
                      <a:pt x="4304" y="552"/>
                    </a:cubicBezTo>
                    <a:cubicBezTo>
                      <a:pt x="4059" y="354"/>
                      <a:pt x="3828" y="228"/>
                      <a:pt x="3642" y="156"/>
                    </a:cubicBezTo>
                    <a:cubicBezTo>
                      <a:pt x="3550" y="116"/>
                      <a:pt x="3477" y="90"/>
                      <a:pt x="3418" y="70"/>
                    </a:cubicBezTo>
                    <a:cubicBezTo>
                      <a:pt x="3233" y="20"/>
                      <a:pt x="3038" y="0"/>
                      <a:pt x="2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9" name="Google Shape;259;p39"/>
              <p:cNvSpPr/>
              <p:nvPr/>
            </p:nvSpPr>
            <p:spPr>
              <a:xfrm>
                <a:off x="3399882" y="2040689"/>
                <a:ext cx="66858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3058" extrusionOk="0">
                    <a:moveTo>
                      <a:pt x="1613" y="1"/>
                    </a:moveTo>
                    <a:cubicBezTo>
                      <a:pt x="1118" y="1"/>
                      <a:pt x="644" y="247"/>
                      <a:pt x="358" y="651"/>
                    </a:cubicBezTo>
                    <a:cubicBezTo>
                      <a:pt x="54" y="1094"/>
                      <a:pt x="1" y="1676"/>
                      <a:pt x="219" y="2159"/>
                    </a:cubicBezTo>
                    <a:cubicBezTo>
                      <a:pt x="437" y="2635"/>
                      <a:pt x="893" y="2978"/>
                      <a:pt x="1415" y="3044"/>
                    </a:cubicBezTo>
                    <a:cubicBezTo>
                      <a:pt x="1482" y="3051"/>
                      <a:pt x="1548" y="3058"/>
                      <a:pt x="1607" y="3058"/>
                    </a:cubicBezTo>
                    <a:cubicBezTo>
                      <a:pt x="2136" y="3058"/>
                      <a:pt x="2638" y="2773"/>
                      <a:pt x="2916" y="2324"/>
                    </a:cubicBezTo>
                    <a:cubicBezTo>
                      <a:pt x="3194" y="1868"/>
                      <a:pt x="3207" y="1286"/>
                      <a:pt x="2962" y="810"/>
                    </a:cubicBezTo>
                    <a:cubicBezTo>
                      <a:pt x="2711" y="347"/>
                      <a:pt x="2235" y="37"/>
                      <a:pt x="1706" y="4"/>
                    </a:cubicBezTo>
                    <a:cubicBezTo>
                      <a:pt x="1675" y="2"/>
                      <a:pt x="1644" y="1"/>
                      <a:pt x="16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Expand Market Reach</a:t>
            </a:r>
            <a:endParaRPr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6E6250-1879-D7A6-9EA7-6F9BF1BB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054" y="1209600"/>
            <a:ext cx="7145892" cy="217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b="1" dirty="0"/>
              <a:t>International Expansion: </a:t>
            </a:r>
            <a:r>
              <a:rPr lang="en-US" altLang="en-US" dirty="0"/>
              <a:t>If the community is initially localized, explore opportunities to expand its reach to international markets, adapting content and features to different cultures and languages.</a:t>
            </a:r>
          </a:p>
          <a:p>
            <a:pPr marL="285750" indent="-285750" eaLnBrk="0" fontAlgn="base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b="1" dirty="0"/>
              <a:t>Cross-Promotions: </a:t>
            </a:r>
            <a:r>
              <a:rPr lang="en-US" altLang="en-US" dirty="0"/>
              <a:t>Collaborate with other online communities or forums that cater to similar demographics for cross-promotion and shared growth. </a:t>
            </a:r>
          </a:p>
        </p:txBody>
      </p:sp>
    </p:spTree>
    <p:extLst>
      <p:ext uri="{BB962C8B-B14F-4D97-AF65-F5344CB8AC3E}">
        <p14:creationId xmlns:p14="http://schemas.microsoft.com/office/powerpoint/2010/main" val="51670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9"/>
          <p:cNvGrpSpPr/>
          <p:nvPr/>
        </p:nvGrpSpPr>
        <p:grpSpPr>
          <a:xfrm>
            <a:off x="8230562" y="117588"/>
            <a:ext cx="717300" cy="717300"/>
            <a:chOff x="8230562" y="117588"/>
            <a:chExt cx="717300" cy="717300"/>
          </a:xfrm>
        </p:grpSpPr>
        <p:sp>
          <p:nvSpPr>
            <p:cNvPr id="245" name="Google Shape;245;p39"/>
            <p:cNvSpPr/>
            <p:nvPr/>
          </p:nvSpPr>
          <p:spPr>
            <a:xfrm>
              <a:off x="8230562" y="117588"/>
              <a:ext cx="717300" cy="717300"/>
            </a:xfrm>
            <a:prstGeom prst="octagon">
              <a:avLst>
                <a:gd name="adj" fmla="val 2928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8268367" y="155436"/>
              <a:ext cx="641700" cy="641700"/>
            </a:xfrm>
            <a:prstGeom prst="octagon">
              <a:avLst>
                <a:gd name="adj" fmla="val 2928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39"/>
            <p:cNvGrpSpPr/>
            <p:nvPr/>
          </p:nvGrpSpPr>
          <p:grpSpPr>
            <a:xfrm>
              <a:off x="8456811" y="334176"/>
              <a:ext cx="264849" cy="284129"/>
              <a:chOff x="5960550" y="2519275"/>
              <a:chExt cx="332850" cy="357125"/>
            </a:xfrm>
          </p:grpSpPr>
          <p:sp>
            <p:nvSpPr>
              <p:cNvPr id="248" name="Google Shape;248;p39"/>
              <p:cNvSpPr/>
              <p:nvPr/>
            </p:nvSpPr>
            <p:spPr>
              <a:xfrm>
                <a:off x="6088300" y="2519275"/>
                <a:ext cx="785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002" extrusionOk="0">
                    <a:moveTo>
                      <a:pt x="1569" y="0"/>
                    </a:moveTo>
                    <a:cubicBezTo>
                      <a:pt x="1047" y="0"/>
                      <a:pt x="553" y="283"/>
                      <a:pt x="285" y="727"/>
                    </a:cubicBezTo>
                    <a:cubicBezTo>
                      <a:pt x="7" y="1183"/>
                      <a:pt x="1" y="1772"/>
                      <a:pt x="265" y="2234"/>
                    </a:cubicBezTo>
                    <a:cubicBezTo>
                      <a:pt x="523" y="2697"/>
                      <a:pt x="1012" y="2995"/>
                      <a:pt x="1541" y="3001"/>
                    </a:cubicBezTo>
                    <a:lnTo>
                      <a:pt x="1574" y="3001"/>
                    </a:lnTo>
                    <a:cubicBezTo>
                      <a:pt x="2096" y="3001"/>
                      <a:pt x="2598" y="2717"/>
                      <a:pt x="2863" y="2268"/>
                    </a:cubicBezTo>
                    <a:cubicBezTo>
                      <a:pt x="3134" y="1805"/>
                      <a:pt x="3140" y="1217"/>
                      <a:pt x="2869" y="754"/>
                    </a:cubicBezTo>
                    <a:cubicBezTo>
                      <a:pt x="2612" y="298"/>
                      <a:pt x="2116" y="7"/>
                      <a:pt x="1587" y="0"/>
                    </a:cubicBezTo>
                    <a:cubicBezTo>
                      <a:pt x="1581" y="0"/>
                      <a:pt x="1575" y="0"/>
                      <a:pt x="1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49" name="Google Shape;249;p39"/>
              <p:cNvSpPr/>
              <p:nvPr/>
            </p:nvSpPr>
            <p:spPr>
              <a:xfrm>
                <a:off x="6223800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91" y="1"/>
                    </a:moveTo>
                    <a:cubicBezTo>
                      <a:pt x="760" y="1"/>
                      <a:pt x="531" y="81"/>
                      <a:pt x="358" y="231"/>
                    </a:cubicBezTo>
                    <a:cubicBezTo>
                      <a:pt x="160" y="396"/>
                      <a:pt x="34" y="641"/>
                      <a:pt x="21" y="905"/>
                    </a:cubicBezTo>
                    <a:cubicBezTo>
                      <a:pt x="1" y="1169"/>
                      <a:pt x="100" y="1427"/>
                      <a:pt x="279" y="1619"/>
                    </a:cubicBezTo>
                    <a:cubicBezTo>
                      <a:pt x="457" y="1811"/>
                      <a:pt x="715" y="1923"/>
                      <a:pt x="979" y="1923"/>
                    </a:cubicBezTo>
                    <a:cubicBezTo>
                      <a:pt x="1435" y="1923"/>
                      <a:pt x="1839" y="1579"/>
                      <a:pt x="1918" y="1130"/>
                    </a:cubicBezTo>
                    <a:cubicBezTo>
                      <a:pt x="1964" y="872"/>
                      <a:pt x="1905" y="594"/>
                      <a:pt x="1739" y="383"/>
                    </a:cubicBezTo>
                    <a:cubicBezTo>
                      <a:pt x="1587" y="178"/>
                      <a:pt x="1349" y="39"/>
                      <a:pt x="1092" y="6"/>
                    </a:cubicBezTo>
                    <a:cubicBezTo>
                      <a:pt x="1058" y="3"/>
                      <a:pt x="1025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0" name="Google Shape;250;p39"/>
              <p:cNvSpPr/>
              <p:nvPr/>
            </p:nvSpPr>
            <p:spPr>
              <a:xfrm>
                <a:off x="5960550" y="2596675"/>
                <a:ext cx="33285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1189" extrusionOk="0">
                    <a:moveTo>
                      <a:pt x="6685" y="0"/>
                    </a:moveTo>
                    <a:cubicBezTo>
                      <a:pt x="6414" y="0"/>
                      <a:pt x="6144" y="68"/>
                      <a:pt x="5891" y="203"/>
                    </a:cubicBezTo>
                    <a:cubicBezTo>
                      <a:pt x="5256" y="540"/>
                      <a:pt x="4747" y="1075"/>
                      <a:pt x="4423" y="1697"/>
                    </a:cubicBezTo>
                    <a:cubicBezTo>
                      <a:pt x="4245" y="2034"/>
                      <a:pt x="4119" y="2384"/>
                      <a:pt x="4027" y="2748"/>
                    </a:cubicBezTo>
                    <a:cubicBezTo>
                      <a:pt x="3927" y="3111"/>
                      <a:pt x="3874" y="3481"/>
                      <a:pt x="3841" y="3851"/>
                    </a:cubicBezTo>
                    <a:cubicBezTo>
                      <a:pt x="3808" y="4189"/>
                      <a:pt x="3808" y="4526"/>
                      <a:pt x="3808" y="4863"/>
                    </a:cubicBezTo>
                    <a:cubicBezTo>
                      <a:pt x="3808" y="4863"/>
                      <a:pt x="3802" y="4869"/>
                      <a:pt x="3802" y="4869"/>
                    </a:cubicBezTo>
                    <a:cubicBezTo>
                      <a:pt x="3802" y="4869"/>
                      <a:pt x="3694" y="4947"/>
                      <a:pt x="3573" y="4947"/>
                    </a:cubicBezTo>
                    <a:cubicBezTo>
                      <a:pt x="3557" y="4947"/>
                      <a:pt x="3540" y="4945"/>
                      <a:pt x="3524" y="4942"/>
                    </a:cubicBezTo>
                    <a:cubicBezTo>
                      <a:pt x="3465" y="4929"/>
                      <a:pt x="3412" y="4909"/>
                      <a:pt x="3359" y="4889"/>
                    </a:cubicBezTo>
                    <a:cubicBezTo>
                      <a:pt x="3247" y="4843"/>
                      <a:pt x="3141" y="4784"/>
                      <a:pt x="3035" y="4717"/>
                    </a:cubicBezTo>
                    <a:cubicBezTo>
                      <a:pt x="2837" y="4605"/>
                      <a:pt x="2652" y="4473"/>
                      <a:pt x="2473" y="4327"/>
                    </a:cubicBezTo>
                    <a:cubicBezTo>
                      <a:pt x="2262" y="4148"/>
                      <a:pt x="2029" y="4065"/>
                      <a:pt x="1796" y="4065"/>
                    </a:cubicBezTo>
                    <a:cubicBezTo>
                      <a:pt x="1643" y="4065"/>
                      <a:pt x="1490" y="4101"/>
                      <a:pt x="1343" y="4169"/>
                    </a:cubicBezTo>
                    <a:cubicBezTo>
                      <a:pt x="675" y="4486"/>
                      <a:pt x="272" y="5160"/>
                      <a:pt x="113" y="5848"/>
                    </a:cubicBezTo>
                    <a:cubicBezTo>
                      <a:pt x="21" y="6258"/>
                      <a:pt x="1" y="6674"/>
                      <a:pt x="1" y="7090"/>
                    </a:cubicBezTo>
                    <a:cubicBezTo>
                      <a:pt x="8" y="7236"/>
                      <a:pt x="127" y="7361"/>
                      <a:pt x="272" y="7375"/>
                    </a:cubicBezTo>
                    <a:cubicBezTo>
                      <a:pt x="276" y="7375"/>
                      <a:pt x="280" y="7375"/>
                      <a:pt x="284" y="7375"/>
                    </a:cubicBezTo>
                    <a:cubicBezTo>
                      <a:pt x="431" y="7375"/>
                      <a:pt x="563" y="7258"/>
                      <a:pt x="569" y="7110"/>
                    </a:cubicBezTo>
                    <a:cubicBezTo>
                      <a:pt x="602" y="6720"/>
                      <a:pt x="655" y="6324"/>
                      <a:pt x="794" y="5953"/>
                    </a:cubicBezTo>
                    <a:lnTo>
                      <a:pt x="807" y="6284"/>
                    </a:lnTo>
                    <a:lnTo>
                      <a:pt x="318" y="8479"/>
                    </a:lnTo>
                    <a:cubicBezTo>
                      <a:pt x="305" y="8531"/>
                      <a:pt x="318" y="8584"/>
                      <a:pt x="351" y="8624"/>
                    </a:cubicBezTo>
                    <a:cubicBezTo>
                      <a:pt x="384" y="8664"/>
                      <a:pt x="437" y="8683"/>
                      <a:pt x="483" y="8683"/>
                    </a:cubicBezTo>
                    <a:lnTo>
                      <a:pt x="887" y="8683"/>
                    </a:lnTo>
                    <a:lnTo>
                      <a:pt x="999" y="10852"/>
                    </a:lnTo>
                    <a:cubicBezTo>
                      <a:pt x="1006" y="11023"/>
                      <a:pt x="1158" y="11162"/>
                      <a:pt x="1330" y="11162"/>
                    </a:cubicBezTo>
                    <a:cubicBezTo>
                      <a:pt x="1501" y="11162"/>
                      <a:pt x="1653" y="11023"/>
                      <a:pt x="1660" y="10852"/>
                    </a:cubicBezTo>
                    <a:lnTo>
                      <a:pt x="1766" y="8683"/>
                    </a:lnTo>
                    <a:lnTo>
                      <a:pt x="1799" y="8683"/>
                    </a:lnTo>
                    <a:lnTo>
                      <a:pt x="1911" y="10852"/>
                    </a:lnTo>
                    <a:cubicBezTo>
                      <a:pt x="1924" y="11023"/>
                      <a:pt x="2070" y="11162"/>
                      <a:pt x="2242" y="11162"/>
                    </a:cubicBezTo>
                    <a:cubicBezTo>
                      <a:pt x="2420" y="11162"/>
                      <a:pt x="2566" y="11023"/>
                      <a:pt x="2579" y="10852"/>
                    </a:cubicBezTo>
                    <a:lnTo>
                      <a:pt x="2678" y="8683"/>
                    </a:lnTo>
                    <a:lnTo>
                      <a:pt x="3088" y="8683"/>
                    </a:lnTo>
                    <a:cubicBezTo>
                      <a:pt x="3134" y="8683"/>
                      <a:pt x="3187" y="8664"/>
                      <a:pt x="3220" y="8624"/>
                    </a:cubicBezTo>
                    <a:cubicBezTo>
                      <a:pt x="3253" y="8584"/>
                      <a:pt x="3266" y="8531"/>
                      <a:pt x="3253" y="8479"/>
                    </a:cubicBezTo>
                    <a:lnTo>
                      <a:pt x="2771" y="6284"/>
                    </a:lnTo>
                    <a:lnTo>
                      <a:pt x="2784" y="5405"/>
                    </a:lnTo>
                    <a:cubicBezTo>
                      <a:pt x="3018" y="5497"/>
                      <a:pt x="3275" y="5578"/>
                      <a:pt x="3528" y="5578"/>
                    </a:cubicBezTo>
                    <a:cubicBezTo>
                      <a:pt x="3546" y="5578"/>
                      <a:pt x="3565" y="5578"/>
                      <a:pt x="3584" y="5577"/>
                    </a:cubicBezTo>
                    <a:cubicBezTo>
                      <a:pt x="3722" y="5570"/>
                      <a:pt x="3855" y="5537"/>
                      <a:pt x="3967" y="5458"/>
                    </a:cubicBezTo>
                    <a:cubicBezTo>
                      <a:pt x="4040" y="5411"/>
                      <a:pt x="4093" y="5352"/>
                      <a:pt x="4145" y="5286"/>
                    </a:cubicBezTo>
                    <a:cubicBezTo>
                      <a:pt x="4172" y="5292"/>
                      <a:pt x="4205" y="5299"/>
                      <a:pt x="4238" y="5299"/>
                    </a:cubicBezTo>
                    <a:cubicBezTo>
                      <a:pt x="4246" y="5300"/>
                      <a:pt x="4254" y="5300"/>
                      <a:pt x="4261" y="5300"/>
                    </a:cubicBezTo>
                    <a:cubicBezTo>
                      <a:pt x="4483" y="5300"/>
                      <a:pt x="4682" y="5119"/>
                      <a:pt x="4701" y="4896"/>
                    </a:cubicBezTo>
                    <a:cubicBezTo>
                      <a:pt x="4707" y="4784"/>
                      <a:pt x="4714" y="4671"/>
                      <a:pt x="4727" y="4559"/>
                    </a:cubicBezTo>
                    <a:cubicBezTo>
                      <a:pt x="4747" y="4387"/>
                      <a:pt x="4773" y="4215"/>
                      <a:pt x="4800" y="4043"/>
                    </a:cubicBezTo>
                    <a:cubicBezTo>
                      <a:pt x="4853" y="3680"/>
                      <a:pt x="4952" y="3323"/>
                      <a:pt x="5078" y="2979"/>
                    </a:cubicBezTo>
                    <a:cubicBezTo>
                      <a:pt x="5111" y="2893"/>
                      <a:pt x="5144" y="2807"/>
                      <a:pt x="5183" y="2728"/>
                    </a:cubicBezTo>
                    <a:lnTo>
                      <a:pt x="5203" y="3785"/>
                    </a:lnTo>
                    <a:lnTo>
                      <a:pt x="4344" y="7632"/>
                    </a:lnTo>
                    <a:cubicBezTo>
                      <a:pt x="4331" y="7718"/>
                      <a:pt x="4350" y="7811"/>
                      <a:pt x="4410" y="7877"/>
                    </a:cubicBezTo>
                    <a:cubicBezTo>
                      <a:pt x="4469" y="7950"/>
                      <a:pt x="4549" y="7989"/>
                      <a:pt x="4641" y="7989"/>
                    </a:cubicBezTo>
                    <a:lnTo>
                      <a:pt x="5315" y="7989"/>
                    </a:lnTo>
                    <a:lnTo>
                      <a:pt x="5448" y="10700"/>
                    </a:lnTo>
                    <a:cubicBezTo>
                      <a:pt x="5461" y="10971"/>
                      <a:pt x="5692" y="11189"/>
                      <a:pt x="5970" y="11189"/>
                    </a:cubicBezTo>
                    <a:cubicBezTo>
                      <a:pt x="5974" y="11189"/>
                      <a:pt x="5978" y="11189"/>
                      <a:pt x="5982" y="11189"/>
                    </a:cubicBezTo>
                    <a:cubicBezTo>
                      <a:pt x="6241" y="11189"/>
                      <a:pt x="6472" y="10973"/>
                      <a:pt x="6485" y="10706"/>
                    </a:cubicBezTo>
                    <a:cubicBezTo>
                      <a:pt x="6485" y="10706"/>
                      <a:pt x="6485" y="10700"/>
                      <a:pt x="6485" y="10700"/>
                    </a:cubicBezTo>
                    <a:lnTo>
                      <a:pt x="6631" y="7989"/>
                    </a:lnTo>
                    <a:lnTo>
                      <a:pt x="6750" y="7989"/>
                    </a:lnTo>
                    <a:lnTo>
                      <a:pt x="6882" y="10700"/>
                    </a:lnTo>
                    <a:cubicBezTo>
                      <a:pt x="6895" y="10971"/>
                      <a:pt x="7127" y="11189"/>
                      <a:pt x="7398" y="11189"/>
                    </a:cubicBezTo>
                    <a:cubicBezTo>
                      <a:pt x="7402" y="11189"/>
                      <a:pt x="7406" y="11189"/>
                      <a:pt x="7410" y="11189"/>
                    </a:cubicBezTo>
                    <a:cubicBezTo>
                      <a:pt x="7675" y="11189"/>
                      <a:pt x="7900" y="10973"/>
                      <a:pt x="7920" y="10706"/>
                    </a:cubicBezTo>
                    <a:cubicBezTo>
                      <a:pt x="7920" y="10706"/>
                      <a:pt x="7920" y="10700"/>
                      <a:pt x="7920" y="10700"/>
                    </a:cubicBezTo>
                    <a:lnTo>
                      <a:pt x="8059" y="7989"/>
                    </a:lnTo>
                    <a:lnTo>
                      <a:pt x="8713" y="7989"/>
                    </a:lnTo>
                    <a:cubicBezTo>
                      <a:pt x="8806" y="7989"/>
                      <a:pt x="8892" y="7950"/>
                      <a:pt x="8944" y="7877"/>
                    </a:cubicBezTo>
                    <a:cubicBezTo>
                      <a:pt x="9004" y="7811"/>
                      <a:pt x="9024" y="7718"/>
                      <a:pt x="9011" y="7626"/>
                    </a:cubicBezTo>
                    <a:lnTo>
                      <a:pt x="8164" y="3766"/>
                    </a:lnTo>
                    <a:lnTo>
                      <a:pt x="8178" y="2728"/>
                    </a:lnTo>
                    <a:cubicBezTo>
                      <a:pt x="8323" y="3071"/>
                      <a:pt x="8422" y="3501"/>
                      <a:pt x="8488" y="3865"/>
                    </a:cubicBezTo>
                    <a:cubicBezTo>
                      <a:pt x="8548" y="4182"/>
                      <a:pt x="8581" y="4506"/>
                      <a:pt x="8607" y="4823"/>
                    </a:cubicBezTo>
                    <a:cubicBezTo>
                      <a:pt x="8607" y="4836"/>
                      <a:pt x="8607" y="4843"/>
                      <a:pt x="8614" y="4850"/>
                    </a:cubicBezTo>
                    <a:cubicBezTo>
                      <a:pt x="8633" y="5073"/>
                      <a:pt x="8825" y="5253"/>
                      <a:pt x="9053" y="5253"/>
                    </a:cubicBezTo>
                    <a:cubicBezTo>
                      <a:pt x="9061" y="5253"/>
                      <a:pt x="9069" y="5253"/>
                      <a:pt x="9077" y="5253"/>
                    </a:cubicBezTo>
                    <a:cubicBezTo>
                      <a:pt x="9096" y="5253"/>
                      <a:pt x="9123" y="5253"/>
                      <a:pt x="9143" y="5246"/>
                    </a:cubicBezTo>
                    <a:cubicBezTo>
                      <a:pt x="9196" y="5332"/>
                      <a:pt x="9255" y="5405"/>
                      <a:pt x="9341" y="5458"/>
                    </a:cubicBezTo>
                    <a:cubicBezTo>
                      <a:pt x="9453" y="5537"/>
                      <a:pt x="9592" y="5570"/>
                      <a:pt x="9724" y="5577"/>
                    </a:cubicBezTo>
                    <a:cubicBezTo>
                      <a:pt x="9744" y="5578"/>
                      <a:pt x="9763" y="5578"/>
                      <a:pt x="9782" y="5578"/>
                    </a:cubicBezTo>
                    <a:cubicBezTo>
                      <a:pt x="10039" y="5578"/>
                      <a:pt x="10290" y="5497"/>
                      <a:pt x="10524" y="5405"/>
                    </a:cubicBezTo>
                    <a:lnTo>
                      <a:pt x="10524" y="5405"/>
                    </a:lnTo>
                    <a:lnTo>
                      <a:pt x="10432" y="7097"/>
                    </a:lnTo>
                    <a:cubicBezTo>
                      <a:pt x="10425" y="7309"/>
                      <a:pt x="10471" y="7494"/>
                      <a:pt x="10564" y="7666"/>
                    </a:cubicBezTo>
                    <a:lnTo>
                      <a:pt x="10716" y="10852"/>
                    </a:lnTo>
                    <a:cubicBezTo>
                      <a:pt x="10729" y="11023"/>
                      <a:pt x="10875" y="11162"/>
                      <a:pt x="11053" y="11162"/>
                    </a:cubicBezTo>
                    <a:cubicBezTo>
                      <a:pt x="11225" y="11162"/>
                      <a:pt x="11370" y="11023"/>
                      <a:pt x="11384" y="10852"/>
                    </a:cubicBezTo>
                    <a:lnTo>
                      <a:pt x="11516" y="8340"/>
                    </a:lnTo>
                    <a:lnTo>
                      <a:pt x="11635" y="10852"/>
                    </a:lnTo>
                    <a:cubicBezTo>
                      <a:pt x="11641" y="11023"/>
                      <a:pt x="11793" y="11162"/>
                      <a:pt x="11965" y="11162"/>
                    </a:cubicBezTo>
                    <a:cubicBezTo>
                      <a:pt x="12137" y="11162"/>
                      <a:pt x="12289" y="11023"/>
                      <a:pt x="12296" y="10852"/>
                    </a:cubicBezTo>
                    <a:lnTo>
                      <a:pt x="12461" y="7659"/>
                    </a:lnTo>
                    <a:cubicBezTo>
                      <a:pt x="12554" y="7487"/>
                      <a:pt x="12587" y="7295"/>
                      <a:pt x="12580" y="7097"/>
                    </a:cubicBezTo>
                    <a:cubicBezTo>
                      <a:pt x="12573" y="7005"/>
                      <a:pt x="12567" y="6912"/>
                      <a:pt x="12560" y="6819"/>
                    </a:cubicBezTo>
                    <a:cubicBezTo>
                      <a:pt x="12547" y="6529"/>
                      <a:pt x="12534" y="6238"/>
                      <a:pt x="12514" y="5953"/>
                    </a:cubicBezTo>
                    <a:lnTo>
                      <a:pt x="12514" y="5953"/>
                    </a:lnTo>
                    <a:cubicBezTo>
                      <a:pt x="12653" y="6324"/>
                      <a:pt x="12706" y="6720"/>
                      <a:pt x="12739" y="7110"/>
                    </a:cubicBezTo>
                    <a:cubicBezTo>
                      <a:pt x="12752" y="7258"/>
                      <a:pt x="12877" y="7375"/>
                      <a:pt x="13024" y="7375"/>
                    </a:cubicBezTo>
                    <a:cubicBezTo>
                      <a:pt x="13028" y="7375"/>
                      <a:pt x="13032" y="7375"/>
                      <a:pt x="13036" y="7375"/>
                    </a:cubicBezTo>
                    <a:cubicBezTo>
                      <a:pt x="13188" y="7361"/>
                      <a:pt x="13307" y="7236"/>
                      <a:pt x="13307" y="7090"/>
                    </a:cubicBezTo>
                    <a:cubicBezTo>
                      <a:pt x="13314" y="6674"/>
                      <a:pt x="13287" y="6258"/>
                      <a:pt x="13195" y="5848"/>
                    </a:cubicBezTo>
                    <a:cubicBezTo>
                      <a:pt x="13036" y="5160"/>
                      <a:pt x="12633" y="4486"/>
                      <a:pt x="11972" y="4169"/>
                    </a:cubicBezTo>
                    <a:cubicBezTo>
                      <a:pt x="11825" y="4101"/>
                      <a:pt x="11672" y="4065"/>
                      <a:pt x="11519" y="4065"/>
                    </a:cubicBezTo>
                    <a:cubicBezTo>
                      <a:pt x="11285" y="4065"/>
                      <a:pt x="11050" y="4148"/>
                      <a:pt x="10835" y="4327"/>
                    </a:cubicBezTo>
                    <a:cubicBezTo>
                      <a:pt x="10663" y="4473"/>
                      <a:pt x="10471" y="4605"/>
                      <a:pt x="10280" y="4717"/>
                    </a:cubicBezTo>
                    <a:cubicBezTo>
                      <a:pt x="10174" y="4784"/>
                      <a:pt x="10062" y="4843"/>
                      <a:pt x="9949" y="4889"/>
                    </a:cubicBezTo>
                    <a:cubicBezTo>
                      <a:pt x="9896" y="4909"/>
                      <a:pt x="9843" y="4929"/>
                      <a:pt x="9791" y="4942"/>
                    </a:cubicBezTo>
                    <a:cubicBezTo>
                      <a:pt x="9753" y="4947"/>
                      <a:pt x="9707" y="4957"/>
                      <a:pt x="9666" y="4957"/>
                    </a:cubicBezTo>
                    <a:cubicBezTo>
                      <a:pt x="9657" y="4957"/>
                      <a:pt x="9647" y="4957"/>
                      <a:pt x="9639" y="4955"/>
                    </a:cubicBezTo>
                    <a:cubicBezTo>
                      <a:pt x="9632" y="4949"/>
                      <a:pt x="9513" y="4869"/>
                      <a:pt x="9513" y="4869"/>
                    </a:cubicBezTo>
                    <a:cubicBezTo>
                      <a:pt x="9506" y="4869"/>
                      <a:pt x="9500" y="4863"/>
                      <a:pt x="9500" y="4863"/>
                    </a:cubicBezTo>
                    <a:cubicBezTo>
                      <a:pt x="9500" y="4850"/>
                      <a:pt x="9500" y="4830"/>
                      <a:pt x="9500" y="4817"/>
                    </a:cubicBezTo>
                    <a:cubicBezTo>
                      <a:pt x="9500" y="4665"/>
                      <a:pt x="9506" y="4512"/>
                      <a:pt x="9500" y="4367"/>
                    </a:cubicBezTo>
                    <a:cubicBezTo>
                      <a:pt x="9500" y="4367"/>
                      <a:pt x="9500" y="4367"/>
                      <a:pt x="9500" y="4354"/>
                    </a:cubicBezTo>
                    <a:cubicBezTo>
                      <a:pt x="9500" y="4345"/>
                      <a:pt x="9500" y="4339"/>
                      <a:pt x="9500" y="4334"/>
                    </a:cubicBezTo>
                    <a:cubicBezTo>
                      <a:pt x="9493" y="3984"/>
                      <a:pt x="9467" y="3633"/>
                      <a:pt x="9414" y="3283"/>
                    </a:cubicBezTo>
                    <a:cubicBezTo>
                      <a:pt x="9354" y="2913"/>
                      <a:pt x="9262" y="2543"/>
                      <a:pt x="9130" y="2186"/>
                    </a:cubicBezTo>
                    <a:cubicBezTo>
                      <a:pt x="8885" y="1505"/>
                      <a:pt x="8469" y="857"/>
                      <a:pt x="7874" y="441"/>
                    </a:cubicBezTo>
                    <a:cubicBezTo>
                      <a:pt x="7748" y="355"/>
                      <a:pt x="7616" y="282"/>
                      <a:pt x="7484" y="209"/>
                    </a:cubicBezTo>
                    <a:cubicBezTo>
                      <a:pt x="7231" y="70"/>
                      <a:pt x="6958" y="0"/>
                      <a:pt x="6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1" name="Google Shape;251;p39"/>
              <p:cNvSpPr/>
              <p:nvPr/>
            </p:nvSpPr>
            <p:spPr>
              <a:xfrm>
                <a:off x="5980875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80" y="1"/>
                    </a:moveTo>
                    <a:cubicBezTo>
                      <a:pt x="947" y="1"/>
                      <a:pt x="913" y="3"/>
                      <a:pt x="880" y="6"/>
                    </a:cubicBezTo>
                    <a:cubicBezTo>
                      <a:pt x="622" y="39"/>
                      <a:pt x="384" y="178"/>
                      <a:pt x="226" y="383"/>
                    </a:cubicBezTo>
                    <a:cubicBezTo>
                      <a:pt x="67" y="594"/>
                      <a:pt x="1" y="872"/>
                      <a:pt x="47" y="1130"/>
                    </a:cubicBezTo>
                    <a:cubicBezTo>
                      <a:pt x="127" y="1579"/>
                      <a:pt x="536" y="1923"/>
                      <a:pt x="992" y="1923"/>
                    </a:cubicBezTo>
                    <a:cubicBezTo>
                      <a:pt x="1257" y="1923"/>
                      <a:pt x="1508" y="1811"/>
                      <a:pt x="1687" y="1619"/>
                    </a:cubicBezTo>
                    <a:cubicBezTo>
                      <a:pt x="1872" y="1427"/>
                      <a:pt x="1964" y="1169"/>
                      <a:pt x="1951" y="905"/>
                    </a:cubicBezTo>
                    <a:cubicBezTo>
                      <a:pt x="1931" y="641"/>
                      <a:pt x="1812" y="396"/>
                      <a:pt x="1614" y="231"/>
                    </a:cubicBezTo>
                    <a:cubicBezTo>
                      <a:pt x="1435" y="81"/>
                      <a:pt x="1210" y="1"/>
                      <a:pt x="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52" name="Google Shape;252;p39"/>
          <p:cNvGrpSpPr/>
          <p:nvPr/>
        </p:nvGrpSpPr>
        <p:grpSpPr>
          <a:xfrm>
            <a:off x="310188" y="183362"/>
            <a:ext cx="805800" cy="805800"/>
            <a:chOff x="310188" y="183362"/>
            <a:chExt cx="805800" cy="805800"/>
          </a:xfrm>
        </p:grpSpPr>
        <p:sp>
          <p:nvSpPr>
            <p:cNvPr id="253" name="Google Shape;253;p39"/>
            <p:cNvSpPr/>
            <p:nvPr/>
          </p:nvSpPr>
          <p:spPr>
            <a:xfrm>
              <a:off x="310188" y="183362"/>
              <a:ext cx="805800" cy="8058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378022" y="251212"/>
              <a:ext cx="670200" cy="670200"/>
            </a:xfrm>
            <a:prstGeom prst="diamond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39"/>
            <p:cNvGrpSpPr/>
            <p:nvPr/>
          </p:nvGrpSpPr>
          <p:grpSpPr>
            <a:xfrm>
              <a:off x="575759" y="440939"/>
              <a:ext cx="274669" cy="290718"/>
              <a:chOff x="3278493" y="2036478"/>
              <a:chExt cx="287883" cy="304704"/>
            </a:xfrm>
          </p:grpSpPr>
          <p:sp>
            <p:nvSpPr>
              <p:cNvPr id="256" name="Google Shape;256;p39"/>
              <p:cNvSpPr/>
              <p:nvPr/>
            </p:nvSpPr>
            <p:spPr>
              <a:xfrm>
                <a:off x="3306178" y="2036478"/>
                <a:ext cx="62042" cy="61896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2969" extrusionOk="0">
                    <a:moveTo>
                      <a:pt x="1488" y="1"/>
                    </a:moveTo>
                    <a:cubicBezTo>
                      <a:pt x="669" y="1"/>
                      <a:pt x="1" y="662"/>
                      <a:pt x="1" y="1481"/>
                    </a:cubicBezTo>
                    <a:cubicBezTo>
                      <a:pt x="1" y="2301"/>
                      <a:pt x="669" y="2969"/>
                      <a:pt x="1488" y="2969"/>
                    </a:cubicBezTo>
                    <a:cubicBezTo>
                      <a:pt x="2308" y="2969"/>
                      <a:pt x="2976" y="2301"/>
                      <a:pt x="2976" y="1481"/>
                    </a:cubicBezTo>
                    <a:cubicBezTo>
                      <a:pt x="2976" y="662"/>
                      <a:pt x="2308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>
                <a:off x="3509431" y="2152218"/>
                <a:ext cx="40277" cy="39172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879" extrusionOk="0">
                    <a:moveTo>
                      <a:pt x="956" y="1"/>
                    </a:moveTo>
                    <a:cubicBezTo>
                      <a:pt x="736" y="1"/>
                      <a:pt x="520" y="79"/>
                      <a:pt x="351" y="219"/>
                    </a:cubicBezTo>
                    <a:cubicBezTo>
                      <a:pt x="153" y="385"/>
                      <a:pt x="34" y="629"/>
                      <a:pt x="21" y="887"/>
                    </a:cubicBezTo>
                    <a:cubicBezTo>
                      <a:pt x="1" y="1145"/>
                      <a:pt x="100" y="1396"/>
                      <a:pt x="272" y="1588"/>
                    </a:cubicBezTo>
                    <a:cubicBezTo>
                      <a:pt x="450" y="1773"/>
                      <a:pt x="702" y="1879"/>
                      <a:pt x="959" y="1879"/>
                    </a:cubicBezTo>
                    <a:cubicBezTo>
                      <a:pt x="1409" y="1879"/>
                      <a:pt x="1805" y="1548"/>
                      <a:pt x="1885" y="1105"/>
                    </a:cubicBezTo>
                    <a:cubicBezTo>
                      <a:pt x="1931" y="847"/>
                      <a:pt x="1865" y="583"/>
                      <a:pt x="1713" y="371"/>
                    </a:cubicBezTo>
                    <a:cubicBezTo>
                      <a:pt x="1554" y="173"/>
                      <a:pt x="1323" y="34"/>
                      <a:pt x="1072" y="8"/>
                    </a:cubicBezTo>
                    <a:cubicBezTo>
                      <a:pt x="1033" y="3"/>
                      <a:pt x="994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8" name="Google Shape;258;p39"/>
              <p:cNvSpPr/>
              <p:nvPr/>
            </p:nvSpPr>
            <p:spPr>
              <a:xfrm>
                <a:off x="3278493" y="2100081"/>
                <a:ext cx="287883" cy="241101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11565" extrusionOk="0">
                    <a:moveTo>
                      <a:pt x="6164" y="2116"/>
                    </a:moveTo>
                    <a:cubicBezTo>
                      <a:pt x="6185" y="2116"/>
                      <a:pt x="6206" y="2117"/>
                      <a:pt x="6227" y="2119"/>
                    </a:cubicBezTo>
                    <a:cubicBezTo>
                      <a:pt x="6505" y="2145"/>
                      <a:pt x="6743" y="2363"/>
                      <a:pt x="6789" y="2641"/>
                    </a:cubicBezTo>
                    <a:cubicBezTo>
                      <a:pt x="6796" y="2694"/>
                      <a:pt x="6796" y="2753"/>
                      <a:pt x="6789" y="2806"/>
                    </a:cubicBezTo>
                    <a:cubicBezTo>
                      <a:pt x="6880" y="2764"/>
                      <a:pt x="6978" y="2741"/>
                      <a:pt x="7078" y="2741"/>
                    </a:cubicBezTo>
                    <a:cubicBezTo>
                      <a:pt x="7167" y="2741"/>
                      <a:pt x="7257" y="2759"/>
                      <a:pt x="7344" y="2800"/>
                    </a:cubicBezTo>
                    <a:lnTo>
                      <a:pt x="8488" y="3315"/>
                    </a:lnTo>
                    <a:cubicBezTo>
                      <a:pt x="8812" y="3467"/>
                      <a:pt x="8950" y="3844"/>
                      <a:pt x="8805" y="4168"/>
                    </a:cubicBezTo>
                    <a:cubicBezTo>
                      <a:pt x="8824" y="4129"/>
                      <a:pt x="8842" y="4091"/>
                      <a:pt x="8847" y="4080"/>
                    </a:cubicBezTo>
                    <a:lnTo>
                      <a:pt x="8847" y="4080"/>
                    </a:lnTo>
                    <a:cubicBezTo>
                      <a:pt x="8843" y="4089"/>
                      <a:pt x="8831" y="4117"/>
                      <a:pt x="8805" y="4175"/>
                    </a:cubicBezTo>
                    <a:cubicBezTo>
                      <a:pt x="8805" y="4175"/>
                      <a:pt x="8805" y="4175"/>
                      <a:pt x="8805" y="4175"/>
                    </a:cubicBezTo>
                    <a:lnTo>
                      <a:pt x="8805" y="4175"/>
                    </a:lnTo>
                    <a:cubicBezTo>
                      <a:pt x="8804" y="4178"/>
                      <a:pt x="8802" y="4181"/>
                      <a:pt x="8801" y="4183"/>
                    </a:cubicBezTo>
                    <a:lnTo>
                      <a:pt x="8801" y="4183"/>
                    </a:lnTo>
                    <a:cubicBezTo>
                      <a:pt x="8693" y="4415"/>
                      <a:pt x="8462" y="4550"/>
                      <a:pt x="8220" y="4550"/>
                    </a:cubicBezTo>
                    <a:cubicBezTo>
                      <a:pt x="8130" y="4550"/>
                      <a:pt x="8039" y="4531"/>
                      <a:pt x="7952" y="4492"/>
                    </a:cubicBezTo>
                    <a:lnTo>
                      <a:pt x="7000" y="4056"/>
                    </a:lnTo>
                    <a:cubicBezTo>
                      <a:pt x="7139" y="3923"/>
                      <a:pt x="7139" y="3685"/>
                      <a:pt x="7000" y="3547"/>
                    </a:cubicBezTo>
                    <a:cubicBezTo>
                      <a:pt x="6941" y="3487"/>
                      <a:pt x="6862" y="3448"/>
                      <a:pt x="6776" y="3441"/>
                    </a:cubicBezTo>
                    <a:cubicBezTo>
                      <a:pt x="6723" y="3441"/>
                      <a:pt x="6670" y="3448"/>
                      <a:pt x="6624" y="3454"/>
                    </a:cubicBezTo>
                    <a:cubicBezTo>
                      <a:pt x="6558" y="3461"/>
                      <a:pt x="6498" y="3461"/>
                      <a:pt x="6439" y="3461"/>
                    </a:cubicBezTo>
                    <a:cubicBezTo>
                      <a:pt x="6432" y="3421"/>
                      <a:pt x="6432" y="3381"/>
                      <a:pt x="6432" y="3342"/>
                    </a:cubicBezTo>
                    <a:cubicBezTo>
                      <a:pt x="6342" y="3388"/>
                      <a:pt x="6245" y="3410"/>
                      <a:pt x="6148" y="3410"/>
                    </a:cubicBezTo>
                    <a:cubicBezTo>
                      <a:pt x="5966" y="3410"/>
                      <a:pt x="5786" y="3332"/>
                      <a:pt x="5665" y="3190"/>
                    </a:cubicBezTo>
                    <a:cubicBezTo>
                      <a:pt x="5507" y="3005"/>
                      <a:pt x="5473" y="2740"/>
                      <a:pt x="5573" y="2522"/>
                    </a:cubicBezTo>
                    <a:lnTo>
                      <a:pt x="5592" y="2482"/>
                    </a:lnTo>
                    <a:cubicBezTo>
                      <a:pt x="5690" y="2257"/>
                      <a:pt x="5917" y="2116"/>
                      <a:pt x="6164" y="2116"/>
                    </a:cubicBezTo>
                    <a:close/>
                    <a:moveTo>
                      <a:pt x="2845" y="0"/>
                    </a:moveTo>
                    <a:cubicBezTo>
                      <a:pt x="2653" y="0"/>
                      <a:pt x="2463" y="20"/>
                      <a:pt x="2287" y="50"/>
                    </a:cubicBezTo>
                    <a:cubicBezTo>
                      <a:pt x="2261" y="57"/>
                      <a:pt x="2235" y="63"/>
                      <a:pt x="2201" y="70"/>
                    </a:cubicBezTo>
                    <a:cubicBezTo>
                      <a:pt x="2142" y="90"/>
                      <a:pt x="2063" y="116"/>
                      <a:pt x="1977" y="156"/>
                    </a:cubicBezTo>
                    <a:cubicBezTo>
                      <a:pt x="1792" y="228"/>
                      <a:pt x="1560" y="354"/>
                      <a:pt x="1316" y="552"/>
                    </a:cubicBezTo>
                    <a:cubicBezTo>
                      <a:pt x="1197" y="651"/>
                      <a:pt x="1078" y="764"/>
                      <a:pt x="965" y="896"/>
                    </a:cubicBezTo>
                    <a:cubicBezTo>
                      <a:pt x="846" y="1022"/>
                      <a:pt x="741" y="1167"/>
                      <a:pt x="648" y="1326"/>
                    </a:cubicBezTo>
                    <a:cubicBezTo>
                      <a:pt x="450" y="1636"/>
                      <a:pt x="304" y="1987"/>
                      <a:pt x="205" y="2344"/>
                    </a:cubicBezTo>
                    <a:cubicBezTo>
                      <a:pt x="106" y="2694"/>
                      <a:pt x="53" y="3051"/>
                      <a:pt x="27" y="3375"/>
                    </a:cubicBezTo>
                    <a:cubicBezTo>
                      <a:pt x="0" y="3705"/>
                      <a:pt x="0" y="4009"/>
                      <a:pt x="7" y="4261"/>
                    </a:cubicBezTo>
                    <a:cubicBezTo>
                      <a:pt x="20" y="4518"/>
                      <a:pt x="33" y="4730"/>
                      <a:pt x="53" y="4882"/>
                    </a:cubicBezTo>
                    <a:cubicBezTo>
                      <a:pt x="66" y="5027"/>
                      <a:pt x="80" y="5107"/>
                      <a:pt x="80" y="5107"/>
                    </a:cubicBezTo>
                    <a:lnTo>
                      <a:pt x="80" y="5113"/>
                    </a:lnTo>
                    <a:cubicBezTo>
                      <a:pt x="105" y="5330"/>
                      <a:pt x="290" y="5497"/>
                      <a:pt x="511" y="5497"/>
                    </a:cubicBezTo>
                    <a:cubicBezTo>
                      <a:pt x="519" y="5497"/>
                      <a:pt x="527" y="5497"/>
                      <a:pt x="536" y="5497"/>
                    </a:cubicBezTo>
                    <a:cubicBezTo>
                      <a:pt x="780" y="5483"/>
                      <a:pt x="965" y="5279"/>
                      <a:pt x="959" y="5034"/>
                    </a:cubicBezTo>
                    <a:cubicBezTo>
                      <a:pt x="959" y="5034"/>
                      <a:pt x="952" y="4961"/>
                      <a:pt x="952" y="4822"/>
                    </a:cubicBezTo>
                    <a:cubicBezTo>
                      <a:pt x="946" y="4690"/>
                      <a:pt x="946" y="4499"/>
                      <a:pt x="959" y="4267"/>
                    </a:cubicBezTo>
                    <a:cubicBezTo>
                      <a:pt x="965" y="4036"/>
                      <a:pt x="992" y="3771"/>
                      <a:pt x="1038" y="3500"/>
                    </a:cubicBezTo>
                    <a:cubicBezTo>
                      <a:pt x="1084" y="3223"/>
                      <a:pt x="1150" y="2939"/>
                      <a:pt x="1250" y="2674"/>
                    </a:cubicBezTo>
                    <a:cubicBezTo>
                      <a:pt x="1309" y="2529"/>
                      <a:pt x="1375" y="2383"/>
                      <a:pt x="1448" y="2258"/>
                    </a:cubicBezTo>
                    <a:lnTo>
                      <a:pt x="1448" y="2258"/>
                    </a:lnTo>
                    <a:lnTo>
                      <a:pt x="1124" y="4941"/>
                    </a:lnTo>
                    <a:cubicBezTo>
                      <a:pt x="1104" y="5067"/>
                      <a:pt x="1104" y="5212"/>
                      <a:pt x="1124" y="5351"/>
                    </a:cubicBezTo>
                    <a:cubicBezTo>
                      <a:pt x="1157" y="5629"/>
                      <a:pt x="1256" y="5887"/>
                      <a:pt x="1402" y="6105"/>
                    </a:cubicBezTo>
                    <a:lnTo>
                      <a:pt x="1633" y="10924"/>
                    </a:lnTo>
                    <a:cubicBezTo>
                      <a:pt x="1646" y="11188"/>
                      <a:pt x="1858" y="11399"/>
                      <a:pt x="2122" y="11413"/>
                    </a:cubicBezTo>
                    <a:cubicBezTo>
                      <a:pt x="2130" y="11413"/>
                      <a:pt x="2139" y="11413"/>
                      <a:pt x="2147" y="11413"/>
                    </a:cubicBezTo>
                    <a:cubicBezTo>
                      <a:pt x="2420" y="11413"/>
                      <a:pt x="2645" y="11200"/>
                      <a:pt x="2658" y="10924"/>
                    </a:cubicBezTo>
                    <a:lnTo>
                      <a:pt x="2823" y="7281"/>
                    </a:lnTo>
                    <a:lnTo>
                      <a:pt x="2995" y="10924"/>
                    </a:lnTo>
                    <a:cubicBezTo>
                      <a:pt x="3008" y="11188"/>
                      <a:pt x="3213" y="11399"/>
                      <a:pt x="3484" y="11413"/>
                    </a:cubicBezTo>
                    <a:cubicBezTo>
                      <a:pt x="3492" y="11413"/>
                      <a:pt x="3500" y="11413"/>
                      <a:pt x="3508" y="11413"/>
                    </a:cubicBezTo>
                    <a:cubicBezTo>
                      <a:pt x="3782" y="11413"/>
                      <a:pt x="4006" y="11200"/>
                      <a:pt x="4019" y="10924"/>
                    </a:cubicBezTo>
                    <a:lnTo>
                      <a:pt x="4244" y="6085"/>
                    </a:lnTo>
                    <a:cubicBezTo>
                      <a:pt x="4456" y="5761"/>
                      <a:pt x="4561" y="5358"/>
                      <a:pt x="4515" y="4941"/>
                    </a:cubicBezTo>
                    <a:lnTo>
                      <a:pt x="4191" y="2291"/>
                    </a:lnTo>
                    <a:lnTo>
                      <a:pt x="4191" y="2291"/>
                    </a:lnTo>
                    <a:cubicBezTo>
                      <a:pt x="4257" y="2410"/>
                      <a:pt x="4317" y="2542"/>
                      <a:pt x="4370" y="2674"/>
                    </a:cubicBezTo>
                    <a:cubicBezTo>
                      <a:pt x="4469" y="2939"/>
                      <a:pt x="4535" y="3223"/>
                      <a:pt x="4581" y="3500"/>
                    </a:cubicBezTo>
                    <a:cubicBezTo>
                      <a:pt x="4627" y="3771"/>
                      <a:pt x="4654" y="4036"/>
                      <a:pt x="4660" y="4267"/>
                    </a:cubicBezTo>
                    <a:cubicBezTo>
                      <a:pt x="4674" y="4499"/>
                      <a:pt x="4674" y="4690"/>
                      <a:pt x="4667" y="4822"/>
                    </a:cubicBezTo>
                    <a:cubicBezTo>
                      <a:pt x="4667" y="4961"/>
                      <a:pt x="4660" y="5034"/>
                      <a:pt x="4660" y="5034"/>
                    </a:cubicBezTo>
                    <a:cubicBezTo>
                      <a:pt x="4654" y="5265"/>
                      <a:pt x="4819" y="5464"/>
                      <a:pt x="5050" y="5497"/>
                    </a:cubicBezTo>
                    <a:cubicBezTo>
                      <a:pt x="5067" y="5499"/>
                      <a:pt x="5084" y="5499"/>
                      <a:pt x="5100" y="5499"/>
                    </a:cubicBezTo>
                    <a:cubicBezTo>
                      <a:pt x="5319" y="5499"/>
                      <a:pt x="5515" y="5341"/>
                      <a:pt x="5540" y="5113"/>
                    </a:cubicBezTo>
                    <a:lnTo>
                      <a:pt x="5540" y="5107"/>
                    </a:lnTo>
                    <a:cubicBezTo>
                      <a:pt x="5540" y="5107"/>
                      <a:pt x="5553" y="5027"/>
                      <a:pt x="5566" y="4882"/>
                    </a:cubicBezTo>
                    <a:cubicBezTo>
                      <a:pt x="5586" y="4730"/>
                      <a:pt x="5599" y="4518"/>
                      <a:pt x="5612" y="4261"/>
                    </a:cubicBezTo>
                    <a:cubicBezTo>
                      <a:pt x="5612" y="4234"/>
                      <a:pt x="5612" y="4201"/>
                      <a:pt x="5612" y="4175"/>
                    </a:cubicBezTo>
                    <a:cubicBezTo>
                      <a:pt x="5612" y="4148"/>
                      <a:pt x="5612" y="4115"/>
                      <a:pt x="5612" y="4089"/>
                    </a:cubicBezTo>
                    <a:cubicBezTo>
                      <a:pt x="5659" y="4115"/>
                      <a:pt x="5711" y="4148"/>
                      <a:pt x="5764" y="4175"/>
                    </a:cubicBezTo>
                    <a:lnTo>
                      <a:pt x="4991" y="7711"/>
                    </a:lnTo>
                    <a:cubicBezTo>
                      <a:pt x="4978" y="7784"/>
                      <a:pt x="4991" y="7856"/>
                      <a:pt x="5037" y="7916"/>
                    </a:cubicBezTo>
                    <a:cubicBezTo>
                      <a:pt x="5084" y="7975"/>
                      <a:pt x="5156" y="8009"/>
                      <a:pt x="5229" y="8009"/>
                    </a:cubicBezTo>
                    <a:lnTo>
                      <a:pt x="6022" y="8009"/>
                    </a:lnTo>
                    <a:lnTo>
                      <a:pt x="6174" y="11062"/>
                    </a:lnTo>
                    <a:cubicBezTo>
                      <a:pt x="6187" y="11333"/>
                      <a:pt x="6419" y="11558"/>
                      <a:pt x="6690" y="11565"/>
                    </a:cubicBezTo>
                    <a:cubicBezTo>
                      <a:pt x="6694" y="11565"/>
                      <a:pt x="6698" y="11565"/>
                      <a:pt x="6703" y="11565"/>
                    </a:cubicBezTo>
                    <a:cubicBezTo>
                      <a:pt x="6968" y="11565"/>
                      <a:pt x="7199" y="11362"/>
                      <a:pt x="7225" y="11095"/>
                    </a:cubicBezTo>
                    <a:cubicBezTo>
                      <a:pt x="7232" y="11089"/>
                      <a:pt x="7232" y="11076"/>
                      <a:pt x="7232" y="11062"/>
                    </a:cubicBezTo>
                    <a:lnTo>
                      <a:pt x="7390" y="8009"/>
                    </a:lnTo>
                    <a:lnTo>
                      <a:pt x="7476" y="8009"/>
                    </a:lnTo>
                    <a:lnTo>
                      <a:pt x="7628" y="11062"/>
                    </a:lnTo>
                    <a:cubicBezTo>
                      <a:pt x="7642" y="11333"/>
                      <a:pt x="7873" y="11558"/>
                      <a:pt x="8151" y="11565"/>
                    </a:cubicBezTo>
                    <a:cubicBezTo>
                      <a:pt x="8155" y="11565"/>
                      <a:pt x="8159" y="11565"/>
                      <a:pt x="8163" y="11565"/>
                    </a:cubicBezTo>
                    <a:cubicBezTo>
                      <a:pt x="8422" y="11565"/>
                      <a:pt x="8653" y="11362"/>
                      <a:pt x="8686" y="11095"/>
                    </a:cubicBezTo>
                    <a:cubicBezTo>
                      <a:pt x="8686" y="11089"/>
                      <a:pt x="8686" y="11076"/>
                      <a:pt x="8686" y="11062"/>
                    </a:cubicBezTo>
                    <a:lnTo>
                      <a:pt x="8851" y="8009"/>
                    </a:lnTo>
                    <a:lnTo>
                      <a:pt x="9618" y="8009"/>
                    </a:lnTo>
                    <a:cubicBezTo>
                      <a:pt x="9691" y="8009"/>
                      <a:pt x="9757" y="7975"/>
                      <a:pt x="9803" y="7916"/>
                    </a:cubicBezTo>
                    <a:cubicBezTo>
                      <a:pt x="9856" y="7863"/>
                      <a:pt x="9869" y="7784"/>
                      <a:pt x="9856" y="7711"/>
                    </a:cubicBezTo>
                    <a:lnTo>
                      <a:pt x="8957" y="3454"/>
                    </a:lnTo>
                    <a:lnTo>
                      <a:pt x="8957" y="3110"/>
                    </a:lnTo>
                    <a:cubicBezTo>
                      <a:pt x="9228" y="3758"/>
                      <a:pt x="9334" y="4459"/>
                      <a:pt x="9393" y="5153"/>
                    </a:cubicBezTo>
                    <a:cubicBezTo>
                      <a:pt x="9393" y="5173"/>
                      <a:pt x="9393" y="5186"/>
                      <a:pt x="9393" y="5199"/>
                    </a:cubicBezTo>
                    <a:cubicBezTo>
                      <a:pt x="9413" y="5384"/>
                      <a:pt x="9539" y="5536"/>
                      <a:pt x="9704" y="5589"/>
                    </a:cubicBezTo>
                    <a:lnTo>
                      <a:pt x="9704" y="5596"/>
                    </a:lnTo>
                    <a:cubicBezTo>
                      <a:pt x="9757" y="5682"/>
                      <a:pt x="9823" y="5761"/>
                      <a:pt x="9909" y="5821"/>
                    </a:cubicBezTo>
                    <a:cubicBezTo>
                      <a:pt x="10021" y="5893"/>
                      <a:pt x="10153" y="5933"/>
                      <a:pt x="10286" y="5933"/>
                    </a:cubicBezTo>
                    <a:cubicBezTo>
                      <a:pt x="10306" y="5934"/>
                      <a:pt x="10326" y="5934"/>
                      <a:pt x="10345" y="5934"/>
                    </a:cubicBezTo>
                    <a:cubicBezTo>
                      <a:pt x="10596" y="5934"/>
                      <a:pt x="10846" y="5860"/>
                      <a:pt x="11072" y="5768"/>
                    </a:cubicBezTo>
                    <a:lnTo>
                      <a:pt x="11092" y="6627"/>
                    </a:lnTo>
                    <a:lnTo>
                      <a:pt x="10616" y="8788"/>
                    </a:lnTo>
                    <a:cubicBezTo>
                      <a:pt x="10603" y="8835"/>
                      <a:pt x="10616" y="8888"/>
                      <a:pt x="10649" y="8927"/>
                    </a:cubicBezTo>
                    <a:cubicBezTo>
                      <a:pt x="10682" y="8967"/>
                      <a:pt x="10729" y="8987"/>
                      <a:pt x="10781" y="8987"/>
                    </a:cubicBezTo>
                    <a:lnTo>
                      <a:pt x="11165" y="8987"/>
                    </a:lnTo>
                    <a:lnTo>
                      <a:pt x="11264" y="11109"/>
                    </a:lnTo>
                    <a:cubicBezTo>
                      <a:pt x="11271" y="11281"/>
                      <a:pt x="11416" y="11419"/>
                      <a:pt x="11588" y="11419"/>
                    </a:cubicBezTo>
                    <a:cubicBezTo>
                      <a:pt x="11760" y="11419"/>
                      <a:pt x="11905" y="11281"/>
                      <a:pt x="11918" y="11109"/>
                    </a:cubicBezTo>
                    <a:lnTo>
                      <a:pt x="12024" y="8987"/>
                    </a:lnTo>
                    <a:lnTo>
                      <a:pt x="12057" y="8987"/>
                    </a:lnTo>
                    <a:lnTo>
                      <a:pt x="12163" y="11109"/>
                    </a:lnTo>
                    <a:cubicBezTo>
                      <a:pt x="12170" y="11281"/>
                      <a:pt x="12315" y="11419"/>
                      <a:pt x="12487" y="11419"/>
                    </a:cubicBezTo>
                    <a:cubicBezTo>
                      <a:pt x="12659" y="11419"/>
                      <a:pt x="12804" y="11281"/>
                      <a:pt x="12811" y="11109"/>
                    </a:cubicBezTo>
                    <a:lnTo>
                      <a:pt x="12923" y="8987"/>
                    </a:lnTo>
                    <a:lnTo>
                      <a:pt x="13333" y="8987"/>
                    </a:lnTo>
                    <a:cubicBezTo>
                      <a:pt x="13379" y="8987"/>
                      <a:pt x="13432" y="8967"/>
                      <a:pt x="13459" y="8927"/>
                    </a:cubicBezTo>
                    <a:cubicBezTo>
                      <a:pt x="13492" y="8888"/>
                      <a:pt x="13505" y="8835"/>
                      <a:pt x="13498" y="8788"/>
                    </a:cubicBezTo>
                    <a:lnTo>
                      <a:pt x="13016" y="6627"/>
                    </a:lnTo>
                    <a:lnTo>
                      <a:pt x="13029" y="6303"/>
                    </a:lnTo>
                    <a:cubicBezTo>
                      <a:pt x="13168" y="6667"/>
                      <a:pt x="13214" y="7057"/>
                      <a:pt x="13247" y="7440"/>
                    </a:cubicBezTo>
                    <a:cubicBezTo>
                      <a:pt x="13260" y="7588"/>
                      <a:pt x="13385" y="7698"/>
                      <a:pt x="13526" y="7698"/>
                    </a:cubicBezTo>
                    <a:cubicBezTo>
                      <a:pt x="13530" y="7698"/>
                      <a:pt x="13534" y="7698"/>
                      <a:pt x="13538" y="7698"/>
                    </a:cubicBezTo>
                    <a:cubicBezTo>
                      <a:pt x="13683" y="7691"/>
                      <a:pt x="13802" y="7566"/>
                      <a:pt x="13802" y="7420"/>
                    </a:cubicBezTo>
                    <a:cubicBezTo>
                      <a:pt x="13809" y="7010"/>
                      <a:pt x="13789" y="6607"/>
                      <a:pt x="13697" y="6204"/>
                    </a:cubicBezTo>
                    <a:cubicBezTo>
                      <a:pt x="13538" y="5530"/>
                      <a:pt x="13141" y="4869"/>
                      <a:pt x="12493" y="4558"/>
                    </a:cubicBezTo>
                    <a:cubicBezTo>
                      <a:pt x="12349" y="4487"/>
                      <a:pt x="12198" y="4451"/>
                      <a:pt x="12047" y="4451"/>
                    </a:cubicBezTo>
                    <a:cubicBezTo>
                      <a:pt x="11818" y="4451"/>
                      <a:pt x="11588" y="4535"/>
                      <a:pt x="11376" y="4710"/>
                    </a:cubicBezTo>
                    <a:cubicBezTo>
                      <a:pt x="11204" y="4849"/>
                      <a:pt x="11019" y="4981"/>
                      <a:pt x="10828" y="5093"/>
                    </a:cubicBezTo>
                    <a:cubicBezTo>
                      <a:pt x="10729" y="5153"/>
                      <a:pt x="10623" y="5212"/>
                      <a:pt x="10510" y="5259"/>
                    </a:cubicBezTo>
                    <a:cubicBezTo>
                      <a:pt x="10458" y="5279"/>
                      <a:pt x="10405" y="5298"/>
                      <a:pt x="10352" y="5312"/>
                    </a:cubicBezTo>
                    <a:cubicBezTo>
                      <a:pt x="10325" y="5318"/>
                      <a:pt x="10299" y="5318"/>
                      <a:pt x="10272" y="5318"/>
                    </a:cubicBezTo>
                    <a:cubicBezTo>
                      <a:pt x="10292" y="5272"/>
                      <a:pt x="10299" y="5219"/>
                      <a:pt x="10299" y="5166"/>
                    </a:cubicBezTo>
                    <a:cubicBezTo>
                      <a:pt x="10299" y="4558"/>
                      <a:pt x="10299" y="4492"/>
                      <a:pt x="10292" y="4373"/>
                    </a:cubicBezTo>
                    <a:cubicBezTo>
                      <a:pt x="10246" y="3633"/>
                      <a:pt x="10114" y="2892"/>
                      <a:pt x="9810" y="2205"/>
                    </a:cubicBezTo>
                    <a:cubicBezTo>
                      <a:pt x="9526" y="1550"/>
                      <a:pt x="9063" y="949"/>
                      <a:pt x="8435" y="585"/>
                    </a:cubicBezTo>
                    <a:cubicBezTo>
                      <a:pt x="8157" y="420"/>
                      <a:pt x="7734" y="275"/>
                      <a:pt x="7437" y="275"/>
                    </a:cubicBezTo>
                    <a:cubicBezTo>
                      <a:pt x="7139" y="275"/>
                      <a:pt x="6881" y="341"/>
                      <a:pt x="6597" y="493"/>
                    </a:cubicBezTo>
                    <a:cubicBezTo>
                      <a:pt x="6320" y="638"/>
                      <a:pt x="6042" y="803"/>
                      <a:pt x="5784" y="982"/>
                    </a:cubicBezTo>
                    <a:cubicBezTo>
                      <a:pt x="5546" y="1154"/>
                      <a:pt x="5315" y="1346"/>
                      <a:pt x="5123" y="1564"/>
                    </a:cubicBezTo>
                    <a:lnTo>
                      <a:pt x="5110" y="1564"/>
                    </a:lnTo>
                    <a:cubicBezTo>
                      <a:pt x="5110" y="1564"/>
                      <a:pt x="5024" y="1405"/>
                      <a:pt x="4971" y="1326"/>
                    </a:cubicBezTo>
                    <a:cubicBezTo>
                      <a:pt x="4879" y="1167"/>
                      <a:pt x="4766" y="1022"/>
                      <a:pt x="4654" y="896"/>
                    </a:cubicBezTo>
                    <a:cubicBezTo>
                      <a:pt x="4541" y="764"/>
                      <a:pt x="4422" y="651"/>
                      <a:pt x="4304" y="552"/>
                    </a:cubicBezTo>
                    <a:cubicBezTo>
                      <a:pt x="4059" y="354"/>
                      <a:pt x="3828" y="228"/>
                      <a:pt x="3642" y="156"/>
                    </a:cubicBezTo>
                    <a:cubicBezTo>
                      <a:pt x="3550" y="116"/>
                      <a:pt x="3477" y="90"/>
                      <a:pt x="3418" y="70"/>
                    </a:cubicBezTo>
                    <a:cubicBezTo>
                      <a:pt x="3233" y="20"/>
                      <a:pt x="3038" y="0"/>
                      <a:pt x="2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9" name="Google Shape;259;p39"/>
              <p:cNvSpPr/>
              <p:nvPr/>
            </p:nvSpPr>
            <p:spPr>
              <a:xfrm>
                <a:off x="3399882" y="2040689"/>
                <a:ext cx="66858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3058" extrusionOk="0">
                    <a:moveTo>
                      <a:pt x="1613" y="1"/>
                    </a:moveTo>
                    <a:cubicBezTo>
                      <a:pt x="1118" y="1"/>
                      <a:pt x="644" y="247"/>
                      <a:pt x="358" y="651"/>
                    </a:cubicBezTo>
                    <a:cubicBezTo>
                      <a:pt x="54" y="1094"/>
                      <a:pt x="1" y="1676"/>
                      <a:pt x="219" y="2159"/>
                    </a:cubicBezTo>
                    <a:cubicBezTo>
                      <a:pt x="437" y="2635"/>
                      <a:pt x="893" y="2978"/>
                      <a:pt x="1415" y="3044"/>
                    </a:cubicBezTo>
                    <a:cubicBezTo>
                      <a:pt x="1482" y="3051"/>
                      <a:pt x="1548" y="3058"/>
                      <a:pt x="1607" y="3058"/>
                    </a:cubicBezTo>
                    <a:cubicBezTo>
                      <a:pt x="2136" y="3058"/>
                      <a:pt x="2638" y="2773"/>
                      <a:pt x="2916" y="2324"/>
                    </a:cubicBezTo>
                    <a:cubicBezTo>
                      <a:pt x="3194" y="1868"/>
                      <a:pt x="3207" y="1286"/>
                      <a:pt x="2962" y="810"/>
                    </a:cubicBezTo>
                    <a:cubicBezTo>
                      <a:pt x="2711" y="347"/>
                      <a:pt x="2235" y="37"/>
                      <a:pt x="1706" y="4"/>
                    </a:cubicBezTo>
                    <a:cubicBezTo>
                      <a:pt x="1675" y="2"/>
                      <a:pt x="1644" y="1"/>
                      <a:pt x="16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Monitor and Optimize Performance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894A1F-1BEE-D264-846B-3F9E971D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70" y="1093143"/>
            <a:ext cx="7991152" cy="304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latinLnBrk="0" hangingPunct="0">
              <a:lnSpc>
                <a:spcPct val="200000"/>
              </a:lnSpc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Analytics and KPIs: </a:t>
            </a:r>
            <a:r>
              <a:rPr lang="en-US" altLang="en-US" dirty="0"/>
              <a:t>Track key performance indicators (KPIs) such as user growth, engagement rates, retention rates, and revenue generation. Use analytics tools to measure the success of different strategies.</a:t>
            </a:r>
          </a:p>
          <a:p>
            <a:pPr marL="285750" lvl="0" indent="-285750" defTabSz="914400" eaLnBrk="0" fontAlgn="base" latinLnBrk="0" hangingPunct="0">
              <a:lnSpc>
                <a:spcPct val="200000"/>
              </a:lnSpc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A/B Testing: </a:t>
            </a:r>
            <a:r>
              <a:rPr lang="en-US" altLang="en-US" dirty="0"/>
              <a:t>Conduct A/B testing on different features, content, and marketing campaigns to identify what works best for the community.</a:t>
            </a:r>
          </a:p>
          <a:p>
            <a:pPr marL="285750" lvl="0" indent="-285750" defTabSz="914400" eaLnBrk="0" fontAlgn="base" latinLnBrk="0" hangingPunct="0">
              <a:lnSpc>
                <a:spcPct val="200000"/>
              </a:lnSpc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Continuous Improvement: </a:t>
            </a:r>
            <a:r>
              <a:rPr lang="en-US" altLang="en-US" dirty="0"/>
              <a:t>Regularly refine and optimize the platform based on data-driven insights and member feedback. </a:t>
            </a:r>
          </a:p>
        </p:txBody>
      </p:sp>
    </p:spTree>
    <p:extLst>
      <p:ext uri="{BB962C8B-B14F-4D97-AF65-F5344CB8AC3E}">
        <p14:creationId xmlns:p14="http://schemas.microsoft.com/office/powerpoint/2010/main" val="75630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9"/>
          <p:cNvGrpSpPr/>
          <p:nvPr/>
        </p:nvGrpSpPr>
        <p:grpSpPr>
          <a:xfrm>
            <a:off x="8230562" y="117588"/>
            <a:ext cx="717300" cy="717300"/>
            <a:chOff x="8230562" y="117588"/>
            <a:chExt cx="717300" cy="717300"/>
          </a:xfrm>
        </p:grpSpPr>
        <p:sp>
          <p:nvSpPr>
            <p:cNvPr id="245" name="Google Shape;245;p39"/>
            <p:cNvSpPr/>
            <p:nvPr/>
          </p:nvSpPr>
          <p:spPr>
            <a:xfrm>
              <a:off x="8230562" y="117588"/>
              <a:ext cx="717300" cy="717300"/>
            </a:xfrm>
            <a:prstGeom prst="octagon">
              <a:avLst>
                <a:gd name="adj" fmla="val 2928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8268367" y="155436"/>
              <a:ext cx="641700" cy="641700"/>
            </a:xfrm>
            <a:prstGeom prst="octagon">
              <a:avLst>
                <a:gd name="adj" fmla="val 2928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39"/>
            <p:cNvGrpSpPr/>
            <p:nvPr/>
          </p:nvGrpSpPr>
          <p:grpSpPr>
            <a:xfrm>
              <a:off x="8456811" y="334176"/>
              <a:ext cx="264849" cy="284129"/>
              <a:chOff x="5960550" y="2519275"/>
              <a:chExt cx="332850" cy="357125"/>
            </a:xfrm>
          </p:grpSpPr>
          <p:sp>
            <p:nvSpPr>
              <p:cNvPr id="248" name="Google Shape;248;p39"/>
              <p:cNvSpPr/>
              <p:nvPr/>
            </p:nvSpPr>
            <p:spPr>
              <a:xfrm>
                <a:off x="6088300" y="2519275"/>
                <a:ext cx="785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3002" extrusionOk="0">
                    <a:moveTo>
                      <a:pt x="1569" y="0"/>
                    </a:moveTo>
                    <a:cubicBezTo>
                      <a:pt x="1047" y="0"/>
                      <a:pt x="553" y="283"/>
                      <a:pt x="285" y="727"/>
                    </a:cubicBezTo>
                    <a:cubicBezTo>
                      <a:pt x="7" y="1183"/>
                      <a:pt x="1" y="1772"/>
                      <a:pt x="265" y="2234"/>
                    </a:cubicBezTo>
                    <a:cubicBezTo>
                      <a:pt x="523" y="2697"/>
                      <a:pt x="1012" y="2995"/>
                      <a:pt x="1541" y="3001"/>
                    </a:cubicBezTo>
                    <a:lnTo>
                      <a:pt x="1574" y="3001"/>
                    </a:lnTo>
                    <a:cubicBezTo>
                      <a:pt x="2096" y="3001"/>
                      <a:pt x="2598" y="2717"/>
                      <a:pt x="2863" y="2268"/>
                    </a:cubicBezTo>
                    <a:cubicBezTo>
                      <a:pt x="3134" y="1805"/>
                      <a:pt x="3140" y="1217"/>
                      <a:pt x="2869" y="754"/>
                    </a:cubicBezTo>
                    <a:cubicBezTo>
                      <a:pt x="2612" y="298"/>
                      <a:pt x="2116" y="7"/>
                      <a:pt x="1587" y="0"/>
                    </a:cubicBezTo>
                    <a:cubicBezTo>
                      <a:pt x="1581" y="0"/>
                      <a:pt x="1575" y="0"/>
                      <a:pt x="1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49" name="Google Shape;249;p39"/>
              <p:cNvSpPr/>
              <p:nvPr/>
            </p:nvSpPr>
            <p:spPr>
              <a:xfrm>
                <a:off x="6223800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91" y="1"/>
                    </a:moveTo>
                    <a:cubicBezTo>
                      <a:pt x="760" y="1"/>
                      <a:pt x="531" y="81"/>
                      <a:pt x="358" y="231"/>
                    </a:cubicBezTo>
                    <a:cubicBezTo>
                      <a:pt x="160" y="396"/>
                      <a:pt x="34" y="641"/>
                      <a:pt x="21" y="905"/>
                    </a:cubicBezTo>
                    <a:cubicBezTo>
                      <a:pt x="1" y="1169"/>
                      <a:pt x="100" y="1427"/>
                      <a:pt x="279" y="1619"/>
                    </a:cubicBezTo>
                    <a:cubicBezTo>
                      <a:pt x="457" y="1811"/>
                      <a:pt x="715" y="1923"/>
                      <a:pt x="979" y="1923"/>
                    </a:cubicBezTo>
                    <a:cubicBezTo>
                      <a:pt x="1435" y="1923"/>
                      <a:pt x="1839" y="1579"/>
                      <a:pt x="1918" y="1130"/>
                    </a:cubicBezTo>
                    <a:cubicBezTo>
                      <a:pt x="1964" y="872"/>
                      <a:pt x="1905" y="594"/>
                      <a:pt x="1739" y="383"/>
                    </a:cubicBezTo>
                    <a:cubicBezTo>
                      <a:pt x="1587" y="178"/>
                      <a:pt x="1349" y="39"/>
                      <a:pt x="1092" y="6"/>
                    </a:cubicBezTo>
                    <a:cubicBezTo>
                      <a:pt x="1058" y="3"/>
                      <a:pt x="1025" y="1"/>
                      <a:pt x="9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0" name="Google Shape;250;p39"/>
              <p:cNvSpPr/>
              <p:nvPr/>
            </p:nvSpPr>
            <p:spPr>
              <a:xfrm>
                <a:off x="5960550" y="2596675"/>
                <a:ext cx="332850" cy="279725"/>
              </a:xfrm>
              <a:custGeom>
                <a:avLst/>
                <a:gdLst/>
                <a:ahLst/>
                <a:cxnLst/>
                <a:rect l="l" t="t" r="r" b="b"/>
                <a:pathLst>
                  <a:path w="13314" h="11189" extrusionOk="0">
                    <a:moveTo>
                      <a:pt x="6685" y="0"/>
                    </a:moveTo>
                    <a:cubicBezTo>
                      <a:pt x="6414" y="0"/>
                      <a:pt x="6144" y="68"/>
                      <a:pt x="5891" y="203"/>
                    </a:cubicBezTo>
                    <a:cubicBezTo>
                      <a:pt x="5256" y="540"/>
                      <a:pt x="4747" y="1075"/>
                      <a:pt x="4423" y="1697"/>
                    </a:cubicBezTo>
                    <a:cubicBezTo>
                      <a:pt x="4245" y="2034"/>
                      <a:pt x="4119" y="2384"/>
                      <a:pt x="4027" y="2748"/>
                    </a:cubicBezTo>
                    <a:cubicBezTo>
                      <a:pt x="3927" y="3111"/>
                      <a:pt x="3874" y="3481"/>
                      <a:pt x="3841" y="3851"/>
                    </a:cubicBezTo>
                    <a:cubicBezTo>
                      <a:pt x="3808" y="4189"/>
                      <a:pt x="3808" y="4526"/>
                      <a:pt x="3808" y="4863"/>
                    </a:cubicBezTo>
                    <a:cubicBezTo>
                      <a:pt x="3808" y="4863"/>
                      <a:pt x="3802" y="4869"/>
                      <a:pt x="3802" y="4869"/>
                    </a:cubicBezTo>
                    <a:cubicBezTo>
                      <a:pt x="3802" y="4869"/>
                      <a:pt x="3694" y="4947"/>
                      <a:pt x="3573" y="4947"/>
                    </a:cubicBezTo>
                    <a:cubicBezTo>
                      <a:pt x="3557" y="4947"/>
                      <a:pt x="3540" y="4945"/>
                      <a:pt x="3524" y="4942"/>
                    </a:cubicBezTo>
                    <a:cubicBezTo>
                      <a:pt x="3465" y="4929"/>
                      <a:pt x="3412" y="4909"/>
                      <a:pt x="3359" y="4889"/>
                    </a:cubicBezTo>
                    <a:cubicBezTo>
                      <a:pt x="3247" y="4843"/>
                      <a:pt x="3141" y="4784"/>
                      <a:pt x="3035" y="4717"/>
                    </a:cubicBezTo>
                    <a:cubicBezTo>
                      <a:pt x="2837" y="4605"/>
                      <a:pt x="2652" y="4473"/>
                      <a:pt x="2473" y="4327"/>
                    </a:cubicBezTo>
                    <a:cubicBezTo>
                      <a:pt x="2262" y="4148"/>
                      <a:pt x="2029" y="4065"/>
                      <a:pt x="1796" y="4065"/>
                    </a:cubicBezTo>
                    <a:cubicBezTo>
                      <a:pt x="1643" y="4065"/>
                      <a:pt x="1490" y="4101"/>
                      <a:pt x="1343" y="4169"/>
                    </a:cubicBezTo>
                    <a:cubicBezTo>
                      <a:pt x="675" y="4486"/>
                      <a:pt x="272" y="5160"/>
                      <a:pt x="113" y="5848"/>
                    </a:cubicBezTo>
                    <a:cubicBezTo>
                      <a:pt x="21" y="6258"/>
                      <a:pt x="1" y="6674"/>
                      <a:pt x="1" y="7090"/>
                    </a:cubicBezTo>
                    <a:cubicBezTo>
                      <a:pt x="8" y="7236"/>
                      <a:pt x="127" y="7361"/>
                      <a:pt x="272" y="7375"/>
                    </a:cubicBezTo>
                    <a:cubicBezTo>
                      <a:pt x="276" y="7375"/>
                      <a:pt x="280" y="7375"/>
                      <a:pt x="284" y="7375"/>
                    </a:cubicBezTo>
                    <a:cubicBezTo>
                      <a:pt x="431" y="7375"/>
                      <a:pt x="563" y="7258"/>
                      <a:pt x="569" y="7110"/>
                    </a:cubicBezTo>
                    <a:cubicBezTo>
                      <a:pt x="602" y="6720"/>
                      <a:pt x="655" y="6324"/>
                      <a:pt x="794" y="5953"/>
                    </a:cubicBezTo>
                    <a:lnTo>
                      <a:pt x="807" y="6284"/>
                    </a:lnTo>
                    <a:lnTo>
                      <a:pt x="318" y="8479"/>
                    </a:lnTo>
                    <a:cubicBezTo>
                      <a:pt x="305" y="8531"/>
                      <a:pt x="318" y="8584"/>
                      <a:pt x="351" y="8624"/>
                    </a:cubicBezTo>
                    <a:cubicBezTo>
                      <a:pt x="384" y="8664"/>
                      <a:pt x="437" y="8683"/>
                      <a:pt x="483" y="8683"/>
                    </a:cubicBezTo>
                    <a:lnTo>
                      <a:pt x="887" y="8683"/>
                    </a:lnTo>
                    <a:lnTo>
                      <a:pt x="999" y="10852"/>
                    </a:lnTo>
                    <a:cubicBezTo>
                      <a:pt x="1006" y="11023"/>
                      <a:pt x="1158" y="11162"/>
                      <a:pt x="1330" y="11162"/>
                    </a:cubicBezTo>
                    <a:cubicBezTo>
                      <a:pt x="1501" y="11162"/>
                      <a:pt x="1653" y="11023"/>
                      <a:pt x="1660" y="10852"/>
                    </a:cubicBezTo>
                    <a:lnTo>
                      <a:pt x="1766" y="8683"/>
                    </a:lnTo>
                    <a:lnTo>
                      <a:pt x="1799" y="8683"/>
                    </a:lnTo>
                    <a:lnTo>
                      <a:pt x="1911" y="10852"/>
                    </a:lnTo>
                    <a:cubicBezTo>
                      <a:pt x="1924" y="11023"/>
                      <a:pt x="2070" y="11162"/>
                      <a:pt x="2242" y="11162"/>
                    </a:cubicBezTo>
                    <a:cubicBezTo>
                      <a:pt x="2420" y="11162"/>
                      <a:pt x="2566" y="11023"/>
                      <a:pt x="2579" y="10852"/>
                    </a:cubicBezTo>
                    <a:lnTo>
                      <a:pt x="2678" y="8683"/>
                    </a:lnTo>
                    <a:lnTo>
                      <a:pt x="3088" y="8683"/>
                    </a:lnTo>
                    <a:cubicBezTo>
                      <a:pt x="3134" y="8683"/>
                      <a:pt x="3187" y="8664"/>
                      <a:pt x="3220" y="8624"/>
                    </a:cubicBezTo>
                    <a:cubicBezTo>
                      <a:pt x="3253" y="8584"/>
                      <a:pt x="3266" y="8531"/>
                      <a:pt x="3253" y="8479"/>
                    </a:cubicBezTo>
                    <a:lnTo>
                      <a:pt x="2771" y="6284"/>
                    </a:lnTo>
                    <a:lnTo>
                      <a:pt x="2784" y="5405"/>
                    </a:lnTo>
                    <a:cubicBezTo>
                      <a:pt x="3018" y="5497"/>
                      <a:pt x="3275" y="5578"/>
                      <a:pt x="3528" y="5578"/>
                    </a:cubicBezTo>
                    <a:cubicBezTo>
                      <a:pt x="3546" y="5578"/>
                      <a:pt x="3565" y="5578"/>
                      <a:pt x="3584" y="5577"/>
                    </a:cubicBezTo>
                    <a:cubicBezTo>
                      <a:pt x="3722" y="5570"/>
                      <a:pt x="3855" y="5537"/>
                      <a:pt x="3967" y="5458"/>
                    </a:cubicBezTo>
                    <a:cubicBezTo>
                      <a:pt x="4040" y="5411"/>
                      <a:pt x="4093" y="5352"/>
                      <a:pt x="4145" y="5286"/>
                    </a:cubicBezTo>
                    <a:cubicBezTo>
                      <a:pt x="4172" y="5292"/>
                      <a:pt x="4205" y="5299"/>
                      <a:pt x="4238" y="5299"/>
                    </a:cubicBezTo>
                    <a:cubicBezTo>
                      <a:pt x="4246" y="5300"/>
                      <a:pt x="4254" y="5300"/>
                      <a:pt x="4261" y="5300"/>
                    </a:cubicBezTo>
                    <a:cubicBezTo>
                      <a:pt x="4483" y="5300"/>
                      <a:pt x="4682" y="5119"/>
                      <a:pt x="4701" y="4896"/>
                    </a:cubicBezTo>
                    <a:cubicBezTo>
                      <a:pt x="4707" y="4784"/>
                      <a:pt x="4714" y="4671"/>
                      <a:pt x="4727" y="4559"/>
                    </a:cubicBezTo>
                    <a:cubicBezTo>
                      <a:pt x="4747" y="4387"/>
                      <a:pt x="4773" y="4215"/>
                      <a:pt x="4800" y="4043"/>
                    </a:cubicBezTo>
                    <a:cubicBezTo>
                      <a:pt x="4853" y="3680"/>
                      <a:pt x="4952" y="3323"/>
                      <a:pt x="5078" y="2979"/>
                    </a:cubicBezTo>
                    <a:cubicBezTo>
                      <a:pt x="5111" y="2893"/>
                      <a:pt x="5144" y="2807"/>
                      <a:pt x="5183" y="2728"/>
                    </a:cubicBezTo>
                    <a:lnTo>
                      <a:pt x="5203" y="3785"/>
                    </a:lnTo>
                    <a:lnTo>
                      <a:pt x="4344" y="7632"/>
                    </a:lnTo>
                    <a:cubicBezTo>
                      <a:pt x="4331" y="7718"/>
                      <a:pt x="4350" y="7811"/>
                      <a:pt x="4410" y="7877"/>
                    </a:cubicBezTo>
                    <a:cubicBezTo>
                      <a:pt x="4469" y="7950"/>
                      <a:pt x="4549" y="7989"/>
                      <a:pt x="4641" y="7989"/>
                    </a:cubicBezTo>
                    <a:lnTo>
                      <a:pt x="5315" y="7989"/>
                    </a:lnTo>
                    <a:lnTo>
                      <a:pt x="5448" y="10700"/>
                    </a:lnTo>
                    <a:cubicBezTo>
                      <a:pt x="5461" y="10971"/>
                      <a:pt x="5692" y="11189"/>
                      <a:pt x="5970" y="11189"/>
                    </a:cubicBezTo>
                    <a:cubicBezTo>
                      <a:pt x="5974" y="11189"/>
                      <a:pt x="5978" y="11189"/>
                      <a:pt x="5982" y="11189"/>
                    </a:cubicBezTo>
                    <a:cubicBezTo>
                      <a:pt x="6241" y="11189"/>
                      <a:pt x="6472" y="10973"/>
                      <a:pt x="6485" y="10706"/>
                    </a:cubicBezTo>
                    <a:cubicBezTo>
                      <a:pt x="6485" y="10706"/>
                      <a:pt x="6485" y="10700"/>
                      <a:pt x="6485" y="10700"/>
                    </a:cubicBezTo>
                    <a:lnTo>
                      <a:pt x="6631" y="7989"/>
                    </a:lnTo>
                    <a:lnTo>
                      <a:pt x="6750" y="7989"/>
                    </a:lnTo>
                    <a:lnTo>
                      <a:pt x="6882" y="10700"/>
                    </a:lnTo>
                    <a:cubicBezTo>
                      <a:pt x="6895" y="10971"/>
                      <a:pt x="7127" y="11189"/>
                      <a:pt x="7398" y="11189"/>
                    </a:cubicBezTo>
                    <a:cubicBezTo>
                      <a:pt x="7402" y="11189"/>
                      <a:pt x="7406" y="11189"/>
                      <a:pt x="7410" y="11189"/>
                    </a:cubicBezTo>
                    <a:cubicBezTo>
                      <a:pt x="7675" y="11189"/>
                      <a:pt x="7900" y="10973"/>
                      <a:pt x="7920" y="10706"/>
                    </a:cubicBezTo>
                    <a:cubicBezTo>
                      <a:pt x="7920" y="10706"/>
                      <a:pt x="7920" y="10700"/>
                      <a:pt x="7920" y="10700"/>
                    </a:cubicBezTo>
                    <a:lnTo>
                      <a:pt x="8059" y="7989"/>
                    </a:lnTo>
                    <a:lnTo>
                      <a:pt x="8713" y="7989"/>
                    </a:lnTo>
                    <a:cubicBezTo>
                      <a:pt x="8806" y="7989"/>
                      <a:pt x="8892" y="7950"/>
                      <a:pt x="8944" y="7877"/>
                    </a:cubicBezTo>
                    <a:cubicBezTo>
                      <a:pt x="9004" y="7811"/>
                      <a:pt x="9024" y="7718"/>
                      <a:pt x="9011" y="7626"/>
                    </a:cubicBezTo>
                    <a:lnTo>
                      <a:pt x="8164" y="3766"/>
                    </a:lnTo>
                    <a:lnTo>
                      <a:pt x="8178" y="2728"/>
                    </a:lnTo>
                    <a:cubicBezTo>
                      <a:pt x="8323" y="3071"/>
                      <a:pt x="8422" y="3501"/>
                      <a:pt x="8488" y="3865"/>
                    </a:cubicBezTo>
                    <a:cubicBezTo>
                      <a:pt x="8548" y="4182"/>
                      <a:pt x="8581" y="4506"/>
                      <a:pt x="8607" y="4823"/>
                    </a:cubicBezTo>
                    <a:cubicBezTo>
                      <a:pt x="8607" y="4836"/>
                      <a:pt x="8607" y="4843"/>
                      <a:pt x="8614" y="4850"/>
                    </a:cubicBezTo>
                    <a:cubicBezTo>
                      <a:pt x="8633" y="5073"/>
                      <a:pt x="8825" y="5253"/>
                      <a:pt x="9053" y="5253"/>
                    </a:cubicBezTo>
                    <a:cubicBezTo>
                      <a:pt x="9061" y="5253"/>
                      <a:pt x="9069" y="5253"/>
                      <a:pt x="9077" y="5253"/>
                    </a:cubicBezTo>
                    <a:cubicBezTo>
                      <a:pt x="9096" y="5253"/>
                      <a:pt x="9123" y="5253"/>
                      <a:pt x="9143" y="5246"/>
                    </a:cubicBezTo>
                    <a:cubicBezTo>
                      <a:pt x="9196" y="5332"/>
                      <a:pt x="9255" y="5405"/>
                      <a:pt x="9341" y="5458"/>
                    </a:cubicBezTo>
                    <a:cubicBezTo>
                      <a:pt x="9453" y="5537"/>
                      <a:pt x="9592" y="5570"/>
                      <a:pt x="9724" y="5577"/>
                    </a:cubicBezTo>
                    <a:cubicBezTo>
                      <a:pt x="9744" y="5578"/>
                      <a:pt x="9763" y="5578"/>
                      <a:pt x="9782" y="5578"/>
                    </a:cubicBezTo>
                    <a:cubicBezTo>
                      <a:pt x="10039" y="5578"/>
                      <a:pt x="10290" y="5497"/>
                      <a:pt x="10524" y="5405"/>
                    </a:cubicBezTo>
                    <a:lnTo>
                      <a:pt x="10524" y="5405"/>
                    </a:lnTo>
                    <a:lnTo>
                      <a:pt x="10432" y="7097"/>
                    </a:lnTo>
                    <a:cubicBezTo>
                      <a:pt x="10425" y="7309"/>
                      <a:pt x="10471" y="7494"/>
                      <a:pt x="10564" y="7666"/>
                    </a:cubicBezTo>
                    <a:lnTo>
                      <a:pt x="10716" y="10852"/>
                    </a:lnTo>
                    <a:cubicBezTo>
                      <a:pt x="10729" y="11023"/>
                      <a:pt x="10875" y="11162"/>
                      <a:pt x="11053" y="11162"/>
                    </a:cubicBezTo>
                    <a:cubicBezTo>
                      <a:pt x="11225" y="11162"/>
                      <a:pt x="11370" y="11023"/>
                      <a:pt x="11384" y="10852"/>
                    </a:cubicBezTo>
                    <a:lnTo>
                      <a:pt x="11516" y="8340"/>
                    </a:lnTo>
                    <a:lnTo>
                      <a:pt x="11635" y="10852"/>
                    </a:lnTo>
                    <a:cubicBezTo>
                      <a:pt x="11641" y="11023"/>
                      <a:pt x="11793" y="11162"/>
                      <a:pt x="11965" y="11162"/>
                    </a:cubicBezTo>
                    <a:cubicBezTo>
                      <a:pt x="12137" y="11162"/>
                      <a:pt x="12289" y="11023"/>
                      <a:pt x="12296" y="10852"/>
                    </a:cubicBezTo>
                    <a:lnTo>
                      <a:pt x="12461" y="7659"/>
                    </a:lnTo>
                    <a:cubicBezTo>
                      <a:pt x="12554" y="7487"/>
                      <a:pt x="12587" y="7295"/>
                      <a:pt x="12580" y="7097"/>
                    </a:cubicBezTo>
                    <a:cubicBezTo>
                      <a:pt x="12573" y="7005"/>
                      <a:pt x="12567" y="6912"/>
                      <a:pt x="12560" y="6819"/>
                    </a:cubicBezTo>
                    <a:cubicBezTo>
                      <a:pt x="12547" y="6529"/>
                      <a:pt x="12534" y="6238"/>
                      <a:pt x="12514" y="5953"/>
                    </a:cubicBezTo>
                    <a:lnTo>
                      <a:pt x="12514" y="5953"/>
                    </a:lnTo>
                    <a:cubicBezTo>
                      <a:pt x="12653" y="6324"/>
                      <a:pt x="12706" y="6720"/>
                      <a:pt x="12739" y="7110"/>
                    </a:cubicBezTo>
                    <a:cubicBezTo>
                      <a:pt x="12752" y="7258"/>
                      <a:pt x="12877" y="7375"/>
                      <a:pt x="13024" y="7375"/>
                    </a:cubicBezTo>
                    <a:cubicBezTo>
                      <a:pt x="13028" y="7375"/>
                      <a:pt x="13032" y="7375"/>
                      <a:pt x="13036" y="7375"/>
                    </a:cubicBezTo>
                    <a:cubicBezTo>
                      <a:pt x="13188" y="7361"/>
                      <a:pt x="13307" y="7236"/>
                      <a:pt x="13307" y="7090"/>
                    </a:cubicBezTo>
                    <a:cubicBezTo>
                      <a:pt x="13314" y="6674"/>
                      <a:pt x="13287" y="6258"/>
                      <a:pt x="13195" y="5848"/>
                    </a:cubicBezTo>
                    <a:cubicBezTo>
                      <a:pt x="13036" y="5160"/>
                      <a:pt x="12633" y="4486"/>
                      <a:pt x="11972" y="4169"/>
                    </a:cubicBezTo>
                    <a:cubicBezTo>
                      <a:pt x="11825" y="4101"/>
                      <a:pt x="11672" y="4065"/>
                      <a:pt x="11519" y="4065"/>
                    </a:cubicBezTo>
                    <a:cubicBezTo>
                      <a:pt x="11285" y="4065"/>
                      <a:pt x="11050" y="4148"/>
                      <a:pt x="10835" y="4327"/>
                    </a:cubicBezTo>
                    <a:cubicBezTo>
                      <a:pt x="10663" y="4473"/>
                      <a:pt x="10471" y="4605"/>
                      <a:pt x="10280" y="4717"/>
                    </a:cubicBezTo>
                    <a:cubicBezTo>
                      <a:pt x="10174" y="4784"/>
                      <a:pt x="10062" y="4843"/>
                      <a:pt x="9949" y="4889"/>
                    </a:cubicBezTo>
                    <a:cubicBezTo>
                      <a:pt x="9896" y="4909"/>
                      <a:pt x="9843" y="4929"/>
                      <a:pt x="9791" y="4942"/>
                    </a:cubicBezTo>
                    <a:cubicBezTo>
                      <a:pt x="9753" y="4947"/>
                      <a:pt x="9707" y="4957"/>
                      <a:pt x="9666" y="4957"/>
                    </a:cubicBezTo>
                    <a:cubicBezTo>
                      <a:pt x="9657" y="4957"/>
                      <a:pt x="9647" y="4957"/>
                      <a:pt x="9639" y="4955"/>
                    </a:cubicBezTo>
                    <a:cubicBezTo>
                      <a:pt x="9632" y="4949"/>
                      <a:pt x="9513" y="4869"/>
                      <a:pt x="9513" y="4869"/>
                    </a:cubicBezTo>
                    <a:cubicBezTo>
                      <a:pt x="9506" y="4869"/>
                      <a:pt x="9500" y="4863"/>
                      <a:pt x="9500" y="4863"/>
                    </a:cubicBezTo>
                    <a:cubicBezTo>
                      <a:pt x="9500" y="4850"/>
                      <a:pt x="9500" y="4830"/>
                      <a:pt x="9500" y="4817"/>
                    </a:cubicBezTo>
                    <a:cubicBezTo>
                      <a:pt x="9500" y="4665"/>
                      <a:pt x="9506" y="4512"/>
                      <a:pt x="9500" y="4367"/>
                    </a:cubicBezTo>
                    <a:cubicBezTo>
                      <a:pt x="9500" y="4367"/>
                      <a:pt x="9500" y="4367"/>
                      <a:pt x="9500" y="4354"/>
                    </a:cubicBezTo>
                    <a:cubicBezTo>
                      <a:pt x="9500" y="4345"/>
                      <a:pt x="9500" y="4339"/>
                      <a:pt x="9500" y="4334"/>
                    </a:cubicBezTo>
                    <a:cubicBezTo>
                      <a:pt x="9493" y="3984"/>
                      <a:pt x="9467" y="3633"/>
                      <a:pt x="9414" y="3283"/>
                    </a:cubicBezTo>
                    <a:cubicBezTo>
                      <a:pt x="9354" y="2913"/>
                      <a:pt x="9262" y="2543"/>
                      <a:pt x="9130" y="2186"/>
                    </a:cubicBezTo>
                    <a:cubicBezTo>
                      <a:pt x="8885" y="1505"/>
                      <a:pt x="8469" y="857"/>
                      <a:pt x="7874" y="441"/>
                    </a:cubicBezTo>
                    <a:cubicBezTo>
                      <a:pt x="7748" y="355"/>
                      <a:pt x="7616" y="282"/>
                      <a:pt x="7484" y="209"/>
                    </a:cubicBezTo>
                    <a:cubicBezTo>
                      <a:pt x="7231" y="70"/>
                      <a:pt x="6958" y="0"/>
                      <a:pt x="6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1" name="Google Shape;251;p39"/>
              <p:cNvSpPr/>
              <p:nvPr/>
            </p:nvSpPr>
            <p:spPr>
              <a:xfrm>
                <a:off x="5980875" y="2648525"/>
                <a:ext cx="49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23" extrusionOk="0">
                    <a:moveTo>
                      <a:pt x="980" y="1"/>
                    </a:moveTo>
                    <a:cubicBezTo>
                      <a:pt x="947" y="1"/>
                      <a:pt x="913" y="3"/>
                      <a:pt x="880" y="6"/>
                    </a:cubicBezTo>
                    <a:cubicBezTo>
                      <a:pt x="622" y="39"/>
                      <a:pt x="384" y="178"/>
                      <a:pt x="226" y="383"/>
                    </a:cubicBezTo>
                    <a:cubicBezTo>
                      <a:pt x="67" y="594"/>
                      <a:pt x="1" y="872"/>
                      <a:pt x="47" y="1130"/>
                    </a:cubicBezTo>
                    <a:cubicBezTo>
                      <a:pt x="127" y="1579"/>
                      <a:pt x="536" y="1923"/>
                      <a:pt x="992" y="1923"/>
                    </a:cubicBezTo>
                    <a:cubicBezTo>
                      <a:pt x="1257" y="1923"/>
                      <a:pt x="1508" y="1811"/>
                      <a:pt x="1687" y="1619"/>
                    </a:cubicBezTo>
                    <a:cubicBezTo>
                      <a:pt x="1872" y="1427"/>
                      <a:pt x="1964" y="1169"/>
                      <a:pt x="1951" y="905"/>
                    </a:cubicBezTo>
                    <a:cubicBezTo>
                      <a:pt x="1931" y="641"/>
                      <a:pt x="1812" y="396"/>
                      <a:pt x="1614" y="231"/>
                    </a:cubicBezTo>
                    <a:cubicBezTo>
                      <a:pt x="1435" y="81"/>
                      <a:pt x="1210" y="1"/>
                      <a:pt x="9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52" name="Google Shape;252;p39"/>
          <p:cNvGrpSpPr/>
          <p:nvPr/>
        </p:nvGrpSpPr>
        <p:grpSpPr>
          <a:xfrm>
            <a:off x="310188" y="183362"/>
            <a:ext cx="805800" cy="805800"/>
            <a:chOff x="310188" y="183362"/>
            <a:chExt cx="805800" cy="805800"/>
          </a:xfrm>
        </p:grpSpPr>
        <p:sp>
          <p:nvSpPr>
            <p:cNvPr id="253" name="Google Shape;253;p39"/>
            <p:cNvSpPr/>
            <p:nvPr/>
          </p:nvSpPr>
          <p:spPr>
            <a:xfrm>
              <a:off x="310188" y="183362"/>
              <a:ext cx="805800" cy="8058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378022" y="251212"/>
              <a:ext cx="670200" cy="670200"/>
            </a:xfrm>
            <a:prstGeom prst="diamond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5" name="Google Shape;255;p39"/>
            <p:cNvGrpSpPr/>
            <p:nvPr/>
          </p:nvGrpSpPr>
          <p:grpSpPr>
            <a:xfrm>
              <a:off x="575759" y="440939"/>
              <a:ext cx="274669" cy="290718"/>
              <a:chOff x="3278493" y="2036478"/>
              <a:chExt cx="287883" cy="304704"/>
            </a:xfrm>
          </p:grpSpPr>
          <p:sp>
            <p:nvSpPr>
              <p:cNvPr id="256" name="Google Shape;256;p39"/>
              <p:cNvSpPr/>
              <p:nvPr/>
            </p:nvSpPr>
            <p:spPr>
              <a:xfrm>
                <a:off x="3306178" y="2036478"/>
                <a:ext cx="62042" cy="61896"/>
              </a:xfrm>
              <a:custGeom>
                <a:avLst/>
                <a:gdLst/>
                <a:ahLst/>
                <a:cxnLst/>
                <a:rect l="l" t="t" r="r" b="b"/>
                <a:pathLst>
                  <a:path w="2976" h="2969" extrusionOk="0">
                    <a:moveTo>
                      <a:pt x="1488" y="1"/>
                    </a:moveTo>
                    <a:cubicBezTo>
                      <a:pt x="669" y="1"/>
                      <a:pt x="1" y="662"/>
                      <a:pt x="1" y="1481"/>
                    </a:cubicBezTo>
                    <a:cubicBezTo>
                      <a:pt x="1" y="2301"/>
                      <a:pt x="669" y="2969"/>
                      <a:pt x="1488" y="2969"/>
                    </a:cubicBezTo>
                    <a:cubicBezTo>
                      <a:pt x="2308" y="2969"/>
                      <a:pt x="2976" y="2301"/>
                      <a:pt x="2976" y="1481"/>
                    </a:cubicBezTo>
                    <a:cubicBezTo>
                      <a:pt x="2976" y="662"/>
                      <a:pt x="2308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7" name="Google Shape;257;p39"/>
              <p:cNvSpPr/>
              <p:nvPr/>
            </p:nvSpPr>
            <p:spPr>
              <a:xfrm>
                <a:off x="3509431" y="2152218"/>
                <a:ext cx="40277" cy="39172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879" extrusionOk="0">
                    <a:moveTo>
                      <a:pt x="956" y="1"/>
                    </a:moveTo>
                    <a:cubicBezTo>
                      <a:pt x="736" y="1"/>
                      <a:pt x="520" y="79"/>
                      <a:pt x="351" y="219"/>
                    </a:cubicBezTo>
                    <a:cubicBezTo>
                      <a:pt x="153" y="385"/>
                      <a:pt x="34" y="629"/>
                      <a:pt x="21" y="887"/>
                    </a:cubicBezTo>
                    <a:cubicBezTo>
                      <a:pt x="1" y="1145"/>
                      <a:pt x="100" y="1396"/>
                      <a:pt x="272" y="1588"/>
                    </a:cubicBezTo>
                    <a:cubicBezTo>
                      <a:pt x="450" y="1773"/>
                      <a:pt x="702" y="1879"/>
                      <a:pt x="959" y="1879"/>
                    </a:cubicBezTo>
                    <a:cubicBezTo>
                      <a:pt x="1409" y="1879"/>
                      <a:pt x="1805" y="1548"/>
                      <a:pt x="1885" y="1105"/>
                    </a:cubicBezTo>
                    <a:cubicBezTo>
                      <a:pt x="1931" y="847"/>
                      <a:pt x="1865" y="583"/>
                      <a:pt x="1713" y="371"/>
                    </a:cubicBezTo>
                    <a:cubicBezTo>
                      <a:pt x="1554" y="173"/>
                      <a:pt x="1323" y="34"/>
                      <a:pt x="1072" y="8"/>
                    </a:cubicBezTo>
                    <a:cubicBezTo>
                      <a:pt x="1033" y="3"/>
                      <a:pt x="994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8" name="Google Shape;258;p39"/>
              <p:cNvSpPr/>
              <p:nvPr/>
            </p:nvSpPr>
            <p:spPr>
              <a:xfrm>
                <a:off x="3278493" y="2100081"/>
                <a:ext cx="287883" cy="241101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11565" extrusionOk="0">
                    <a:moveTo>
                      <a:pt x="6164" y="2116"/>
                    </a:moveTo>
                    <a:cubicBezTo>
                      <a:pt x="6185" y="2116"/>
                      <a:pt x="6206" y="2117"/>
                      <a:pt x="6227" y="2119"/>
                    </a:cubicBezTo>
                    <a:cubicBezTo>
                      <a:pt x="6505" y="2145"/>
                      <a:pt x="6743" y="2363"/>
                      <a:pt x="6789" y="2641"/>
                    </a:cubicBezTo>
                    <a:cubicBezTo>
                      <a:pt x="6796" y="2694"/>
                      <a:pt x="6796" y="2753"/>
                      <a:pt x="6789" y="2806"/>
                    </a:cubicBezTo>
                    <a:cubicBezTo>
                      <a:pt x="6880" y="2764"/>
                      <a:pt x="6978" y="2741"/>
                      <a:pt x="7078" y="2741"/>
                    </a:cubicBezTo>
                    <a:cubicBezTo>
                      <a:pt x="7167" y="2741"/>
                      <a:pt x="7257" y="2759"/>
                      <a:pt x="7344" y="2800"/>
                    </a:cubicBezTo>
                    <a:lnTo>
                      <a:pt x="8488" y="3315"/>
                    </a:lnTo>
                    <a:cubicBezTo>
                      <a:pt x="8812" y="3467"/>
                      <a:pt x="8950" y="3844"/>
                      <a:pt x="8805" y="4168"/>
                    </a:cubicBezTo>
                    <a:cubicBezTo>
                      <a:pt x="8824" y="4129"/>
                      <a:pt x="8842" y="4091"/>
                      <a:pt x="8847" y="4080"/>
                    </a:cubicBezTo>
                    <a:lnTo>
                      <a:pt x="8847" y="4080"/>
                    </a:lnTo>
                    <a:cubicBezTo>
                      <a:pt x="8843" y="4089"/>
                      <a:pt x="8831" y="4117"/>
                      <a:pt x="8805" y="4175"/>
                    </a:cubicBezTo>
                    <a:cubicBezTo>
                      <a:pt x="8805" y="4175"/>
                      <a:pt x="8805" y="4175"/>
                      <a:pt x="8805" y="4175"/>
                    </a:cubicBezTo>
                    <a:lnTo>
                      <a:pt x="8805" y="4175"/>
                    </a:lnTo>
                    <a:cubicBezTo>
                      <a:pt x="8804" y="4178"/>
                      <a:pt x="8802" y="4181"/>
                      <a:pt x="8801" y="4183"/>
                    </a:cubicBezTo>
                    <a:lnTo>
                      <a:pt x="8801" y="4183"/>
                    </a:lnTo>
                    <a:cubicBezTo>
                      <a:pt x="8693" y="4415"/>
                      <a:pt x="8462" y="4550"/>
                      <a:pt x="8220" y="4550"/>
                    </a:cubicBezTo>
                    <a:cubicBezTo>
                      <a:pt x="8130" y="4550"/>
                      <a:pt x="8039" y="4531"/>
                      <a:pt x="7952" y="4492"/>
                    </a:cubicBezTo>
                    <a:lnTo>
                      <a:pt x="7000" y="4056"/>
                    </a:lnTo>
                    <a:cubicBezTo>
                      <a:pt x="7139" y="3923"/>
                      <a:pt x="7139" y="3685"/>
                      <a:pt x="7000" y="3547"/>
                    </a:cubicBezTo>
                    <a:cubicBezTo>
                      <a:pt x="6941" y="3487"/>
                      <a:pt x="6862" y="3448"/>
                      <a:pt x="6776" y="3441"/>
                    </a:cubicBezTo>
                    <a:cubicBezTo>
                      <a:pt x="6723" y="3441"/>
                      <a:pt x="6670" y="3448"/>
                      <a:pt x="6624" y="3454"/>
                    </a:cubicBezTo>
                    <a:cubicBezTo>
                      <a:pt x="6558" y="3461"/>
                      <a:pt x="6498" y="3461"/>
                      <a:pt x="6439" y="3461"/>
                    </a:cubicBezTo>
                    <a:cubicBezTo>
                      <a:pt x="6432" y="3421"/>
                      <a:pt x="6432" y="3381"/>
                      <a:pt x="6432" y="3342"/>
                    </a:cubicBezTo>
                    <a:cubicBezTo>
                      <a:pt x="6342" y="3388"/>
                      <a:pt x="6245" y="3410"/>
                      <a:pt x="6148" y="3410"/>
                    </a:cubicBezTo>
                    <a:cubicBezTo>
                      <a:pt x="5966" y="3410"/>
                      <a:pt x="5786" y="3332"/>
                      <a:pt x="5665" y="3190"/>
                    </a:cubicBezTo>
                    <a:cubicBezTo>
                      <a:pt x="5507" y="3005"/>
                      <a:pt x="5473" y="2740"/>
                      <a:pt x="5573" y="2522"/>
                    </a:cubicBezTo>
                    <a:lnTo>
                      <a:pt x="5592" y="2482"/>
                    </a:lnTo>
                    <a:cubicBezTo>
                      <a:pt x="5690" y="2257"/>
                      <a:pt x="5917" y="2116"/>
                      <a:pt x="6164" y="2116"/>
                    </a:cubicBezTo>
                    <a:close/>
                    <a:moveTo>
                      <a:pt x="2845" y="0"/>
                    </a:moveTo>
                    <a:cubicBezTo>
                      <a:pt x="2653" y="0"/>
                      <a:pt x="2463" y="20"/>
                      <a:pt x="2287" y="50"/>
                    </a:cubicBezTo>
                    <a:cubicBezTo>
                      <a:pt x="2261" y="57"/>
                      <a:pt x="2235" y="63"/>
                      <a:pt x="2201" y="70"/>
                    </a:cubicBezTo>
                    <a:cubicBezTo>
                      <a:pt x="2142" y="90"/>
                      <a:pt x="2063" y="116"/>
                      <a:pt x="1977" y="156"/>
                    </a:cubicBezTo>
                    <a:cubicBezTo>
                      <a:pt x="1792" y="228"/>
                      <a:pt x="1560" y="354"/>
                      <a:pt x="1316" y="552"/>
                    </a:cubicBezTo>
                    <a:cubicBezTo>
                      <a:pt x="1197" y="651"/>
                      <a:pt x="1078" y="764"/>
                      <a:pt x="965" y="896"/>
                    </a:cubicBezTo>
                    <a:cubicBezTo>
                      <a:pt x="846" y="1022"/>
                      <a:pt x="741" y="1167"/>
                      <a:pt x="648" y="1326"/>
                    </a:cubicBezTo>
                    <a:cubicBezTo>
                      <a:pt x="450" y="1636"/>
                      <a:pt x="304" y="1987"/>
                      <a:pt x="205" y="2344"/>
                    </a:cubicBezTo>
                    <a:cubicBezTo>
                      <a:pt x="106" y="2694"/>
                      <a:pt x="53" y="3051"/>
                      <a:pt x="27" y="3375"/>
                    </a:cubicBezTo>
                    <a:cubicBezTo>
                      <a:pt x="0" y="3705"/>
                      <a:pt x="0" y="4009"/>
                      <a:pt x="7" y="4261"/>
                    </a:cubicBezTo>
                    <a:cubicBezTo>
                      <a:pt x="20" y="4518"/>
                      <a:pt x="33" y="4730"/>
                      <a:pt x="53" y="4882"/>
                    </a:cubicBezTo>
                    <a:cubicBezTo>
                      <a:pt x="66" y="5027"/>
                      <a:pt x="80" y="5107"/>
                      <a:pt x="80" y="5107"/>
                    </a:cubicBezTo>
                    <a:lnTo>
                      <a:pt x="80" y="5113"/>
                    </a:lnTo>
                    <a:cubicBezTo>
                      <a:pt x="105" y="5330"/>
                      <a:pt x="290" y="5497"/>
                      <a:pt x="511" y="5497"/>
                    </a:cubicBezTo>
                    <a:cubicBezTo>
                      <a:pt x="519" y="5497"/>
                      <a:pt x="527" y="5497"/>
                      <a:pt x="536" y="5497"/>
                    </a:cubicBezTo>
                    <a:cubicBezTo>
                      <a:pt x="780" y="5483"/>
                      <a:pt x="965" y="5279"/>
                      <a:pt x="959" y="5034"/>
                    </a:cubicBezTo>
                    <a:cubicBezTo>
                      <a:pt x="959" y="5034"/>
                      <a:pt x="952" y="4961"/>
                      <a:pt x="952" y="4822"/>
                    </a:cubicBezTo>
                    <a:cubicBezTo>
                      <a:pt x="946" y="4690"/>
                      <a:pt x="946" y="4499"/>
                      <a:pt x="959" y="4267"/>
                    </a:cubicBezTo>
                    <a:cubicBezTo>
                      <a:pt x="965" y="4036"/>
                      <a:pt x="992" y="3771"/>
                      <a:pt x="1038" y="3500"/>
                    </a:cubicBezTo>
                    <a:cubicBezTo>
                      <a:pt x="1084" y="3223"/>
                      <a:pt x="1150" y="2939"/>
                      <a:pt x="1250" y="2674"/>
                    </a:cubicBezTo>
                    <a:cubicBezTo>
                      <a:pt x="1309" y="2529"/>
                      <a:pt x="1375" y="2383"/>
                      <a:pt x="1448" y="2258"/>
                    </a:cubicBezTo>
                    <a:lnTo>
                      <a:pt x="1448" y="2258"/>
                    </a:lnTo>
                    <a:lnTo>
                      <a:pt x="1124" y="4941"/>
                    </a:lnTo>
                    <a:cubicBezTo>
                      <a:pt x="1104" y="5067"/>
                      <a:pt x="1104" y="5212"/>
                      <a:pt x="1124" y="5351"/>
                    </a:cubicBezTo>
                    <a:cubicBezTo>
                      <a:pt x="1157" y="5629"/>
                      <a:pt x="1256" y="5887"/>
                      <a:pt x="1402" y="6105"/>
                    </a:cubicBezTo>
                    <a:lnTo>
                      <a:pt x="1633" y="10924"/>
                    </a:lnTo>
                    <a:cubicBezTo>
                      <a:pt x="1646" y="11188"/>
                      <a:pt x="1858" y="11399"/>
                      <a:pt x="2122" y="11413"/>
                    </a:cubicBezTo>
                    <a:cubicBezTo>
                      <a:pt x="2130" y="11413"/>
                      <a:pt x="2139" y="11413"/>
                      <a:pt x="2147" y="11413"/>
                    </a:cubicBezTo>
                    <a:cubicBezTo>
                      <a:pt x="2420" y="11413"/>
                      <a:pt x="2645" y="11200"/>
                      <a:pt x="2658" y="10924"/>
                    </a:cubicBezTo>
                    <a:lnTo>
                      <a:pt x="2823" y="7281"/>
                    </a:lnTo>
                    <a:lnTo>
                      <a:pt x="2995" y="10924"/>
                    </a:lnTo>
                    <a:cubicBezTo>
                      <a:pt x="3008" y="11188"/>
                      <a:pt x="3213" y="11399"/>
                      <a:pt x="3484" y="11413"/>
                    </a:cubicBezTo>
                    <a:cubicBezTo>
                      <a:pt x="3492" y="11413"/>
                      <a:pt x="3500" y="11413"/>
                      <a:pt x="3508" y="11413"/>
                    </a:cubicBezTo>
                    <a:cubicBezTo>
                      <a:pt x="3782" y="11413"/>
                      <a:pt x="4006" y="11200"/>
                      <a:pt x="4019" y="10924"/>
                    </a:cubicBezTo>
                    <a:lnTo>
                      <a:pt x="4244" y="6085"/>
                    </a:lnTo>
                    <a:cubicBezTo>
                      <a:pt x="4456" y="5761"/>
                      <a:pt x="4561" y="5358"/>
                      <a:pt x="4515" y="4941"/>
                    </a:cubicBezTo>
                    <a:lnTo>
                      <a:pt x="4191" y="2291"/>
                    </a:lnTo>
                    <a:lnTo>
                      <a:pt x="4191" y="2291"/>
                    </a:lnTo>
                    <a:cubicBezTo>
                      <a:pt x="4257" y="2410"/>
                      <a:pt x="4317" y="2542"/>
                      <a:pt x="4370" y="2674"/>
                    </a:cubicBezTo>
                    <a:cubicBezTo>
                      <a:pt x="4469" y="2939"/>
                      <a:pt x="4535" y="3223"/>
                      <a:pt x="4581" y="3500"/>
                    </a:cubicBezTo>
                    <a:cubicBezTo>
                      <a:pt x="4627" y="3771"/>
                      <a:pt x="4654" y="4036"/>
                      <a:pt x="4660" y="4267"/>
                    </a:cubicBezTo>
                    <a:cubicBezTo>
                      <a:pt x="4674" y="4499"/>
                      <a:pt x="4674" y="4690"/>
                      <a:pt x="4667" y="4822"/>
                    </a:cubicBezTo>
                    <a:cubicBezTo>
                      <a:pt x="4667" y="4961"/>
                      <a:pt x="4660" y="5034"/>
                      <a:pt x="4660" y="5034"/>
                    </a:cubicBezTo>
                    <a:cubicBezTo>
                      <a:pt x="4654" y="5265"/>
                      <a:pt x="4819" y="5464"/>
                      <a:pt x="5050" y="5497"/>
                    </a:cubicBezTo>
                    <a:cubicBezTo>
                      <a:pt x="5067" y="5499"/>
                      <a:pt x="5084" y="5499"/>
                      <a:pt x="5100" y="5499"/>
                    </a:cubicBezTo>
                    <a:cubicBezTo>
                      <a:pt x="5319" y="5499"/>
                      <a:pt x="5515" y="5341"/>
                      <a:pt x="5540" y="5113"/>
                    </a:cubicBezTo>
                    <a:lnTo>
                      <a:pt x="5540" y="5107"/>
                    </a:lnTo>
                    <a:cubicBezTo>
                      <a:pt x="5540" y="5107"/>
                      <a:pt x="5553" y="5027"/>
                      <a:pt x="5566" y="4882"/>
                    </a:cubicBezTo>
                    <a:cubicBezTo>
                      <a:pt x="5586" y="4730"/>
                      <a:pt x="5599" y="4518"/>
                      <a:pt x="5612" y="4261"/>
                    </a:cubicBezTo>
                    <a:cubicBezTo>
                      <a:pt x="5612" y="4234"/>
                      <a:pt x="5612" y="4201"/>
                      <a:pt x="5612" y="4175"/>
                    </a:cubicBezTo>
                    <a:cubicBezTo>
                      <a:pt x="5612" y="4148"/>
                      <a:pt x="5612" y="4115"/>
                      <a:pt x="5612" y="4089"/>
                    </a:cubicBezTo>
                    <a:cubicBezTo>
                      <a:pt x="5659" y="4115"/>
                      <a:pt x="5711" y="4148"/>
                      <a:pt x="5764" y="4175"/>
                    </a:cubicBezTo>
                    <a:lnTo>
                      <a:pt x="4991" y="7711"/>
                    </a:lnTo>
                    <a:cubicBezTo>
                      <a:pt x="4978" y="7784"/>
                      <a:pt x="4991" y="7856"/>
                      <a:pt x="5037" y="7916"/>
                    </a:cubicBezTo>
                    <a:cubicBezTo>
                      <a:pt x="5084" y="7975"/>
                      <a:pt x="5156" y="8009"/>
                      <a:pt x="5229" y="8009"/>
                    </a:cubicBezTo>
                    <a:lnTo>
                      <a:pt x="6022" y="8009"/>
                    </a:lnTo>
                    <a:lnTo>
                      <a:pt x="6174" y="11062"/>
                    </a:lnTo>
                    <a:cubicBezTo>
                      <a:pt x="6187" y="11333"/>
                      <a:pt x="6419" y="11558"/>
                      <a:pt x="6690" y="11565"/>
                    </a:cubicBezTo>
                    <a:cubicBezTo>
                      <a:pt x="6694" y="11565"/>
                      <a:pt x="6698" y="11565"/>
                      <a:pt x="6703" y="11565"/>
                    </a:cubicBezTo>
                    <a:cubicBezTo>
                      <a:pt x="6968" y="11565"/>
                      <a:pt x="7199" y="11362"/>
                      <a:pt x="7225" y="11095"/>
                    </a:cubicBezTo>
                    <a:cubicBezTo>
                      <a:pt x="7232" y="11089"/>
                      <a:pt x="7232" y="11076"/>
                      <a:pt x="7232" y="11062"/>
                    </a:cubicBezTo>
                    <a:lnTo>
                      <a:pt x="7390" y="8009"/>
                    </a:lnTo>
                    <a:lnTo>
                      <a:pt x="7476" y="8009"/>
                    </a:lnTo>
                    <a:lnTo>
                      <a:pt x="7628" y="11062"/>
                    </a:lnTo>
                    <a:cubicBezTo>
                      <a:pt x="7642" y="11333"/>
                      <a:pt x="7873" y="11558"/>
                      <a:pt x="8151" y="11565"/>
                    </a:cubicBezTo>
                    <a:cubicBezTo>
                      <a:pt x="8155" y="11565"/>
                      <a:pt x="8159" y="11565"/>
                      <a:pt x="8163" y="11565"/>
                    </a:cubicBezTo>
                    <a:cubicBezTo>
                      <a:pt x="8422" y="11565"/>
                      <a:pt x="8653" y="11362"/>
                      <a:pt x="8686" y="11095"/>
                    </a:cubicBezTo>
                    <a:cubicBezTo>
                      <a:pt x="8686" y="11089"/>
                      <a:pt x="8686" y="11076"/>
                      <a:pt x="8686" y="11062"/>
                    </a:cubicBezTo>
                    <a:lnTo>
                      <a:pt x="8851" y="8009"/>
                    </a:lnTo>
                    <a:lnTo>
                      <a:pt x="9618" y="8009"/>
                    </a:lnTo>
                    <a:cubicBezTo>
                      <a:pt x="9691" y="8009"/>
                      <a:pt x="9757" y="7975"/>
                      <a:pt x="9803" y="7916"/>
                    </a:cubicBezTo>
                    <a:cubicBezTo>
                      <a:pt x="9856" y="7863"/>
                      <a:pt x="9869" y="7784"/>
                      <a:pt x="9856" y="7711"/>
                    </a:cubicBezTo>
                    <a:lnTo>
                      <a:pt x="8957" y="3454"/>
                    </a:lnTo>
                    <a:lnTo>
                      <a:pt x="8957" y="3110"/>
                    </a:lnTo>
                    <a:cubicBezTo>
                      <a:pt x="9228" y="3758"/>
                      <a:pt x="9334" y="4459"/>
                      <a:pt x="9393" y="5153"/>
                    </a:cubicBezTo>
                    <a:cubicBezTo>
                      <a:pt x="9393" y="5173"/>
                      <a:pt x="9393" y="5186"/>
                      <a:pt x="9393" y="5199"/>
                    </a:cubicBezTo>
                    <a:cubicBezTo>
                      <a:pt x="9413" y="5384"/>
                      <a:pt x="9539" y="5536"/>
                      <a:pt x="9704" y="5589"/>
                    </a:cubicBezTo>
                    <a:lnTo>
                      <a:pt x="9704" y="5596"/>
                    </a:lnTo>
                    <a:cubicBezTo>
                      <a:pt x="9757" y="5682"/>
                      <a:pt x="9823" y="5761"/>
                      <a:pt x="9909" y="5821"/>
                    </a:cubicBezTo>
                    <a:cubicBezTo>
                      <a:pt x="10021" y="5893"/>
                      <a:pt x="10153" y="5933"/>
                      <a:pt x="10286" y="5933"/>
                    </a:cubicBezTo>
                    <a:cubicBezTo>
                      <a:pt x="10306" y="5934"/>
                      <a:pt x="10326" y="5934"/>
                      <a:pt x="10345" y="5934"/>
                    </a:cubicBezTo>
                    <a:cubicBezTo>
                      <a:pt x="10596" y="5934"/>
                      <a:pt x="10846" y="5860"/>
                      <a:pt x="11072" y="5768"/>
                    </a:cubicBezTo>
                    <a:lnTo>
                      <a:pt x="11092" y="6627"/>
                    </a:lnTo>
                    <a:lnTo>
                      <a:pt x="10616" y="8788"/>
                    </a:lnTo>
                    <a:cubicBezTo>
                      <a:pt x="10603" y="8835"/>
                      <a:pt x="10616" y="8888"/>
                      <a:pt x="10649" y="8927"/>
                    </a:cubicBezTo>
                    <a:cubicBezTo>
                      <a:pt x="10682" y="8967"/>
                      <a:pt x="10729" y="8987"/>
                      <a:pt x="10781" y="8987"/>
                    </a:cubicBezTo>
                    <a:lnTo>
                      <a:pt x="11165" y="8987"/>
                    </a:lnTo>
                    <a:lnTo>
                      <a:pt x="11264" y="11109"/>
                    </a:lnTo>
                    <a:cubicBezTo>
                      <a:pt x="11271" y="11281"/>
                      <a:pt x="11416" y="11419"/>
                      <a:pt x="11588" y="11419"/>
                    </a:cubicBezTo>
                    <a:cubicBezTo>
                      <a:pt x="11760" y="11419"/>
                      <a:pt x="11905" y="11281"/>
                      <a:pt x="11918" y="11109"/>
                    </a:cubicBezTo>
                    <a:lnTo>
                      <a:pt x="12024" y="8987"/>
                    </a:lnTo>
                    <a:lnTo>
                      <a:pt x="12057" y="8987"/>
                    </a:lnTo>
                    <a:lnTo>
                      <a:pt x="12163" y="11109"/>
                    </a:lnTo>
                    <a:cubicBezTo>
                      <a:pt x="12170" y="11281"/>
                      <a:pt x="12315" y="11419"/>
                      <a:pt x="12487" y="11419"/>
                    </a:cubicBezTo>
                    <a:cubicBezTo>
                      <a:pt x="12659" y="11419"/>
                      <a:pt x="12804" y="11281"/>
                      <a:pt x="12811" y="11109"/>
                    </a:cubicBezTo>
                    <a:lnTo>
                      <a:pt x="12923" y="8987"/>
                    </a:lnTo>
                    <a:lnTo>
                      <a:pt x="13333" y="8987"/>
                    </a:lnTo>
                    <a:cubicBezTo>
                      <a:pt x="13379" y="8987"/>
                      <a:pt x="13432" y="8967"/>
                      <a:pt x="13459" y="8927"/>
                    </a:cubicBezTo>
                    <a:cubicBezTo>
                      <a:pt x="13492" y="8888"/>
                      <a:pt x="13505" y="8835"/>
                      <a:pt x="13498" y="8788"/>
                    </a:cubicBezTo>
                    <a:lnTo>
                      <a:pt x="13016" y="6627"/>
                    </a:lnTo>
                    <a:lnTo>
                      <a:pt x="13029" y="6303"/>
                    </a:lnTo>
                    <a:cubicBezTo>
                      <a:pt x="13168" y="6667"/>
                      <a:pt x="13214" y="7057"/>
                      <a:pt x="13247" y="7440"/>
                    </a:cubicBezTo>
                    <a:cubicBezTo>
                      <a:pt x="13260" y="7588"/>
                      <a:pt x="13385" y="7698"/>
                      <a:pt x="13526" y="7698"/>
                    </a:cubicBezTo>
                    <a:cubicBezTo>
                      <a:pt x="13530" y="7698"/>
                      <a:pt x="13534" y="7698"/>
                      <a:pt x="13538" y="7698"/>
                    </a:cubicBezTo>
                    <a:cubicBezTo>
                      <a:pt x="13683" y="7691"/>
                      <a:pt x="13802" y="7566"/>
                      <a:pt x="13802" y="7420"/>
                    </a:cubicBezTo>
                    <a:cubicBezTo>
                      <a:pt x="13809" y="7010"/>
                      <a:pt x="13789" y="6607"/>
                      <a:pt x="13697" y="6204"/>
                    </a:cubicBezTo>
                    <a:cubicBezTo>
                      <a:pt x="13538" y="5530"/>
                      <a:pt x="13141" y="4869"/>
                      <a:pt x="12493" y="4558"/>
                    </a:cubicBezTo>
                    <a:cubicBezTo>
                      <a:pt x="12349" y="4487"/>
                      <a:pt x="12198" y="4451"/>
                      <a:pt x="12047" y="4451"/>
                    </a:cubicBezTo>
                    <a:cubicBezTo>
                      <a:pt x="11818" y="4451"/>
                      <a:pt x="11588" y="4535"/>
                      <a:pt x="11376" y="4710"/>
                    </a:cubicBezTo>
                    <a:cubicBezTo>
                      <a:pt x="11204" y="4849"/>
                      <a:pt x="11019" y="4981"/>
                      <a:pt x="10828" y="5093"/>
                    </a:cubicBezTo>
                    <a:cubicBezTo>
                      <a:pt x="10729" y="5153"/>
                      <a:pt x="10623" y="5212"/>
                      <a:pt x="10510" y="5259"/>
                    </a:cubicBezTo>
                    <a:cubicBezTo>
                      <a:pt x="10458" y="5279"/>
                      <a:pt x="10405" y="5298"/>
                      <a:pt x="10352" y="5312"/>
                    </a:cubicBezTo>
                    <a:cubicBezTo>
                      <a:pt x="10325" y="5318"/>
                      <a:pt x="10299" y="5318"/>
                      <a:pt x="10272" y="5318"/>
                    </a:cubicBezTo>
                    <a:cubicBezTo>
                      <a:pt x="10292" y="5272"/>
                      <a:pt x="10299" y="5219"/>
                      <a:pt x="10299" y="5166"/>
                    </a:cubicBezTo>
                    <a:cubicBezTo>
                      <a:pt x="10299" y="4558"/>
                      <a:pt x="10299" y="4492"/>
                      <a:pt x="10292" y="4373"/>
                    </a:cubicBezTo>
                    <a:cubicBezTo>
                      <a:pt x="10246" y="3633"/>
                      <a:pt x="10114" y="2892"/>
                      <a:pt x="9810" y="2205"/>
                    </a:cubicBezTo>
                    <a:cubicBezTo>
                      <a:pt x="9526" y="1550"/>
                      <a:pt x="9063" y="949"/>
                      <a:pt x="8435" y="585"/>
                    </a:cubicBezTo>
                    <a:cubicBezTo>
                      <a:pt x="8157" y="420"/>
                      <a:pt x="7734" y="275"/>
                      <a:pt x="7437" y="275"/>
                    </a:cubicBezTo>
                    <a:cubicBezTo>
                      <a:pt x="7139" y="275"/>
                      <a:pt x="6881" y="341"/>
                      <a:pt x="6597" y="493"/>
                    </a:cubicBezTo>
                    <a:cubicBezTo>
                      <a:pt x="6320" y="638"/>
                      <a:pt x="6042" y="803"/>
                      <a:pt x="5784" y="982"/>
                    </a:cubicBezTo>
                    <a:cubicBezTo>
                      <a:pt x="5546" y="1154"/>
                      <a:pt x="5315" y="1346"/>
                      <a:pt x="5123" y="1564"/>
                    </a:cubicBezTo>
                    <a:lnTo>
                      <a:pt x="5110" y="1564"/>
                    </a:lnTo>
                    <a:cubicBezTo>
                      <a:pt x="5110" y="1564"/>
                      <a:pt x="5024" y="1405"/>
                      <a:pt x="4971" y="1326"/>
                    </a:cubicBezTo>
                    <a:cubicBezTo>
                      <a:pt x="4879" y="1167"/>
                      <a:pt x="4766" y="1022"/>
                      <a:pt x="4654" y="896"/>
                    </a:cubicBezTo>
                    <a:cubicBezTo>
                      <a:pt x="4541" y="764"/>
                      <a:pt x="4422" y="651"/>
                      <a:pt x="4304" y="552"/>
                    </a:cubicBezTo>
                    <a:cubicBezTo>
                      <a:pt x="4059" y="354"/>
                      <a:pt x="3828" y="228"/>
                      <a:pt x="3642" y="156"/>
                    </a:cubicBezTo>
                    <a:cubicBezTo>
                      <a:pt x="3550" y="116"/>
                      <a:pt x="3477" y="90"/>
                      <a:pt x="3418" y="70"/>
                    </a:cubicBezTo>
                    <a:cubicBezTo>
                      <a:pt x="3233" y="20"/>
                      <a:pt x="3038" y="0"/>
                      <a:pt x="2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259" name="Google Shape;259;p39"/>
              <p:cNvSpPr/>
              <p:nvPr/>
            </p:nvSpPr>
            <p:spPr>
              <a:xfrm>
                <a:off x="3399882" y="2040689"/>
                <a:ext cx="66858" cy="63752"/>
              </a:xfrm>
              <a:custGeom>
                <a:avLst/>
                <a:gdLst/>
                <a:ahLst/>
                <a:cxnLst/>
                <a:rect l="l" t="t" r="r" b="b"/>
                <a:pathLst>
                  <a:path w="3207" h="3058" extrusionOk="0">
                    <a:moveTo>
                      <a:pt x="1613" y="1"/>
                    </a:moveTo>
                    <a:cubicBezTo>
                      <a:pt x="1118" y="1"/>
                      <a:pt x="644" y="247"/>
                      <a:pt x="358" y="651"/>
                    </a:cubicBezTo>
                    <a:cubicBezTo>
                      <a:pt x="54" y="1094"/>
                      <a:pt x="1" y="1676"/>
                      <a:pt x="219" y="2159"/>
                    </a:cubicBezTo>
                    <a:cubicBezTo>
                      <a:pt x="437" y="2635"/>
                      <a:pt x="893" y="2978"/>
                      <a:pt x="1415" y="3044"/>
                    </a:cubicBezTo>
                    <a:cubicBezTo>
                      <a:pt x="1482" y="3051"/>
                      <a:pt x="1548" y="3058"/>
                      <a:pt x="1607" y="3058"/>
                    </a:cubicBezTo>
                    <a:cubicBezTo>
                      <a:pt x="2136" y="3058"/>
                      <a:pt x="2638" y="2773"/>
                      <a:pt x="2916" y="2324"/>
                    </a:cubicBezTo>
                    <a:cubicBezTo>
                      <a:pt x="3194" y="1868"/>
                      <a:pt x="3207" y="1286"/>
                      <a:pt x="2962" y="810"/>
                    </a:cubicBezTo>
                    <a:cubicBezTo>
                      <a:pt x="2711" y="347"/>
                      <a:pt x="2235" y="37"/>
                      <a:pt x="1706" y="4"/>
                    </a:cubicBezTo>
                    <a:cubicBezTo>
                      <a:pt x="1675" y="2"/>
                      <a:pt x="1644" y="1"/>
                      <a:pt x="16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310188" y="334811"/>
            <a:ext cx="852403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Foster a Supportive Community </a:t>
            </a:r>
            <a:br>
              <a:rPr lang="en-GB" dirty="0"/>
            </a:br>
            <a:r>
              <a:rPr lang="en-GB" dirty="0"/>
              <a:t>Culture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D0802B-4B1C-3967-E7E3-08A58DDF4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988" y="1124734"/>
            <a:ext cx="7356996" cy="174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latinLnBrk="0" hangingPunct="0">
              <a:lnSpc>
                <a:spcPct val="200000"/>
              </a:lnSpc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Community Guidelines: </a:t>
            </a:r>
            <a:r>
              <a:rPr lang="en-US" altLang="en-US" dirty="0"/>
              <a:t>Ensure that the community remains a safe, respectful, and supportive space by establishing and enforcing clear community guidelines.</a:t>
            </a:r>
          </a:p>
          <a:p>
            <a:pPr marL="285750" lvl="0" indent="-285750" defTabSz="914400" eaLnBrk="0" fontAlgn="base" latinLnBrk="0" hangingPunct="0">
              <a:lnSpc>
                <a:spcPct val="200000"/>
              </a:lnSpc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Volunteer Moderators: </a:t>
            </a:r>
            <a:r>
              <a:rPr lang="en-US" altLang="en-US" dirty="0"/>
              <a:t>Recruit and train volunteer moderators from within the community to help manage discussions and ensure a positive atmosphere. </a:t>
            </a:r>
          </a:p>
        </p:txBody>
      </p:sp>
    </p:spTree>
    <p:extLst>
      <p:ext uri="{BB962C8B-B14F-4D97-AF65-F5344CB8AC3E}">
        <p14:creationId xmlns:p14="http://schemas.microsoft.com/office/powerpoint/2010/main" val="3914580882"/>
      </p:ext>
    </p:extLst>
  </p:cSld>
  <p:clrMapOvr>
    <a:masterClrMapping/>
  </p:clrMapOvr>
</p:sld>
</file>

<file path=ppt/theme/theme1.xml><?xml version="1.0" encoding="utf-8"?>
<a:theme xmlns:a="http://schemas.openxmlformats.org/drawingml/2006/main" name="Practical Life Subject for High School - 9th Grade: Family Involvement by Slidesgo">
  <a:themeElements>
    <a:clrScheme name="Simple Light">
      <a:dk1>
        <a:srgbClr val="13181E"/>
      </a:dk1>
      <a:lt1>
        <a:srgbClr val="FFFFFF"/>
      </a:lt1>
      <a:dk2>
        <a:srgbClr val="FF6B65"/>
      </a:dk2>
      <a:lt2>
        <a:srgbClr val="FFFBF6"/>
      </a:lt2>
      <a:accent1>
        <a:srgbClr val="FF9590"/>
      </a:accent1>
      <a:accent2>
        <a:srgbClr val="FF6B65"/>
      </a:accent2>
      <a:accent3>
        <a:srgbClr val="C94747"/>
      </a:accent3>
      <a:accent4>
        <a:srgbClr val="FCB1AE"/>
      </a:accent4>
      <a:accent5>
        <a:srgbClr val="13181E"/>
      </a:accent5>
      <a:accent6>
        <a:srgbClr val="FFFFFF"/>
      </a:accent6>
      <a:hlink>
        <a:srgbClr val="FF6B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728</Words>
  <Application>Microsoft Office PowerPoint</Application>
  <PresentationFormat>On-screen Show (16:9)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Roboto Condensed Light</vt:lpstr>
      <vt:lpstr>Montserrat</vt:lpstr>
      <vt:lpstr>M PLUS 1p</vt:lpstr>
      <vt:lpstr>Arial</vt:lpstr>
      <vt:lpstr>Practical Life Subject for High School - 9th Grade: Family Involvement by Slidesgo</vt:lpstr>
      <vt:lpstr>Granhub Online Community The next steps</vt:lpstr>
      <vt:lpstr>Strategic steps to ensure the platform's growth, engagement, and long-term success:</vt:lpstr>
      <vt:lpstr>Develop and Implement a Growth Strategy</vt:lpstr>
      <vt:lpstr>Enhance Member Engagement</vt:lpstr>
      <vt:lpstr>Build Strategic Partnerships</vt:lpstr>
      <vt:lpstr>Explore Monetization Opportunities</vt:lpstr>
      <vt:lpstr>Expand Market Reach</vt:lpstr>
      <vt:lpstr>Monitor and Optimize Performance</vt:lpstr>
      <vt:lpstr>Foster a Supportive Community  Culture</vt:lpstr>
      <vt:lpstr>Leverage Technology for Personalization</vt:lpstr>
      <vt:lpstr>Create a Long-Term Vision and Roadmap</vt:lpstr>
      <vt:lpstr>Build Brand Awareness and Trust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5279</cp:lastModifiedBy>
  <cp:revision>8</cp:revision>
  <dcterms:modified xsi:type="dcterms:W3CDTF">2024-08-15T08:56:52Z</dcterms:modified>
</cp:coreProperties>
</file>