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1"/>
  </p:notesMasterIdLst>
  <p:sldIdLst>
    <p:sldId id="256" r:id="rId2"/>
    <p:sldId id="258" r:id="rId3"/>
    <p:sldId id="260" r:id="rId4"/>
    <p:sldId id="261" r:id="rId5"/>
    <p:sldId id="262" r:id="rId6"/>
    <p:sldId id="347" r:id="rId7"/>
    <p:sldId id="348" r:id="rId8"/>
    <p:sldId id="311" r:id="rId9"/>
    <p:sldId id="349" r:id="rId10"/>
    <p:sldId id="350" r:id="rId11"/>
    <p:sldId id="351" r:id="rId12"/>
    <p:sldId id="352" r:id="rId13"/>
    <p:sldId id="353" r:id="rId14"/>
    <p:sldId id="354" r:id="rId15"/>
    <p:sldId id="355" r:id="rId16"/>
    <p:sldId id="317" r:id="rId17"/>
    <p:sldId id="318" r:id="rId18"/>
    <p:sldId id="259" r:id="rId19"/>
    <p:sldId id="319" r:id="rId20"/>
    <p:sldId id="320" r:id="rId21"/>
    <p:sldId id="321" r:id="rId22"/>
    <p:sldId id="356" r:id="rId23"/>
    <p:sldId id="357" r:id="rId24"/>
    <p:sldId id="358" r:id="rId25"/>
    <p:sldId id="322" r:id="rId26"/>
    <p:sldId id="359" r:id="rId27"/>
    <p:sldId id="360" r:id="rId28"/>
    <p:sldId id="361" r:id="rId29"/>
    <p:sldId id="291" r:id="rId30"/>
  </p:sldIdLst>
  <p:sldSz cx="9144000" cy="5143500" type="screen16x9"/>
  <p:notesSz cx="6858000" cy="9144000"/>
  <p:embeddedFontLst>
    <p:embeddedFont>
      <p:font typeface="Nunito ExtraBold" pitchFamily="2" charset="0"/>
      <p:bold r:id="rId32"/>
      <p:boldItalic r:id="rId33"/>
    </p:embeddedFont>
    <p:embeddedFont>
      <p:font typeface="Quicksand SemiBold" panose="02010600030101010101"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779FFF-2B44-4CEC-934F-009F7C064462}">
  <a:tblStyle styleId="{F9779FFF-2B44-4CEC-934F-009F7C0644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3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330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281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23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258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016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00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208769605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20876960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00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512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0795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98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8862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8901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9967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3429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8052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729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802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0"/>
        <p:cNvGrpSpPr/>
        <p:nvPr/>
      </p:nvGrpSpPr>
      <p:grpSpPr>
        <a:xfrm>
          <a:off x="0" y="0"/>
          <a:ext cx="0" cy="0"/>
          <a:chOff x="0" y="0"/>
          <a:chExt cx="0" cy="0"/>
        </a:xfrm>
      </p:grpSpPr>
      <p:sp>
        <p:nvSpPr>
          <p:cNvPr id="3081" name="Google Shape;3081;g12574312e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2" name="Google Shape;3082;g12574312e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208769605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20876960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87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31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47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18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4375" y="1906013"/>
            <a:ext cx="3555900" cy="166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4448" y="3555763"/>
            <a:ext cx="2998500" cy="677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5"/>
              </a:buClr>
              <a:buSzPts val="1400"/>
              <a:buNone/>
              <a:defRPr sz="1600"/>
            </a:lvl1pPr>
            <a:lvl2pPr lvl="1" algn="ctr">
              <a:lnSpc>
                <a:spcPct val="100000"/>
              </a:lnSpc>
              <a:spcBef>
                <a:spcPts val="0"/>
              </a:spcBef>
              <a:spcAft>
                <a:spcPts val="0"/>
              </a:spcAft>
              <a:buClr>
                <a:schemeClr val="accent5"/>
              </a:buClr>
              <a:buSzPts val="1800"/>
              <a:buNone/>
              <a:defRPr sz="1800">
                <a:solidFill>
                  <a:schemeClr val="accent5"/>
                </a:solidFill>
              </a:defRPr>
            </a:lvl2pPr>
            <a:lvl3pPr lvl="2" algn="ctr">
              <a:lnSpc>
                <a:spcPct val="100000"/>
              </a:lnSpc>
              <a:spcBef>
                <a:spcPts val="0"/>
              </a:spcBef>
              <a:spcAft>
                <a:spcPts val="0"/>
              </a:spcAft>
              <a:buClr>
                <a:schemeClr val="accent5"/>
              </a:buClr>
              <a:buSzPts val="1800"/>
              <a:buNone/>
              <a:defRPr sz="1800">
                <a:solidFill>
                  <a:schemeClr val="accent5"/>
                </a:solidFill>
              </a:defRPr>
            </a:lvl3pPr>
            <a:lvl4pPr lvl="3" algn="ctr">
              <a:lnSpc>
                <a:spcPct val="100000"/>
              </a:lnSpc>
              <a:spcBef>
                <a:spcPts val="0"/>
              </a:spcBef>
              <a:spcAft>
                <a:spcPts val="0"/>
              </a:spcAft>
              <a:buClr>
                <a:schemeClr val="accent5"/>
              </a:buClr>
              <a:buSzPts val="1800"/>
              <a:buNone/>
              <a:defRPr sz="1800">
                <a:solidFill>
                  <a:schemeClr val="accent5"/>
                </a:solidFill>
              </a:defRPr>
            </a:lvl4pPr>
            <a:lvl5pPr lvl="4" algn="ctr">
              <a:lnSpc>
                <a:spcPct val="100000"/>
              </a:lnSpc>
              <a:spcBef>
                <a:spcPts val="0"/>
              </a:spcBef>
              <a:spcAft>
                <a:spcPts val="0"/>
              </a:spcAft>
              <a:buClr>
                <a:schemeClr val="accent5"/>
              </a:buClr>
              <a:buSzPts val="1800"/>
              <a:buNone/>
              <a:defRPr sz="1800">
                <a:solidFill>
                  <a:schemeClr val="accent5"/>
                </a:solidFill>
              </a:defRPr>
            </a:lvl5pPr>
            <a:lvl6pPr lvl="5" algn="ctr">
              <a:lnSpc>
                <a:spcPct val="100000"/>
              </a:lnSpc>
              <a:spcBef>
                <a:spcPts val="0"/>
              </a:spcBef>
              <a:spcAft>
                <a:spcPts val="0"/>
              </a:spcAft>
              <a:buClr>
                <a:schemeClr val="accent5"/>
              </a:buClr>
              <a:buSzPts val="1800"/>
              <a:buNone/>
              <a:defRPr sz="1800">
                <a:solidFill>
                  <a:schemeClr val="accent5"/>
                </a:solidFill>
              </a:defRPr>
            </a:lvl6pPr>
            <a:lvl7pPr lvl="6" algn="ctr">
              <a:lnSpc>
                <a:spcPct val="100000"/>
              </a:lnSpc>
              <a:spcBef>
                <a:spcPts val="0"/>
              </a:spcBef>
              <a:spcAft>
                <a:spcPts val="0"/>
              </a:spcAft>
              <a:buClr>
                <a:schemeClr val="accent5"/>
              </a:buClr>
              <a:buSzPts val="1800"/>
              <a:buNone/>
              <a:defRPr sz="1800">
                <a:solidFill>
                  <a:schemeClr val="accent5"/>
                </a:solidFill>
              </a:defRPr>
            </a:lvl7pPr>
            <a:lvl8pPr lvl="7" algn="ctr">
              <a:lnSpc>
                <a:spcPct val="100000"/>
              </a:lnSpc>
              <a:spcBef>
                <a:spcPts val="0"/>
              </a:spcBef>
              <a:spcAft>
                <a:spcPts val="0"/>
              </a:spcAft>
              <a:buClr>
                <a:schemeClr val="accent5"/>
              </a:buClr>
              <a:buSzPts val="1800"/>
              <a:buNone/>
              <a:defRPr sz="1800">
                <a:solidFill>
                  <a:schemeClr val="accent5"/>
                </a:solidFill>
              </a:defRPr>
            </a:lvl8pPr>
            <a:lvl9pPr lvl="8" algn="ctr">
              <a:lnSpc>
                <a:spcPct val="100000"/>
              </a:lnSpc>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4"/>
        <p:cNvGrpSpPr/>
        <p:nvPr/>
      </p:nvGrpSpPr>
      <p:grpSpPr>
        <a:xfrm>
          <a:off x="0" y="0"/>
          <a:ext cx="0" cy="0"/>
          <a:chOff x="0" y="0"/>
          <a:chExt cx="0" cy="0"/>
        </a:xfrm>
      </p:grpSpPr>
      <p:grpSp>
        <p:nvGrpSpPr>
          <p:cNvPr id="465" name="Google Shape;465;p34"/>
          <p:cNvGrpSpPr/>
          <p:nvPr/>
        </p:nvGrpSpPr>
        <p:grpSpPr>
          <a:xfrm flipH="1">
            <a:off x="-47052" y="4214076"/>
            <a:ext cx="1005032" cy="992760"/>
            <a:chOff x="-2708900" y="3174350"/>
            <a:chExt cx="350100" cy="345825"/>
          </a:xfrm>
        </p:grpSpPr>
        <p:sp>
          <p:nvSpPr>
            <p:cNvPr id="466" name="Google Shape;466;p34"/>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34"/>
          <p:cNvSpPr/>
          <p:nvPr/>
        </p:nvSpPr>
        <p:spPr>
          <a:xfrm>
            <a:off x="8561850" y="283102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rot="-359463">
            <a:off x="230865" y="2680624"/>
            <a:ext cx="295349" cy="300935"/>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262938" y="3524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8430888" y="415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34"/>
          <p:cNvGrpSpPr/>
          <p:nvPr/>
        </p:nvGrpSpPr>
        <p:grpSpPr>
          <a:xfrm>
            <a:off x="7716652" y="3603792"/>
            <a:ext cx="1622959" cy="1603210"/>
            <a:chOff x="-2708900" y="3174350"/>
            <a:chExt cx="350100" cy="345825"/>
          </a:xfrm>
        </p:grpSpPr>
        <p:sp>
          <p:nvSpPr>
            <p:cNvPr id="477" name="Google Shape;477;p34"/>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100" y="2427950"/>
            <a:ext cx="3125100" cy="14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53800" y="1263388"/>
            <a:ext cx="1248300" cy="9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13101" y="3862475"/>
            <a:ext cx="31251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6598276" y="2517750"/>
            <a:ext cx="3069600" cy="306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749743">
            <a:off x="8227281" y="694595"/>
            <a:ext cx="407224" cy="4149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217999" y="4614189"/>
            <a:ext cx="241271" cy="259149"/>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8746031" y="1382325"/>
            <a:ext cx="160841" cy="171792"/>
          </a:xfrm>
          <a:custGeom>
            <a:avLst/>
            <a:gdLst/>
            <a:ahLst/>
            <a:cxnLst/>
            <a:rect l="l" t="t" r="r" b="b"/>
            <a:pathLst>
              <a:path w="2776" h="2965" extrusionOk="0">
                <a:moveTo>
                  <a:pt x="1439" y="1"/>
                </a:moveTo>
                <a:cubicBezTo>
                  <a:pt x="1386" y="1"/>
                  <a:pt x="1334" y="31"/>
                  <a:pt x="1322" y="93"/>
                </a:cubicBezTo>
                <a:lnTo>
                  <a:pt x="1168" y="736"/>
                </a:lnTo>
                <a:cubicBezTo>
                  <a:pt x="1120" y="962"/>
                  <a:pt x="953" y="1129"/>
                  <a:pt x="763" y="1177"/>
                </a:cubicBezTo>
                <a:lnTo>
                  <a:pt x="144" y="1308"/>
                </a:lnTo>
                <a:cubicBezTo>
                  <a:pt x="13" y="1331"/>
                  <a:pt x="1" y="1522"/>
                  <a:pt x="132" y="1558"/>
                </a:cubicBezTo>
                <a:lnTo>
                  <a:pt x="739" y="1748"/>
                </a:lnTo>
                <a:cubicBezTo>
                  <a:pt x="930" y="1796"/>
                  <a:pt x="1072" y="1986"/>
                  <a:pt x="1108" y="2212"/>
                </a:cubicBezTo>
                <a:lnTo>
                  <a:pt x="1203" y="2855"/>
                </a:lnTo>
                <a:cubicBezTo>
                  <a:pt x="1216" y="2928"/>
                  <a:pt x="1271" y="2964"/>
                  <a:pt x="1328" y="2964"/>
                </a:cubicBezTo>
                <a:cubicBezTo>
                  <a:pt x="1381" y="2964"/>
                  <a:pt x="1436" y="2931"/>
                  <a:pt x="1453" y="2867"/>
                </a:cubicBezTo>
                <a:lnTo>
                  <a:pt x="1620" y="2177"/>
                </a:lnTo>
                <a:cubicBezTo>
                  <a:pt x="1668" y="1986"/>
                  <a:pt x="1799" y="1843"/>
                  <a:pt x="1965" y="1808"/>
                </a:cubicBezTo>
                <a:lnTo>
                  <a:pt x="2632" y="1665"/>
                </a:lnTo>
                <a:cubicBezTo>
                  <a:pt x="2763" y="1629"/>
                  <a:pt x="2775" y="1438"/>
                  <a:pt x="2632" y="1403"/>
                </a:cubicBezTo>
                <a:lnTo>
                  <a:pt x="1989" y="1212"/>
                </a:lnTo>
                <a:cubicBezTo>
                  <a:pt x="1823" y="1165"/>
                  <a:pt x="1703" y="1010"/>
                  <a:pt x="1668" y="819"/>
                </a:cubicBezTo>
                <a:lnTo>
                  <a:pt x="1561" y="105"/>
                </a:lnTo>
                <a:cubicBezTo>
                  <a:pt x="1554" y="37"/>
                  <a:pt x="1496" y="1"/>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358825">
            <a:off x="7059986" y="281035"/>
            <a:ext cx="294023" cy="299557"/>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467388" y="-486250"/>
            <a:ext cx="2914200" cy="291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20000" y="445025"/>
            <a:ext cx="77040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 name="Google Shape;41;p6"/>
          <p:cNvGrpSpPr/>
          <p:nvPr/>
        </p:nvGrpSpPr>
        <p:grpSpPr>
          <a:xfrm>
            <a:off x="-504723" y="52378"/>
            <a:ext cx="1071421" cy="973995"/>
            <a:chOff x="6494019" y="-137261"/>
            <a:chExt cx="2116596" cy="1924130"/>
          </a:xfrm>
        </p:grpSpPr>
        <p:sp>
          <p:nvSpPr>
            <p:cNvPr id="42" name="Google Shape;42;p6"/>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p:nvPr/>
        </p:nvSpPr>
        <p:spPr>
          <a:xfrm rot="1851644" flipH="1">
            <a:off x="8590870" y="593623"/>
            <a:ext cx="182399" cy="185849"/>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8311887" y="184275"/>
            <a:ext cx="295359" cy="300946"/>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35350" y="2744450"/>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8713550" y="456897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txBox="1">
            <a:spLocks noGrp="1"/>
          </p:cNvSpPr>
          <p:nvPr>
            <p:ph type="body" idx="1"/>
          </p:nvPr>
        </p:nvSpPr>
        <p:spPr>
          <a:xfrm>
            <a:off x="1781475" y="1933700"/>
            <a:ext cx="5581200" cy="21036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00000"/>
              </a:lnSpc>
              <a:spcBef>
                <a:spcPts val="0"/>
              </a:spcBef>
              <a:spcAft>
                <a:spcPts val="0"/>
              </a:spcAft>
              <a:buSzPts val="1400"/>
              <a:buChar char="○"/>
              <a:defRPr>
                <a:solidFill>
                  <a:srgbClr val="434343"/>
                </a:solidFill>
              </a:defRPr>
            </a:lvl2pPr>
            <a:lvl3pPr marL="1371600" lvl="2" indent="-317500" rtl="0">
              <a:lnSpc>
                <a:spcPct val="100000"/>
              </a:lnSpc>
              <a:spcBef>
                <a:spcPts val="0"/>
              </a:spcBef>
              <a:spcAft>
                <a:spcPts val="0"/>
              </a:spcAft>
              <a:buSzPts val="1400"/>
              <a:buChar char="■"/>
              <a:defRPr>
                <a:solidFill>
                  <a:srgbClr val="434343"/>
                </a:solidFill>
              </a:defRPr>
            </a:lvl3pPr>
            <a:lvl4pPr marL="1828800" lvl="3" indent="-317500" rtl="0">
              <a:lnSpc>
                <a:spcPct val="100000"/>
              </a:lnSpc>
              <a:spcBef>
                <a:spcPts val="0"/>
              </a:spcBef>
              <a:spcAft>
                <a:spcPts val="0"/>
              </a:spcAft>
              <a:buSzPts val="1400"/>
              <a:buChar char="●"/>
              <a:defRPr>
                <a:solidFill>
                  <a:srgbClr val="434343"/>
                </a:solidFill>
              </a:defRPr>
            </a:lvl4pPr>
            <a:lvl5pPr marL="2286000" lvl="4" indent="-317500" rtl="0">
              <a:lnSpc>
                <a:spcPct val="100000"/>
              </a:lnSpc>
              <a:spcBef>
                <a:spcPts val="0"/>
              </a:spcBef>
              <a:spcAft>
                <a:spcPts val="0"/>
              </a:spcAft>
              <a:buSzPts val="1400"/>
              <a:buChar char="○"/>
              <a:defRPr>
                <a:solidFill>
                  <a:srgbClr val="434343"/>
                </a:solidFill>
              </a:defRPr>
            </a:lvl5pPr>
            <a:lvl6pPr marL="2743200" lvl="5" indent="-317500" rtl="0">
              <a:lnSpc>
                <a:spcPct val="100000"/>
              </a:lnSpc>
              <a:spcBef>
                <a:spcPts val="0"/>
              </a:spcBef>
              <a:spcAft>
                <a:spcPts val="0"/>
              </a:spcAft>
              <a:buSzPts val="1400"/>
              <a:buChar char="■"/>
              <a:defRPr>
                <a:solidFill>
                  <a:srgbClr val="434343"/>
                </a:solidFill>
              </a:defRPr>
            </a:lvl6pPr>
            <a:lvl7pPr marL="3200400" lvl="6" indent="-317500" rtl="0">
              <a:lnSpc>
                <a:spcPct val="100000"/>
              </a:lnSpc>
              <a:spcBef>
                <a:spcPts val="0"/>
              </a:spcBef>
              <a:spcAft>
                <a:spcPts val="0"/>
              </a:spcAft>
              <a:buSzPts val="1400"/>
              <a:buChar char="●"/>
              <a:defRPr>
                <a:solidFill>
                  <a:srgbClr val="434343"/>
                </a:solidFill>
              </a:defRPr>
            </a:lvl7pPr>
            <a:lvl8pPr marL="3657600" lvl="7" indent="-317500" rtl="0">
              <a:lnSpc>
                <a:spcPct val="100000"/>
              </a:lnSpc>
              <a:spcBef>
                <a:spcPts val="0"/>
              </a:spcBef>
              <a:spcAft>
                <a:spcPts val="0"/>
              </a:spcAft>
              <a:buSzPts val="1400"/>
              <a:buChar char="○"/>
              <a:defRPr>
                <a:solidFill>
                  <a:srgbClr val="434343"/>
                </a:solidFill>
              </a:defRPr>
            </a:lvl8pPr>
            <a:lvl9pPr marL="4114800" lvl="8" indent="-317500" rtl="0">
              <a:lnSpc>
                <a:spcPct val="100000"/>
              </a:lnSpc>
              <a:spcBef>
                <a:spcPts val="0"/>
              </a:spcBef>
              <a:spcAft>
                <a:spcPts val="0"/>
              </a:spcAft>
              <a:buSzPts val="1400"/>
              <a:buChar char="■"/>
              <a:defRPr>
                <a:solidFill>
                  <a:srgbClr val="434343"/>
                </a:solidFill>
              </a:defRPr>
            </a:lvl9pPr>
          </a:lstStyle>
          <a:p>
            <a:endParaRPr/>
          </a:p>
        </p:txBody>
      </p:sp>
      <p:sp>
        <p:nvSpPr>
          <p:cNvPr id="50" name="Google Shape;50;p7"/>
          <p:cNvSpPr txBox="1">
            <a:spLocks noGrp="1"/>
          </p:cNvSpPr>
          <p:nvPr>
            <p:ph type="title"/>
          </p:nvPr>
        </p:nvSpPr>
        <p:spPr>
          <a:xfrm>
            <a:off x="1781475" y="1106200"/>
            <a:ext cx="55812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51" name="Google Shape;51;p7"/>
          <p:cNvGrpSpPr/>
          <p:nvPr/>
        </p:nvGrpSpPr>
        <p:grpSpPr>
          <a:xfrm flipH="1">
            <a:off x="-47052" y="4214076"/>
            <a:ext cx="1005032" cy="992760"/>
            <a:chOff x="-2708900" y="3174350"/>
            <a:chExt cx="350100" cy="345825"/>
          </a:xfrm>
        </p:grpSpPr>
        <p:sp>
          <p:nvSpPr>
            <p:cNvPr id="52" name="Google Shape;52;p7"/>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7"/>
          <p:cNvSpPr/>
          <p:nvPr/>
        </p:nvSpPr>
        <p:spPr>
          <a:xfrm>
            <a:off x="8561850" y="283102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359463">
            <a:off x="230865" y="2680624"/>
            <a:ext cx="295349" cy="300935"/>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262938" y="3524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8430888" y="415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7"/>
          <p:cNvGrpSpPr/>
          <p:nvPr/>
        </p:nvGrpSpPr>
        <p:grpSpPr>
          <a:xfrm>
            <a:off x="7716652" y="3603792"/>
            <a:ext cx="1622959" cy="1603210"/>
            <a:chOff x="-2708900" y="3174350"/>
            <a:chExt cx="350100" cy="345825"/>
          </a:xfrm>
        </p:grpSpPr>
        <p:sp>
          <p:nvSpPr>
            <p:cNvPr id="63" name="Google Shape;63;p7"/>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rot="10800000">
            <a:off x="582723" y="-47595"/>
            <a:ext cx="7044152" cy="4733896"/>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title"/>
          </p:nvPr>
        </p:nvSpPr>
        <p:spPr>
          <a:xfrm>
            <a:off x="2034638" y="746063"/>
            <a:ext cx="40641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9"/>
          <p:cNvSpPr txBox="1">
            <a:spLocks noGrp="1"/>
          </p:cNvSpPr>
          <p:nvPr>
            <p:ph type="subTitle" idx="1"/>
          </p:nvPr>
        </p:nvSpPr>
        <p:spPr>
          <a:xfrm>
            <a:off x="2034600" y="1669463"/>
            <a:ext cx="4064100" cy="184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8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8" name="Google Shape;88;p9"/>
          <p:cNvSpPr/>
          <p:nvPr/>
        </p:nvSpPr>
        <p:spPr>
          <a:xfrm>
            <a:off x="367550" y="17749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967625" y="44536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8973075" y="30158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9"/>
          <p:cNvGrpSpPr/>
          <p:nvPr/>
        </p:nvGrpSpPr>
        <p:grpSpPr>
          <a:xfrm>
            <a:off x="7973776" y="-477402"/>
            <a:ext cx="1770321" cy="1609342"/>
            <a:chOff x="6494019" y="-137261"/>
            <a:chExt cx="2116596" cy="1924130"/>
          </a:xfrm>
        </p:grpSpPr>
        <p:sp>
          <p:nvSpPr>
            <p:cNvPr id="92" name="Google Shape;92;p9"/>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720000" y="445025"/>
            <a:ext cx="65685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0" name="Google Shape;110;p13"/>
          <p:cNvSpPr txBox="1">
            <a:spLocks noGrp="1"/>
          </p:cNvSpPr>
          <p:nvPr>
            <p:ph type="title" idx="2"/>
          </p:nvPr>
        </p:nvSpPr>
        <p:spPr>
          <a:xfrm>
            <a:off x="720124" y="1953763"/>
            <a:ext cx="269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13"/>
          <p:cNvSpPr txBox="1">
            <a:spLocks noGrp="1"/>
          </p:cNvSpPr>
          <p:nvPr>
            <p:ph type="subTitle" idx="1"/>
          </p:nvPr>
        </p:nvSpPr>
        <p:spPr>
          <a:xfrm>
            <a:off x="720124" y="2397413"/>
            <a:ext cx="26952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3"/>
          </p:nvPr>
        </p:nvSpPr>
        <p:spPr>
          <a:xfrm>
            <a:off x="3866405" y="1953763"/>
            <a:ext cx="269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4"/>
          </p:nvPr>
        </p:nvSpPr>
        <p:spPr>
          <a:xfrm>
            <a:off x="3866405" y="2397413"/>
            <a:ext cx="26952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3"/>
          <p:cNvSpPr txBox="1">
            <a:spLocks noGrp="1"/>
          </p:cNvSpPr>
          <p:nvPr>
            <p:ph type="title" idx="5"/>
          </p:nvPr>
        </p:nvSpPr>
        <p:spPr>
          <a:xfrm>
            <a:off x="720124" y="3608975"/>
            <a:ext cx="269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3"/>
          <p:cNvSpPr txBox="1">
            <a:spLocks noGrp="1"/>
          </p:cNvSpPr>
          <p:nvPr>
            <p:ph type="subTitle" idx="6"/>
          </p:nvPr>
        </p:nvSpPr>
        <p:spPr>
          <a:xfrm>
            <a:off x="720124" y="4052625"/>
            <a:ext cx="26952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7"/>
          </p:nvPr>
        </p:nvSpPr>
        <p:spPr>
          <a:xfrm>
            <a:off x="3866405" y="3608975"/>
            <a:ext cx="269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8"/>
          </p:nvPr>
        </p:nvSpPr>
        <p:spPr>
          <a:xfrm>
            <a:off x="3866405" y="4052625"/>
            <a:ext cx="26952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9" hasCustomPrompt="1"/>
          </p:nvPr>
        </p:nvSpPr>
        <p:spPr>
          <a:xfrm>
            <a:off x="720124" y="1434000"/>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3"/>
          <p:cNvSpPr txBox="1">
            <a:spLocks noGrp="1"/>
          </p:cNvSpPr>
          <p:nvPr>
            <p:ph type="title" idx="13" hasCustomPrompt="1"/>
          </p:nvPr>
        </p:nvSpPr>
        <p:spPr>
          <a:xfrm>
            <a:off x="720124" y="3089213"/>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0" name="Google Shape;120;p13"/>
          <p:cNvSpPr txBox="1">
            <a:spLocks noGrp="1"/>
          </p:cNvSpPr>
          <p:nvPr>
            <p:ph type="title" idx="14" hasCustomPrompt="1"/>
          </p:nvPr>
        </p:nvSpPr>
        <p:spPr>
          <a:xfrm>
            <a:off x="3866400" y="1434000"/>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1" name="Google Shape;121;p13"/>
          <p:cNvSpPr txBox="1">
            <a:spLocks noGrp="1"/>
          </p:cNvSpPr>
          <p:nvPr>
            <p:ph type="title" idx="15" hasCustomPrompt="1"/>
          </p:nvPr>
        </p:nvSpPr>
        <p:spPr>
          <a:xfrm>
            <a:off x="3866400" y="3089213"/>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2" name="Google Shape;122;p13"/>
          <p:cNvSpPr/>
          <p:nvPr/>
        </p:nvSpPr>
        <p:spPr>
          <a:xfrm rot="-3194886" flipH="1">
            <a:off x="246385" y="238777"/>
            <a:ext cx="435671" cy="44389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15150" y="460408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3753000" y="1096475"/>
            <a:ext cx="3943500" cy="129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600"/>
              <a:buNone/>
              <a:defRPr sz="7200"/>
            </a:lvl1pPr>
            <a:lvl2pPr lvl="1" algn="ctr" rtl="0">
              <a:spcBef>
                <a:spcPts val="0"/>
              </a:spcBef>
              <a:spcAft>
                <a:spcPts val="0"/>
              </a:spcAft>
              <a:buClr>
                <a:schemeClr val="accent5"/>
              </a:buClr>
              <a:buSzPts val="3600"/>
              <a:buNone/>
              <a:defRPr>
                <a:solidFill>
                  <a:schemeClr val="accent5"/>
                </a:solidFill>
              </a:defRPr>
            </a:lvl2pPr>
            <a:lvl3pPr lvl="2" algn="ctr" rtl="0">
              <a:spcBef>
                <a:spcPts val="0"/>
              </a:spcBef>
              <a:spcAft>
                <a:spcPts val="0"/>
              </a:spcAft>
              <a:buClr>
                <a:schemeClr val="accent5"/>
              </a:buClr>
              <a:buSzPts val="3600"/>
              <a:buNone/>
              <a:defRPr>
                <a:solidFill>
                  <a:schemeClr val="accent5"/>
                </a:solidFill>
              </a:defRPr>
            </a:lvl3pPr>
            <a:lvl4pPr lvl="3" algn="ctr" rtl="0">
              <a:spcBef>
                <a:spcPts val="0"/>
              </a:spcBef>
              <a:spcAft>
                <a:spcPts val="0"/>
              </a:spcAft>
              <a:buClr>
                <a:schemeClr val="accent5"/>
              </a:buClr>
              <a:buSzPts val="3600"/>
              <a:buNone/>
              <a:defRPr>
                <a:solidFill>
                  <a:schemeClr val="accent5"/>
                </a:solidFill>
              </a:defRPr>
            </a:lvl4pPr>
            <a:lvl5pPr lvl="4" algn="ctr" rtl="0">
              <a:spcBef>
                <a:spcPts val="0"/>
              </a:spcBef>
              <a:spcAft>
                <a:spcPts val="0"/>
              </a:spcAft>
              <a:buClr>
                <a:schemeClr val="accent5"/>
              </a:buClr>
              <a:buSzPts val="3600"/>
              <a:buNone/>
              <a:defRPr>
                <a:solidFill>
                  <a:schemeClr val="accent5"/>
                </a:solidFill>
              </a:defRPr>
            </a:lvl5pPr>
            <a:lvl6pPr lvl="5" algn="ctr" rtl="0">
              <a:spcBef>
                <a:spcPts val="0"/>
              </a:spcBef>
              <a:spcAft>
                <a:spcPts val="0"/>
              </a:spcAft>
              <a:buClr>
                <a:schemeClr val="accent5"/>
              </a:buClr>
              <a:buSzPts val="3600"/>
              <a:buNone/>
              <a:defRPr>
                <a:solidFill>
                  <a:schemeClr val="accent5"/>
                </a:solidFill>
              </a:defRPr>
            </a:lvl6pPr>
            <a:lvl7pPr lvl="6" algn="ctr" rtl="0">
              <a:spcBef>
                <a:spcPts val="0"/>
              </a:spcBef>
              <a:spcAft>
                <a:spcPts val="0"/>
              </a:spcAft>
              <a:buClr>
                <a:schemeClr val="accent5"/>
              </a:buClr>
              <a:buSzPts val="3600"/>
              <a:buNone/>
              <a:defRPr>
                <a:solidFill>
                  <a:schemeClr val="accent5"/>
                </a:solidFill>
              </a:defRPr>
            </a:lvl7pPr>
            <a:lvl8pPr lvl="7" algn="ctr" rtl="0">
              <a:spcBef>
                <a:spcPts val="0"/>
              </a:spcBef>
              <a:spcAft>
                <a:spcPts val="0"/>
              </a:spcAft>
              <a:buClr>
                <a:schemeClr val="accent5"/>
              </a:buClr>
              <a:buSzPts val="3600"/>
              <a:buNone/>
              <a:defRPr>
                <a:solidFill>
                  <a:schemeClr val="accent5"/>
                </a:solidFill>
              </a:defRPr>
            </a:lvl8pPr>
            <a:lvl9pPr lvl="8" algn="ctr" rtl="0">
              <a:spcBef>
                <a:spcPts val="0"/>
              </a:spcBef>
              <a:spcAft>
                <a:spcPts val="0"/>
              </a:spcAft>
              <a:buClr>
                <a:schemeClr val="accent5"/>
              </a:buClr>
              <a:buSzPts val="3600"/>
              <a:buNone/>
              <a:defRPr>
                <a:solidFill>
                  <a:schemeClr val="accent5"/>
                </a:solidFill>
              </a:defRPr>
            </a:lvl9pPr>
          </a:lstStyle>
          <a:p>
            <a:endParaRPr/>
          </a:p>
        </p:txBody>
      </p:sp>
      <p:sp>
        <p:nvSpPr>
          <p:cNvPr id="126" name="Google Shape;126;p14"/>
          <p:cNvSpPr txBox="1">
            <a:spLocks noGrp="1"/>
          </p:cNvSpPr>
          <p:nvPr>
            <p:ph type="subTitle" idx="1"/>
          </p:nvPr>
        </p:nvSpPr>
        <p:spPr>
          <a:xfrm>
            <a:off x="3753000" y="2389475"/>
            <a:ext cx="3943500" cy="101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4"/>
          <p:cNvSpPr/>
          <p:nvPr/>
        </p:nvSpPr>
        <p:spPr>
          <a:xfrm>
            <a:off x="-234850" y="-433675"/>
            <a:ext cx="1714800" cy="171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736475" y="2294475"/>
            <a:ext cx="3076800" cy="307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8697025" y="23842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177150" y="163732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6"/>
        <p:cNvGrpSpPr/>
        <p:nvPr/>
      </p:nvGrpSpPr>
      <p:grpSpPr>
        <a:xfrm>
          <a:off x="0" y="0"/>
          <a:ext cx="0" cy="0"/>
          <a:chOff x="0" y="0"/>
          <a:chExt cx="0" cy="0"/>
        </a:xfrm>
      </p:grpSpPr>
      <p:sp>
        <p:nvSpPr>
          <p:cNvPr id="457" name="Google Shape;457;p33"/>
          <p:cNvSpPr/>
          <p:nvPr/>
        </p:nvSpPr>
        <p:spPr>
          <a:xfrm flipH="1">
            <a:off x="5479246" y="2337063"/>
            <a:ext cx="4175300" cy="2806425"/>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33"/>
          <p:cNvGrpSpPr/>
          <p:nvPr/>
        </p:nvGrpSpPr>
        <p:grpSpPr>
          <a:xfrm rot="-2700000" flipH="1">
            <a:off x="-1121375" y="-598847"/>
            <a:ext cx="2900448" cy="2069042"/>
            <a:chOff x="1382925" y="378350"/>
            <a:chExt cx="6385200" cy="4554900"/>
          </a:xfrm>
        </p:grpSpPr>
        <p:sp>
          <p:nvSpPr>
            <p:cNvPr id="459" name="Google Shape;459;p33"/>
            <p:cNvSpPr/>
            <p:nvPr/>
          </p:nvSpPr>
          <p:spPr>
            <a:xfrm>
              <a:off x="1382925" y="378350"/>
              <a:ext cx="4554900" cy="4554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4025925" y="636575"/>
              <a:ext cx="3742200" cy="374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33"/>
          <p:cNvSpPr/>
          <p:nvPr/>
        </p:nvSpPr>
        <p:spPr>
          <a:xfrm rot="-2700000" flipH="1">
            <a:off x="1119918" y="4428167"/>
            <a:ext cx="1700026" cy="1700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501473" y="396522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rot="1644435" flipH="1">
            <a:off x="6535184" y="407116"/>
            <a:ext cx="246286" cy="264499"/>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1pPr>
            <a:lvl2pPr lvl="1"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2pPr>
            <a:lvl3pPr lvl="2"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3pPr>
            <a:lvl4pPr lvl="3"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4pPr>
            <a:lvl5pPr lvl="4"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5pPr>
            <a:lvl6pPr lvl="5"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6pPr>
            <a:lvl7pPr lvl="6"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7pPr>
            <a:lvl8pPr lvl="7"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8pPr>
            <a:lvl9pPr lvl="8"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1pPr>
            <a:lvl2pPr marL="914400" lvl="1"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2pPr>
            <a:lvl3pPr marL="1371600" lvl="2"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3pPr>
            <a:lvl4pPr marL="1828800" lvl="3"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4pPr>
            <a:lvl5pPr marL="2286000" lvl="4"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5pPr>
            <a:lvl6pPr marL="2743200" lvl="5"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6pPr>
            <a:lvl7pPr marL="3200400" lvl="6"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7pPr>
            <a:lvl8pPr marL="3657600" lvl="7"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8pPr>
            <a:lvl9pPr marL="4114800" lvl="8"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0"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3" name="Google Shape;493;p38"/>
          <p:cNvGrpSpPr/>
          <p:nvPr/>
        </p:nvGrpSpPr>
        <p:grpSpPr>
          <a:xfrm>
            <a:off x="5520444" y="166139"/>
            <a:ext cx="2116596" cy="1924130"/>
            <a:chOff x="6494019" y="-137261"/>
            <a:chExt cx="2116596" cy="1924130"/>
          </a:xfrm>
        </p:grpSpPr>
        <p:sp>
          <p:nvSpPr>
            <p:cNvPr id="494" name="Google Shape;494;p38"/>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38"/>
          <p:cNvSpPr/>
          <p:nvPr/>
        </p:nvSpPr>
        <p:spPr>
          <a:xfrm rot="220">
            <a:off x="4236346" y="1503664"/>
            <a:ext cx="4684800" cy="3125400"/>
          </a:xfrm>
          <a:prstGeom prst="roundRect">
            <a:avLst>
              <a:gd name="adj" fmla="val 297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txBox="1">
            <a:spLocks noGrp="1"/>
          </p:cNvSpPr>
          <p:nvPr>
            <p:ph type="ctrTitle"/>
          </p:nvPr>
        </p:nvSpPr>
        <p:spPr>
          <a:xfrm>
            <a:off x="4694520" y="2019529"/>
            <a:ext cx="4061400" cy="166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Opportunity Analysis for Granhub </a:t>
            </a:r>
            <a:r>
              <a:rPr lang="en" sz="3200" dirty="0"/>
              <a:t>(Part 2)</a:t>
            </a:r>
            <a:endParaRPr dirty="0"/>
          </a:p>
        </p:txBody>
      </p:sp>
      <p:sp>
        <p:nvSpPr>
          <p:cNvPr id="498" name="Google Shape;498;p38"/>
          <p:cNvSpPr txBox="1">
            <a:spLocks noGrp="1"/>
          </p:cNvSpPr>
          <p:nvPr>
            <p:ph type="subTitle" idx="1"/>
          </p:nvPr>
        </p:nvSpPr>
        <p:spPr>
          <a:xfrm>
            <a:off x="4741336" y="3425586"/>
            <a:ext cx="3973593" cy="6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Development Manager</a:t>
            </a:r>
          </a:p>
          <a:p>
            <a:pPr marL="0" lvl="0" indent="0" algn="l" rtl="0">
              <a:spcBef>
                <a:spcPts val="0"/>
              </a:spcBef>
              <a:spcAft>
                <a:spcPts val="0"/>
              </a:spcAft>
              <a:buNone/>
            </a:pPr>
            <a:r>
              <a:rPr lang="en" dirty="0"/>
              <a:t>Betsy Xu</a:t>
            </a:r>
            <a:endParaRPr dirty="0"/>
          </a:p>
        </p:txBody>
      </p:sp>
      <p:grpSp>
        <p:nvGrpSpPr>
          <p:cNvPr id="499" name="Google Shape;499;p38"/>
          <p:cNvGrpSpPr/>
          <p:nvPr/>
        </p:nvGrpSpPr>
        <p:grpSpPr>
          <a:xfrm>
            <a:off x="7197795" y="3593703"/>
            <a:ext cx="1602688" cy="1583118"/>
            <a:chOff x="-2708900" y="3174350"/>
            <a:chExt cx="350100" cy="345825"/>
          </a:xfrm>
        </p:grpSpPr>
        <p:sp>
          <p:nvSpPr>
            <p:cNvPr id="500" name="Google Shape;500;p38"/>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38"/>
          <p:cNvSpPr/>
          <p:nvPr/>
        </p:nvSpPr>
        <p:spPr>
          <a:xfrm>
            <a:off x="4691900" y="67432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262775" y="-97200"/>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221322" y="4676775"/>
            <a:ext cx="191628" cy="205854"/>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3761412" y="203750"/>
            <a:ext cx="295359" cy="300946"/>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flipH="1">
            <a:off x="4904112" y="4382152"/>
            <a:ext cx="435672" cy="44390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473675" y="1108098"/>
            <a:ext cx="191628" cy="205854"/>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8"/>
          <p:cNvGrpSpPr/>
          <p:nvPr/>
        </p:nvGrpSpPr>
        <p:grpSpPr>
          <a:xfrm>
            <a:off x="48498" y="342431"/>
            <a:ext cx="4616334" cy="4195664"/>
            <a:chOff x="2376475" y="1553600"/>
            <a:chExt cx="2864975" cy="2603900"/>
          </a:xfrm>
        </p:grpSpPr>
        <p:sp>
          <p:nvSpPr>
            <p:cNvPr id="513" name="Google Shape;513;p38"/>
            <p:cNvSpPr/>
            <p:nvPr/>
          </p:nvSpPr>
          <p:spPr>
            <a:xfrm>
              <a:off x="2376475" y="1553600"/>
              <a:ext cx="2864975" cy="2603900"/>
            </a:xfrm>
            <a:custGeom>
              <a:avLst/>
              <a:gdLst/>
              <a:ahLst/>
              <a:cxnLst/>
              <a:rect l="l" t="t" r="r" b="b"/>
              <a:pathLst>
                <a:path w="114599" h="104156" extrusionOk="0">
                  <a:moveTo>
                    <a:pt x="57698" y="0"/>
                  </a:moveTo>
                  <a:cubicBezTo>
                    <a:pt x="51805" y="0"/>
                    <a:pt x="47018" y="6561"/>
                    <a:pt x="46911" y="14716"/>
                  </a:cubicBezTo>
                  <a:cubicBezTo>
                    <a:pt x="46733" y="14502"/>
                    <a:pt x="46554" y="14300"/>
                    <a:pt x="46375" y="14085"/>
                  </a:cubicBezTo>
                  <a:cubicBezTo>
                    <a:pt x="42615" y="9804"/>
                    <a:pt x="37650" y="7407"/>
                    <a:pt x="33412" y="7407"/>
                  </a:cubicBezTo>
                  <a:cubicBezTo>
                    <a:pt x="31357" y="7407"/>
                    <a:pt x="29473" y="7970"/>
                    <a:pt x="27980" y="9156"/>
                  </a:cubicBezTo>
                  <a:cubicBezTo>
                    <a:pt x="24325" y="12061"/>
                    <a:pt x="24111" y="17812"/>
                    <a:pt x="27016" y="23253"/>
                  </a:cubicBezTo>
                  <a:cubicBezTo>
                    <a:pt x="23978" y="21818"/>
                    <a:pt x="20839" y="21123"/>
                    <a:pt x="17994" y="21123"/>
                  </a:cubicBezTo>
                  <a:cubicBezTo>
                    <a:pt x="13757" y="21123"/>
                    <a:pt x="10173" y="22664"/>
                    <a:pt x="8549" y="25599"/>
                  </a:cubicBezTo>
                  <a:cubicBezTo>
                    <a:pt x="5989" y="30218"/>
                    <a:pt x="9180" y="36683"/>
                    <a:pt x="15717" y="40696"/>
                  </a:cubicBezTo>
                  <a:cubicBezTo>
                    <a:pt x="7025" y="40720"/>
                    <a:pt x="1" y="45303"/>
                    <a:pt x="1" y="50971"/>
                  </a:cubicBezTo>
                  <a:cubicBezTo>
                    <a:pt x="1" y="56364"/>
                    <a:pt x="6382" y="60782"/>
                    <a:pt x="14490" y="61198"/>
                  </a:cubicBezTo>
                  <a:cubicBezTo>
                    <a:pt x="14240" y="61377"/>
                    <a:pt x="14014" y="61555"/>
                    <a:pt x="13776" y="61746"/>
                  </a:cubicBezTo>
                  <a:cubicBezTo>
                    <a:pt x="7085" y="67056"/>
                    <a:pt x="4763" y="74890"/>
                    <a:pt x="8585" y="79248"/>
                  </a:cubicBezTo>
                  <a:cubicBezTo>
                    <a:pt x="10248" y="81139"/>
                    <a:pt x="12802" y="82061"/>
                    <a:pt x="15707" y="82061"/>
                  </a:cubicBezTo>
                  <a:cubicBezTo>
                    <a:pt x="19477" y="82061"/>
                    <a:pt x="23839" y="80509"/>
                    <a:pt x="27611" y="77510"/>
                  </a:cubicBezTo>
                  <a:cubicBezTo>
                    <a:pt x="27694" y="77438"/>
                    <a:pt x="27778" y="77379"/>
                    <a:pt x="27849" y="77307"/>
                  </a:cubicBezTo>
                  <a:lnTo>
                    <a:pt x="27849" y="77307"/>
                  </a:lnTo>
                  <a:cubicBezTo>
                    <a:pt x="27087" y="78260"/>
                    <a:pt x="26385" y="79296"/>
                    <a:pt x="25766" y="80415"/>
                  </a:cubicBezTo>
                  <a:cubicBezTo>
                    <a:pt x="21706" y="87749"/>
                    <a:pt x="22694" y="95833"/>
                    <a:pt x="27968" y="98477"/>
                  </a:cubicBezTo>
                  <a:cubicBezTo>
                    <a:pt x="29105" y="99046"/>
                    <a:pt x="30348" y="99317"/>
                    <a:pt x="31640" y="99317"/>
                  </a:cubicBezTo>
                  <a:cubicBezTo>
                    <a:pt x="36126" y="99317"/>
                    <a:pt x="41197" y="96058"/>
                    <a:pt x="44423" y="90761"/>
                  </a:cubicBezTo>
                  <a:cubicBezTo>
                    <a:pt x="44994" y="98286"/>
                    <a:pt x="49578" y="104156"/>
                    <a:pt x="55150" y="104156"/>
                  </a:cubicBezTo>
                  <a:cubicBezTo>
                    <a:pt x="60651" y="104156"/>
                    <a:pt x="65187" y="98429"/>
                    <a:pt x="65854" y="91047"/>
                  </a:cubicBezTo>
                  <a:cubicBezTo>
                    <a:pt x="66056" y="91285"/>
                    <a:pt x="66259" y="91535"/>
                    <a:pt x="66473" y="91785"/>
                  </a:cubicBezTo>
                  <a:cubicBezTo>
                    <a:pt x="70234" y="96067"/>
                    <a:pt x="75198" y="98464"/>
                    <a:pt x="79436" y="98464"/>
                  </a:cubicBezTo>
                  <a:cubicBezTo>
                    <a:pt x="81491" y="98464"/>
                    <a:pt x="83375" y="97900"/>
                    <a:pt x="84868" y="96715"/>
                  </a:cubicBezTo>
                  <a:cubicBezTo>
                    <a:pt x="89440" y="93083"/>
                    <a:pt x="88631" y="84975"/>
                    <a:pt x="83047" y="78617"/>
                  </a:cubicBezTo>
                  <a:cubicBezTo>
                    <a:pt x="79285" y="74327"/>
                    <a:pt x="74325" y="71927"/>
                    <a:pt x="70087" y="71927"/>
                  </a:cubicBezTo>
                  <a:cubicBezTo>
                    <a:pt x="68033" y="71927"/>
                    <a:pt x="66148" y="72491"/>
                    <a:pt x="64651" y="73676"/>
                  </a:cubicBezTo>
                  <a:cubicBezTo>
                    <a:pt x="63377" y="74700"/>
                    <a:pt x="62520" y="76057"/>
                    <a:pt x="62068" y="77629"/>
                  </a:cubicBezTo>
                  <a:cubicBezTo>
                    <a:pt x="60199" y="75450"/>
                    <a:pt x="57782" y="74140"/>
                    <a:pt x="55150" y="74140"/>
                  </a:cubicBezTo>
                  <a:cubicBezTo>
                    <a:pt x="52019" y="74140"/>
                    <a:pt x="49209" y="75998"/>
                    <a:pt x="47233" y="78950"/>
                  </a:cubicBezTo>
                  <a:cubicBezTo>
                    <a:pt x="46792" y="75795"/>
                    <a:pt x="45244" y="73212"/>
                    <a:pt x="42673" y="71926"/>
                  </a:cubicBezTo>
                  <a:cubicBezTo>
                    <a:pt x="41535" y="71355"/>
                    <a:pt x="40291" y="71085"/>
                    <a:pt x="38998" y="71085"/>
                  </a:cubicBezTo>
                  <a:cubicBezTo>
                    <a:pt x="36354" y="71085"/>
                    <a:pt x="33508" y="72216"/>
                    <a:pt x="30957" y="74224"/>
                  </a:cubicBezTo>
                  <a:cubicBezTo>
                    <a:pt x="34957" y="69330"/>
                    <a:pt x="35886" y="63532"/>
                    <a:pt x="32802" y="60008"/>
                  </a:cubicBezTo>
                  <a:cubicBezTo>
                    <a:pt x="31600" y="58650"/>
                    <a:pt x="29957" y="57793"/>
                    <a:pt x="28040" y="57412"/>
                  </a:cubicBezTo>
                  <a:cubicBezTo>
                    <a:pt x="30230" y="55650"/>
                    <a:pt x="31540" y="53412"/>
                    <a:pt x="31540" y="50971"/>
                  </a:cubicBezTo>
                  <a:cubicBezTo>
                    <a:pt x="31540" y="48304"/>
                    <a:pt x="29980" y="45875"/>
                    <a:pt x="27421" y="44053"/>
                  </a:cubicBezTo>
                  <a:cubicBezTo>
                    <a:pt x="31481" y="43946"/>
                    <a:pt x="34886" y="42422"/>
                    <a:pt x="36457" y="39577"/>
                  </a:cubicBezTo>
                  <a:cubicBezTo>
                    <a:pt x="37636" y="37445"/>
                    <a:pt x="37589" y="34921"/>
                    <a:pt x="36553" y="32421"/>
                  </a:cubicBezTo>
                  <a:lnTo>
                    <a:pt x="36553" y="32421"/>
                  </a:lnTo>
                  <a:cubicBezTo>
                    <a:pt x="38649" y="33414"/>
                    <a:pt x="40785" y="33937"/>
                    <a:pt x="42764" y="33937"/>
                  </a:cubicBezTo>
                  <a:cubicBezTo>
                    <a:pt x="44819" y="33937"/>
                    <a:pt x="46705" y="33372"/>
                    <a:pt x="48197" y="32183"/>
                  </a:cubicBezTo>
                  <a:cubicBezTo>
                    <a:pt x="49840" y="30885"/>
                    <a:pt x="50781" y="29004"/>
                    <a:pt x="51066" y="26837"/>
                  </a:cubicBezTo>
                  <a:cubicBezTo>
                    <a:pt x="52888" y="28825"/>
                    <a:pt x="55198" y="30004"/>
                    <a:pt x="57698" y="30004"/>
                  </a:cubicBezTo>
                  <a:cubicBezTo>
                    <a:pt x="60758" y="30004"/>
                    <a:pt x="63520" y="28230"/>
                    <a:pt x="65485" y="25384"/>
                  </a:cubicBezTo>
                  <a:cubicBezTo>
                    <a:pt x="65592" y="29230"/>
                    <a:pt x="67199" y="32457"/>
                    <a:pt x="70176" y="33945"/>
                  </a:cubicBezTo>
                  <a:cubicBezTo>
                    <a:pt x="71314" y="34516"/>
                    <a:pt x="72560" y="34788"/>
                    <a:pt x="73854" y="34788"/>
                  </a:cubicBezTo>
                  <a:cubicBezTo>
                    <a:pt x="75930" y="34788"/>
                    <a:pt x="78130" y="34090"/>
                    <a:pt x="80213" y="32814"/>
                  </a:cubicBezTo>
                  <a:lnTo>
                    <a:pt x="80213" y="32814"/>
                  </a:lnTo>
                  <a:cubicBezTo>
                    <a:pt x="78665" y="36493"/>
                    <a:pt x="78820" y="40172"/>
                    <a:pt x="81023" y="42684"/>
                  </a:cubicBezTo>
                  <a:cubicBezTo>
                    <a:pt x="82356" y="44196"/>
                    <a:pt x="84237" y="45089"/>
                    <a:pt x="86428" y="45387"/>
                  </a:cubicBezTo>
                  <a:cubicBezTo>
                    <a:pt x="84321" y="47137"/>
                    <a:pt x="83059" y="49340"/>
                    <a:pt x="83059" y="51733"/>
                  </a:cubicBezTo>
                  <a:cubicBezTo>
                    <a:pt x="83059" y="54638"/>
                    <a:pt x="84928" y="57269"/>
                    <a:pt x="87904" y="59139"/>
                  </a:cubicBezTo>
                  <a:cubicBezTo>
                    <a:pt x="87872" y="59138"/>
                    <a:pt x="87839" y="59138"/>
                    <a:pt x="87807" y="59138"/>
                  </a:cubicBezTo>
                  <a:cubicBezTo>
                    <a:pt x="83587" y="59138"/>
                    <a:pt x="80022" y="60673"/>
                    <a:pt x="78403" y="63603"/>
                  </a:cubicBezTo>
                  <a:cubicBezTo>
                    <a:pt x="75629" y="68628"/>
                    <a:pt x="79618" y="75819"/>
                    <a:pt x="87333" y="79689"/>
                  </a:cubicBezTo>
                  <a:cubicBezTo>
                    <a:pt x="90530" y="81290"/>
                    <a:pt x="93864" y="82064"/>
                    <a:pt x="96870" y="82064"/>
                  </a:cubicBezTo>
                  <a:cubicBezTo>
                    <a:pt x="101106" y="82064"/>
                    <a:pt x="104689" y="80525"/>
                    <a:pt x="106311" y="77593"/>
                  </a:cubicBezTo>
                  <a:cubicBezTo>
                    <a:pt x="108978" y="72771"/>
                    <a:pt x="105395" y="65937"/>
                    <a:pt x="98287" y="61984"/>
                  </a:cubicBezTo>
                  <a:lnTo>
                    <a:pt x="98287" y="61984"/>
                  </a:lnTo>
                  <a:cubicBezTo>
                    <a:pt x="98465" y="61996"/>
                    <a:pt x="98644" y="61996"/>
                    <a:pt x="98834" y="61996"/>
                  </a:cubicBezTo>
                  <a:cubicBezTo>
                    <a:pt x="107538" y="61996"/>
                    <a:pt x="114598" y="57400"/>
                    <a:pt x="114598" y="51721"/>
                  </a:cubicBezTo>
                  <a:cubicBezTo>
                    <a:pt x="114598" y="46173"/>
                    <a:pt x="107835" y="41648"/>
                    <a:pt x="99382" y="41470"/>
                  </a:cubicBezTo>
                  <a:cubicBezTo>
                    <a:pt x="99608" y="41303"/>
                    <a:pt x="99823" y="41124"/>
                    <a:pt x="100049" y="40958"/>
                  </a:cubicBezTo>
                  <a:cubicBezTo>
                    <a:pt x="106728" y="35636"/>
                    <a:pt x="109050" y="27801"/>
                    <a:pt x="105228" y="23456"/>
                  </a:cubicBezTo>
                  <a:cubicBezTo>
                    <a:pt x="103565" y="21556"/>
                    <a:pt x="101013" y="20633"/>
                    <a:pt x="98110" y="20633"/>
                  </a:cubicBezTo>
                  <a:cubicBezTo>
                    <a:pt x="94862" y="20633"/>
                    <a:pt x="91173" y="21789"/>
                    <a:pt x="87797" y="24027"/>
                  </a:cubicBezTo>
                  <a:cubicBezTo>
                    <a:pt x="90988" y="17110"/>
                    <a:pt x="89809" y="9871"/>
                    <a:pt x="84880" y="7394"/>
                  </a:cubicBezTo>
                  <a:cubicBezTo>
                    <a:pt x="83740" y="6824"/>
                    <a:pt x="82494" y="6554"/>
                    <a:pt x="81201" y="6554"/>
                  </a:cubicBezTo>
                  <a:cubicBezTo>
                    <a:pt x="76738" y="6554"/>
                    <a:pt x="71707" y="9771"/>
                    <a:pt x="68485" y="15014"/>
                  </a:cubicBezTo>
                  <a:lnTo>
                    <a:pt x="68485" y="15002"/>
                  </a:lnTo>
                  <a:cubicBezTo>
                    <a:pt x="68485" y="6715"/>
                    <a:pt x="63651" y="0"/>
                    <a:pt x="57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3801650" y="1660450"/>
              <a:ext cx="14325" cy="523600"/>
            </a:xfrm>
            <a:custGeom>
              <a:avLst/>
              <a:gdLst/>
              <a:ahLst/>
              <a:cxnLst/>
              <a:rect l="l" t="t" r="r" b="b"/>
              <a:pathLst>
                <a:path w="573" h="20944" extrusionOk="0">
                  <a:moveTo>
                    <a:pt x="382" y="1"/>
                  </a:moveTo>
                  <a:cubicBezTo>
                    <a:pt x="263" y="1739"/>
                    <a:pt x="179" y="3489"/>
                    <a:pt x="120" y="5227"/>
                  </a:cubicBezTo>
                  <a:cubicBezTo>
                    <a:pt x="72" y="6978"/>
                    <a:pt x="36" y="8728"/>
                    <a:pt x="24" y="10466"/>
                  </a:cubicBezTo>
                  <a:cubicBezTo>
                    <a:pt x="13" y="12216"/>
                    <a:pt x="1" y="13955"/>
                    <a:pt x="36" y="15705"/>
                  </a:cubicBezTo>
                  <a:cubicBezTo>
                    <a:pt x="48" y="17455"/>
                    <a:pt x="108" y="19193"/>
                    <a:pt x="191" y="20944"/>
                  </a:cubicBezTo>
                  <a:cubicBezTo>
                    <a:pt x="322" y="19205"/>
                    <a:pt x="405" y="17455"/>
                    <a:pt x="453" y="15705"/>
                  </a:cubicBezTo>
                  <a:cubicBezTo>
                    <a:pt x="513" y="13967"/>
                    <a:pt x="536" y="12216"/>
                    <a:pt x="560" y="10478"/>
                  </a:cubicBezTo>
                  <a:cubicBezTo>
                    <a:pt x="572" y="8728"/>
                    <a:pt x="572" y="6978"/>
                    <a:pt x="548" y="5239"/>
                  </a:cubicBezTo>
                  <a:cubicBezTo>
                    <a:pt x="525" y="3489"/>
                    <a:pt x="465" y="1739"/>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3180150" y="1878925"/>
              <a:ext cx="335775" cy="401875"/>
            </a:xfrm>
            <a:custGeom>
              <a:avLst/>
              <a:gdLst/>
              <a:ahLst/>
              <a:cxnLst/>
              <a:rect l="l" t="t" r="r" b="b"/>
              <a:pathLst>
                <a:path w="13431" h="16075" extrusionOk="0">
                  <a:moveTo>
                    <a:pt x="0" y="1"/>
                  </a:moveTo>
                  <a:cubicBezTo>
                    <a:pt x="1036" y="1406"/>
                    <a:pt x="2108" y="2787"/>
                    <a:pt x="3191" y="4156"/>
                  </a:cubicBezTo>
                  <a:cubicBezTo>
                    <a:pt x="4275" y="5525"/>
                    <a:pt x="5394" y="6871"/>
                    <a:pt x="6501" y="8216"/>
                  </a:cubicBezTo>
                  <a:cubicBezTo>
                    <a:pt x="7632" y="9550"/>
                    <a:pt x="8751" y="10883"/>
                    <a:pt x="9906" y="12193"/>
                  </a:cubicBezTo>
                  <a:cubicBezTo>
                    <a:pt x="11049" y="13514"/>
                    <a:pt x="12228" y="14800"/>
                    <a:pt x="13431" y="16074"/>
                  </a:cubicBezTo>
                  <a:cubicBezTo>
                    <a:pt x="12383" y="14669"/>
                    <a:pt x="11323" y="13288"/>
                    <a:pt x="10228" y="11919"/>
                  </a:cubicBezTo>
                  <a:cubicBezTo>
                    <a:pt x="9144" y="10550"/>
                    <a:pt x="8037" y="9204"/>
                    <a:pt x="6918" y="7871"/>
                  </a:cubicBezTo>
                  <a:cubicBezTo>
                    <a:pt x="5799" y="6525"/>
                    <a:pt x="4668" y="5192"/>
                    <a:pt x="3513" y="3882"/>
                  </a:cubicBezTo>
                  <a:cubicBezTo>
                    <a:pt x="2370" y="2573"/>
                    <a:pt x="1203" y="127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4174025" y="1853025"/>
              <a:ext cx="261950" cy="453675"/>
            </a:xfrm>
            <a:custGeom>
              <a:avLst/>
              <a:gdLst/>
              <a:ahLst/>
              <a:cxnLst/>
              <a:rect l="l" t="t" r="r" b="b"/>
              <a:pathLst>
                <a:path w="10478" h="18147" extrusionOk="0">
                  <a:moveTo>
                    <a:pt x="10478" y="1"/>
                  </a:moveTo>
                  <a:lnTo>
                    <a:pt x="10478" y="1"/>
                  </a:lnTo>
                  <a:cubicBezTo>
                    <a:pt x="9513" y="1465"/>
                    <a:pt x="8573" y="2942"/>
                    <a:pt x="7668" y="4430"/>
                  </a:cubicBezTo>
                  <a:cubicBezTo>
                    <a:pt x="6763" y="5918"/>
                    <a:pt x="5882" y="7430"/>
                    <a:pt x="5001" y="8943"/>
                  </a:cubicBezTo>
                  <a:cubicBezTo>
                    <a:pt x="4132" y="10455"/>
                    <a:pt x="3275" y="11967"/>
                    <a:pt x="2429" y="13503"/>
                  </a:cubicBezTo>
                  <a:cubicBezTo>
                    <a:pt x="1596" y="15027"/>
                    <a:pt x="786" y="16574"/>
                    <a:pt x="0" y="18146"/>
                  </a:cubicBezTo>
                  <a:cubicBezTo>
                    <a:pt x="965" y="16682"/>
                    <a:pt x="1893" y="15205"/>
                    <a:pt x="2798" y="13717"/>
                  </a:cubicBezTo>
                  <a:cubicBezTo>
                    <a:pt x="3703" y="12217"/>
                    <a:pt x="4584" y="10717"/>
                    <a:pt x="5465" y="9204"/>
                  </a:cubicBezTo>
                  <a:cubicBezTo>
                    <a:pt x="6334" y="7692"/>
                    <a:pt x="7204" y="6180"/>
                    <a:pt x="8037" y="4644"/>
                  </a:cubicBezTo>
                  <a:cubicBezTo>
                    <a:pt x="8882" y="3108"/>
                    <a:pt x="9692" y="1573"/>
                    <a:pt x="104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3745100" y="3572300"/>
              <a:ext cx="14300" cy="523600"/>
            </a:xfrm>
            <a:custGeom>
              <a:avLst/>
              <a:gdLst/>
              <a:ahLst/>
              <a:cxnLst/>
              <a:rect l="l" t="t" r="r" b="b"/>
              <a:pathLst>
                <a:path w="572" h="20944" extrusionOk="0">
                  <a:moveTo>
                    <a:pt x="381" y="0"/>
                  </a:moveTo>
                  <a:cubicBezTo>
                    <a:pt x="262" y="1739"/>
                    <a:pt x="167" y="3477"/>
                    <a:pt x="120" y="5227"/>
                  </a:cubicBezTo>
                  <a:cubicBezTo>
                    <a:pt x="60" y="6977"/>
                    <a:pt x="36" y="8716"/>
                    <a:pt x="12" y="10466"/>
                  </a:cubicBezTo>
                  <a:cubicBezTo>
                    <a:pt x="0" y="12204"/>
                    <a:pt x="0" y="13954"/>
                    <a:pt x="24" y="15705"/>
                  </a:cubicBezTo>
                  <a:cubicBezTo>
                    <a:pt x="48" y="17443"/>
                    <a:pt x="108" y="19193"/>
                    <a:pt x="191" y="20943"/>
                  </a:cubicBezTo>
                  <a:cubicBezTo>
                    <a:pt x="310" y="19193"/>
                    <a:pt x="393" y="17455"/>
                    <a:pt x="453" y="15705"/>
                  </a:cubicBezTo>
                  <a:cubicBezTo>
                    <a:pt x="512" y="13966"/>
                    <a:pt x="536" y="12216"/>
                    <a:pt x="560" y="10466"/>
                  </a:cubicBezTo>
                  <a:cubicBezTo>
                    <a:pt x="560" y="8728"/>
                    <a:pt x="572" y="6977"/>
                    <a:pt x="536" y="5239"/>
                  </a:cubicBezTo>
                  <a:cubicBezTo>
                    <a:pt x="524" y="3489"/>
                    <a:pt x="465" y="1739"/>
                    <a:pt x="3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4045425" y="3475250"/>
              <a:ext cx="335500" cy="402175"/>
            </a:xfrm>
            <a:custGeom>
              <a:avLst/>
              <a:gdLst/>
              <a:ahLst/>
              <a:cxnLst/>
              <a:rect l="l" t="t" r="r" b="b"/>
              <a:pathLst>
                <a:path w="13420" h="16087" extrusionOk="0">
                  <a:moveTo>
                    <a:pt x="1" y="1"/>
                  </a:moveTo>
                  <a:lnTo>
                    <a:pt x="1" y="1"/>
                  </a:lnTo>
                  <a:cubicBezTo>
                    <a:pt x="1037" y="1406"/>
                    <a:pt x="2096" y="2799"/>
                    <a:pt x="3192" y="4156"/>
                  </a:cubicBezTo>
                  <a:cubicBezTo>
                    <a:pt x="4275" y="5525"/>
                    <a:pt x="5382" y="6871"/>
                    <a:pt x="6502" y="8216"/>
                  </a:cubicBezTo>
                  <a:cubicBezTo>
                    <a:pt x="7621" y="9550"/>
                    <a:pt x="8752" y="10883"/>
                    <a:pt x="9907" y="12193"/>
                  </a:cubicBezTo>
                  <a:cubicBezTo>
                    <a:pt x="11050" y="13514"/>
                    <a:pt x="12229" y="14812"/>
                    <a:pt x="13419" y="16086"/>
                  </a:cubicBezTo>
                  <a:cubicBezTo>
                    <a:pt x="12383" y="14681"/>
                    <a:pt x="11312" y="13288"/>
                    <a:pt x="10228" y="11931"/>
                  </a:cubicBezTo>
                  <a:cubicBezTo>
                    <a:pt x="9145" y="10562"/>
                    <a:pt x="8026" y="9216"/>
                    <a:pt x="6918" y="7871"/>
                  </a:cubicBezTo>
                  <a:cubicBezTo>
                    <a:pt x="5799" y="6537"/>
                    <a:pt x="4668" y="5204"/>
                    <a:pt x="3513" y="3894"/>
                  </a:cubicBezTo>
                  <a:cubicBezTo>
                    <a:pt x="2370" y="2573"/>
                    <a:pt x="1191" y="127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125375" y="3449650"/>
              <a:ext cx="261675" cy="453375"/>
            </a:xfrm>
            <a:custGeom>
              <a:avLst/>
              <a:gdLst/>
              <a:ahLst/>
              <a:cxnLst/>
              <a:rect l="l" t="t" r="r" b="b"/>
              <a:pathLst>
                <a:path w="10467" h="18135" extrusionOk="0">
                  <a:moveTo>
                    <a:pt x="10466" y="1"/>
                  </a:moveTo>
                  <a:cubicBezTo>
                    <a:pt x="9502" y="1465"/>
                    <a:pt x="8573" y="2942"/>
                    <a:pt x="7668" y="4430"/>
                  </a:cubicBezTo>
                  <a:cubicBezTo>
                    <a:pt x="6763" y="5918"/>
                    <a:pt x="5882" y="7430"/>
                    <a:pt x="5001" y="8931"/>
                  </a:cubicBezTo>
                  <a:cubicBezTo>
                    <a:pt x="4132" y="10455"/>
                    <a:pt x="3275" y="11967"/>
                    <a:pt x="2430" y="13503"/>
                  </a:cubicBezTo>
                  <a:cubicBezTo>
                    <a:pt x="1596" y="15027"/>
                    <a:pt x="775" y="16574"/>
                    <a:pt x="1" y="18134"/>
                  </a:cubicBezTo>
                  <a:cubicBezTo>
                    <a:pt x="953" y="16682"/>
                    <a:pt x="1894" y="15205"/>
                    <a:pt x="2799" y="13705"/>
                  </a:cubicBezTo>
                  <a:cubicBezTo>
                    <a:pt x="3703" y="12217"/>
                    <a:pt x="4585" y="10717"/>
                    <a:pt x="5466" y="9204"/>
                  </a:cubicBezTo>
                  <a:cubicBezTo>
                    <a:pt x="6335" y="7692"/>
                    <a:pt x="7192" y="6168"/>
                    <a:pt x="8037" y="4644"/>
                  </a:cubicBezTo>
                  <a:cubicBezTo>
                    <a:pt x="8871" y="3108"/>
                    <a:pt x="9692" y="1561"/>
                    <a:pt x="10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2520850" y="2848200"/>
              <a:ext cx="523600" cy="13800"/>
            </a:xfrm>
            <a:custGeom>
              <a:avLst/>
              <a:gdLst/>
              <a:ahLst/>
              <a:cxnLst/>
              <a:rect l="l" t="t" r="r" b="b"/>
              <a:pathLst>
                <a:path w="20944" h="552" extrusionOk="0">
                  <a:moveTo>
                    <a:pt x="8307" y="1"/>
                  </a:moveTo>
                  <a:cubicBezTo>
                    <a:pt x="7285" y="1"/>
                    <a:pt x="6264" y="6"/>
                    <a:pt x="5239" y="20"/>
                  </a:cubicBezTo>
                  <a:cubicBezTo>
                    <a:pt x="3500" y="32"/>
                    <a:pt x="1750" y="92"/>
                    <a:pt x="0" y="175"/>
                  </a:cubicBezTo>
                  <a:cubicBezTo>
                    <a:pt x="1750" y="306"/>
                    <a:pt x="3489" y="389"/>
                    <a:pt x="5239" y="437"/>
                  </a:cubicBezTo>
                  <a:cubicBezTo>
                    <a:pt x="6977" y="497"/>
                    <a:pt x="8727" y="520"/>
                    <a:pt x="10466" y="544"/>
                  </a:cubicBezTo>
                  <a:cubicBezTo>
                    <a:pt x="11191" y="549"/>
                    <a:pt x="11916" y="552"/>
                    <a:pt x="12640" y="552"/>
                  </a:cubicBezTo>
                  <a:cubicBezTo>
                    <a:pt x="13664" y="552"/>
                    <a:pt x="14686" y="546"/>
                    <a:pt x="15704" y="532"/>
                  </a:cubicBezTo>
                  <a:cubicBezTo>
                    <a:pt x="17455" y="508"/>
                    <a:pt x="19205" y="461"/>
                    <a:pt x="20943" y="366"/>
                  </a:cubicBezTo>
                  <a:cubicBezTo>
                    <a:pt x="19205" y="246"/>
                    <a:pt x="17455" y="163"/>
                    <a:pt x="15716" y="104"/>
                  </a:cubicBezTo>
                  <a:cubicBezTo>
                    <a:pt x="13966" y="56"/>
                    <a:pt x="12228" y="20"/>
                    <a:pt x="10478" y="8"/>
                  </a:cubicBezTo>
                  <a:cubicBezTo>
                    <a:pt x="9753" y="3"/>
                    <a:pt x="9030" y="1"/>
                    <a:pt x="8307" y="1"/>
                  </a:cubicBezTo>
                  <a:close/>
                </a:path>
              </a:pathLst>
            </a:custGeom>
            <a:solidFill>
              <a:srgbClr val="D16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2739325" y="3148125"/>
              <a:ext cx="402150" cy="335800"/>
            </a:xfrm>
            <a:custGeom>
              <a:avLst/>
              <a:gdLst/>
              <a:ahLst/>
              <a:cxnLst/>
              <a:rect l="l" t="t" r="r" b="b"/>
              <a:pathLst>
                <a:path w="16086" h="13432" extrusionOk="0">
                  <a:moveTo>
                    <a:pt x="16086" y="1"/>
                  </a:moveTo>
                  <a:lnTo>
                    <a:pt x="16086" y="1"/>
                  </a:lnTo>
                  <a:cubicBezTo>
                    <a:pt x="14669" y="1037"/>
                    <a:pt x="13288" y="2096"/>
                    <a:pt x="11930" y="3192"/>
                  </a:cubicBezTo>
                  <a:cubicBezTo>
                    <a:pt x="10561" y="4275"/>
                    <a:pt x="9216" y="5394"/>
                    <a:pt x="7870" y="6502"/>
                  </a:cubicBezTo>
                  <a:cubicBezTo>
                    <a:pt x="6537" y="7633"/>
                    <a:pt x="5203" y="8752"/>
                    <a:pt x="3894" y="9907"/>
                  </a:cubicBezTo>
                  <a:cubicBezTo>
                    <a:pt x="2572" y="11050"/>
                    <a:pt x="1274" y="12229"/>
                    <a:pt x="0" y="13431"/>
                  </a:cubicBezTo>
                  <a:cubicBezTo>
                    <a:pt x="1405" y="12383"/>
                    <a:pt x="2798" y="11324"/>
                    <a:pt x="4156" y="10228"/>
                  </a:cubicBezTo>
                  <a:cubicBezTo>
                    <a:pt x="5525" y="9145"/>
                    <a:pt x="6870" y="8038"/>
                    <a:pt x="8216" y="6918"/>
                  </a:cubicBezTo>
                  <a:cubicBezTo>
                    <a:pt x="9549" y="5799"/>
                    <a:pt x="10883" y="4668"/>
                    <a:pt x="12192" y="3513"/>
                  </a:cubicBezTo>
                  <a:cubicBezTo>
                    <a:pt x="13514" y="2370"/>
                    <a:pt x="14812" y="1203"/>
                    <a:pt x="160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2713425" y="2228075"/>
              <a:ext cx="453650" cy="261975"/>
            </a:xfrm>
            <a:custGeom>
              <a:avLst/>
              <a:gdLst/>
              <a:ahLst/>
              <a:cxnLst/>
              <a:rect l="l" t="t" r="r" b="b"/>
              <a:pathLst>
                <a:path w="18146" h="10479" extrusionOk="0">
                  <a:moveTo>
                    <a:pt x="0" y="1"/>
                  </a:moveTo>
                  <a:lnTo>
                    <a:pt x="0" y="1"/>
                  </a:lnTo>
                  <a:cubicBezTo>
                    <a:pt x="1465" y="965"/>
                    <a:pt x="2941" y="1894"/>
                    <a:pt x="4430" y="2799"/>
                  </a:cubicBezTo>
                  <a:cubicBezTo>
                    <a:pt x="5930" y="3716"/>
                    <a:pt x="7430" y="4597"/>
                    <a:pt x="8942" y="5478"/>
                  </a:cubicBezTo>
                  <a:cubicBezTo>
                    <a:pt x="10454" y="6335"/>
                    <a:pt x="11966" y="7204"/>
                    <a:pt x="13502" y="8037"/>
                  </a:cubicBezTo>
                  <a:cubicBezTo>
                    <a:pt x="15038" y="8883"/>
                    <a:pt x="16574" y="9692"/>
                    <a:pt x="18146" y="10478"/>
                  </a:cubicBezTo>
                  <a:cubicBezTo>
                    <a:pt x="16681" y="9514"/>
                    <a:pt x="15205" y="8573"/>
                    <a:pt x="13716" y="7680"/>
                  </a:cubicBezTo>
                  <a:cubicBezTo>
                    <a:pt x="12228" y="6764"/>
                    <a:pt x="10716" y="5882"/>
                    <a:pt x="9204" y="5001"/>
                  </a:cubicBezTo>
                  <a:cubicBezTo>
                    <a:pt x="7692" y="4132"/>
                    <a:pt x="6180" y="3275"/>
                    <a:pt x="4644" y="2442"/>
                  </a:cubicBezTo>
                  <a:cubicBezTo>
                    <a:pt x="3120" y="1596"/>
                    <a:pt x="1572" y="78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4617225" y="2849975"/>
              <a:ext cx="523600" cy="13825"/>
            </a:xfrm>
            <a:custGeom>
              <a:avLst/>
              <a:gdLst/>
              <a:ahLst/>
              <a:cxnLst/>
              <a:rect l="l" t="t" r="r" b="b"/>
              <a:pathLst>
                <a:path w="20944" h="553" extrusionOk="0">
                  <a:moveTo>
                    <a:pt x="8308" y="1"/>
                  </a:moveTo>
                  <a:cubicBezTo>
                    <a:pt x="7286" y="1"/>
                    <a:pt x="6265" y="7"/>
                    <a:pt x="5240" y="21"/>
                  </a:cubicBezTo>
                  <a:cubicBezTo>
                    <a:pt x="3489" y="33"/>
                    <a:pt x="1751" y="92"/>
                    <a:pt x="1" y="187"/>
                  </a:cubicBezTo>
                  <a:cubicBezTo>
                    <a:pt x="1751" y="306"/>
                    <a:pt x="3489" y="390"/>
                    <a:pt x="5240" y="437"/>
                  </a:cubicBezTo>
                  <a:cubicBezTo>
                    <a:pt x="6978" y="497"/>
                    <a:pt x="8728" y="521"/>
                    <a:pt x="10478" y="545"/>
                  </a:cubicBezTo>
                  <a:cubicBezTo>
                    <a:pt x="11198" y="550"/>
                    <a:pt x="11920" y="552"/>
                    <a:pt x="12643" y="552"/>
                  </a:cubicBezTo>
                  <a:cubicBezTo>
                    <a:pt x="13664" y="552"/>
                    <a:pt x="14687" y="547"/>
                    <a:pt x="15705" y="533"/>
                  </a:cubicBezTo>
                  <a:cubicBezTo>
                    <a:pt x="17455" y="509"/>
                    <a:pt x="19206" y="461"/>
                    <a:pt x="20944" y="366"/>
                  </a:cubicBezTo>
                  <a:cubicBezTo>
                    <a:pt x="19206" y="247"/>
                    <a:pt x="17455" y="164"/>
                    <a:pt x="15717" y="116"/>
                  </a:cubicBezTo>
                  <a:cubicBezTo>
                    <a:pt x="13967" y="56"/>
                    <a:pt x="12228" y="21"/>
                    <a:pt x="10478" y="9"/>
                  </a:cubicBezTo>
                  <a:cubicBezTo>
                    <a:pt x="9753" y="4"/>
                    <a:pt x="9030" y="1"/>
                    <a:pt x="8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4520500" y="2228075"/>
              <a:ext cx="401850" cy="335800"/>
            </a:xfrm>
            <a:custGeom>
              <a:avLst/>
              <a:gdLst/>
              <a:ahLst/>
              <a:cxnLst/>
              <a:rect l="l" t="t" r="r" b="b"/>
              <a:pathLst>
                <a:path w="16074" h="13432" extrusionOk="0">
                  <a:moveTo>
                    <a:pt x="16074" y="1"/>
                  </a:moveTo>
                  <a:cubicBezTo>
                    <a:pt x="14669" y="1037"/>
                    <a:pt x="13288" y="2108"/>
                    <a:pt x="11918" y="3192"/>
                  </a:cubicBezTo>
                  <a:cubicBezTo>
                    <a:pt x="10561" y="4287"/>
                    <a:pt x="9204" y="5394"/>
                    <a:pt x="7870" y="6502"/>
                  </a:cubicBezTo>
                  <a:cubicBezTo>
                    <a:pt x="6525" y="7633"/>
                    <a:pt x="5191" y="8752"/>
                    <a:pt x="3882" y="9907"/>
                  </a:cubicBezTo>
                  <a:cubicBezTo>
                    <a:pt x="2572" y="11050"/>
                    <a:pt x="1274" y="12228"/>
                    <a:pt x="0" y="13431"/>
                  </a:cubicBezTo>
                  <a:cubicBezTo>
                    <a:pt x="1405" y="12383"/>
                    <a:pt x="2798" y="11324"/>
                    <a:pt x="4156" y="10228"/>
                  </a:cubicBezTo>
                  <a:cubicBezTo>
                    <a:pt x="5525" y="9145"/>
                    <a:pt x="6870" y="8037"/>
                    <a:pt x="8216" y="6918"/>
                  </a:cubicBezTo>
                  <a:cubicBezTo>
                    <a:pt x="9549" y="5799"/>
                    <a:pt x="10883" y="4668"/>
                    <a:pt x="12192" y="3513"/>
                  </a:cubicBezTo>
                  <a:cubicBezTo>
                    <a:pt x="13514" y="2370"/>
                    <a:pt x="14800" y="1203"/>
                    <a:pt x="16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4494900" y="3221950"/>
              <a:ext cx="453350" cy="261975"/>
            </a:xfrm>
            <a:custGeom>
              <a:avLst/>
              <a:gdLst/>
              <a:ahLst/>
              <a:cxnLst/>
              <a:rect l="l" t="t" r="r" b="b"/>
              <a:pathLst>
                <a:path w="18134" h="10479" extrusionOk="0">
                  <a:moveTo>
                    <a:pt x="0" y="1"/>
                  </a:moveTo>
                  <a:cubicBezTo>
                    <a:pt x="1453" y="965"/>
                    <a:pt x="2929" y="1894"/>
                    <a:pt x="4429" y="2799"/>
                  </a:cubicBezTo>
                  <a:cubicBezTo>
                    <a:pt x="5918" y="3704"/>
                    <a:pt x="7418" y="4596"/>
                    <a:pt x="8930" y="5466"/>
                  </a:cubicBezTo>
                  <a:cubicBezTo>
                    <a:pt x="10442" y="6335"/>
                    <a:pt x="11966" y="7204"/>
                    <a:pt x="13490" y="8037"/>
                  </a:cubicBezTo>
                  <a:cubicBezTo>
                    <a:pt x="15026" y="8883"/>
                    <a:pt x="16574" y="9692"/>
                    <a:pt x="18134" y="10478"/>
                  </a:cubicBezTo>
                  <a:cubicBezTo>
                    <a:pt x="16669" y="9514"/>
                    <a:pt x="15193" y="8573"/>
                    <a:pt x="13704" y="7668"/>
                  </a:cubicBezTo>
                  <a:cubicBezTo>
                    <a:pt x="12216" y="6763"/>
                    <a:pt x="10704" y="5882"/>
                    <a:pt x="9204" y="5001"/>
                  </a:cubicBezTo>
                  <a:cubicBezTo>
                    <a:pt x="7692" y="4132"/>
                    <a:pt x="6168" y="3275"/>
                    <a:pt x="4632" y="2430"/>
                  </a:cubicBezTo>
                  <a:cubicBezTo>
                    <a:pt x="3108" y="1596"/>
                    <a:pt x="1560" y="786"/>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2749450" y="1850650"/>
              <a:ext cx="2119025" cy="2070225"/>
            </a:xfrm>
            <a:custGeom>
              <a:avLst/>
              <a:gdLst/>
              <a:ahLst/>
              <a:cxnLst/>
              <a:rect l="l" t="t" r="r" b="b"/>
              <a:pathLst>
                <a:path w="84761" h="82809" extrusionOk="0">
                  <a:moveTo>
                    <a:pt x="42374" y="1"/>
                  </a:moveTo>
                  <a:cubicBezTo>
                    <a:pt x="18979" y="1"/>
                    <a:pt x="0" y="18539"/>
                    <a:pt x="0" y="41399"/>
                  </a:cubicBezTo>
                  <a:cubicBezTo>
                    <a:pt x="0" y="64271"/>
                    <a:pt x="18979" y="82808"/>
                    <a:pt x="42374" y="82808"/>
                  </a:cubicBezTo>
                  <a:cubicBezTo>
                    <a:pt x="65782" y="82808"/>
                    <a:pt x="84761" y="64271"/>
                    <a:pt x="84761" y="41399"/>
                  </a:cubicBezTo>
                  <a:cubicBezTo>
                    <a:pt x="84761" y="18539"/>
                    <a:pt x="65782" y="1"/>
                    <a:pt x="42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3775450" y="2874600"/>
              <a:ext cx="532850" cy="688350"/>
            </a:xfrm>
            <a:custGeom>
              <a:avLst/>
              <a:gdLst/>
              <a:ahLst/>
              <a:cxnLst/>
              <a:rect l="l" t="t" r="r" b="b"/>
              <a:pathLst>
                <a:path w="21314" h="27534" extrusionOk="0">
                  <a:moveTo>
                    <a:pt x="1858" y="0"/>
                  </a:moveTo>
                  <a:lnTo>
                    <a:pt x="1" y="24432"/>
                  </a:lnTo>
                  <a:cubicBezTo>
                    <a:pt x="1541" y="26111"/>
                    <a:pt x="4389" y="27534"/>
                    <a:pt x="7474" y="27534"/>
                  </a:cubicBezTo>
                  <a:cubicBezTo>
                    <a:pt x="10186" y="27534"/>
                    <a:pt x="13081" y="26434"/>
                    <a:pt x="15431" y="23443"/>
                  </a:cubicBezTo>
                  <a:cubicBezTo>
                    <a:pt x="19134" y="18741"/>
                    <a:pt x="21313" y="7846"/>
                    <a:pt x="21170" y="4644"/>
                  </a:cubicBezTo>
                  <a:cubicBezTo>
                    <a:pt x="19099" y="3489"/>
                    <a:pt x="16443" y="2870"/>
                    <a:pt x="14241" y="2227"/>
                  </a:cubicBezTo>
                  <a:cubicBezTo>
                    <a:pt x="11217" y="5763"/>
                    <a:pt x="9597" y="10954"/>
                    <a:pt x="9597" y="10954"/>
                  </a:cubicBezTo>
                  <a:cubicBezTo>
                    <a:pt x="7407" y="6358"/>
                    <a:pt x="5144" y="3203"/>
                    <a:pt x="2977" y="1036"/>
                  </a:cubicBezTo>
                  <a:cubicBezTo>
                    <a:pt x="2596" y="667"/>
                    <a:pt x="2227" y="322"/>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4086800" y="2894225"/>
              <a:ext cx="222075" cy="155700"/>
            </a:xfrm>
            <a:custGeom>
              <a:avLst/>
              <a:gdLst/>
              <a:ahLst/>
              <a:cxnLst/>
              <a:rect l="l" t="t" r="r" b="b"/>
              <a:pathLst>
                <a:path w="8883" h="6228" extrusionOk="0">
                  <a:moveTo>
                    <a:pt x="1965" y="1"/>
                  </a:moveTo>
                  <a:cubicBezTo>
                    <a:pt x="1156" y="691"/>
                    <a:pt x="1" y="3811"/>
                    <a:pt x="1" y="3811"/>
                  </a:cubicBezTo>
                  <a:lnTo>
                    <a:pt x="8538" y="6228"/>
                  </a:lnTo>
                  <a:lnTo>
                    <a:pt x="8883" y="2537"/>
                  </a:lnTo>
                  <a:lnTo>
                    <a:pt x="1965" y="1"/>
                  </a:ln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3650750" y="3372575"/>
              <a:ext cx="38125" cy="161050"/>
            </a:xfrm>
            <a:custGeom>
              <a:avLst/>
              <a:gdLst/>
              <a:ahLst/>
              <a:cxnLst/>
              <a:rect l="l" t="t" r="r" b="b"/>
              <a:pathLst>
                <a:path w="1525" h="6442" extrusionOk="0">
                  <a:moveTo>
                    <a:pt x="0" y="0"/>
                  </a:moveTo>
                  <a:lnTo>
                    <a:pt x="0" y="0"/>
                  </a:lnTo>
                  <a:cubicBezTo>
                    <a:pt x="274" y="1393"/>
                    <a:pt x="643" y="3310"/>
                    <a:pt x="1524" y="6441"/>
                  </a:cubicBezTo>
                  <a:lnTo>
                    <a:pt x="0"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507450" y="2627000"/>
              <a:ext cx="863825" cy="821525"/>
            </a:xfrm>
            <a:custGeom>
              <a:avLst/>
              <a:gdLst/>
              <a:ahLst/>
              <a:cxnLst/>
              <a:rect l="l" t="t" r="r" b="b"/>
              <a:pathLst>
                <a:path w="34553" h="32861" extrusionOk="0">
                  <a:moveTo>
                    <a:pt x="4281" y="1"/>
                  </a:moveTo>
                  <a:cubicBezTo>
                    <a:pt x="4221" y="1"/>
                    <a:pt x="4159" y="15"/>
                    <a:pt x="4096" y="46"/>
                  </a:cubicBezTo>
                  <a:cubicBezTo>
                    <a:pt x="3382" y="427"/>
                    <a:pt x="4596" y="5011"/>
                    <a:pt x="4596" y="5011"/>
                  </a:cubicBezTo>
                  <a:cubicBezTo>
                    <a:pt x="4596" y="5011"/>
                    <a:pt x="3175" y="835"/>
                    <a:pt x="2378" y="835"/>
                  </a:cubicBezTo>
                  <a:cubicBezTo>
                    <a:pt x="2346" y="835"/>
                    <a:pt x="2316" y="842"/>
                    <a:pt x="2286" y="855"/>
                  </a:cubicBezTo>
                  <a:cubicBezTo>
                    <a:pt x="1512" y="1213"/>
                    <a:pt x="3167" y="5475"/>
                    <a:pt x="3167" y="5475"/>
                  </a:cubicBezTo>
                  <a:cubicBezTo>
                    <a:pt x="3167" y="5475"/>
                    <a:pt x="1718" y="2439"/>
                    <a:pt x="904" y="2439"/>
                  </a:cubicBezTo>
                  <a:cubicBezTo>
                    <a:pt x="854" y="2439"/>
                    <a:pt x="807" y="2451"/>
                    <a:pt x="762" y="2475"/>
                  </a:cubicBezTo>
                  <a:cubicBezTo>
                    <a:pt x="0" y="2903"/>
                    <a:pt x="1965" y="8797"/>
                    <a:pt x="2941" y="10535"/>
                  </a:cubicBezTo>
                  <a:cubicBezTo>
                    <a:pt x="2941" y="10535"/>
                    <a:pt x="3715" y="28764"/>
                    <a:pt x="11049" y="32371"/>
                  </a:cubicBezTo>
                  <a:cubicBezTo>
                    <a:pt x="11734" y="32708"/>
                    <a:pt x="12420" y="32860"/>
                    <a:pt x="13101" y="32860"/>
                  </a:cubicBezTo>
                  <a:cubicBezTo>
                    <a:pt x="18765" y="32860"/>
                    <a:pt x="24119" y="22331"/>
                    <a:pt x="25575" y="19239"/>
                  </a:cubicBezTo>
                  <a:lnTo>
                    <a:pt x="27432" y="20655"/>
                  </a:lnTo>
                  <a:cubicBezTo>
                    <a:pt x="29456" y="15941"/>
                    <a:pt x="32076" y="12583"/>
                    <a:pt x="34552" y="8166"/>
                  </a:cubicBezTo>
                  <a:cubicBezTo>
                    <a:pt x="34221" y="8071"/>
                    <a:pt x="32563" y="6344"/>
                    <a:pt x="32529" y="6344"/>
                  </a:cubicBezTo>
                  <a:cubicBezTo>
                    <a:pt x="32528" y="6344"/>
                    <a:pt x="32528" y="6344"/>
                    <a:pt x="32528" y="6344"/>
                  </a:cubicBezTo>
                  <a:cubicBezTo>
                    <a:pt x="32528" y="6344"/>
                    <a:pt x="31526" y="5961"/>
                    <a:pt x="29955" y="5961"/>
                  </a:cubicBezTo>
                  <a:cubicBezTo>
                    <a:pt x="27578" y="5961"/>
                    <a:pt x="23898" y="6837"/>
                    <a:pt x="20408" y="11238"/>
                  </a:cubicBezTo>
                  <a:cubicBezTo>
                    <a:pt x="17086" y="16453"/>
                    <a:pt x="13978" y="20286"/>
                    <a:pt x="13978" y="20286"/>
                  </a:cubicBezTo>
                  <a:lnTo>
                    <a:pt x="8156" y="10928"/>
                  </a:lnTo>
                  <a:cubicBezTo>
                    <a:pt x="8156" y="10928"/>
                    <a:pt x="10430" y="5225"/>
                    <a:pt x="9621" y="4332"/>
                  </a:cubicBezTo>
                  <a:cubicBezTo>
                    <a:pt x="9498" y="4201"/>
                    <a:pt x="9377" y="4145"/>
                    <a:pt x="9259" y="4145"/>
                  </a:cubicBezTo>
                  <a:cubicBezTo>
                    <a:pt x="8589" y="4145"/>
                    <a:pt x="8037" y="5963"/>
                    <a:pt x="8037" y="5963"/>
                  </a:cubicBezTo>
                  <a:cubicBezTo>
                    <a:pt x="8037" y="5963"/>
                    <a:pt x="7968" y="292"/>
                    <a:pt x="7030" y="292"/>
                  </a:cubicBezTo>
                  <a:cubicBezTo>
                    <a:pt x="7017" y="292"/>
                    <a:pt x="7003" y="293"/>
                    <a:pt x="6989" y="296"/>
                  </a:cubicBezTo>
                  <a:cubicBezTo>
                    <a:pt x="6013" y="462"/>
                    <a:pt x="6168" y="4963"/>
                    <a:pt x="6168" y="4963"/>
                  </a:cubicBezTo>
                  <a:cubicBezTo>
                    <a:pt x="6168" y="4963"/>
                    <a:pt x="5407" y="1"/>
                    <a:pt x="4281"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578875" y="2762325"/>
              <a:ext cx="119100" cy="46800"/>
            </a:xfrm>
            <a:custGeom>
              <a:avLst/>
              <a:gdLst/>
              <a:ahLst/>
              <a:cxnLst/>
              <a:rect l="l" t="t" r="r" b="b"/>
              <a:pathLst>
                <a:path w="4764" h="1872" extrusionOk="0">
                  <a:moveTo>
                    <a:pt x="3469" y="1"/>
                  </a:moveTo>
                  <a:cubicBezTo>
                    <a:pt x="2356" y="1"/>
                    <a:pt x="762" y="278"/>
                    <a:pt x="25" y="1717"/>
                  </a:cubicBezTo>
                  <a:cubicBezTo>
                    <a:pt x="1" y="1765"/>
                    <a:pt x="25" y="1824"/>
                    <a:pt x="72" y="1848"/>
                  </a:cubicBezTo>
                  <a:cubicBezTo>
                    <a:pt x="84" y="1860"/>
                    <a:pt x="108" y="1872"/>
                    <a:pt x="120" y="1872"/>
                  </a:cubicBezTo>
                  <a:cubicBezTo>
                    <a:pt x="156" y="1872"/>
                    <a:pt x="191" y="1848"/>
                    <a:pt x="215" y="1812"/>
                  </a:cubicBezTo>
                  <a:cubicBezTo>
                    <a:pt x="897" y="470"/>
                    <a:pt x="2398" y="212"/>
                    <a:pt x="3457" y="212"/>
                  </a:cubicBezTo>
                  <a:cubicBezTo>
                    <a:pt x="4118" y="212"/>
                    <a:pt x="4607" y="312"/>
                    <a:pt x="4620" y="312"/>
                  </a:cubicBezTo>
                  <a:cubicBezTo>
                    <a:pt x="4628" y="314"/>
                    <a:pt x="4636" y="314"/>
                    <a:pt x="4643" y="314"/>
                  </a:cubicBezTo>
                  <a:cubicBezTo>
                    <a:pt x="4694" y="314"/>
                    <a:pt x="4741" y="281"/>
                    <a:pt x="4751" y="229"/>
                  </a:cubicBezTo>
                  <a:cubicBezTo>
                    <a:pt x="4763" y="181"/>
                    <a:pt x="4728" y="122"/>
                    <a:pt x="4668" y="110"/>
                  </a:cubicBezTo>
                  <a:cubicBezTo>
                    <a:pt x="4654" y="105"/>
                    <a:pt x="4152" y="1"/>
                    <a:pt x="3469"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250400" y="2741975"/>
              <a:ext cx="324475" cy="121925"/>
            </a:xfrm>
            <a:custGeom>
              <a:avLst/>
              <a:gdLst/>
              <a:ahLst/>
              <a:cxnLst/>
              <a:rect l="l" t="t" r="r" b="b"/>
              <a:pathLst>
                <a:path w="12979" h="4877" extrusionOk="0">
                  <a:moveTo>
                    <a:pt x="6386" y="0"/>
                  </a:moveTo>
                  <a:cubicBezTo>
                    <a:pt x="2540" y="0"/>
                    <a:pt x="0" y="328"/>
                    <a:pt x="0" y="328"/>
                  </a:cubicBezTo>
                  <a:cubicBezTo>
                    <a:pt x="0" y="507"/>
                    <a:pt x="143" y="4876"/>
                    <a:pt x="143" y="4876"/>
                  </a:cubicBezTo>
                  <a:lnTo>
                    <a:pt x="12978" y="4876"/>
                  </a:lnTo>
                  <a:lnTo>
                    <a:pt x="12978" y="328"/>
                  </a:lnTo>
                  <a:cubicBezTo>
                    <a:pt x="10557" y="82"/>
                    <a:pt x="8308" y="0"/>
                    <a:pt x="6386" y="0"/>
                  </a:cubicBez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3195925" y="2779725"/>
              <a:ext cx="411675" cy="178725"/>
            </a:xfrm>
            <a:custGeom>
              <a:avLst/>
              <a:gdLst/>
              <a:ahLst/>
              <a:cxnLst/>
              <a:rect l="l" t="t" r="r" b="b"/>
              <a:pathLst>
                <a:path w="16467" h="7149" extrusionOk="0">
                  <a:moveTo>
                    <a:pt x="7618" y="1"/>
                  </a:moveTo>
                  <a:cubicBezTo>
                    <a:pt x="4167" y="1"/>
                    <a:pt x="178" y="487"/>
                    <a:pt x="0" y="497"/>
                  </a:cubicBezTo>
                  <a:cubicBezTo>
                    <a:pt x="0" y="497"/>
                    <a:pt x="3050" y="7149"/>
                    <a:pt x="8043" y="7149"/>
                  </a:cubicBezTo>
                  <a:cubicBezTo>
                    <a:pt x="8579" y="7149"/>
                    <a:pt x="9137" y="7072"/>
                    <a:pt x="9716" y="6903"/>
                  </a:cubicBezTo>
                  <a:cubicBezTo>
                    <a:pt x="15669" y="5152"/>
                    <a:pt x="16467" y="711"/>
                    <a:pt x="16467" y="711"/>
                  </a:cubicBezTo>
                  <a:cubicBezTo>
                    <a:pt x="16467" y="711"/>
                    <a:pt x="12943" y="235"/>
                    <a:pt x="9037" y="33"/>
                  </a:cubicBezTo>
                  <a:cubicBezTo>
                    <a:pt x="8583" y="11"/>
                    <a:pt x="8106" y="1"/>
                    <a:pt x="7618" y="1"/>
                  </a:cubicBezTo>
                  <a:close/>
                </a:path>
              </a:pathLst>
            </a:custGeom>
            <a:solidFill>
              <a:srgbClr val="B89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309025" y="2621575"/>
              <a:ext cx="217625" cy="105025"/>
            </a:xfrm>
            <a:custGeom>
              <a:avLst/>
              <a:gdLst/>
              <a:ahLst/>
              <a:cxnLst/>
              <a:rect l="l" t="t" r="r" b="b"/>
              <a:pathLst>
                <a:path w="8705" h="4201" extrusionOk="0">
                  <a:moveTo>
                    <a:pt x="8704" y="1"/>
                  </a:moveTo>
                  <a:lnTo>
                    <a:pt x="1" y="918"/>
                  </a:lnTo>
                  <a:lnTo>
                    <a:pt x="227" y="3585"/>
                  </a:lnTo>
                  <a:cubicBezTo>
                    <a:pt x="1809" y="3992"/>
                    <a:pt x="3421" y="4201"/>
                    <a:pt x="5006" y="4201"/>
                  </a:cubicBezTo>
                  <a:cubicBezTo>
                    <a:pt x="6249" y="4201"/>
                    <a:pt x="7474" y="4072"/>
                    <a:pt x="8657" y="3811"/>
                  </a:cubicBezTo>
                  <a:lnTo>
                    <a:pt x="8704" y="1"/>
                  </a:ln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3274800" y="2724875"/>
              <a:ext cx="277750" cy="61475"/>
            </a:xfrm>
            <a:custGeom>
              <a:avLst/>
              <a:gdLst/>
              <a:ahLst/>
              <a:cxnLst/>
              <a:rect l="l" t="t" r="r" b="b"/>
              <a:pathLst>
                <a:path w="11110" h="2459" extrusionOk="0">
                  <a:moveTo>
                    <a:pt x="1" y="0"/>
                  </a:moveTo>
                  <a:lnTo>
                    <a:pt x="203" y="1798"/>
                  </a:lnTo>
                  <a:cubicBezTo>
                    <a:pt x="2023" y="2261"/>
                    <a:pt x="3884" y="2458"/>
                    <a:pt x="5769" y="2458"/>
                  </a:cubicBezTo>
                  <a:cubicBezTo>
                    <a:pt x="7522" y="2458"/>
                    <a:pt x="9295" y="2287"/>
                    <a:pt x="11073" y="2001"/>
                  </a:cubicBezTo>
                  <a:lnTo>
                    <a:pt x="11109" y="226"/>
                  </a:lnTo>
                  <a:lnTo>
                    <a:pt x="11109" y="226"/>
                  </a:lnTo>
                  <a:cubicBezTo>
                    <a:pt x="9550" y="488"/>
                    <a:pt x="7936" y="616"/>
                    <a:pt x="6300" y="616"/>
                  </a:cubicBezTo>
                  <a:cubicBezTo>
                    <a:pt x="4213" y="616"/>
                    <a:pt x="2090" y="407"/>
                    <a:pt x="1"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279850" y="2769825"/>
              <a:ext cx="271800" cy="250950"/>
            </a:xfrm>
            <a:custGeom>
              <a:avLst/>
              <a:gdLst/>
              <a:ahLst/>
              <a:cxnLst/>
              <a:rect l="l" t="t" r="r" b="b"/>
              <a:pathLst>
                <a:path w="10872" h="10038" extrusionOk="0">
                  <a:moveTo>
                    <a:pt x="1" y="0"/>
                  </a:moveTo>
                  <a:lnTo>
                    <a:pt x="251" y="2250"/>
                  </a:lnTo>
                  <a:cubicBezTo>
                    <a:pt x="251" y="2250"/>
                    <a:pt x="953" y="10037"/>
                    <a:pt x="5311" y="10037"/>
                  </a:cubicBezTo>
                  <a:cubicBezTo>
                    <a:pt x="10205" y="10037"/>
                    <a:pt x="10836" y="2250"/>
                    <a:pt x="10836" y="2250"/>
                  </a:cubicBezTo>
                  <a:lnTo>
                    <a:pt x="10871" y="203"/>
                  </a:lnTo>
                  <a:lnTo>
                    <a:pt x="10871" y="203"/>
                  </a:lnTo>
                  <a:cubicBezTo>
                    <a:pt x="9093" y="489"/>
                    <a:pt x="7320" y="660"/>
                    <a:pt x="5567" y="660"/>
                  </a:cubicBezTo>
                  <a:cubicBezTo>
                    <a:pt x="3682" y="660"/>
                    <a:pt x="1821" y="463"/>
                    <a:pt x="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3000075" y="1881200"/>
              <a:ext cx="773325" cy="798175"/>
            </a:xfrm>
            <a:custGeom>
              <a:avLst/>
              <a:gdLst/>
              <a:ahLst/>
              <a:cxnLst/>
              <a:rect l="l" t="t" r="r" b="b"/>
              <a:pathLst>
                <a:path w="30933" h="31927" extrusionOk="0">
                  <a:moveTo>
                    <a:pt x="16179" y="1"/>
                  </a:moveTo>
                  <a:cubicBezTo>
                    <a:pt x="14641" y="1"/>
                    <a:pt x="13019" y="190"/>
                    <a:pt x="11335" y="600"/>
                  </a:cubicBezTo>
                  <a:cubicBezTo>
                    <a:pt x="2358" y="2803"/>
                    <a:pt x="0" y="11173"/>
                    <a:pt x="1441" y="19603"/>
                  </a:cubicBezTo>
                  <a:cubicBezTo>
                    <a:pt x="3025" y="28901"/>
                    <a:pt x="9912" y="31927"/>
                    <a:pt x="16551" y="31927"/>
                  </a:cubicBezTo>
                  <a:cubicBezTo>
                    <a:pt x="17045" y="31927"/>
                    <a:pt x="17537" y="31910"/>
                    <a:pt x="18026" y="31878"/>
                  </a:cubicBezTo>
                  <a:cubicBezTo>
                    <a:pt x="25539" y="31390"/>
                    <a:pt x="30004" y="25353"/>
                    <a:pt x="30444" y="19222"/>
                  </a:cubicBezTo>
                  <a:cubicBezTo>
                    <a:pt x="30933" y="12590"/>
                    <a:pt x="30492" y="10899"/>
                    <a:pt x="29480" y="8006"/>
                  </a:cubicBezTo>
                  <a:cubicBezTo>
                    <a:pt x="27913" y="3555"/>
                    <a:pt x="22846" y="1"/>
                    <a:pt x="16179"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3000075" y="2126525"/>
              <a:ext cx="164625" cy="291475"/>
            </a:xfrm>
            <a:custGeom>
              <a:avLst/>
              <a:gdLst/>
              <a:ahLst/>
              <a:cxnLst/>
              <a:rect l="l" t="t" r="r" b="b"/>
              <a:pathLst>
                <a:path w="6585" h="11659" extrusionOk="0">
                  <a:moveTo>
                    <a:pt x="3361" y="0"/>
                  </a:moveTo>
                  <a:cubicBezTo>
                    <a:pt x="2589" y="0"/>
                    <a:pt x="1844" y="150"/>
                    <a:pt x="1488" y="574"/>
                  </a:cubicBezTo>
                  <a:cubicBezTo>
                    <a:pt x="226" y="2074"/>
                    <a:pt x="286" y="4872"/>
                    <a:pt x="143" y="6837"/>
                  </a:cubicBezTo>
                  <a:cubicBezTo>
                    <a:pt x="0" y="8801"/>
                    <a:pt x="988" y="10945"/>
                    <a:pt x="2822" y="11659"/>
                  </a:cubicBezTo>
                  <a:lnTo>
                    <a:pt x="2012" y="10611"/>
                  </a:lnTo>
                  <a:cubicBezTo>
                    <a:pt x="3489" y="9659"/>
                    <a:pt x="4167" y="7635"/>
                    <a:pt x="3560" y="5980"/>
                  </a:cubicBezTo>
                  <a:lnTo>
                    <a:pt x="3560" y="5980"/>
                  </a:lnTo>
                  <a:cubicBezTo>
                    <a:pt x="3749" y="6421"/>
                    <a:pt x="4238" y="6665"/>
                    <a:pt x="4722" y="6665"/>
                  </a:cubicBezTo>
                  <a:cubicBezTo>
                    <a:pt x="4878" y="6665"/>
                    <a:pt x="5034" y="6639"/>
                    <a:pt x="5179" y="6587"/>
                  </a:cubicBezTo>
                  <a:cubicBezTo>
                    <a:pt x="5775" y="6373"/>
                    <a:pt x="6179" y="5801"/>
                    <a:pt x="6370" y="5194"/>
                  </a:cubicBezTo>
                  <a:cubicBezTo>
                    <a:pt x="6572" y="4599"/>
                    <a:pt x="6572" y="3956"/>
                    <a:pt x="6572" y="3325"/>
                  </a:cubicBezTo>
                  <a:cubicBezTo>
                    <a:pt x="6584" y="2729"/>
                    <a:pt x="6584" y="2122"/>
                    <a:pt x="6394" y="1562"/>
                  </a:cubicBezTo>
                  <a:cubicBezTo>
                    <a:pt x="6215" y="991"/>
                    <a:pt x="5822" y="467"/>
                    <a:pt x="5263" y="277"/>
                  </a:cubicBezTo>
                  <a:cubicBezTo>
                    <a:pt x="4787" y="124"/>
                    <a:pt x="406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3648950" y="2131625"/>
              <a:ext cx="146775" cy="286375"/>
            </a:xfrm>
            <a:custGeom>
              <a:avLst/>
              <a:gdLst/>
              <a:ahLst/>
              <a:cxnLst/>
              <a:rect l="l" t="t" r="r" b="b"/>
              <a:pathLst>
                <a:path w="5871" h="11455" extrusionOk="0">
                  <a:moveTo>
                    <a:pt x="1789" y="0"/>
                  </a:moveTo>
                  <a:cubicBezTo>
                    <a:pt x="1639" y="0"/>
                    <a:pt x="1486" y="23"/>
                    <a:pt x="1334" y="73"/>
                  </a:cubicBezTo>
                  <a:cubicBezTo>
                    <a:pt x="763" y="263"/>
                    <a:pt x="370" y="787"/>
                    <a:pt x="191" y="1358"/>
                  </a:cubicBezTo>
                  <a:cubicBezTo>
                    <a:pt x="1" y="1918"/>
                    <a:pt x="13" y="2525"/>
                    <a:pt x="13" y="3121"/>
                  </a:cubicBezTo>
                  <a:cubicBezTo>
                    <a:pt x="13" y="3752"/>
                    <a:pt x="25" y="4395"/>
                    <a:pt x="215" y="4990"/>
                  </a:cubicBezTo>
                  <a:cubicBezTo>
                    <a:pt x="406" y="5597"/>
                    <a:pt x="822" y="6169"/>
                    <a:pt x="1418" y="6383"/>
                  </a:cubicBezTo>
                  <a:cubicBezTo>
                    <a:pt x="1560" y="6435"/>
                    <a:pt x="1713" y="6461"/>
                    <a:pt x="1868" y="6461"/>
                  </a:cubicBezTo>
                  <a:cubicBezTo>
                    <a:pt x="2347" y="6461"/>
                    <a:pt x="2836" y="6217"/>
                    <a:pt x="3025" y="5776"/>
                  </a:cubicBezTo>
                  <a:lnTo>
                    <a:pt x="3025" y="5776"/>
                  </a:lnTo>
                  <a:cubicBezTo>
                    <a:pt x="2418" y="7431"/>
                    <a:pt x="3096" y="9455"/>
                    <a:pt x="4585" y="10407"/>
                  </a:cubicBezTo>
                  <a:lnTo>
                    <a:pt x="3763" y="11455"/>
                  </a:lnTo>
                  <a:cubicBezTo>
                    <a:pt x="5597" y="10741"/>
                    <a:pt x="5871" y="8919"/>
                    <a:pt x="5728" y="6954"/>
                  </a:cubicBezTo>
                  <a:cubicBezTo>
                    <a:pt x="5585" y="4990"/>
                    <a:pt x="5239" y="2882"/>
                    <a:pt x="3977" y="1370"/>
                  </a:cubicBezTo>
                  <a:cubicBezTo>
                    <a:pt x="3413" y="685"/>
                    <a:pt x="2619" y="0"/>
                    <a:pt x="1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624550" y="2318875"/>
              <a:ext cx="188250" cy="213475"/>
            </a:xfrm>
            <a:custGeom>
              <a:avLst/>
              <a:gdLst/>
              <a:ahLst/>
              <a:cxnLst/>
              <a:rect l="l" t="t" r="r" b="b"/>
              <a:pathLst>
                <a:path w="7530" h="8539" extrusionOk="0">
                  <a:moveTo>
                    <a:pt x="3801" y="1"/>
                  </a:moveTo>
                  <a:cubicBezTo>
                    <a:pt x="2712" y="1"/>
                    <a:pt x="1798" y="334"/>
                    <a:pt x="1798" y="334"/>
                  </a:cubicBezTo>
                  <a:cubicBezTo>
                    <a:pt x="1798" y="334"/>
                    <a:pt x="0" y="4608"/>
                    <a:pt x="155" y="6108"/>
                  </a:cubicBezTo>
                  <a:cubicBezTo>
                    <a:pt x="315" y="7723"/>
                    <a:pt x="1662" y="8538"/>
                    <a:pt x="3149" y="8538"/>
                  </a:cubicBezTo>
                  <a:cubicBezTo>
                    <a:pt x="5204" y="8538"/>
                    <a:pt x="7529" y="6983"/>
                    <a:pt x="7370" y="3834"/>
                  </a:cubicBezTo>
                  <a:cubicBezTo>
                    <a:pt x="7210" y="660"/>
                    <a:pt x="5333" y="1"/>
                    <a:pt x="3801"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3640925" y="2361375"/>
              <a:ext cx="147050" cy="117950"/>
            </a:xfrm>
            <a:custGeom>
              <a:avLst/>
              <a:gdLst/>
              <a:ahLst/>
              <a:cxnLst/>
              <a:rect l="l" t="t" r="r" b="b"/>
              <a:pathLst>
                <a:path w="5882" h="4718" extrusionOk="0">
                  <a:moveTo>
                    <a:pt x="3555" y="1"/>
                  </a:moveTo>
                  <a:cubicBezTo>
                    <a:pt x="3036" y="1"/>
                    <a:pt x="2506" y="180"/>
                    <a:pt x="1977" y="527"/>
                  </a:cubicBezTo>
                  <a:cubicBezTo>
                    <a:pt x="0" y="1848"/>
                    <a:pt x="1239" y="4622"/>
                    <a:pt x="1250" y="4658"/>
                  </a:cubicBezTo>
                  <a:cubicBezTo>
                    <a:pt x="1274" y="4694"/>
                    <a:pt x="1310" y="4718"/>
                    <a:pt x="1358" y="4718"/>
                  </a:cubicBezTo>
                  <a:cubicBezTo>
                    <a:pt x="1369" y="4718"/>
                    <a:pt x="1381" y="4718"/>
                    <a:pt x="1393" y="4706"/>
                  </a:cubicBezTo>
                  <a:cubicBezTo>
                    <a:pt x="1453" y="4682"/>
                    <a:pt x="1477" y="4622"/>
                    <a:pt x="1453" y="4563"/>
                  </a:cubicBezTo>
                  <a:cubicBezTo>
                    <a:pt x="1441" y="4539"/>
                    <a:pt x="274" y="1932"/>
                    <a:pt x="2096" y="717"/>
                  </a:cubicBezTo>
                  <a:cubicBezTo>
                    <a:pt x="2591" y="387"/>
                    <a:pt x="3078" y="220"/>
                    <a:pt x="3554" y="220"/>
                  </a:cubicBezTo>
                  <a:cubicBezTo>
                    <a:pt x="3696" y="220"/>
                    <a:pt x="3837" y="235"/>
                    <a:pt x="3977" y="265"/>
                  </a:cubicBezTo>
                  <a:cubicBezTo>
                    <a:pt x="5025" y="491"/>
                    <a:pt x="5656" y="1491"/>
                    <a:pt x="5656" y="1503"/>
                  </a:cubicBezTo>
                  <a:cubicBezTo>
                    <a:pt x="5680" y="1535"/>
                    <a:pt x="5714" y="1556"/>
                    <a:pt x="5752" y="1556"/>
                  </a:cubicBezTo>
                  <a:cubicBezTo>
                    <a:pt x="5771" y="1556"/>
                    <a:pt x="5791" y="1551"/>
                    <a:pt x="5811" y="1539"/>
                  </a:cubicBezTo>
                  <a:cubicBezTo>
                    <a:pt x="5858" y="1503"/>
                    <a:pt x="5882" y="1443"/>
                    <a:pt x="5846" y="1384"/>
                  </a:cubicBezTo>
                  <a:cubicBezTo>
                    <a:pt x="5822" y="1348"/>
                    <a:pt x="5168" y="300"/>
                    <a:pt x="4025" y="50"/>
                  </a:cubicBezTo>
                  <a:cubicBezTo>
                    <a:pt x="3869" y="17"/>
                    <a:pt x="3713" y="1"/>
                    <a:pt x="355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3662350" y="2406325"/>
              <a:ext cx="82475" cy="19800"/>
            </a:xfrm>
            <a:custGeom>
              <a:avLst/>
              <a:gdLst/>
              <a:ahLst/>
              <a:cxnLst/>
              <a:rect l="l" t="t" r="r" b="b"/>
              <a:pathLst>
                <a:path w="3299" h="792" extrusionOk="0">
                  <a:moveTo>
                    <a:pt x="1491" y="1"/>
                  </a:moveTo>
                  <a:cubicBezTo>
                    <a:pt x="1015" y="1"/>
                    <a:pt x="505" y="153"/>
                    <a:pt x="48" y="610"/>
                  </a:cubicBezTo>
                  <a:cubicBezTo>
                    <a:pt x="1" y="646"/>
                    <a:pt x="1" y="717"/>
                    <a:pt x="48" y="765"/>
                  </a:cubicBezTo>
                  <a:cubicBezTo>
                    <a:pt x="66" y="782"/>
                    <a:pt x="93" y="791"/>
                    <a:pt x="121" y="791"/>
                  </a:cubicBezTo>
                  <a:cubicBezTo>
                    <a:pt x="149" y="791"/>
                    <a:pt x="179" y="782"/>
                    <a:pt x="203" y="765"/>
                  </a:cubicBezTo>
                  <a:cubicBezTo>
                    <a:pt x="608" y="356"/>
                    <a:pt x="1064" y="220"/>
                    <a:pt x="1493" y="220"/>
                  </a:cubicBezTo>
                  <a:cubicBezTo>
                    <a:pt x="2351" y="220"/>
                    <a:pt x="3100" y="765"/>
                    <a:pt x="3108" y="765"/>
                  </a:cubicBezTo>
                  <a:cubicBezTo>
                    <a:pt x="3132" y="788"/>
                    <a:pt x="3156" y="788"/>
                    <a:pt x="3179" y="788"/>
                  </a:cubicBezTo>
                  <a:cubicBezTo>
                    <a:pt x="3215" y="788"/>
                    <a:pt x="3239" y="777"/>
                    <a:pt x="3263" y="753"/>
                  </a:cubicBezTo>
                  <a:cubicBezTo>
                    <a:pt x="3299" y="705"/>
                    <a:pt x="3287" y="634"/>
                    <a:pt x="3239" y="598"/>
                  </a:cubicBezTo>
                  <a:cubicBezTo>
                    <a:pt x="3231" y="590"/>
                    <a:pt x="2427" y="1"/>
                    <a:pt x="1491"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3028650" y="2305475"/>
              <a:ext cx="803675" cy="469725"/>
            </a:xfrm>
            <a:custGeom>
              <a:avLst/>
              <a:gdLst/>
              <a:ahLst/>
              <a:cxnLst/>
              <a:rect l="l" t="t" r="r" b="b"/>
              <a:pathLst>
                <a:path w="32147" h="18789" extrusionOk="0">
                  <a:moveTo>
                    <a:pt x="27504" y="0"/>
                  </a:moveTo>
                  <a:cubicBezTo>
                    <a:pt x="27503" y="1"/>
                    <a:pt x="26789" y="1037"/>
                    <a:pt x="24563" y="5203"/>
                  </a:cubicBezTo>
                  <a:cubicBezTo>
                    <a:pt x="24061" y="6138"/>
                    <a:pt x="23237" y="6439"/>
                    <a:pt x="22264" y="6439"/>
                  </a:cubicBezTo>
                  <a:cubicBezTo>
                    <a:pt x="20498" y="6439"/>
                    <a:pt x="18241" y="5448"/>
                    <a:pt x="16520" y="5448"/>
                  </a:cubicBezTo>
                  <a:cubicBezTo>
                    <a:pt x="16446" y="5448"/>
                    <a:pt x="16372" y="5450"/>
                    <a:pt x="16300" y="5453"/>
                  </a:cubicBezTo>
                  <a:cubicBezTo>
                    <a:pt x="13633" y="5608"/>
                    <a:pt x="12454" y="6120"/>
                    <a:pt x="9501" y="6192"/>
                  </a:cubicBezTo>
                  <a:cubicBezTo>
                    <a:pt x="9482" y="6192"/>
                    <a:pt x="9462" y="6192"/>
                    <a:pt x="9443" y="6192"/>
                  </a:cubicBezTo>
                  <a:cubicBezTo>
                    <a:pt x="6545" y="6192"/>
                    <a:pt x="5710" y="940"/>
                    <a:pt x="1607" y="940"/>
                  </a:cubicBezTo>
                  <a:cubicBezTo>
                    <a:pt x="1579" y="940"/>
                    <a:pt x="1552" y="941"/>
                    <a:pt x="1524" y="941"/>
                  </a:cubicBezTo>
                  <a:cubicBezTo>
                    <a:pt x="1524" y="941"/>
                    <a:pt x="0" y="18788"/>
                    <a:pt x="15752" y="18788"/>
                  </a:cubicBezTo>
                  <a:cubicBezTo>
                    <a:pt x="32147" y="18788"/>
                    <a:pt x="27504" y="1"/>
                    <a:pt x="27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417975" y="2495375"/>
              <a:ext cx="57475" cy="38125"/>
            </a:xfrm>
            <a:custGeom>
              <a:avLst/>
              <a:gdLst/>
              <a:ahLst/>
              <a:cxnLst/>
              <a:rect l="l" t="t" r="r" b="b"/>
              <a:pathLst>
                <a:path w="2299" h="1525" extrusionOk="0">
                  <a:moveTo>
                    <a:pt x="108" y="1"/>
                  </a:moveTo>
                  <a:cubicBezTo>
                    <a:pt x="48" y="12"/>
                    <a:pt x="0" y="60"/>
                    <a:pt x="12" y="120"/>
                  </a:cubicBezTo>
                  <a:cubicBezTo>
                    <a:pt x="12" y="143"/>
                    <a:pt x="203" y="1525"/>
                    <a:pt x="1870" y="1525"/>
                  </a:cubicBezTo>
                  <a:cubicBezTo>
                    <a:pt x="1965" y="1525"/>
                    <a:pt x="2084" y="1513"/>
                    <a:pt x="2191" y="1501"/>
                  </a:cubicBezTo>
                  <a:cubicBezTo>
                    <a:pt x="2251" y="1501"/>
                    <a:pt x="2298" y="1441"/>
                    <a:pt x="2286" y="1382"/>
                  </a:cubicBezTo>
                  <a:cubicBezTo>
                    <a:pt x="2286" y="1322"/>
                    <a:pt x="2227" y="1286"/>
                    <a:pt x="2167" y="1286"/>
                  </a:cubicBezTo>
                  <a:cubicBezTo>
                    <a:pt x="2063" y="1296"/>
                    <a:pt x="1964" y="1301"/>
                    <a:pt x="1870" y="1301"/>
                  </a:cubicBezTo>
                  <a:cubicBezTo>
                    <a:pt x="407" y="1301"/>
                    <a:pt x="238" y="152"/>
                    <a:pt x="227" y="96"/>
                  </a:cubicBezTo>
                  <a:cubicBezTo>
                    <a:pt x="215" y="36"/>
                    <a:pt x="167" y="1"/>
                    <a:pt x="10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188475" y="2208725"/>
              <a:ext cx="152425" cy="82825"/>
            </a:xfrm>
            <a:custGeom>
              <a:avLst/>
              <a:gdLst/>
              <a:ahLst/>
              <a:cxnLst/>
              <a:rect l="l" t="t" r="r" b="b"/>
              <a:pathLst>
                <a:path w="6097" h="3313" extrusionOk="0">
                  <a:moveTo>
                    <a:pt x="4781" y="1"/>
                  </a:moveTo>
                  <a:cubicBezTo>
                    <a:pt x="4246" y="1"/>
                    <a:pt x="3464" y="233"/>
                    <a:pt x="2299" y="846"/>
                  </a:cubicBezTo>
                  <a:cubicBezTo>
                    <a:pt x="1" y="2049"/>
                    <a:pt x="1084" y="3013"/>
                    <a:pt x="1084" y="3013"/>
                  </a:cubicBezTo>
                  <a:cubicBezTo>
                    <a:pt x="1302" y="3218"/>
                    <a:pt x="1579" y="3313"/>
                    <a:pt x="1918" y="3313"/>
                  </a:cubicBezTo>
                  <a:cubicBezTo>
                    <a:pt x="2507" y="3313"/>
                    <a:pt x="3286" y="3028"/>
                    <a:pt x="4275" y="2537"/>
                  </a:cubicBezTo>
                  <a:cubicBezTo>
                    <a:pt x="5573" y="1882"/>
                    <a:pt x="6097" y="1061"/>
                    <a:pt x="5763" y="513"/>
                  </a:cubicBezTo>
                  <a:cubicBezTo>
                    <a:pt x="5583" y="215"/>
                    <a:pt x="5296" y="1"/>
                    <a:pt x="4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3289375" y="2337325"/>
              <a:ext cx="55100" cy="67000"/>
            </a:xfrm>
            <a:custGeom>
              <a:avLst/>
              <a:gdLst/>
              <a:ahLst/>
              <a:cxnLst/>
              <a:rect l="l" t="t" r="r" b="b"/>
              <a:pathLst>
                <a:path w="2204" h="2680" extrusionOk="0">
                  <a:moveTo>
                    <a:pt x="1108" y="0"/>
                  </a:moveTo>
                  <a:cubicBezTo>
                    <a:pt x="501" y="0"/>
                    <a:pt x="1" y="596"/>
                    <a:pt x="1" y="1346"/>
                  </a:cubicBezTo>
                  <a:cubicBezTo>
                    <a:pt x="1" y="2084"/>
                    <a:pt x="501" y="2679"/>
                    <a:pt x="1108" y="2679"/>
                  </a:cubicBezTo>
                  <a:cubicBezTo>
                    <a:pt x="1715" y="2679"/>
                    <a:pt x="2204" y="2084"/>
                    <a:pt x="2204" y="1346"/>
                  </a:cubicBezTo>
                  <a:cubicBezTo>
                    <a:pt x="2204" y="596"/>
                    <a:pt x="1715" y="0"/>
                    <a:pt x="1108" y="0"/>
                  </a:cubicBezTo>
                  <a:close/>
                </a:path>
              </a:pathLst>
            </a:custGeom>
            <a:solidFill>
              <a:srgbClr val="00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3557875" y="2208725"/>
              <a:ext cx="152425" cy="82825"/>
            </a:xfrm>
            <a:custGeom>
              <a:avLst/>
              <a:gdLst/>
              <a:ahLst/>
              <a:cxnLst/>
              <a:rect l="l" t="t" r="r" b="b"/>
              <a:pathLst>
                <a:path w="6097" h="3313" extrusionOk="0">
                  <a:moveTo>
                    <a:pt x="1316" y="1"/>
                  </a:moveTo>
                  <a:cubicBezTo>
                    <a:pt x="801" y="1"/>
                    <a:pt x="515" y="215"/>
                    <a:pt x="334" y="513"/>
                  </a:cubicBezTo>
                  <a:cubicBezTo>
                    <a:pt x="0" y="1061"/>
                    <a:pt x="524" y="1882"/>
                    <a:pt x="1822" y="2537"/>
                  </a:cubicBezTo>
                  <a:cubicBezTo>
                    <a:pt x="2811" y="3028"/>
                    <a:pt x="3590" y="3313"/>
                    <a:pt x="4179" y="3313"/>
                  </a:cubicBezTo>
                  <a:cubicBezTo>
                    <a:pt x="4518" y="3313"/>
                    <a:pt x="4795" y="3218"/>
                    <a:pt x="5013" y="3013"/>
                  </a:cubicBezTo>
                  <a:cubicBezTo>
                    <a:pt x="5013" y="3013"/>
                    <a:pt x="6096" y="2049"/>
                    <a:pt x="3799" y="846"/>
                  </a:cubicBezTo>
                  <a:cubicBezTo>
                    <a:pt x="2633" y="233"/>
                    <a:pt x="1851" y="1"/>
                    <a:pt x="1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3560250" y="2346850"/>
              <a:ext cx="55100" cy="67300"/>
            </a:xfrm>
            <a:custGeom>
              <a:avLst/>
              <a:gdLst/>
              <a:ahLst/>
              <a:cxnLst/>
              <a:rect l="l" t="t" r="r" b="b"/>
              <a:pathLst>
                <a:path w="2204" h="2692" extrusionOk="0">
                  <a:moveTo>
                    <a:pt x="1108" y="0"/>
                  </a:moveTo>
                  <a:cubicBezTo>
                    <a:pt x="501" y="0"/>
                    <a:pt x="1" y="608"/>
                    <a:pt x="1" y="1346"/>
                  </a:cubicBezTo>
                  <a:cubicBezTo>
                    <a:pt x="1" y="2084"/>
                    <a:pt x="501" y="2691"/>
                    <a:pt x="1108" y="2691"/>
                  </a:cubicBezTo>
                  <a:cubicBezTo>
                    <a:pt x="1715" y="2691"/>
                    <a:pt x="2203" y="2084"/>
                    <a:pt x="2203" y="1346"/>
                  </a:cubicBezTo>
                  <a:cubicBezTo>
                    <a:pt x="2203" y="608"/>
                    <a:pt x="1715" y="0"/>
                    <a:pt x="1108" y="0"/>
                  </a:cubicBezTo>
                  <a:close/>
                </a:path>
              </a:pathLst>
            </a:custGeom>
            <a:solidFill>
              <a:srgbClr val="00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2981500" y="2347750"/>
              <a:ext cx="188250" cy="213675"/>
            </a:xfrm>
            <a:custGeom>
              <a:avLst/>
              <a:gdLst/>
              <a:ahLst/>
              <a:cxnLst/>
              <a:rect l="l" t="t" r="r" b="b"/>
              <a:pathLst>
                <a:path w="7530" h="8547" extrusionOk="0">
                  <a:moveTo>
                    <a:pt x="3722" y="1"/>
                  </a:moveTo>
                  <a:cubicBezTo>
                    <a:pt x="2193" y="1"/>
                    <a:pt x="320" y="660"/>
                    <a:pt x="160" y="3834"/>
                  </a:cubicBezTo>
                  <a:cubicBezTo>
                    <a:pt x="1" y="6989"/>
                    <a:pt x="2320" y="8547"/>
                    <a:pt x="4373" y="8547"/>
                  </a:cubicBezTo>
                  <a:cubicBezTo>
                    <a:pt x="5861" y="8547"/>
                    <a:pt x="7210" y="7729"/>
                    <a:pt x="7375" y="6108"/>
                  </a:cubicBezTo>
                  <a:cubicBezTo>
                    <a:pt x="7530" y="4608"/>
                    <a:pt x="5720" y="333"/>
                    <a:pt x="5720" y="333"/>
                  </a:cubicBezTo>
                  <a:cubicBezTo>
                    <a:pt x="5720" y="333"/>
                    <a:pt x="4808" y="1"/>
                    <a:pt x="3722"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006325" y="2390500"/>
              <a:ext cx="146750" cy="117700"/>
            </a:xfrm>
            <a:custGeom>
              <a:avLst/>
              <a:gdLst/>
              <a:ahLst/>
              <a:cxnLst/>
              <a:rect l="l" t="t" r="r" b="b"/>
              <a:pathLst>
                <a:path w="5870" h="4708" extrusionOk="0">
                  <a:moveTo>
                    <a:pt x="2337" y="1"/>
                  </a:moveTo>
                  <a:cubicBezTo>
                    <a:pt x="2177" y="1"/>
                    <a:pt x="2017" y="18"/>
                    <a:pt x="1858" y="52"/>
                  </a:cubicBezTo>
                  <a:cubicBezTo>
                    <a:pt x="715" y="290"/>
                    <a:pt x="60" y="1338"/>
                    <a:pt x="36" y="1386"/>
                  </a:cubicBezTo>
                  <a:cubicBezTo>
                    <a:pt x="0" y="1433"/>
                    <a:pt x="24" y="1505"/>
                    <a:pt x="72" y="1529"/>
                  </a:cubicBezTo>
                  <a:cubicBezTo>
                    <a:pt x="89" y="1542"/>
                    <a:pt x="111" y="1549"/>
                    <a:pt x="131" y="1549"/>
                  </a:cubicBezTo>
                  <a:cubicBezTo>
                    <a:pt x="166" y="1549"/>
                    <a:pt x="200" y="1530"/>
                    <a:pt x="214" y="1493"/>
                  </a:cubicBezTo>
                  <a:cubicBezTo>
                    <a:pt x="226" y="1481"/>
                    <a:pt x="857" y="493"/>
                    <a:pt x="1905" y="255"/>
                  </a:cubicBezTo>
                  <a:cubicBezTo>
                    <a:pt x="2045" y="224"/>
                    <a:pt x="2186" y="209"/>
                    <a:pt x="2328" y="209"/>
                  </a:cubicBezTo>
                  <a:cubicBezTo>
                    <a:pt x="2803" y="209"/>
                    <a:pt x="3289" y="377"/>
                    <a:pt x="3774" y="707"/>
                  </a:cubicBezTo>
                  <a:cubicBezTo>
                    <a:pt x="5596" y="1921"/>
                    <a:pt x="4441" y="4529"/>
                    <a:pt x="4429" y="4553"/>
                  </a:cubicBezTo>
                  <a:cubicBezTo>
                    <a:pt x="4405" y="4612"/>
                    <a:pt x="4429" y="4672"/>
                    <a:pt x="4477" y="4708"/>
                  </a:cubicBezTo>
                  <a:lnTo>
                    <a:pt x="4525" y="4708"/>
                  </a:lnTo>
                  <a:cubicBezTo>
                    <a:pt x="4560" y="4708"/>
                    <a:pt x="4608" y="4684"/>
                    <a:pt x="4620" y="4648"/>
                  </a:cubicBezTo>
                  <a:cubicBezTo>
                    <a:pt x="4632" y="4624"/>
                    <a:pt x="5870" y="1838"/>
                    <a:pt x="3893" y="528"/>
                  </a:cubicBezTo>
                  <a:cubicBezTo>
                    <a:pt x="3368" y="175"/>
                    <a:pt x="2849" y="1"/>
                    <a:pt x="2337"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3049175" y="2435200"/>
              <a:ext cx="82775" cy="20025"/>
            </a:xfrm>
            <a:custGeom>
              <a:avLst/>
              <a:gdLst/>
              <a:ahLst/>
              <a:cxnLst/>
              <a:rect l="l" t="t" r="r" b="b"/>
              <a:pathLst>
                <a:path w="3311" h="801" extrusionOk="0">
                  <a:moveTo>
                    <a:pt x="1820" y="1"/>
                  </a:moveTo>
                  <a:cubicBezTo>
                    <a:pt x="883" y="1"/>
                    <a:pt x="76" y="590"/>
                    <a:pt x="60" y="598"/>
                  </a:cubicBezTo>
                  <a:cubicBezTo>
                    <a:pt x="13" y="634"/>
                    <a:pt x="1" y="705"/>
                    <a:pt x="36" y="753"/>
                  </a:cubicBezTo>
                  <a:cubicBezTo>
                    <a:pt x="60" y="776"/>
                    <a:pt x="96" y="800"/>
                    <a:pt x="132" y="800"/>
                  </a:cubicBezTo>
                  <a:cubicBezTo>
                    <a:pt x="155" y="800"/>
                    <a:pt x="179" y="788"/>
                    <a:pt x="191" y="776"/>
                  </a:cubicBezTo>
                  <a:cubicBezTo>
                    <a:pt x="207" y="768"/>
                    <a:pt x="954" y="220"/>
                    <a:pt x="1814" y="220"/>
                  </a:cubicBezTo>
                  <a:cubicBezTo>
                    <a:pt x="2243" y="220"/>
                    <a:pt x="2700" y="356"/>
                    <a:pt x="3108" y="765"/>
                  </a:cubicBezTo>
                  <a:cubicBezTo>
                    <a:pt x="3132" y="788"/>
                    <a:pt x="3159" y="800"/>
                    <a:pt x="3186" y="800"/>
                  </a:cubicBezTo>
                  <a:cubicBezTo>
                    <a:pt x="3212" y="800"/>
                    <a:pt x="3239" y="788"/>
                    <a:pt x="3263" y="765"/>
                  </a:cubicBezTo>
                  <a:cubicBezTo>
                    <a:pt x="3311" y="729"/>
                    <a:pt x="3311" y="657"/>
                    <a:pt x="3263" y="610"/>
                  </a:cubicBezTo>
                  <a:cubicBezTo>
                    <a:pt x="2806" y="153"/>
                    <a:pt x="2296" y="1"/>
                    <a:pt x="1820"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3406375" y="2163200"/>
              <a:ext cx="111625" cy="279825"/>
            </a:xfrm>
            <a:custGeom>
              <a:avLst/>
              <a:gdLst/>
              <a:ahLst/>
              <a:cxnLst/>
              <a:rect l="l" t="t" r="r" b="b"/>
              <a:pathLst>
                <a:path w="4465" h="11193" extrusionOk="0">
                  <a:moveTo>
                    <a:pt x="595" y="0"/>
                  </a:moveTo>
                  <a:cubicBezTo>
                    <a:pt x="536" y="0"/>
                    <a:pt x="476" y="48"/>
                    <a:pt x="476" y="107"/>
                  </a:cubicBezTo>
                  <a:cubicBezTo>
                    <a:pt x="429" y="810"/>
                    <a:pt x="0" y="7049"/>
                    <a:pt x="488" y="7846"/>
                  </a:cubicBezTo>
                  <a:cubicBezTo>
                    <a:pt x="644" y="8090"/>
                    <a:pt x="907" y="8306"/>
                    <a:pt x="1349" y="8306"/>
                  </a:cubicBezTo>
                  <a:cubicBezTo>
                    <a:pt x="1686" y="8306"/>
                    <a:pt x="2127" y="8181"/>
                    <a:pt x="2703" y="7846"/>
                  </a:cubicBezTo>
                  <a:cubicBezTo>
                    <a:pt x="2727" y="7835"/>
                    <a:pt x="2750" y="7823"/>
                    <a:pt x="2762" y="7811"/>
                  </a:cubicBezTo>
                  <a:cubicBezTo>
                    <a:pt x="2935" y="7719"/>
                    <a:pt x="3098" y="7674"/>
                    <a:pt x="3247" y="7674"/>
                  </a:cubicBezTo>
                  <a:cubicBezTo>
                    <a:pt x="3428" y="7674"/>
                    <a:pt x="3590" y="7740"/>
                    <a:pt x="3727" y="7870"/>
                  </a:cubicBezTo>
                  <a:cubicBezTo>
                    <a:pt x="4132" y="8263"/>
                    <a:pt x="4227" y="9180"/>
                    <a:pt x="3917" y="9799"/>
                  </a:cubicBezTo>
                  <a:cubicBezTo>
                    <a:pt x="3536" y="10573"/>
                    <a:pt x="2667" y="10978"/>
                    <a:pt x="2655" y="10990"/>
                  </a:cubicBezTo>
                  <a:cubicBezTo>
                    <a:pt x="2608" y="11013"/>
                    <a:pt x="2572" y="11073"/>
                    <a:pt x="2608" y="11133"/>
                  </a:cubicBezTo>
                  <a:cubicBezTo>
                    <a:pt x="2620" y="11168"/>
                    <a:pt x="2655" y="11192"/>
                    <a:pt x="2703" y="11192"/>
                  </a:cubicBezTo>
                  <a:cubicBezTo>
                    <a:pt x="2715" y="11192"/>
                    <a:pt x="2739" y="11192"/>
                    <a:pt x="2750" y="11180"/>
                  </a:cubicBezTo>
                  <a:cubicBezTo>
                    <a:pt x="2786" y="11168"/>
                    <a:pt x="3691" y="10740"/>
                    <a:pt x="4120" y="9894"/>
                  </a:cubicBezTo>
                  <a:cubicBezTo>
                    <a:pt x="4465" y="9192"/>
                    <a:pt x="4346" y="8180"/>
                    <a:pt x="3870" y="7715"/>
                  </a:cubicBezTo>
                  <a:cubicBezTo>
                    <a:pt x="3697" y="7543"/>
                    <a:pt x="3487" y="7455"/>
                    <a:pt x="3254" y="7455"/>
                  </a:cubicBezTo>
                  <a:cubicBezTo>
                    <a:pt x="3070" y="7455"/>
                    <a:pt x="2872" y="7510"/>
                    <a:pt x="2667" y="7620"/>
                  </a:cubicBezTo>
                  <a:cubicBezTo>
                    <a:pt x="2655" y="7620"/>
                    <a:pt x="2631" y="7644"/>
                    <a:pt x="2596" y="7656"/>
                  </a:cubicBezTo>
                  <a:cubicBezTo>
                    <a:pt x="2101" y="7947"/>
                    <a:pt x="1689" y="8090"/>
                    <a:pt x="1363" y="8090"/>
                  </a:cubicBezTo>
                  <a:cubicBezTo>
                    <a:pt x="1062" y="8090"/>
                    <a:pt x="833" y="7968"/>
                    <a:pt x="679" y="7727"/>
                  </a:cubicBezTo>
                  <a:cubicBezTo>
                    <a:pt x="286" y="7108"/>
                    <a:pt x="560" y="2024"/>
                    <a:pt x="691" y="119"/>
                  </a:cubicBezTo>
                  <a:cubicBezTo>
                    <a:pt x="703" y="60"/>
                    <a:pt x="655" y="12"/>
                    <a:pt x="595" y="0"/>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2978050" y="2236075"/>
              <a:ext cx="792075" cy="262950"/>
            </a:xfrm>
            <a:custGeom>
              <a:avLst/>
              <a:gdLst/>
              <a:ahLst/>
              <a:cxnLst/>
              <a:rect l="l" t="t" r="r" b="b"/>
              <a:pathLst>
                <a:path w="31683" h="10518" extrusionOk="0">
                  <a:moveTo>
                    <a:pt x="12653" y="263"/>
                  </a:moveTo>
                  <a:cubicBezTo>
                    <a:pt x="12690" y="263"/>
                    <a:pt x="12727" y="263"/>
                    <a:pt x="12764" y="264"/>
                  </a:cubicBezTo>
                  <a:cubicBezTo>
                    <a:pt x="15419" y="336"/>
                    <a:pt x="17514" y="2550"/>
                    <a:pt x="17455" y="5205"/>
                  </a:cubicBezTo>
                  <a:cubicBezTo>
                    <a:pt x="17384" y="7816"/>
                    <a:pt x="15241" y="9886"/>
                    <a:pt x="12645" y="9886"/>
                  </a:cubicBezTo>
                  <a:cubicBezTo>
                    <a:pt x="12601" y="9886"/>
                    <a:pt x="12558" y="9886"/>
                    <a:pt x="12514" y="9884"/>
                  </a:cubicBezTo>
                  <a:cubicBezTo>
                    <a:pt x="9858" y="9825"/>
                    <a:pt x="7763" y="7610"/>
                    <a:pt x="7834" y="4955"/>
                  </a:cubicBezTo>
                  <a:cubicBezTo>
                    <a:pt x="7893" y="2337"/>
                    <a:pt x="10047" y="263"/>
                    <a:pt x="12653" y="263"/>
                  </a:cubicBezTo>
                  <a:close/>
                  <a:moveTo>
                    <a:pt x="26516" y="632"/>
                  </a:moveTo>
                  <a:cubicBezTo>
                    <a:pt x="26559" y="632"/>
                    <a:pt x="26603" y="632"/>
                    <a:pt x="26646" y="633"/>
                  </a:cubicBezTo>
                  <a:cubicBezTo>
                    <a:pt x="29301" y="693"/>
                    <a:pt x="31409" y="2907"/>
                    <a:pt x="31337" y="5562"/>
                  </a:cubicBezTo>
                  <a:cubicBezTo>
                    <a:pt x="31267" y="8174"/>
                    <a:pt x="29124" y="10255"/>
                    <a:pt x="26539" y="10255"/>
                  </a:cubicBezTo>
                  <a:cubicBezTo>
                    <a:pt x="26495" y="10255"/>
                    <a:pt x="26452" y="10255"/>
                    <a:pt x="26408" y="10254"/>
                  </a:cubicBezTo>
                  <a:cubicBezTo>
                    <a:pt x="23753" y="10182"/>
                    <a:pt x="21646" y="7968"/>
                    <a:pt x="21717" y="5312"/>
                  </a:cubicBezTo>
                  <a:cubicBezTo>
                    <a:pt x="21787" y="2713"/>
                    <a:pt x="23931" y="632"/>
                    <a:pt x="26516" y="632"/>
                  </a:cubicBezTo>
                  <a:close/>
                  <a:moveTo>
                    <a:pt x="12641" y="1"/>
                  </a:moveTo>
                  <a:cubicBezTo>
                    <a:pt x="9939" y="1"/>
                    <a:pt x="7713" y="2118"/>
                    <a:pt x="7572" y="4812"/>
                  </a:cubicBezTo>
                  <a:lnTo>
                    <a:pt x="1476" y="4681"/>
                  </a:lnTo>
                  <a:lnTo>
                    <a:pt x="1429" y="4681"/>
                  </a:lnTo>
                  <a:cubicBezTo>
                    <a:pt x="1369" y="4705"/>
                    <a:pt x="83" y="5181"/>
                    <a:pt x="12" y="6384"/>
                  </a:cubicBezTo>
                  <a:cubicBezTo>
                    <a:pt x="0" y="6455"/>
                    <a:pt x="60" y="6515"/>
                    <a:pt x="131" y="6527"/>
                  </a:cubicBezTo>
                  <a:lnTo>
                    <a:pt x="143" y="6527"/>
                  </a:lnTo>
                  <a:cubicBezTo>
                    <a:pt x="214" y="6527"/>
                    <a:pt x="274" y="6467"/>
                    <a:pt x="274" y="6396"/>
                  </a:cubicBezTo>
                  <a:cubicBezTo>
                    <a:pt x="333" y="5455"/>
                    <a:pt x="1334" y="5015"/>
                    <a:pt x="1500" y="4943"/>
                  </a:cubicBezTo>
                  <a:lnTo>
                    <a:pt x="7561" y="5086"/>
                  </a:lnTo>
                  <a:cubicBezTo>
                    <a:pt x="7561" y="7825"/>
                    <a:pt x="9751" y="10087"/>
                    <a:pt x="12502" y="10158"/>
                  </a:cubicBezTo>
                  <a:cubicBezTo>
                    <a:pt x="12546" y="10159"/>
                    <a:pt x="12590" y="10160"/>
                    <a:pt x="12634" y="10160"/>
                  </a:cubicBezTo>
                  <a:cubicBezTo>
                    <a:pt x="15384" y="10160"/>
                    <a:pt x="17646" y="7971"/>
                    <a:pt x="17717" y="5217"/>
                  </a:cubicBezTo>
                  <a:cubicBezTo>
                    <a:pt x="17728" y="5003"/>
                    <a:pt x="17717" y="4789"/>
                    <a:pt x="17693" y="4586"/>
                  </a:cubicBezTo>
                  <a:cubicBezTo>
                    <a:pt x="17916" y="4478"/>
                    <a:pt x="18647" y="4164"/>
                    <a:pt x="19564" y="4164"/>
                  </a:cubicBezTo>
                  <a:cubicBezTo>
                    <a:pt x="20161" y="4164"/>
                    <a:pt x="20836" y="4297"/>
                    <a:pt x="21503" y="4705"/>
                  </a:cubicBezTo>
                  <a:cubicBezTo>
                    <a:pt x="21479" y="4908"/>
                    <a:pt x="21455" y="5110"/>
                    <a:pt x="21443" y="5312"/>
                  </a:cubicBezTo>
                  <a:cubicBezTo>
                    <a:pt x="21372" y="8110"/>
                    <a:pt x="23598" y="10444"/>
                    <a:pt x="26396" y="10515"/>
                  </a:cubicBezTo>
                  <a:cubicBezTo>
                    <a:pt x="26447" y="10517"/>
                    <a:pt x="26498" y="10518"/>
                    <a:pt x="26548" y="10518"/>
                  </a:cubicBezTo>
                  <a:cubicBezTo>
                    <a:pt x="29279" y="10518"/>
                    <a:pt x="31541" y="8322"/>
                    <a:pt x="31611" y="5574"/>
                  </a:cubicBezTo>
                  <a:cubicBezTo>
                    <a:pt x="31683" y="2776"/>
                    <a:pt x="29456" y="431"/>
                    <a:pt x="26658" y="359"/>
                  </a:cubicBezTo>
                  <a:cubicBezTo>
                    <a:pt x="26617" y="358"/>
                    <a:pt x="26576" y="358"/>
                    <a:pt x="26534" y="358"/>
                  </a:cubicBezTo>
                  <a:cubicBezTo>
                    <a:pt x="24088" y="358"/>
                    <a:pt x="22030" y="2089"/>
                    <a:pt x="21550" y="4419"/>
                  </a:cubicBezTo>
                  <a:cubicBezTo>
                    <a:pt x="20863" y="4027"/>
                    <a:pt x="20170" y="3897"/>
                    <a:pt x="19555" y="3897"/>
                  </a:cubicBezTo>
                  <a:cubicBezTo>
                    <a:pt x="18680" y="3897"/>
                    <a:pt x="17965" y="4160"/>
                    <a:pt x="17657" y="4300"/>
                  </a:cubicBezTo>
                  <a:cubicBezTo>
                    <a:pt x="17288" y="1919"/>
                    <a:pt x="15264" y="62"/>
                    <a:pt x="12775" y="2"/>
                  </a:cubicBezTo>
                  <a:cubicBezTo>
                    <a:pt x="12731" y="1"/>
                    <a:pt x="12686" y="1"/>
                    <a:pt x="12641" y="1"/>
                  </a:cubicBezTo>
                  <a:close/>
                </a:path>
              </a:pathLst>
            </a:custGeom>
            <a:solidFill>
              <a:srgbClr val="453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3267950" y="2074600"/>
              <a:ext cx="362575" cy="26400"/>
            </a:xfrm>
            <a:custGeom>
              <a:avLst/>
              <a:gdLst/>
              <a:ahLst/>
              <a:cxnLst/>
              <a:rect l="l" t="t" r="r" b="b"/>
              <a:pathLst>
                <a:path w="14503" h="1056" extrusionOk="0">
                  <a:moveTo>
                    <a:pt x="6952" y="1"/>
                  </a:moveTo>
                  <a:cubicBezTo>
                    <a:pt x="4635" y="1"/>
                    <a:pt x="2317" y="257"/>
                    <a:pt x="60" y="770"/>
                  </a:cubicBezTo>
                  <a:cubicBezTo>
                    <a:pt x="25" y="770"/>
                    <a:pt x="1" y="806"/>
                    <a:pt x="13" y="853"/>
                  </a:cubicBezTo>
                  <a:cubicBezTo>
                    <a:pt x="22" y="883"/>
                    <a:pt x="48" y="904"/>
                    <a:pt x="77" y="904"/>
                  </a:cubicBezTo>
                  <a:cubicBezTo>
                    <a:pt x="83" y="904"/>
                    <a:pt x="90" y="903"/>
                    <a:pt x="96" y="901"/>
                  </a:cubicBezTo>
                  <a:cubicBezTo>
                    <a:pt x="2335" y="390"/>
                    <a:pt x="4634" y="136"/>
                    <a:pt x="6932" y="136"/>
                  </a:cubicBezTo>
                  <a:cubicBezTo>
                    <a:pt x="9450" y="136"/>
                    <a:pt x="11968" y="440"/>
                    <a:pt x="14407" y="1044"/>
                  </a:cubicBezTo>
                  <a:cubicBezTo>
                    <a:pt x="14419" y="1056"/>
                    <a:pt x="14419" y="1056"/>
                    <a:pt x="14431" y="1056"/>
                  </a:cubicBezTo>
                  <a:cubicBezTo>
                    <a:pt x="14455" y="1056"/>
                    <a:pt x="14491" y="1032"/>
                    <a:pt x="14491" y="996"/>
                  </a:cubicBezTo>
                  <a:cubicBezTo>
                    <a:pt x="14503" y="961"/>
                    <a:pt x="14479" y="925"/>
                    <a:pt x="14443" y="913"/>
                  </a:cubicBezTo>
                  <a:cubicBezTo>
                    <a:pt x="11998" y="305"/>
                    <a:pt x="9475" y="1"/>
                    <a:pt x="6952" y="1"/>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300400" y="1986125"/>
              <a:ext cx="297975" cy="38675"/>
            </a:xfrm>
            <a:custGeom>
              <a:avLst/>
              <a:gdLst/>
              <a:ahLst/>
              <a:cxnLst/>
              <a:rect l="l" t="t" r="r" b="b"/>
              <a:pathLst>
                <a:path w="11919" h="1547" extrusionOk="0">
                  <a:moveTo>
                    <a:pt x="4729" y="0"/>
                  </a:moveTo>
                  <a:cubicBezTo>
                    <a:pt x="3158" y="0"/>
                    <a:pt x="1586" y="198"/>
                    <a:pt x="60" y="594"/>
                  </a:cubicBezTo>
                  <a:cubicBezTo>
                    <a:pt x="12" y="594"/>
                    <a:pt x="1" y="630"/>
                    <a:pt x="1" y="678"/>
                  </a:cubicBezTo>
                  <a:cubicBezTo>
                    <a:pt x="12" y="713"/>
                    <a:pt x="48" y="725"/>
                    <a:pt x="84" y="725"/>
                  </a:cubicBezTo>
                  <a:cubicBezTo>
                    <a:pt x="1597" y="334"/>
                    <a:pt x="3155" y="140"/>
                    <a:pt x="4713" y="140"/>
                  </a:cubicBezTo>
                  <a:cubicBezTo>
                    <a:pt x="7139" y="140"/>
                    <a:pt x="9564" y="611"/>
                    <a:pt x="11812" y="1547"/>
                  </a:cubicBezTo>
                  <a:lnTo>
                    <a:pt x="11835" y="1547"/>
                  </a:lnTo>
                  <a:cubicBezTo>
                    <a:pt x="11859" y="1547"/>
                    <a:pt x="11895" y="1535"/>
                    <a:pt x="11895" y="1511"/>
                  </a:cubicBezTo>
                  <a:cubicBezTo>
                    <a:pt x="11919" y="1475"/>
                    <a:pt x="11895" y="1428"/>
                    <a:pt x="11859" y="1416"/>
                  </a:cubicBezTo>
                  <a:cubicBezTo>
                    <a:pt x="9601" y="475"/>
                    <a:pt x="7166" y="0"/>
                    <a:pt x="4729"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3028650" y="3559800"/>
              <a:ext cx="779875" cy="361075"/>
            </a:xfrm>
            <a:custGeom>
              <a:avLst/>
              <a:gdLst/>
              <a:ahLst/>
              <a:cxnLst/>
              <a:rect l="l" t="t" r="r" b="b"/>
              <a:pathLst>
                <a:path w="31195" h="14443" extrusionOk="0">
                  <a:moveTo>
                    <a:pt x="24" y="0"/>
                  </a:moveTo>
                  <a:cubicBezTo>
                    <a:pt x="12" y="346"/>
                    <a:pt x="12" y="691"/>
                    <a:pt x="0" y="1048"/>
                  </a:cubicBezTo>
                  <a:cubicBezTo>
                    <a:pt x="7727" y="9251"/>
                    <a:pt x="18800" y="14407"/>
                    <a:pt x="31111" y="14442"/>
                  </a:cubicBezTo>
                  <a:lnTo>
                    <a:pt x="31194" y="286"/>
                  </a:lnTo>
                  <a:lnTo>
                    <a:pt x="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3454000" y="3643725"/>
              <a:ext cx="5375" cy="216725"/>
            </a:xfrm>
            <a:custGeom>
              <a:avLst/>
              <a:gdLst/>
              <a:ahLst/>
              <a:cxnLst/>
              <a:rect l="l" t="t" r="r" b="b"/>
              <a:pathLst>
                <a:path w="215" h="8669" extrusionOk="0">
                  <a:moveTo>
                    <a:pt x="107" y="1"/>
                  </a:moveTo>
                  <a:cubicBezTo>
                    <a:pt x="48" y="1"/>
                    <a:pt x="0" y="60"/>
                    <a:pt x="0" y="120"/>
                  </a:cubicBezTo>
                  <a:lnTo>
                    <a:pt x="0" y="8549"/>
                  </a:lnTo>
                  <a:cubicBezTo>
                    <a:pt x="0" y="8621"/>
                    <a:pt x="48" y="8669"/>
                    <a:pt x="107" y="8669"/>
                  </a:cubicBezTo>
                  <a:cubicBezTo>
                    <a:pt x="167" y="8669"/>
                    <a:pt x="214" y="8621"/>
                    <a:pt x="214" y="8549"/>
                  </a:cubicBezTo>
                  <a:lnTo>
                    <a:pt x="214" y="120"/>
                  </a:lnTo>
                  <a:cubicBezTo>
                    <a:pt x="214" y="48"/>
                    <a:pt x="167"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3709975" y="3577650"/>
              <a:ext cx="84250" cy="248275"/>
            </a:xfrm>
            <a:custGeom>
              <a:avLst/>
              <a:gdLst/>
              <a:ahLst/>
              <a:cxnLst/>
              <a:rect l="l" t="t" r="r" b="b"/>
              <a:pathLst>
                <a:path w="3370" h="9931" extrusionOk="0">
                  <a:moveTo>
                    <a:pt x="489" y="1"/>
                  </a:moveTo>
                  <a:cubicBezTo>
                    <a:pt x="429" y="1"/>
                    <a:pt x="382" y="36"/>
                    <a:pt x="370" y="96"/>
                  </a:cubicBezTo>
                  <a:cubicBezTo>
                    <a:pt x="179" y="1656"/>
                    <a:pt x="1" y="3965"/>
                    <a:pt x="632" y="6109"/>
                  </a:cubicBezTo>
                  <a:cubicBezTo>
                    <a:pt x="1120" y="7775"/>
                    <a:pt x="2096" y="9157"/>
                    <a:pt x="3299" y="9930"/>
                  </a:cubicBezTo>
                  <a:cubicBezTo>
                    <a:pt x="3310" y="9859"/>
                    <a:pt x="3334" y="9788"/>
                    <a:pt x="3370" y="9716"/>
                  </a:cubicBezTo>
                  <a:cubicBezTo>
                    <a:pt x="2227" y="8966"/>
                    <a:pt x="1298" y="7644"/>
                    <a:pt x="822" y="6037"/>
                  </a:cubicBezTo>
                  <a:cubicBezTo>
                    <a:pt x="203" y="3942"/>
                    <a:pt x="382" y="1656"/>
                    <a:pt x="572" y="132"/>
                  </a:cubicBezTo>
                  <a:cubicBezTo>
                    <a:pt x="584" y="72"/>
                    <a:pt x="548" y="13"/>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3403400" y="3597600"/>
              <a:ext cx="55975" cy="252125"/>
            </a:xfrm>
            <a:custGeom>
              <a:avLst/>
              <a:gdLst/>
              <a:ahLst/>
              <a:cxnLst/>
              <a:rect l="l" t="t" r="r" b="b"/>
              <a:pathLst>
                <a:path w="2239" h="10085" extrusionOk="0">
                  <a:moveTo>
                    <a:pt x="95" y="0"/>
                  </a:moveTo>
                  <a:cubicBezTo>
                    <a:pt x="48" y="0"/>
                    <a:pt x="0" y="48"/>
                    <a:pt x="0" y="119"/>
                  </a:cubicBezTo>
                  <a:cubicBezTo>
                    <a:pt x="0" y="155"/>
                    <a:pt x="72" y="4108"/>
                    <a:pt x="393" y="7037"/>
                  </a:cubicBezTo>
                  <a:cubicBezTo>
                    <a:pt x="726" y="10049"/>
                    <a:pt x="2072" y="10085"/>
                    <a:pt x="2131" y="10085"/>
                  </a:cubicBezTo>
                  <a:cubicBezTo>
                    <a:pt x="2191" y="10085"/>
                    <a:pt x="2238" y="10025"/>
                    <a:pt x="2227" y="9966"/>
                  </a:cubicBezTo>
                  <a:cubicBezTo>
                    <a:pt x="2238" y="9906"/>
                    <a:pt x="2191" y="9859"/>
                    <a:pt x="2131" y="9859"/>
                  </a:cubicBezTo>
                  <a:cubicBezTo>
                    <a:pt x="2119" y="9859"/>
                    <a:pt x="905" y="9799"/>
                    <a:pt x="595" y="7001"/>
                  </a:cubicBezTo>
                  <a:cubicBezTo>
                    <a:pt x="274" y="4096"/>
                    <a:pt x="202" y="155"/>
                    <a:pt x="202" y="107"/>
                  </a:cubicBezTo>
                  <a:cubicBezTo>
                    <a:pt x="202" y="48"/>
                    <a:pt x="15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2563403" y="2775199"/>
              <a:ext cx="1284700" cy="987675"/>
            </a:xfrm>
            <a:custGeom>
              <a:avLst/>
              <a:gdLst/>
              <a:ahLst/>
              <a:cxnLst/>
              <a:rect l="l" t="t" r="r" b="b"/>
              <a:pathLst>
                <a:path w="51388" h="39507" extrusionOk="0">
                  <a:moveTo>
                    <a:pt x="27600" y="0"/>
                  </a:moveTo>
                  <a:cubicBezTo>
                    <a:pt x="25385" y="0"/>
                    <a:pt x="22007" y="782"/>
                    <a:pt x="18336" y="4447"/>
                  </a:cubicBezTo>
                  <a:cubicBezTo>
                    <a:pt x="16169" y="6613"/>
                    <a:pt x="13895" y="9781"/>
                    <a:pt x="11704" y="14376"/>
                  </a:cubicBezTo>
                  <a:cubicBezTo>
                    <a:pt x="11704" y="14376"/>
                    <a:pt x="10085" y="9173"/>
                    <a:pt x="7073" y="5637"/>
                  </a:cubicBezTo>
                  <a:cubicBezTo>
                    <a:pt x="4858" y="6280"/>
                    <a:pt x="2203" y="6899"/>
                    <a:pt x="143" y="8066"/>
                  </a:cubicBezTo>
                  <a:cubicBezTo>
                    <a:pt x="0" y="11257"/>
                    <a:pt x="2167" y="22163"/>
                    <a:pt x="5882" y="26866"/>
                  </a:cubicBezTo>
                  <a:cubicBezTo>
                    <a:pt x="8164" y="29764"/>
                    <a:pt x="10074" y="30825"/>
                    <a:pt x="11752" y="30825"/>
                  </a:cubicBezTo>
                  <a:cubicBezTo>
                    <a:pt x="13768" y="30825"/>
                    <a:pt x="15447" y="29291"/>
                    <a:pt x="17026" y="27568"/>
                  </a:cubicBezTo>
                  <a:lnTo>
                    <a:pt x="17026" y="27568"/>
                  </a:lnTo>
                  <a:cubicBezTo>
                    <a:pt x="16943" y="28485"/>
                    <a:pt x="16860" y="29426"/>
                    <a:pt x="16776" y="30402"/>
                  </a:cubicBezTo>
                  <a:cubicBezTo>
                    <a:pt x="19598" y="33807"/>
                    <a:pt x="22956" y="36784"/>
                    <a:pt x="26730" y="39177"/>
                  </a:cubicBezTo>
                  <a:cubicBezTo>
                    <a:pt x="29937" y="39356"/>
                    <a:pt x="33070" y="39507"/>
                    <a:pt x="33783" y="39507"/>
                  </a:cubicBezTo>
                  <a:cubicBezTo>
                    <a:pt x="33877" y="39507"/>
                    <a:pt x="33929" y="39504"/>
                    <a:pt x="33933" y="39498"/>
                  </a:cubicBezTo>
                  <a:cubicBezTo>
                    <a:pt x="33946" y="39485"/>
                    <a:pt x="34103" y="39481"/>
                    <a:pt x="34376" y="39481"/>
                  </a:cubicBezTo>
                  <a:cubicBezTo>
                    <a:pt x="34928" y="39481"/>
                    <a:pt x="35955" y="39499"/>
                    <a:pt x="37224" y="39499"/>
                  </a:cubicBezTo>
                  <a:cubicBezTo>
                    <a:pt x="41588" y="39499"/>
                    <a:pt x="48828" y="39287"/>
                    <a:pt x="49566" y="37403"/>
                  </a:cubicBezTo>
                  <a:cubicBezTo>
                    <a:pt x="49578" y="37367"/>
                    <a:pt x="51388" y="34986"/>
                    <a:pt x="50161" y="29890"/>
                  </a:cubicBezTo>
                  <a:cubicBezTo>
                    <a:pt x="50030" y="29366"/>
                    <a:pt x="50042" y="28819"/>
                    <a:pt x="49995" y="28295"/>
                  </a:cubicBezTo>
                  <a:lnTo>
                    <a:pt x="50983" y="4887"/>
                  </a:lnTo>
                  <a:cubicBezTo>
                    <a:pt x="49066" y="2482"/>
                    <a:pt x="46590" y="1589"/>
                    <a:pt x="41720" y="756"/>
                  </a:cubicBezTo>
                  <a:cubicBezTo>
                    <a:pt x="41720" y="756"/>
                    <a:pt x="36862" y="1851"/>
                    <a:pt x="35660" y="1922"/>
                  </a:cubicBezTo>
                  <a:lnTo>
                    <a:pt x="32207" y="1922"/>
                  </a:lnTo>
                  <a:cubicBezTo>
                    <a:pt x="32056" y="1941"/>
                    <a:pt x="31903" y="1949"/>
                    <a:pt x="31749" y="1949"/>
                  </a:cubicBezTo>
                  <a:cubicBezTo>
                    <a:pt x="31098" y="1949"/>
                    <a:pt x="30420" y="1796"/>
                    <a:pt x="29766" y="1565"/>
                  </a:cubicBezTo>
                  <a:cubicBezTo>
                    <a:pt x="30076" y="851"/>
                    <a:pt x="30254" y="434"/>
                    <a:pt x="30254" y="434"/>
                  </a:cubicBezTo>
                  <a:cubicBezTo>
                    <a:pt x="30254" y="434"/>
                    <a:pt x="29250" y="0"/>
                    <a:pt x="27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3325700" y="2875425"/>
              <a:ext cx="183075" cy="40275"/>
            </a:xfrm>
            <a:custGeom>
              <a:avLst/>
              <a:gdLst/>
              <a:ahLst/>
              <a:cxnLst/>
              <a:rect l="l" t="t" r="r" b="b"/>
              <a:pathLst>
                <a:path w="7323" h="1611" extrusionOk="0">
                  <a:moveTo>
                    <a:pt x="7162" y="0"/>
                  </a:moveTo>
                  <a:cubicBezTo>
                    <a:pt x="7143" y="0"/>
                    <a:pt x="7125" y="5"/>
                    <a:pt x="7109" y="15"/>
                  </a:cubicBezTo>
                  <a:cubicBezTo>
                    <a:pt x="5106" y="1038"/>
                    <a:pt x="3517" y="1321"/>
                    <a:pt x="2373" y="1321"/>
                  </a:cubicBezTo>
                  <a:cubicBezTo>
                    <a:pt x="974" y="1321"/>
                    <a:pt x="240" y="897"/>
                    <a:pt x="227" y="884"/>
                  </a:cubicBezTo>
                  <a:cubicBezTo>
                    <a:pt x="208" y="872"/>
                    <a:pt x="186" y="867"/>
                    <a:pt x="164" y="867"/>
                  </a:cubicBezTo>
                  <a:cubicBezTo>
                    <a:pt x="117" y="867"/>
                    <a:pt x="69" y="891"/>
                    <a:pt x="36" y="932"/>
                  </a:cubicBezTo>
                  <a:cubicBezTo>
                    <a:pt x="1" y="1003"/>
                    <a:pt x="24" y="1086"/>
                    <a:pt x="84" y="1122"/>
                  </a:cubicBezTo>
                  <a:cubicBezTo>
                    <a:pt x="143" y="1158"/>
                    <a:pt x="917" y="1610"/>
                    <a:pt x="2370" y="1610"/>
                  </a:cubicBezTo>
                  <a:cubicBezTo>
                    <a:pt x="3549" y="1610"/>
                    <a:pt x="5168" y="1313"/>
                    <a:pt x="7228" y="265"/>
                  </a:cubicBezTo>
                  <a:cubicBezTo>
                    <a:pt x="7299" y="229"/>
                    <a:pt x="7323" y="146"/>
                    <a:pt x="7287" y="74"/>
                  </a:cubicBezTo>
                  <a:cubicBezTo>
                    <a:pt x="7261" y="31"/>
                    <a:pt x="7210" y="0"/>
                    <a:pt x="7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3405475" y="2821300"/>
              <a:ext cx="10750" cy="944200"/>
            </a:xfrm>
            <a:custGeom>
              <a:avLst/>
              <a:gdLst/>
              <a:ahLst/>
              <a:cxnLst/>
              <a:rect l="l" t="t" r="r" b="b"/>
              <a:pathLst>
                <a:path w="430" h="37768" extrusionOk="0">
                  <a:moveTo>
                    <a:pt x="143" y="1"/>
                  </a:moveTo>
                  <a:cubicBezTo>
                    <a:pt x="60" y="1"/>
                    <a:pt x="0" y="60"/>
                    <a:pt x="0" y="144"/>
                  </a:cubicBezTo>
                  <a:lnTo>
                    <a:pt x="155" y="37636"/>
                  </a:lnTo>
                  <a:cubicBezTo>
                    <a:pt x="155" y="37708"/>
                    <a:pt x="215" y="37767"/>
                    <a:pt x="286" y="37767"/>
                  </a:cubicBezTo>
                  <a:cubicBezTo>
                    <a:pt x="370" y="37767"/>
                    <a:pt x="429" y="37708"/>
                    <a:pt x="429" y="37636"/>
                  </a:cubicBezTo>
                  <a:lnTo>
                    <a:pt x="274" y="144"/>
                  </a:lnTo>
                  <a:cubicBezTo>
                    <a:pt x="274" y="60"/>
                    <a:pt x="215" y="1"/>
                    <a:pt x="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3195925" y="2750175"/>
              <a:ext cx="218800" cy="184550"/>
            </a:xfrm>
            <a:custGeom>
              <a:avLst/>
              <a:gdLst/>
              <a:ahLst/>
              <a:cxnLst/>
              <a:rect l="l" t="t" r="r" b="b"/>
              <a:pathLst>
                <a:path w="8752" h="7382" extrusionOk="0">
                  <a:moveTo>
                    <a:pt x="2215" y="0"/>
                  </a:moveTo>
                  <a:cubicBezTo>
                    <a:pt x="2215" y="0"/>
                    <a:pt x="1227" y="1453"/>
                    <a:pt x="620" y="2810"/>
                  </a:cubicBezTo>
                  <a:cubicBezTo>
                    <a:pt x="0" y="4179"/>
                    <a:pt x="4477" y="6644"/>
                    <a:pt x="6525" y="7370"/>
                  </a:cubicBezTo>
                  <a:cubicBezTo>
                    <a:pt x="6555" y="7378"/>
                    <a:pt x="6586" y="7382"/>
                    <a:pt x="6616" y="7382"/>
                  </a:cubicBezTo>
                  <a:cubicBezTo>
                    <a:pt x="7661" y="7382"/>
                    <a:pt x="8752" y="2929"/>
                    <a:pt x="8752" y="2929"/>
                  </a:cubicBezTo>
                  <a:cubicBezTo>
                    <a:pt x="8752" y="2929"/>
                    <a:pt x="4739" y="1881"/>
                    <a:pt x="2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3409050" y="2749875"/>
              <a:ext cx="218500" cy="181900"/>
            </a:xfrm>
            <a:custGeom>
              <a:avLst/>
              <a:gdLst/>
              <a:ahLst/>
              <a:cxnLst/>
              <a:rect l="l" t="t" r="r" b="b"/>
              <a:pathLst>
                <a:path w="8740" h="7276" extrusionOk="0">
                  <a:moveTo>
                    <a:pt x="6584" y="0"/>
                  </a:moveTo>
                  <a:cubicBezTo>
                    <a:pt x="4287" y="2013"/>
                    <a:pt x="0" y="3001"/>
                    <a:pt x="0" y="3001"/>
                  </a:cubicBezTo>
                  <a:cubicBezTo>
                    <a:pt x="0" y="3001"/>
                    <a:pt x="1548" y="7275"/>
                    <a:pt x="2630" y="7275"/>
                  </a:cubicBezTo>
                  <a:cubicBezTo>
                    <a:pt x="2663" y="7275"/>
                    <a:pt x="2695" y="7271"/>
                    <a:pt x="2727" y="7263"/>
                  </a:cubicBezTo>
                  <a:cubicBezTo>
                    <a:pt x="4799" y="6537"/>
                    <a:pt x="8739" y="4275"/>
                    <a:pt x="8132" y="2906"/>
                  </a:cubicBezTo>
                  <a:cubicBezTo>
                    <a:pt x="7513" y="1548"/>
                    <a:pt x="6584" y="0"/>
                    <a:pt x="6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2563400" y="2879650"/>
              <a:ext cx="222375" cy="155700"/>
            </a:xfrm>
            <a:custGeom>
              <a:avLst/>
              <a:gdLst/>
              <a:ahLst/>
              <a:cxnLst/>
              <a:rect l="l" t="t" r="r" b="b"/>
              <a:pathLst>
                <a:path w="8895" h="6228" extrusionOk="0">
                  <a:moveTo>
                    <a:pt x="6930" y="1"/>
                  </a:moveTo>
                  <a:lnTo>
                    <a:pt x="1" y="2537"/>
                  </a:lnTo>
                  <a:lnTo>
                    <a:pt x="346" y="6227"/>
                  </a:lnTo>
                  <a:lnTo>
                    <a:pt x="8895" y="3811"/>
                  </a:lnTo>
                  <a:cubicBezTo>
                    <a:pt x="8895" y="3811"/>
                    <a:pt x="7740" y="691"/>
                    <a:pt x="6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3714150" y="3112975"/>
              <a:ext cx="103900" cy="372725"/>
            </a:xfrm>
            <a:custGeom>
              <a:avLst/>
              <a:gdLst/>
              <a:ahLst/>
              <a:cxnLst/>
              <a:rect l="l" t="t" r="r" b="b"/>
              <a:pathLst>
                <a:path w="4156" h="14909" extrusionOk="0">
                  <a:moveTo>
                    <a:pt x="150" y="0"/>
                  </a:moveTo>
                  <a:cubicBezTo>
                    <a:pt x="144" y="0"/>
                    <a:pt x="137" y="1"/>
                    <a:pt x="131" y="2"/>
                  </a:cubicBezTo>
                  <a:cubicBezTo>
                    <a:pt x="60" y="2"/>
                    <a:pt x="0" y="73"/>
                    <a:pt x="12" y="145"/>
                  </a:cubicBezTo>
                  <a:cubicBezTo>
                    <a:pt x="465" y="4610"/>
                    <a:pt x="3834" y="14718"/>
                    <a:pt x="3870" y="14813"/>
                  </a:cubicBezTo>
                  <a:cubicBezTo>
                    <a:pt x="3894" y="14873"/>
                    <a:pt x="3941" y="14909"/>
                    <a:pt x="4001" y="14909"/>
                  </a:cubicBezTo>
                  <a:cubicBezTo>
                    <a:pt x="4013" y="14909"/>
                    <a:pt x="4025" y="14909"/>
                    <a:pt x="4048" y="14897"/>
                  </a:cubicBezTo>
                  <a:cubicBezTo>
                    <a:pt x="4120" y="14873"/>
                    <a:pt x="4155" y="14801"/>
                    <a:pt x="4132" y="14730"/>
                  </a:cubicBezTo>
                  <a:cubicBezTo>
                    <a:pt x="4096" y="14623"/>
                    <a:pt x="738" y="4550"/>
                    <a:pt x="274" y="121"/>
                  </a:cubicBezTo>
                  <a:cubicBezTo>
                    <a:pt x="274" y="56"/>
                    <a:pt x="214" y="0"/>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2981600" y="2965550"/>
              <a:ext cx="90825" cy="493375"/>
            </a:xfrm>
            <a:custGeom>
              <a:avLst/>
              <a:gdLst/>
              <a:ahLst/>
              <a:cxnLst/>
              <a:rect l="l" t="t" r="r" b="b"/>
              <a:pathLst>
                <a:path w="3633" h="19735" extrusionOk="0">
                  <a:moveTo>
                    <a:pt x="3469" y="1"/>
                  </a:moveTo>
                  <a:cubicBezTo>
                    <a:pt x="3419" y="1"/>
                    <a:pt x="3371" y="28"/>
                    <a:pt x="3347" y="77"/>
                  </a:cubicBezTo>
                  <a:cubicBezTo>
                    <a:pt x="3347" y="101"/>
                    <a:pt x="2287" y="2232"/>
                    <a:pt x="1144" y="7268"/>
                  </a:cubicBezTo>
                  <a:cubicBezTo>
                    <a:pt x="1" y="12305"/>
                    <a:pt x="501" y="19532"/>
                    <a:pt x="513" y="19603"/>
                  </a:cubicBezTo>
                  <a:cubicBezTo>
                    <a:pt x="513" y="19675"/>
                    <a:pt x="572" y="19734"/>
                    <a:pt x="644" y="19734"/>
                  </a:cubicBezTo>
                  <a:lnTo>
                    <a:pt x="656" y="19734"/>
                  </a:lnTo>
                  <a:cubicBezTo>
                    <a:pt x="727" y="19722"/>
                    <a:pt x="787" y="19663"/>
                    <a:pt x="787" y="19579"/>
                  </a:cubicBezTo>
                  <a:cubicBezTo>
                    <a:pt x="775" y="19508"/>
                    <a:pt x="275" y="12328"/>
                    <a:pt x="1418" y="7328"/>
                  </a:cubicBezTo>
                  <a:cubicBezTo>
                    <a:pt x="2549" y="2327"/>
                    <a:pt x="3585" y="220"/>
                    <a:pt x="3597" y="208"/>
                  </a:cubicBezTo>
                  <a:cubicBezTo>
                    <a:pt x="3632" y="136"/>
                    <a:pt x="3609" y="53"/>
                    <a:pt x="3537" y="17"/>
                  </a:cubicBezTo>
                  <a:cubicBezTo>
                    <a:pt x="3515" y="6"/>
                    <a:pt x="3492" y="1"/>
                    <a:pt x="3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3260525" y="3283525"/>
              <a:ext cx="471200" cy="323925"/>
            </a:xfrm>
            <a:custGeom>
              <a:avLst/>
              <a:gdLst/>
              <a:ahLst/>
              <a:cxnLst/>
              <a:rect l="l" t="t" r="r" b="b"/>
              <a:pathLst>
                <a:path w="18848" h="12957" extrusionOk="0">
                  <a:moveTo>
                    <a:pt x="18692" y="1"/>
                  </a:moveTo>
                  <a:cubicBezTo>
                    <a:pt x="18648" y="1"/>
                    <a:pt x="18604" y="24"/>
                    <a:pt x="18574" y="62"/>
                  </a:cubicBezTo>
                  <a:cubicBezTo>
                    <a:pt x="16478" y="3324"/>
                    <a:pt x="12895" y="5241"/>
                    <a:pt x="9704" y="6777"/>
                  </a:cubicBezTo>
                  <a:cubicBezTo>
                    <a:pt x="9358" y="6944"/>
                    <a:pt x="9013" y="7110"/>
                    <a:pt x="8668" y="7265"/>
                  </a:cubicBezTo>
                  <a:cubicBezTo>
                    <a:pt x="5596" y="8730"/>
                    <a:pt x="2429" y="10254"/>
                    <a:pt x="48" y="12718"/>
                  </a:cubicBezTo>
                  <a:cubicBezTo>
                    <a:pt x="0" y="12778"/>
                    <a:pt x="0" y="12861"/>
                    <a:pt x="48" y="12909"/>
                  </a:cubicBezTo>
                  <a:cubicBezTo>
                    <a:pt x="72" y="12944"/>
                    <a:pt x="107" y="12956"/>
                    <a:pt x="143" y="12956"/>
                  </a:cubicBezTo>
                  <a:cubicBezTo>
                    <a:pt x="179" y="12956"/>
                    <a:pt x="214" y="12932"/>
                    <a:pt x="238" y="12909"/>
                  </a:cubicBezTo>
                  <a:cubicBezTo>
                    <a:pt x="2584" y="10480"/>
                    <a:pt x="5739" y="8968"/>
                    <a:pt x="8787" y="7515"/>
                  </a:cubicBezTo>
                  <a:cubicBezTo>
                    <a:pt x="9132" y="7348"/>
                    <a:pt x="9477" y="7194"/>
                    <a:pt x="9811" y="7027"/>
                  </a:cubicBezTo>
                  <a:cubicBezTo>
                    <a:pt x="13049" y="5467"/>
                    <a:pt x="16669" y="3527"/>
                    <a:pt x="18812" y="205"/>
                  </a:cubicBezTo>
                  <a:cubicBezTo>
                    <a:pt x="18848" y="145"/>
                    <a:pt x="18836" y="62"/>
                    <a:pt x="18764" y="26"/>
                  </a:cubicBezTo>
                  <a:cubicBezTo>
                    <a:pt x="18742" y="9"/>
                    <a:pt x="18717" y="1"/>
                    <a:pt x="18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3275100" y="3442175"/>
              <a:ext cx="427150" cy="237000"/>
            </a:xfrm>
            <a:custGeom>
              <a:avLst/>
              <a:gdLst/>
              <a:ahLst/>
              <a:cxnLst/>
              <a:rect l="l" t="t" r="r" b="b"/>
              <a:pathLst>
                <a:path w="17086" h="9480" extrusionOk="0">
                  <a:moveTo>
                    <a:pt x="16942" y="0"/>
                  </a:moveTo>
                  <a:cubicBezTo>
                    <a:pt x="16872" y="0"/>
                    <a:pt x="16822" y="45"/>
                    <a:pt x="16800" y="109"/>
                  </a:cubicBezTo>
                  <a:cubicBezTo>
                    <a:pt x="16729" y="574"/>
                    <a:pt x="16276" y="907"/>
                    <a:pt x="15872" y="1181"/>
                  </a:cubicBezTo>
                  <a:cubicBezTo>
                    <a:pt x="10966" y="4491"/>
                    <a:pt x="5668" y="7194"/>
                    <a:pt x="108" y="9218"/>
                  </a:cubicBezTo>
                  <a:cubicBezTo>
                    <a:pt x="36" y="9242"/>
                    <a:pt x="0" y="9325"/>
                    <a:pt x="24" y="9396"/>
                  </a:cubicBezTo>
                  <a:cubicBezTo>
                    <a:pt x="48" y="9444"/>
                    <a:pt x="96" y="9480"/>
                    <a:pt x="155" y="9480"/>
                  </a:cubicBezTo>
                  <a:lnTo>
                    <a:pt x="203" y="9480"/>
                  </a:lnTo>
                  <a:cubicBezTo>
                    <a:pt x="5775" y="7444"/>
                    <a:pt x="11097" y="4729"/>
                    <a:pt x="16026" y="1407"/>
                  </a:cubicBezTo>
                  <a:cubicBezTo>
                    <a:pt x="16479" y="1098"/>
                    <a:pt x="16979" y="729"/>
                    <a:pt x="17074" y="157"/>
                  </a:cubicBezTo>
                  <a:cubicBezTo>
                    <a:pt x="17086" y="86"/>
                    <a:pt x="17038" y="14"/>
                    <a:pt x="16967" y="2"/>
                  </a:cubicBezTo>
                  <a:cubicBezTo>
                    <a:pt x="16958" y="1"/>
                    <a:pt x="16950" y="0"/>
                    <a:pt x="16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3448925" y="2847500"/>
              <a:ext cx="15500" cy="909950"/>
            </a:xfrm>
            <a:custGeom>
              <a:avLst/>
              <a:gdLst/>
              <a:ahLst/>
              <a:cxnLst/>
              <a:rect l="l" t="t" r="r" b="b"/>
              <a:pathLst>
                <a:path w="620" h="36398" extrusionOk="0">
                  <a:moveTo>
                    <a:pt x="132" y="1"/>
                  </a:moveTo>
                  <a:cubicBezTo>
                    <a:pt x="60" y="1"/>
                    <a:pt x="1" y="60"/>
                    <a:pt x="1" y="132"/>
                  </a:cubicBezTo>
                  <a:lnTo>
                    <a:pt x="346" y="36255"/>
                  </a:lnTo>
                  <a:cubicBezTo>
                    <a:pt x="346" y="36338"/>
                    <a:pt x="406" y="36398"/>
                    <a:pt x="477" y="36398"/>
                  </a:cubicBezTo>
                  <a:cubicBezTo>
                    <a:pt x="560" y="36398"/>
                    <a:pt x="620" y="36338"/>
                    <a:pt x="620" y="36255"/>
                  </a:cubicBezTo>
                  <a:lnTo>
                    <a:pt x="263" y="132"/>
                  </a:lnTo>
                  <a:cubicBezTo>
                    <a:pt x="263" y="60"/>
                    <a:pt x="203" y="1"/>
                    <a:pt x="1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4533300" y="3303225"/>
              <a:ext cx="31875" cy="134550"/>
            </a:xfrm>
            <a:custGeom>
              <a:avLst/>
              <a:gdLst/>
              <a:ahLst/>
              <a:cxnLst/>
              <a:rect l="l" t="t" r="r" b="b"/>
              <a:pathLst>
                <a:path w="1275" h="5382" extrusionOk="0">
                  <a:moveTo>
                    <a:pt x="0" y="0"/>
                  </a:moveTo>
                  <a:lnTo>
                    <a:pt x="0" y="0"/>
                  </a:lnTo>
                  <a:cubicBezTo>
                    <a:pt x="226" y="1155"/>
                    <a:pt x="536" y="2762"/>
                    <a:pt x="1274" y="5382"/>
                  </a:cubicBezTo>
                  <a:lnTo>
                    <a:pt x="0"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110925" y="2736475"/>
              <a:ext cx="199150" cy="80400"/>
            </a:xfrm>
            <a:custGeom>
              <a:avLst/>
              <a:gdLst/>
              <a:ahLst/>
              <a:cxnLst/>
              <a:rect l="l" t="t" r="r" b="b"/>
              <a:pathLst>
                <a:path w="7966" h="3216" extrusionOk="0">
                  <a:moveTo>
                    <a:pt x="7966" y="1"/>
                  </a:moveTo>
                  <a:lnTo>
                    <a:pt x="155" y="394"/>
                  </a:lnTo>
                  <a:lnTo>
                    <a:pt x="0" y="3215"/>
                  </a:lnTo>
                  <a:cubicBezTo>
                    <a:pt x="2643" y="3049"/>
                    <a:pt x="5394" y="2977"/>
                    <a:pt x="7918" y="2441"/>
                  </a:cubicBezTo>
                  <a:lnTo>
                    <a:pt x="7966"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3993050" y="2797500"/>
              <a:ext cx="745650" cy="793850"/>
            </a:xfrm>
            <a:custGeom>
              <a:avLst/>
              <a:gdLst/>
              <a:ahLst/>
              <a:cxnLst/>
              <a:rect l="l" t="t" r="r" b="b"/>
              <a:pathLst>
                <a:path w="29826" h="31754" extrusionOk="0">
                  <a:moveTo>
                    <a:pt x="21063" y="17907"/>
                  </a:moveTo>
                  <a:lnTo>
                    <a:pt x="21063" y="17907"/>
                  </a:lnTo>
                  <a:cubicBezTo>
                    <a:pt x="21313" y="18586"/>
                    <a:pt x="21432" y="19253"/>
                    <a:pt x="21610" y="20229"/>
                  </a:cubicBezTo>
                  <a:lnTo>
                    <a:pt x="21063" y="17907"/>
                  </a:lnTo>
                  <a:close/>
                  <a:moveTo>
                    <a:pt x="12633" y="0"/>
                  </a:moveTo>
                  <a:cubicBezTo>
                    <a:pt x="10109" y="524"/>
                    <a:pt x="7358" y="596"/>
                    <a:pt x="4715" y="774"/>
                  </a:cubicBezTo>
                  <a:lnTo>
                    <a:pt x="4644" y="2048"/>
                  </a:lnTo>
                  <a:cubicBezTo>
                    <a:pt x="4644" y="2048"/>
                    <a:pt x="2655" y="2429"/>
                    <a:pt x="1727" y="2655"/>
                  </a:cubicBezTo>
                  <a:cubicBezTo>
                    <a:pt x="1751" y="6882"/>
                    <a:pt x="0" y="22884"/>
                    <a:pt x="489" y="27147"/>
                  </a:cubicBezTo>
                  <a:lnTo>
                    <a:pt x="13026" y="28325"/>
                  </a:lnTo>
                  <a:lnTo>
                    <a:pt x="22884" y="25611"/>
                  </a:lnTo>
                  <a:cubicBezTo>
                    <a:pt x="22146" y="22991"/>
                    <a:pt x="21836" y="21384"/>
                    <a:pt x="21610" y="20229"/>
                  </a:cubicBezTo>
                  <a:lnTo>
                    <a:pt x="21610" y="20229"/>
                  </a:lnTo>
                  <a:lnTo>
                    <a:pt x="22884" y="25611"/>
                  </a:lnTo>
                  <a:cubicBezTo>
                    <a:pt x="22947" y="25600"/>
                    <a:pt x="23009" y="25595"/>
                    <a:pt x="23070" y="25595"/>
                  </a:cubicBezTo>
                  <a:cubicBezTo>
                    <a:pt x="25144" y="25595"/>
                    <a:pt x="25618" y="31754"/>
                    <a:pt x="27631" y="31754"/>
                  </a:cubicBezTo>
                  <a:cubicBezTo>
                    <a:pt x="27702" y="31754"/>
                    <a:pt x="27774" y="31746"/>
                    <a:pt x="27849" y="31730"/>
                  </a:cubicBezTo>
                  <a:cubicBezTo>
                    <a:pt x="29492" y="29790"/>
                    <a:pt x="29826" y="21503"/>
                    <a:pt x="28992" y="19241"/>
                  </a:cubicBezTo>
                  <a:cubicBezTo>
                    <a:pt x="26456" y="9740"/>
                    <a:pt x="23837" y="6716"/>
                    <a:pt x="22456" y="5334"/>
                  </a:cubicBezTo>
                  <a:cubicBezTo>
                    <a:pt x="20396" y="3251"/>
                    <a:pt x="16002" y="2334"/>
                    <a:pt x="16002" y="2334"/>
                  </a:cubicBezTo>
                  <a:lnTo>
                    <a:pt x="12609" y="2048"/>
                  </a:lnTo>
                  <a:lnTo>
                    <a:pt x="12633" y="0"/>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3429575" y="2858500"/>
              <a:ext cx="682250" cy="694700"/>
            </a:xfrm>
            <a:custGeom>
              <a:avLst/>
              <a:gdLst/>
              <a:ahLst/>
              <a:cxnLst/>
              <a:rect l="l" t="t" r="r" b="b"/>
              <a:pathLst>
                <a:path w="27290" h="27788" extrusionOk="0">
                  <a:moveTo>
                    <a:pt x="25042" y="0"/>
                  </a:moveTo>
                  <a:cubicBezTo>
                    <a:pt x="25040" y="0"/>
                    <a:pt x="25040" y="1"/>
                    <a:pt x="25040" y="1"/>
                  </a:cubicBezTo>
                  <a:cubicBezTo>
                    <a:pt x="25040" y="1"/>
                    <a:pt x="19444" y="847"/>
                    <a:pt x="18265" y="8562"/>
                  </a:cubicBezTo>
                  <a:cubicBezTo>
                    <a:pt x="18003" y="13717"/>
                    <a:pt x="17348" y="17789"/>
                    <a:pt x="17348" y="17789"/>
                  </a:cubicBezTo>
                  <a:lnTo>
                    <a:pt x="9252" y="13408"/>
                  </a:lnTo>
                  <a:cubicBezTo>
                    <a:pt x="9252" y="13408"/>
                    <a:pt x="8538" y="8324"/>
                    <a:pt x="7573" y="8026"/>
                  </a:cubicBezTo>
                  <a:cubicBezTo>
                    <a:pt x="7509" y="8005"/>
                    <a:pt x="7451" y="7995"/>
                    <a:pt x="7400" y="7995"/>
                  </a:cubicBezTo>
                  <a:cubicBezTo>
                    <a:pt x="6684" y="7995"/>
                    <a:pt x="7109" y="9860"/>
                    <a:pt x="7109" y="9860"/>
                  </a:cubicBezTo>
                  <a:cubicBezTo>
                    <a:pt x="7109" y="9860"/>
                    <a:pt x="4914" y="6135"/>
                    <a:pt x="4121" y="6135"/>
                  </a:cubicBezTo>
                  <a:cubicBezTo>
                    <a:pt x="4071" y="6135"/>
                    <a:pt x="4027" y="6150"/>
                    <a:pt x="3989" y="6181"/>
                  </a:cubicBezTo>
                  <a:cubicBezTo>
                    <a:pt x="3358" y="6704"/>
                    <a:pt x="5323" y="9907"/>
                    <a:pt x="5323" y="9907"/>
                  </a:cubicBezTo>
                  <a:cubicBezTo>
                    <a:pt x="5323" y="9907"/>
                    <a:pt x="3052" y="7038"/>
                    <a:pt x="2087" y="7038"/>
                  </a:cubicBezTo>
                  <a:cubicBezTo>
                    <a:pt x="1963" y="7038"/>
                    <a:pt x="1860" y="7085"/>
                    <a:pt x="1787" y="7193"/>
                  </a:cubicBezTo>
                  <a:cubicBezTo>
                    <a:pt x="1430" y="7764"/>
                    <a:pt x="4204" y="10598"/>
                    <a:pt x="4204" y="10598"/>
                  </a:cubicBezTo>
                  <a:cubicBezTo>
                    <a:pt x="4204" y="10598"/>
                    <a:pt x="1780" y="8445"/>
                    <a:pt x="1000" y="8445"/>
                  </a:cubicBezTo>
                  <a:cubicBezTo>
                    <a:pt x="916" y="8445"/>
                    <a:pt x="851" y="8470"/>
                    <a:pt x="810" y="8526"/>
                  </a:cubicBezTo>
                  <a:cubicBezTo>
                    <a:pt x="394" y="9109"/>
                    <a:pt x="3370" y="11514"/>
                    <a:pt x="3370" y="11514"/>
                  </a:cubicBezTo>
                  <a:cubicBezTo>
                    <a:pt x="3370" y="11514"/>
                    <a:pt x="1488" y="10202"/>
                    <a:pt x="687" y="10202"/>
                  </a:cubicBezTo>
                  <a:cubicBezTo>
                    <a:pt x="547" y="10202"/>
                    <a:pt x="440" y="10242"/>
                    <a:pt x="382" y="10336"/>
                  </a:cubicBezTo>
                  <a:cubicBezTo>
                    <a:pt x="1" y="10967"/>
                    <a:pt x="3870" y="14432"/>
                    <a:pt x="5299" y="15277"/>
                  </a:cubicBezTo>
                  <a:cubicBezTo>
                    <a:pt x="5299" y="15277"/>
                    <a:pt x="13159" y="27788"/>
                    <a:pt x="19913" y="27788"/>
                  </a:cubicBezTo>
                  <a:cubicBezTo>
                    <a:pt x="20019" y="27788"/>
                    <a:pt x="20124" y="27785"/>
                    <a:pt x="20230" y="27778"/>
                  </a:cubicBezTo>
                  <a:cubicBezTo>
                    <a:pt x="26135" y="27421"/>
                    <a:pt x="25575" y="15420"/>
                    <a:pt x="25325" y="12229"/>
                  </a:cubicBezTo>
                  <a:lnTo>
                    <a:pt x="25325" y="12229"/>
                  </a:lnTo>
                  <a:lnTo>
                    <a:pt x="27266" y="12491"/>
                  </a:lnTo>
                  <a:cubicBezTo>
                    <a:pt x="26778" y="8228"/>
                    <a:pt x="27290" y="4716"/>
                    <a:pt x="27266" y="477"/>
                  </a:cubicBezTo>
                  <a:lnTo>
                    <a:pt x="27266" y="477"/>
                  </a:lnTo>
                  <a:cubicBezTo>
                    <a:pt x="27249" y="482"/>
                    <a:pt x="27227" y="484"/>
                    <a:pt x="27199" y="484"/>
                  </a:cubicBezTo>
                  <a:cubicBezTo>
                    <a:pt x="26768" y="484"/>
                    <a:pt x="25114" y="0"/>
                    <a:pt x="25042"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3590325" y="3199625"/>
              <a:ext cx="107775" cy="122950"/>
            </a:xfrm>
            <a:custGeom>
              <a:avLst/>
              <a:gdLst/>
              <a:ahLst/>
              <a:cxnLst/>
              <a:rect l="l" t="t" r="r" b="b"/>
              <a:pathLst>
                <a:path w="4311" h="4918" extrusionOk="0">
                  <a:moveTo>
                    <a:pt x="3263" y="1"/>
                  </a:moveTo>
                  <a:cubicBezTo>
                    <a:pt x="3263" y="1"/>
                    <a:pt x="726" y="1477"/>
                    <a:pt x="0" y="3311"/>
                  </a:cubicBezTo>
                  <a:cubicBezTo>
                    <a:pt x="0" y="3311"/>
                    <a:pt x="238" y="3942"/>
                    <a:pt x="738" y="4918"/>
                  </a:cubicBezTo>
                  <a:cubicBezTo>
                    <a:pt x="1762" y="3227"/>
                    <a:pt x="2965" y="1715"/>
                    <a:pt x="4310" y="346"/>
                  </a:cubicBezTo>
                  <a:cubicBezTo>
                    <a:pt x="3965" y="215"/>
                    <a:pt x="3608" y="96"/>
                    <a:pt x="3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3608775" y="2858525"/>
              <a:ext cx="446800" cy="719125"/>
            </a:xfrm>
            <a:custGeom>
              <a:avLst/>
              <a:gdLst/>
              <a:ahLst/>
              <a:cxnLst/>
              <a:rect l="l" t="t" r="r" b="b"/>
              <a:pathLst>
                <a:path w="17872" h="28765" extrusionOk="0">
                  <a:moveTo>
                    <a:pt x="17872" y="0"/>
                  </a:moveTo>
                  <a:cubicBezTo>
                    <a:pt x="17871" y="0"/>
                    <a:pt x="12883" y="548"/>
                    <a:pt x="10883" y="7846"/>
                  </a:cubicBezTo>
                  <a:cubicBezTo>
                    <a:pt x="10204" y="10311"/>
                    <a:pt x="9859" y="13538"/>
                    <a:pt x="10180" y="17788"/>
                  </a:cubicBezTo>
                  <a:cubicBezTo>
                    <a:pt x="10180" y="17788"/>
                    <a:pt x="7227" y="15300"/>
                    <a:pt x="3572" y="13990"/>
                  </a:cubicBezTo>
                  <a:cubicBezTo>
                    <a:pt x="2227" y="15359"/>
                    <a:pt x="1024" y="16871"/>
                    <a:pt x="0" y="18562"/>
                  </a:cubicBezTo>
                  <a:cubicBezTo>
                    <a:pt x="1227" y="20943"/>
                    <a:pt x="4001" y="25325"/>
                    <a:pt x="8632" y="27206"/>
                  </a:cubicBezTo>
                  <a:cubicBezTo>
                    <a:pt x="11230" y="28258"/>
                    <a:pt x="12884" y="28765"/>
                    <a:pt x="13983" y="28765"/>
                  </a:cubicBezTo>
                  <a:cubicBezTo>
                    <a:pt x="15646" y="28765"/>
                    <a:pt x="16041" y="27606"/>
                    <a:pt x="16514" y="25420"/>
                  </a:cubicBezTo>
                  <a:cubicBezTo>
                    <a:pt x="17312" y="21789"/>
                    <a:pt x="17872" y="0"/>
                    <a:pt x="17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3885600" y="3432400"/>
              <a:ext cx="756350" cy="485800"/>
            </a:xfrm>
            <a:custGeom>
              <a:avLst/>
              <a:gdLst/>
              <a:ahLst/>
              <a:cxnLst/>
              <a:rect l="l" t="t" r="r" b="b"/>
              <a:pathLst>
                <a:path w="30254" h="19432" extrusionOk="0">
                  <a:moveTo>
                    <a:pt x="27182" y="0"/>
                  </a:moveTo>
                  <a:cubicBezTo>
                    <a:pt x="22332" y="1362"/>
                    <a:pt x="17195" y="1770"/>
                    <a:pt x="12155" y="1770"/>
                  </a:cubicBezTo>
                  <a:cubicBezTo>
                    <a:pt x="9659" y="1770"/>
                    <a:pt x="7188" y="1670"/>
                    <a:pt x="4787" y="1536"/>
                  </a:cubicBezTo>
                  <a:cubicBezTo>
                    <a:pt x="4513" y="2358"/>
                    <a:pt x="1393" y="6632"/>
                    <a:pt x="0" y="19431"/>
                  </a:cubicBezTo>
                  <a:cubicBezTo>
                    <a:pt x="12264" y="18574"/>
                    <a:pt x="23086" y="12621"/>
                    <a:pt x="30254" y="3715"/>
                  </a:cubicBezTo>
                  <a:cubicBezTo>
                    <a:pt x="28742" y="1012"/>
                    <a:pt x="27361" y="286"/>
                    <a:pt x="27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3523350" y="3102100"/>
              <a:ext cx="72950" cy="79400"/>
            </a:xfrm>
            <a:custGeom>
              <a:avLst/>
              <a:gdLst/>
              <a:ahLst/>
              <a:cxnLst/>
              <a:rect l="l" t="t" r="r" b="b"/>
              <a:pathLst>
                <a:path w="2918" h="3176" extrusionOk="0">
                  <a:moveTo>
                    <a:pt x="2830" y="1"/>
                  </a:moveTo>
                  <a:cubicBezTo>
                    <a:pt x="2820" y="1"/>
                    <a:pt x="2809" y="3"/>
                    <a:pt x="2798" y="8"/>
                  </a:cubicBezTo>
                  <a:cubicBezTo>
                    <a:pt x="2774" y="20"/>
                    <a:pt x="0" y="925"/>
                    <a:pt x="96" y="3092"/>
                  </a:cubicBezTo>
                  <a:cubicBezTo>
                    <a:pt x="96" y="3140"/>
                    <a:pt x="131" y="3175"/>
                    <a:pt x="179" y="3175"/>
                  </a:cubicBezTo>
                  <a:lnTo>
                    <a:pt x="191" y="3175"/>
                  </a:lnTo>
                  <a:cubicBezTo>
                    <a:pt x="238" y="3164"/>
                    <a:pt x="274" y="3128"/>
                    <a:pt x="262" y="3080"/>
                  </a:cubicBezTo>
                  <a:cubicBezTo>
                    <a:pt x="179" y="1044"/>
                    <a:pt x="2822" y="175"/>
                    <a:pt x="2846" y="175"/>
                  </a:cubicBezTo>
                  <a:cubicBezTo>
                    <a:pt x="2894" y="151"/>
                    <a:pt x="2917" y="104"/>
                    <a:pt x="2905" y="56"/>
                  </a:cubicBezTo>
                  <a:cubicBezTo>
                    <a:pt x="2896" y="28"/>
                    <a:pt x="2866" y="1"/>
                    <a:pt x="28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3851075" y="3301075"/>
              <a:ext cx="14300" cy="165575"/>
            </a:xfrm>
            <a:custGeom>
              <a:avLst/>
              <a:gdLst/>
              <a:ahLst/>
              <a:cxnLst/>
              <a:rect l="l" t="t" r="r" b="b"/>
              <a:pathLst>
                <a:path w="572" h="6623" extrusionOk="0">
                  <a:moveTo>
                    <a:pt x="470" y="0"/>
                  </a:moveTo>
                  <a:cubicBezTo>
                    <a:pt x="432" y="0"/>
                    <a:pt x="403" y="33"/>
                    <a:pt x="393" y="74"/>
                  </a:cubicBezTo>
                  <a:cubicBezTo>
                    <a:pt x="393" y="122"/>
                    <a:pt x="0" y="3979"/>
                    <a:pt x="0" y="6539"/>
                  </a:cubicBezTo>
                  <a:cubicBezTo>
                    <a:pt x="0" y="6587"/>
                    <a:pt x="36" y="6623"/>
                    <a:pt x="83" y="6623"/>
                  </a:cubicBezTo>
                  <a:cubicBezTo>
                    <a:pt x="131" y="6623"/>
                    <a:pt x="179" y="6587"/>
                    <a:pt x="179" y="6539"/>
                  </a:cubicBezTo>
                  <a:cubicBezTo>
                    <a:pt x="179" y="3991"/>
                    <a:pt x="560" y="134"/>
                    <a:pt x="572" y="98"/>
                  </a:cubicBezTo>
                  <a:cubicBezTo>
                    <a:pt x="572" y="50"/>
                    <a:pt x="536" y="3"/>
                    <a:pt x="488" y="3"/>
                  </a:cubicBezTo>
                  <a:cubicBezTo>
                    <a:pt x="482" y="1"/>
                    <a:pt x="476" y="0"/>
                    <a:pt x="4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4160925" y="3425225"/>
              <a:ext cx="555500" cy="480000"/>
            </a:xfrm>
            <a:custGeom>
              <a:avLst/>
              <a:gdLst/>
              <a:ahLst/>
              <a:cxnLst/>
              <a:rect l="l" t="t" r="r" b="b"/>
              <a:pathLst>
                <a:path w="22220" h="19200" extrusionOk="0">
                  <a:moveTo>
                    <a:pt x="17763" y="1"/>
                  </a:moveTo>
                  <a:cubicBezTo>
                    <a:pt x="17247" y="1"/>
                    <a:pt x="16709" y="96"/>
                    <a:pt x="16169" y="287"/>
                  </a:cubicBezTo>
                  <a:cubicBezTo>
                    <a:pt x="11085" y="4752"/>
                    <a:pt x="5108" y="12075"/>
                    <a:pt x="5108" y="12075"/>
                  </a:cubicBezTo>
                  <a:cubicBezTo>
                    <a:pt x="5108" y="12075"/>
                    <a:pt x="1346" y="12408"/>
                    <a:pt x="953" y="13337"/>
                  </a:cubicBezTo>
                  <a:cubicBezTo>
                    <a:pt x="710" y="13912"/>
                    <a:pt x="1452" y="14021"/>
                    <a:pt x="2053" y="14021"/>
                  </a:cubicBezTo>
                  <a:cubicBezTo>
                    <a:pt x="2423" y="14021"/>
                    <a:pt x="2739" y="13980"/>
                    <a:pt x="2739" y="13980"/>
                  </a:cubicBezTo>
                  <a:lnTo>
                    <a:pt x="2739" y="13980"/>
                  </a:lnTo>
                  <a:cubicBezTo>
                    <a:pt x="2739" y="13980"/>
                    <a:pt x="0" y="15361"/>
                    <a:pt x="465" y="16051"/>
                  </a:cubicBezTo>
                  <a:cubicBezTo>
                    <a:pt x="677" y="16361"/>
                    <a:pt x="987" y="16445"/>
                    <a:pt x="1263" y="16445"/>
                  </a:cubicBezTo>
                  <a:cubicBezTo>
                    <a:pt x="1591" y="16445"/>
                    <a:pt x="1870" y="16325"/>
                    <a:pt x="1870" y="16325"/>
                  </a:cubicBezTo>
                  <a:lnTo>
                    <a:pt x="1870" y="16325"/>
                  </a:lnTo>
                  <a:cubicBezTo>
                    <a:pt x="1869" y="16325"/>
                    <a:pt x="751" y="16861"/>
                    <a:pt x="1632" y="17587"/>
                  </a:cubicBezTo>
                  <a:cubicBezTo>
                    <a:pt x="1778" y="17700"/>
                    <a:pt x="1912" y="17741"/>
                    <a:pt x="2029" y="17741"/>
                  </a:cubicBezTo>
                  <a:cubicBezTo>
                    <a:pt x="2259" y="17741"/>
                    <a:pt x="2425" y="17584"/>
                    <a:pt x="2492" y="17508"/>
                  </a:cubicBezTo>
                  <a:lnTo>
                    <a:pt x="2492" y="17508"/>
                  </a:lnTo>
                  <a:cubicBezTo>
                    <a:pt x="2384" y="17649"/>
                    <a:pt x="2072" y="18135"/>
                    <a:pt x="2525" y="18528"/>
                  </a:cubicBezTo>
                  <a:cubicBezTo>
                    <a:pt x="2661" y="18646"/>
                    <a:pt x="2795" y="18690"/>
                    <a:pt x="2918" y="18690"/>
                  </a:cubicBezTo>
                  <a:cubicBezTo>
                    <a:pt x="3261" y="18690"/>
                    <a:pt x="3523" y="18348"/>
                    <a:pt x="3547" y="18316"/>
                  </a:cubicBezTo>
                  <a:lnTo>
                    <a:pt x="3547" y="18316"/>
                  </a:lnTo>
                  <a:cubicBezTo>
                    <a:pt x="3524" y="18348"/>
                    <a:pt x="3290" y="18703"/>
                    <a:pt x="3846" y="19123"/>
                  </a:cubicBezTo>
                  <a:cubicBezTo>
                    <a:pt x="3913" y="19175"/>
                    <a:pt x="3999" y="19200"/>
                    <a:pt x="4101" y="19200"/>
                  </a:cubicBezTo>
                  <a:cubicBezTo>
                    <a:pt x="4881" y="19200"/>
                    <a:pt x="6583" y="17760"/>
                    <a:pt x="7847" y="16349"/>
                  </a:cubicBezTo>
                  <a:cubicBezTo>
                    <a:pt x="7847" y="16349"/>
                    <a:pt x="15443" y="10801"/>
                    <a:pt x="21134" y="6621"/>
                  </a:cubicBezTo>
                  <a:cubicBezTo>
                    <a:pt x="22220" y="2239"/>
                    <a:pt x="20262" y="1"/>
                    <a:pt x="17763"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4338325" y="2563525"/>
              <a:ext cx="306925" cy="234225"/>
            </a:xfrm>
            <a:custGeom>
              <a:avLst/>
              <a:gdLst/>
              <a:ahLst/>
              <a:cxnLst/>
              <a:rect l="l" t="t" r="r" b="b"/>
              <a:pathLst>
                <a:path w="12277" h="9369" extrusionOk="0">
                  <a:moveTo>
                    <a:pt x="9960" y="1"/>
                  </a:moveTo>
                  <a:cubicBezTo>
                    <a:pt x="9904" y="1"/>
                    <a:pt x="9846" y="5"/>
                    <a:pt x="9788" y="13"/>
                  </a:cubicBezTo>
                  <a:cubicBezTo>
                    <a:pt x="8061" y="263"/>
                    <a:pt x="1846" y="2787"/>
                    <a:pt x="2001" y="4049"/>
                  </a:cubicBezTo>
                  <a:cubicBezTo>
                    <a:pt x="2001" y="4049"/>
                    <a:pt x="1" y="7395"/>
                    <a:pt x="3156" y="8836"/>
                  </a:cubicBezTo>
                  <a:cubicBezTo>
                    <a:pt x="3960" y="9201"/>
                    <a:pt x="4859" y="9368"/>
                    <a:pt x="5764" y="9368"/>
                  </a:cubicBezTo>
                  <a:cubicBezTo>
                    <a:pt x="8420" y="9368"/>
                    <a:pt x="11124" y="7928"/>
                    <a:pt x="11621" y="5859"/>
                  </a:cubicBezTo>
                  <a:cubicBezTo>
                    <a:pt x="12277" y="3180"/>
                    <a:pt x="11555" y="1"/>
                    <a:pt x="996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804025" y="2127175"/>
              <a:ext cx="884375" cy="637700"/>
            </a:xfrm>
            <a:custGeom>
              <a:avLst/>
              <a:gdLst/>
              <a:ahLst/>
              <a:cxnLst/>
              <a:rect l="l" t="t" r="r" b="b"/>
              <a:pathLst>
                <a:path w="35375" h="25508" extrusionOk="0">
                  <a:moveTo>
                    <a:pt x="15652" y="0"/>
                  </a:moveTo>
                  <a:cubicBezTo>
                    <a:pt x="10636" y="0"/>
                    <a:pt x="5915" y="603"/>
                    <a:pt x="3418" y="2001"/>
                  </a:cubicBezTo>
                  <a:cubicBezTo>
                    <a:pt x="3418" y="2001"/>
                    <a:pt x="1823" y="6692"/>
                    <a:pt x="906" y="9954"/>
                  </a:cubicBezTo>
                  <a:cubicBezTo>
                    <a:pt x="1" y="13216"/>
                    <a:pt x="4871" y="20241"/>
                    <a:pt x="6573" y="21551"/>
                  </a:cubicBezTo>
                  <a:cubicBezTo>
                    <a:pt x="7852" y="22536"/>
                    <a:pt x="14264" y="25507"/>
                    <a:pt x="20647" y="25507"/>
                  </a:cubicBezTo>
                  <a:cubicBezTo>
                    <a:pt x="26681" y="25507"/>
                    <a:pt x="32689" y="22853"/>
                    <a:pt x="34315" y="13359"/>
                  </a:cubicBezTo>
                  <a:cubicBezTo>
                    <a:pt x="34886" y="9966"/>
                    <a:pt x="35374" y="8109"/>
                    <a:pt x="34339" y="4311"/>
                  </a:cubicBezTo>
                  <a:cubicBezTo>
                    <a:pt x="33648" y="1757"/>
                    <a:pt x="24219" y="0"/>
                    <a:pt x="1565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4449650" y="2492225"/>
              <a:ext cx="162475" cy="183900"/>
            </a:xfrm>
            <a:custGeom>
              <a:avLst/>
              <a:gdLst/>
              <a:ahLst/>
              <a:cxnLst/>
              <a:rect l="l" t="t" r="r" b="b"/>
              <a:pathLst>
                <a:path w="6499" h="7356" extrusionOk="0">
                  <a:moveTo>
                    <a:pt x="3218" y="1"/>
                  </a:moveTo>
                  <a:cubicBezTo>
                    <a:pt x="2413" y="1"/>
                    <a:pt x="1775" y="186"/>
                    <a:pt x="1775" y="186"/>
                  </a:cubicBezTo>
                  <a:lnTo>
                    <a:pt x="1" y="5151"/>
                  </a:lnTo>
                  <a:cubicBezTo>
                    <a:pt x="615" y="6563"/>
                    <a:pt x="1982" y="7356"/>
                    <a:pt x="3300" y="7356"/>
                  </a:cubicBezTo>
                  <a:cubicBezTo>
                    <a:pt x="4892" y="7356"/>
                    <a:pt x="6415" y="6199"/>
                    <a:pt x="6454" y="3579"/>
                  </a:cubicBezTo>
                  <a:cubicBezTo>
                    <a:pt x="6499" y="555"/>
                    <a:pt x="4609" y="1"/>
                    <a:pt x="3218"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882025" y="2039600"/>
              <a:ext cx="706350" cy="744300"/>
            </a:xfrm>
            <a:custGeom>
              <a:avLst/>
              <a:gdLst/>
              <a:ahLst/>
              <a:cxnLst/>
              <a:rect l="l" t="t" r="r" b="b"/>
              <a:pathLst>
                <a:path w="28254" h="29772" extrusionOk="0">
                  <a:moveTo>
                    <a:pt x="10818" y="0"/>
                  </a:moveTo>
                  <a:cubicBezTo>
                    <a:pt x="6538" y="0"/>
                    <a:pt x="2997" y="1488"/>
                    <a:pt x="1429" y="5480"/>
                  </a:cubicBezTo>
                  <a:cubicBezTo>
                    <a:pt x="1429" y="5480"/>
                    <a:pt x="798" y="11088"/>
                    <a:pt x="358" y="17743"/>
                  </a:cubicBezTo>
                  <a:cubicBezTo>
                    <a:pt x="0" y="23137"/>
                    <a:pt x="2465" y="28590"/>
                    <a:pt x="10514" y="29554"/>
                  </a:cubicBezTo>
                  <a:cubicBezTo>
                    <a:pt x="11694" y="29696"/>
                    <a:pt x="12798" y="29771"/>
                    <a:pt x="13831" y="29771"/>
                  </a:cubicBezTo>
                  <a:cubicBezTo>
                    <a:pt x="20002" y="29771"/>
                    <a:pt x="23612" y="27079"/>
                    <a:pt x="25754" y="19756"/>
                  </a:cubicBezTo>
                  <a:cubicBezTo>
                    <a:pt x="28254" y="11207"/>
                    <a:pt x="27361" y="4016"/>
                    <a:pt x="19622" y="1563"/>
                  </a:cubicBezTo>
                  <a:cubicBezTo>
                    <a:pt x="16601" y="610"/>
                    <a:pt x="13558" y="0"/>
                    <a:pt x="10818"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4137700" y="2552700"/>
              <a:ext cx="76825" cy="34375"/>
            </a:xfrm>
            <a:custGeom>
              <a:avLst/>
              <a:gdLst/>
              <a:ahLst/>
              <a:cxnLst/>
              <a:rect l="l" t="t" r="r" b="b"/>
              <a:pathLst>
                <a:path w="3073" h="1375" extrusionOk="0">
                  <a:moveTo>
                    <a:pt x="2955" y="0"/>
                  </a:moveTo>
                  <a:cubicBezTo>
                    <a:pt x="2918" y="0"/>
                    <a:pt x="2886" y="21"/>
                    <a:pt x="2870" y="53"/>
                  </a:cubicBezTo>
                  <a:cubicBezTo>
                    <a:pt x="2370" y="959"/>
                    <a:pt x="1671" y="1180"/>
                    <a:pt x="1108" y="1180"/>
                  </a:cubicBezTo>
                  <a:cubicBezTo>
                    <a:pt x="598" y="1180"/>
                    <a:pt x="201" y="999"/>
                    <a:pt x="167" y="982"/>
                  </a:cubicBezTo>
                  <a:cubicBezTo>
                    <a:pt x="149" y="974"/>
                    <a:pt x="130" y="970"/>
                    <a:pt x="112" y="970"/>
                  </a:cubicBezTo>
                  <a:cubicBezTo>
                    <a:pt x="74" y="970"/>
                    <a:pt x="41" y="989"/>
                    <a:pt x="25" y="1029"/>
                  </a:cubicBezTo>
                  <a:cubicBezTo>
                    <a:pt x="1" y="1077"/>
                    <a:pt x="25" y="1137"/>
                    <a:pt x="72" y="1160"/>
                  </a:cubicBezTo>
                  <a:cubicBezTo>
                    <a:pt x="84" y="1172"/>
                    <a:pt x="525" y="1375"/>
                    <a:pt x="1108" y="1375"/>
                  </a:cubicBezTo>
                  <a:cubicBezTo>
                    <a:pt x="1727" y="1375"/>
                    <a:pt x="2501" y="1137"/>
                    <a:pt x="3049" y="148"/>
                  </a:cubicBezTo>
                  <a:cubicBezTo>
                    <a:pt x="3073" y="101"/>
                    <a:pt x="3061" y="41"/>
                    <a:pt x="3013" y="17"/>
                  </a:cubicBezTo>
                  <a:cubicBezTo>
                    <a:pt x="2993" y="5"/>
                    <a:pt x="2973" y="0"/>
                    <a:pt x="2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4149025" y="2144150"/>
              <a:ext cx="1500" cy="1800"/>
            </a:xfrm>
            <a:custGeom>
              <a:avLst/>
              <a:gdLst/>
              <a:ahLst/>
              <a:cxnLst/>
              <a:rect l="l" t="t" r="r" b="b"/>
              <a:pathLst>
                <a:path w="60" h="72" extrusionOk="0">
                  <a:moveTo>
                    <a:pt x="0" y="72"/>
                  </a:moveTo>
                  <a:cubicBezTo>
                    <a:pt x="36" y="24"/>
                    <a:pt x="60" y="0"/>
                    <a:pt x="60" y="0"/>
                  </a:cubicBezTo>
                  <a:cubicBezTo>
                    <a:pt x="60" y="0"/>
                    <a:pt x="36" y="24"/>
                    <a:pt x="0" y="72"/>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4302300" y="2313800"/>
              <a:ext cx="146175" cy="108325"/>
            </a:xfrm>
            <a:custGeom>
              <a:avLst/>
              <a:gdLst/>
              <a:ahLst/>
              <a:cxnLst/>
              <a:rect l="l" t="t" r="r" b="b"/>
              <a:pathLst>
                <a:path w="5847" h="4333" extrusionOk="0">
                  <a:moveTo>
                    <a:pt x="1284" y="1"/>
                  </a:moveTo>
                  <a:cubicBezTo>
                    <a:pt x="839" y="1"/>
                    <a:pt x="568" y="239"/>
                    <a:pt x="382" y="572"/>
                  </a:cubicBezTo>
                  <a:cubicBezTo>
                    <a:pt x="1" y="1239"/>
                    <a:pt x="441" y="2311"/>
                    <a:pt x="1656" y="3204"/>
                  </a:cubicBezTo>
                  <a:cubicBezTo>
                    <a:pt x="2626" y="3919"/>
                    <a:pt x="3390" y="4332"/>
                    <a:pt x="3974" y="4332"/>
                  </a:cubicBezTo>
                  <a:cubicBezTo>
                    <a:pt x="4264" y="4332"/>
                    <a:pt x="4510" y="4231"/>
                    <a:pt x="4716" y="4013"/>
                  </a:cubicBezTo>
                  <a:cubicBezTo>
                    <a:pt x="4716" y="4013"/>
                    <a:pt x="5847" y="2870"/>
                    <a:pt x="3728" y="1227"/>
                  </a:cubicBezTo>
                  <a:cubicBezTo>
                    <a:pt x="2575" y="332"/>
                    <a:pt x="1808" y="1"/>
                    <a:pt x="128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946600" y="2278575"/>
              <a:ext cx="151850" cy="84950"/>
            </a:xfrm>
            <a:custGeom>
              <a:avLst/>
              <a:gdLst/>
              <a:ahLst/>
              <a:cxnLst/>
              <a:rect l="l" t="t" r="r" b="b"/>
              <a:pathLst>
                <a:path w="6074" h="3398" extrusionOk="0">
                  <a:moveTo>
                    <a:pt x="4663" y="0"/>
                  </a:moveTo>
                  <a:cubicBezTo>
                    <a:pt x="4165" y="0"/>
                    <a:pt x="3483" y="134"/>
                    <a:pt x="2549" y="457"/>
                  </a:cubicBezTo>
                  <a:cubicBezTo>
                    <a:pt x="1" y="1338"/>
                    <a:pt x="715" y="2779"/>
                    <a:pt x="715" y="2779"/>
                  </a:cubicBezTo>
                  <a:cubicBezTo>
                    <a:pt x="911" y="3209"/>
                    <a:pt x="1302" y="3397"/>
                    <a:pt x="1884" y="3397"/>
                  </a:cubicBezTo>
                  <a:cubicBezTo>
                    <a:pt x="2398" y="3397"/>
                    <a:pt x="3061" y="3250"/>
                    <a:pt x="3871" y="2993"/>
                  </a:cubicBezTo>
                  <a:cubicBezTo>
                    <a:pt x="5311" y="2529"/>
                    <a:pt x="6073" y="1672"/>
                    <a:pt x="5930" y="922"/>
                  </a:cubicBezTo>
                  <a:cubicBezTo>
                    <a:pt x="5832" y="401"/>
                    <a:pt x="5524" y="0"/>
                    <a:pt x="4663" y="0"/>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4464525" y="2527025"/>
              <a:ext cx="129225" cy="100250"/>
            </a:xfrm>
            <a:custGeom>
              <a:avLst/>
              <a:gdLst/>
              <a:ahLst/>
              <a:cxnLst/>
              <a:rect l="l" t="t" r="r" b="b"/>
              <a:pathLst>
                <a:path w="5169" h="4010" extrusionOk="0">
                  <a:moveTo>
                    <a:pt x="3077" y="1"/>
                  </a:moveTo>
                  <a:cubicBezTo>
                    <a:pt x="2668" y="1"/>
                    <a:pt x="2242" y="125"/>
                    <a:pt x="1811" y="378"/>
                  </a:cubicBezTo>
                  <a:cubicBezTo>
                    <a:pt x="1" y="1413"/>
                    <a:pt x="930" y="3926"/>
                    <a:pt x="941" y="3950"/>
                  </a:cubicBezTo>
                  <a:cubicBezTo>
                    <a:pt x="953" y="3985"/>
                    <a:pt x="989" y="4009"/>
                    <a:pt x="1025" y="4009"/>
                  </a:cubicBezTo>
                  <a:lnTo>
                    <a:pt x="1061" y="4009"/>
                  </a:lnTo>
                  <a:cubicBezTo>
                    <a:pt x="1108" y="3985"/>
                    <a:pt x="1132" y="3926"/>
                    <a:pt x="1120" y="3878"/>
                  </a:cubicBezTo>
                  <a:cubicBezTo>
                    <a:pt x="1108" y="3854"/>
                    <a:pt x="239" y="1497"/>
                    <a:pt x="1906" y="544"/>
                  </a:cubicBezTo>
                  <a:cubicBezTo>
                    <a:pt x="2314" y="311"/>
                    <a:pt x="2711" y="194"/>
                    <a:pt x="3092" y="194"/>
                  </a:cubicBezTo>
                  <a:cubicBezTo>
                    <a:pt x="3255" y="194"/>
                    <a:pt x="3416" y="216"/>
                    <a:pt x="3573" y="259"/>
                  </a:cubicBezTo>
                  <a:cubicBezTo>
                    <a:pt x="4478" y="521"/>
                    <a:pt x="4978" y="1437"/>
                    <a:pt x="4978" y="1437"/>
                  </a:cubicBezTo>
                  <a:cubicBezTo>
                    <a:pt x="4995" y="1472"/>
                    <a:pt x="5032" y="1494"/>
                    <a:pt x="5069" y="1494"/>
                  </a:cubicBezTo>
                  <a:cubicBezTo>
                    <a:pt x="5082" y="1494"/>
                    <a:pt x="5096" y="1491"/>
                    <a:pt x="5109" y="1485"/>
                  </a:cubicBezTo>
                  <a:cubicBezTo>
                    <a:pt x="5156" y="1461"/>
                    <a:pt x="5168" y="1402"/>
                    <a:pt x="5144" y="1354"/>
                  </a:cubicBezTo>
                  <a:cubicBezTo>
                    <a:pt x="5132" y="1306"/>
                    <a:pt x="4620" y="366"/>
                    <a:pt x="3632" y="80"/>
                  </a:cubicBezTo>
                  <a:cubicBezTo>
                    <a:pt x="3452" y="27"/>
                    <a:pt x="3266" y="1"/>
                    <a:pt x="3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4482400" y="2564450"/>
              <a:ext cx="72350" cy="19950"/>
            </a:xfrm>
            <a:custGeom>
              <a:avLst/>
              <a:gdLst/>
              <a:ahLst/>
              <a:cxnLst/>
              <a:rect l="l" t="t" r="r" b="b"/>
              <a:pathLst>
                <a:path w="2894" h="798" extrusionOk="0">
                  <a:moveTo>
                    <a:pt x="1216" y="0"/>
                  </a:moveTo>
                  <a:cubicBezTo>
                    <a:pt x="835" y="0"/>
                    <a:pt x="430" y="117"/>
                    <a:pt x="48" y="452"/>
                  </a:cubicBezTo>
                  <a:cubicBezTo>
                    <a:pt x="0" y="488"/>
                    <a:pt x="0" y="548"/>
                    <a:pt x="36" y="595"/>
                  </a:cubicBezTo>
                  <a:cubicBezTo>
                    <a:pt x="56" y="615"/>
                    <a:pt x="82" y="624"/>
                    <a:pt x="109" y="624"/>
                  </a:cubicBezTo>
                  <a:cubicBezTo>
                    <a:pt x="130" y="624"/>
                    <a:pt x="151" y="618"/>
                    <a:pt x="167" y="607"/>
                  </a:cubicBezTo>
                  <a:cubicBezTo>
                    <a:pt x="510" y="303"/>
                    <a:pt x="877" y="197"/>
                    <a:pt x="1223" y="197"/>
                  </a:cubicBezTo>
                  <a:cubicBezTo>
                    <a:pt x="2028" y="197"/>
                    <a:pt x="2718" y="774"/>
                    <a:pt x="2727" y="774"/>
                  </a:cubicBezTo>
                  <a:cubicBezTo>
                    <a:pt x="2739" y="798"/>
                    <a:pt x="2762" y="798"/>
                    <a:pt x="2774" y="798"/>
                  </a:cubicBezTo>
                  <a:cubicBezTo>
                    <a:pt x="2810" y="798"/>
                    <a:pt x="2834" y="798"/>
                    <a:pt x="2858" y="774"/>
                  </a:cubicBezTo>
                  <a:cubicBezTo>
                    <a:pt x="2893" y="726"/>
                    <a:pt x="2882" y="667"/>
                    <a:pt x="2846" y="631"/>
                  </a:cubicBezTo>
                  <a:cubicBezTo>
                    <a:pt x="2838" y="623"/>
                    <a:pt x="2094" y="0"/>
                    <a:pt x="1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116275" y="2284925"/>
              <a:ext cx="100925" cy="242025"/>
            </a:xfrm>
            <a:custGeom>
              <a:avLst/>
              <a:gdLst/>
              <a:ahLst/>
              <a:cxnLst/>
              <a:rect l="l" t="t" r="r" b="b"/>
              <a:pathLst>
                <a:path w="4037" h="9681" extrusionOk="0">
                  <a:moveTo>
                    <a:pt x="3918" y="1"/>
                  </a:moveTo>
                  <a:cubicBezTo>
                    <a:pt x="3870" y="1"/>
                    <a:pt x="3822" y="37"/>
                    <a:pt x="3822" y="96"/>
                  </a:cubicBezTo>
                  <a:cubicBezTo>
                    <a:pt x="3834" y="1775"/>
                    <a:pt x="3775" y="6240"/>
                    <a:pt x="3394" y="6764"/>
                  </a:cubicBezTo>
                  <a:cubicBezTo>
                    <a:pt x="3258" y="6952"/>
                    <a:pt x="3074" y="7046"/>
                    <a:pt x="2842" y="7046"/>
                  </a:cubicBezTo>
                  <a:cubicBezTo>
                    <a:pt x="2545" y="7046"/>
                    <a:pt x="2169" y="6892"/>
                    <a:pt x="1715" y="6585"/>
                  </a:cubicBezTo>
                  <a:cubicBezTo>
                    <a:pt x="1691" y="6573"/>
                    <a:pt x="1679" y="6561"/>
                    <a:pt x="1667" y="6549"/>
                  </a:cubicBezTo>
                  <a:cubicBezTo>
                    <a:pt x="1467" y="6432"/>
                    <a:pt x="1276" y="6372"/>
                    <a:pt x="1098" y="6372"/>
                  </a:cubicBezTo>
                  <a:cubicBezTo>
                    <a:pt x="915" y="6372"/>
                    <a:pt x="746" y="6435"/>
                    <a:pt x="596" y="6561"/>
                  </a:cubicBezTo>
                  <a:cubicBezTo>
                    <a:pt x="155" y="6942"/>
                    <a:pt x="1" y="7835"/>
                    <a:pt x="262" y="8466"/>
                  </a:cubicBezTo>
                  <a:cubicBezTo>
                    <a:pt x="584" y="9228"/>
                    <a:pt x="1358" y="9657"/>
                    <a:pt x="1382" y="9669"/>
                  </a:cubicBezTo>
                  <a:cubicBezTo>
                    <a:pt x="1394" y="9681"/>
                    <a:pt x="1417" y="9681"/>
                    <a:pt x="1429" y="9681"/>
                  </a:cubicBezTo>
                  <a:cubicBezTo>
                    <a:pt x="1465" y="9681"/>
                    <a:pt x="1501" y="9669"/>
                    <a:pt x="1513" y="9633"/>
                  </a:cubicBezTo>
                  <a:cubicBezTo>
                    <a:pt x="1536" y="9585"/>
                    <a:pt x="1525" y="9526"/>
                    <a:pt x="1477" y="9502"/>
                  </a:cubicBezTo>
                  <a:cubicBezTo>
                    <a:pt x="1465" y="9502"/>
                    <a:pt x="727" y="9097"/>
                    <a:pt x="441" y="8383"/>
                  </a:cubicBezTo>
                  <a:cubicBezTo>
                    <a:pt x="203" y="7835"/>
                    <a:pt x="346" y="7037"/>
                    <a:pt x="727" y="6704"/>
                  </a:cubicBezTo>
                  <a:cubicBezTo>
                    <a:pt x="838" y="6610"/>
                    <a:pt x="964" y="6563"/>
                    <a:pt x="1101" y="6563"/>
                  </a:cubicBezTo>
                  <a:cubicBezTo>
                    <a:pt x="1243" y="6563"/>
                    <a:pt x="1397" y="6613"/>
                    <a:pt x="1560" y="6716"/>
                  </a:cubicBezTo>
                  <a:cubicBezTo>
                    <a:pt x="1572" y="6716"/>
                    <a:pt x="1596" y="6728"/>
                    <a:pt x="1608" y="6740"/>
                  </a:cubicBezTo>
                  <a:cubicBezTo>
                    <a:pt x="2138" y="7097"/>
                    <a:pt x="2540" y="7227"/>
                    <a:pt x="2845" y="7227"/>
                  </a:cubicBezTo>
                  <a:cubicBezTo>
                    <a:pt x="3190" y="7227"/>
                    <a:pt x="3409" y="7060"/>
                    <a:pt x="3549" y="6871"/>
                  </a:cubicBezTo>
                  <a:cubicBezTo>
                    <a:pt x="4037" y="6204"/>
                    <a:pt x="4025" y="715"/>
                    <a:pt x="4013" y="96"/>
                  </a:cubicBezTo>
                  <a:cubicBezTo>
                    <a:pt x="4013" y="37"/>
                    <a:pt x="3977" y="1"/>
                    <a:pt x="39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273725" y="2547700"/>
              <a:ext cx="161675" cy="85575"/>
            </a:xfrm>
            <a:custGeom>
              <a:avLst/>
              <a:gdLst/>
              <a:ahLst/>
              <a:cxnLst/>
              <a:rect l="l" t="t" r="r" b="b"/>
              <a:pathLst>
                <a:path w="6467" h="3423" extrusionOk="0">
                  <a:moveTo>
                    <a:pt x="3777" y="1"/>
                  </a:moveTo>
                  <a:cubicBezTo>
                    <a:pt x="3534" y="1"/>
                    <a:pt x="3282" y="17"/>
                    <a:pt x="3025" y="51"/>
                  </a:cubicBezTo>
                  <a:cubicBezTo>
                    <a:pt x="1299" y="277"/>
                    <a:pt x="1" y="1206"/>
                    <a:pt x="120" y="2122"/>
                  </a:cubicBezTo>
                  <a:cubicBezTo>
                    <a:pt x="221" y="2902"/>
                    <a:pt x="1320" y="3423"/>
                    <a:pt x="2700" y="3423"/>
                  </a:cubicBezTo>
                  <a:cubicBezTo>
                    <a:pt x="2944" y="3423"/>
                    <a:pt x="3196" y="3406"/>
                    <a:pt x="3454" y="3373"/>
                  </a:cubicBezTo>
                  <a:cubicBezTo>
                    <a:pt x="5168" y="3146"/>
                    <a:pt x="6466" y="2230"/>
                    <a:pt x="6347" y="1313"/>
                  </a:cubicBezTo>
                  <a:cubicBezTo>
                    <a:pt x="6246" y="523"/>
                    <a:pt x="5155" y="1"/>
                    <a:pt x="3777"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925775" y="2513325"/>
              <a:ext cx="163450" cy="93025"/>
            </a:xfrm>
            <a:custGeom>
              <a:avLst/>
              <a:gdLst/>
              <a:ahLst/>
              <a:cxnLst/>
              <a:rect l="l" t="t" r="r" b="b"/>
              <a:pathLst>
                <a:path w="6538" h="3721" extrusionOk="0">
                  <a:moveTo>
                    <a:pt x="2187" y="0"/>
                  </a:moveTo>
                  <a:cubicBezTo>
                    <a:pt x="1218" y="0"/>
                    <a:pt x="464" y="328"/>
                    <a:pt x="274" y="914"/>
                  </a:cubicBezTo>
                  <a:cubicBezTo>
                    <a:pt x="1" y="1795"/>
                    <a:pt x="1108" y="2938"/>
                    <a:pt x="2763" y="3462"/>
                  </a:cubicBezTo>
                  <a:cubicBezTo>
                    <a:pt x="3317" y="3637"/>
                    <a:pt x="3863" y="3721"/>
                    <a:pt x="4353" y="3721"/>
                  </a:cubicBezTo>
                  <a:cubicBezTo>
                    <a:pt x="5325" y="3721"/>
                    <a:pt x="6081" y="3393"/>
                    <a:pt x="6263" y="2807"/>
                  </a:cubicBezTo>
                  <a:cubicBezTo>
                    <a:pt x="6537" y="1926"/>
                    <a:pt x="5430" y="783"/>
                    <a:pt x="3775" y="259"/>
                  </a:cubicBezTo>
                  <a:cubicBezTo>
                    <a:pt x="3220" y="83"/>
                    <a:pt x="2676" y="0"/>
                    <a:pt x="2187"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5175" y="2000875"/>
              <a:ext cx="846250" cy="494775"/>
            </a:xfrm>
            <a:custGeom>
              <a:avLst/>
              <a:gdLst/>
              <a:ahLst/>
              <a:cxnLst/>
              <a:rect l="l" t="t" r="r" b="b"/>
              <a:pathLst>
                <a:path w="33850" h="19791" extrusionOk="0">
                  <a:moveTo>
                    <a:pt x="15691" y="1"/>
                  </a:moveTo>
                  <a:cubicBezTo>
                    <a:pt x="10661" y="1"/>
                    <a:pt x="6285" y="2039"/>
                    <a:pt x="4263" y="4124"/>
                  </a:cubicBezTo>
                  <a:cubicBezTo>
                    <a:pt x="1191" y="7279"/>
                    <a:pt x="0" y="17197"/>
                    <a:pt x="1441" y="18090"/>
                  </a:cubicBezTo>
                  <a:cubicBezTo>
                    <a:pt x="1495" y="18124"/>
                    <a:pt x="1575" y="18141"/>
                    <a:pt x="1679" y="18141"/>
                  </a:cubicBezTo>
                  <a:cubicBezTo>
                    <a:pt x="3768" y="18141"/>
                    <a:pt x="15430" y="11433"/>
                    <a:pt x="20467" y="9005"/>
                  </a:cubicBezTo>
                  <a:cubicBezTo>
                    <a:pt x="20730" y="8878"/>
                    <a:pt x="21005" y="8819"/>
                    <a:pt x="21274" y="8819"/>
                  </a:cubicBezTo>
                  <a:cubicBezTo>
                    <a:pt x="22064" y="8819"/>
                    <a:pt x="22805" y="9331"/>
                    <a:pt x="23063" y="10148"/>
                  </a:cubicBezTo>
                  <a:cubicBezTo>
                    <a:pt x="24622" y="15090"/>
                    <a:pt x="26849" y="17864"/>
                    <a:pt x="28432" y="19304"/>
                  </a:cubicBezTo>
                  <a:cubicBezTo>
                    <a:pt x="28791" y="19635"/>
                    <a:pt x="29233" y="19791"/>
                    <a:pt x="29672" y="19791"/>
                  </a:cubicBezTo>
                  <a:cubicBezTo>
                    <a:pt x="30369" y="19791"/>
                    <a:pt x="31056" y="19399"/>
                    <a:pt x="31385" y="18697"/>
                  </a:cubicBezTo>
                  <a:cubicBezTo>
                    <a:pt x="32433" y="16435"/>
                    <a:pt x="33850" y="12589"/>
                    <a:pt x="33373" y="9125"/>
                  </a:cubicBezTo>
                  <a:cubicBezTo>
                    <a:pt x="32695" y="4219"/>
                    <a:pt x="25146" y="2219"/>
                    <a:pt x="23896" y="1921"/>
                  </a:cubicBezTo>
                  <a:cubicBezTo>
                    <a:pt x="23765" y="1886"/>
                    <a:pt x="23646" y="1838"/>
                    <a:pt x="23539" y="1790"/>
                  </a:cubicBezTo>
                  <a:cubicBezTo>
                    <a:pt x="20902" y="514"/>
                    <a:pt x="18214" y="1"/>
                    <a:pt x="1569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391900" y="1963525"/>
              <a:ext cx="142000" cy="133625"/>
            </a:xfrm>
            <a:custGeom>
              <a:avLst/>
              <a:gdLst/>
              <a:ahLst/>
              <a:cxnLst/>
              <a:rect l="l" t="t" r="r" b="b"/>
              <a:pathLst>
                <a:path w="5680" h="5345" extrusionOk="0">
                  <a:moveTo>
                    <a:pt x="1915" y="1"/>
                  </a:moveTo>
                  <a:cubicBezTo>
                    <a:pt x="1840" y="1"/>
                    <a:pt x="1758" y="15"/>
                    <a:pt x="1668" y="46"/>
                  </a:cubicBezTo>
                  <a:cubicBezTo>
                    <a:pt x="1" y="617"/>
                    <a:pt x="120" y="4261"/>
                    <a:pt x="1310" y="5082"/>
                  </a:cubicBezTo>
                  <a:lnTo>
                    <a:pt x="2727" y="5344"/>
                  </a:lnTo>
                  <a:cubicBezTo>
                    <a:pt x="2727" y="5344"/>
                    <a:pt x="5680" y="2689"/>
                    <a:pt x="4537" y="2189"/>
                  </a:cubicBezTo>
                  <a:cubicBezTo>
                    <a:pt x="4438" y="2146"/>
                    <a:pt x="4339" y="2126"/>
                    <a:pt x="4241" y="2126"/>
                  </a:cubicBezTo>
                  <a:cubicBezTo>
                    <a:pt x="3199" y="2126"/>
                    <a:pt x="2215" y="4332"/>
                    <a:pt x="2215" y="4332"/>
                  </a:cubicBezTo>
                  <a:cubicBezTo>
                    <a:pt x="2215" y="4332"/>
                    <a:pt x="3205" y="1"/>
                    <a:pt x="191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020425" y="2449525"/>
              <a:ext cx="43775" cy="52150"/>
            </a:xfrm>
            <a:custGeom>
              <a:avLst/>
              <a:gdLst/>
              <a:ahLst/>
              <a:cxnLst/>
              <a:rect l="l" t="t" r="r" b="b"/>
              <a:pathLst>
                <a:path w="1751" h="2086" extrusionOk="0">
                  <a:moveTo>
                    <a:pt x="899" y="1"/>
                  </a:moveTo>
                  <a:cubicBezTo>
                    <a:pt x="431" y="1"/>
                    <a:pt x="36" y="449"/>
                    <a:pt x="25" y="1013"/>
                  </a:cubicBezTo>
                  <a:cubicBezTo>
                    <a:pt x="1" y="1596"/>
                    <a:pt x="370" y="2073"/>
                    <a:pt x="834" y="2085"/>
                  </a:cubicBezTo>
                  <a:cubicBezTo>
                    <a:pt x="846" y="2085"/>
                    <a:pt x="858" y="2086"/>
                    <a:pt x="870" y="2086"/>
                  </a:cubicBezTo>
                  <a:cubicBezTo>
                    <a:pt x="1331" y="2086"/>
                    <a:pt x="1716" y="1641"/>
                    <a:pt x="1727" y="1073"/>
                  </a:cubicBezTo>
                  <a:cubicBezTo>
                    <a:pt x="1751" y="501"/>
                    <a:pt x="1382" y="25"/>
                    <a:pt x="918" y="1"/>
                  </a:cubicBezTo>
                  <a:cubicBezTo>
                    <a:pt x="911" y="1"/>
                    <a:pt x="905" y="1"/>
                    <a:pt x="8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4282675" y="2473925"/>
              <a:ext cx="43775" cy="52150"/>
            </a:xfrm>
            <a:custGeom>
              <a:avLst/>
              <a:gdLst/>
              <a:ahLst/>
              <a:cxnLst/>
              <a:rect l="l" t="t" r="r" b="b"/>
              <a:pathLst>
                <a:path w="1751" h="2086" extrusionOk="0">
                  <a:moveTo>
                    <a:pt x="882" y="0"/>
                  </a:moveTo>
                  <a:cubicBezTo>
                    <a:pt x="432" y="0"/>
                    <a:pt x="47" y="445"/>
                    <a:pt x="24" y="1013"/>
                  </a:cubicBezTo>
                  <a:cubicBezTo>
                    <a:pt x="0" y="1585"/>
                    <a:pt x="369" y="2073"/>
                    <a:pt x="845" y="2085"/>
                  </a:cubicBezTo>
                  <a:cubicBezTo>
                    <a:pt x="852" y="2085"/>
                    <a:pt x="858" y="2085"/>
                    <a:pt x="864" y="2085"/>
                  </a:cubicBezTo>
                  <a:cubicBezTo>
                    <a:pt x="1332" y="2085"/>
                    <a:pt x="1715" y="1637"/>
                    <a:pt x="1738" y="1073"/>
                  </a:cubicBezTo>
                  <a:cubicBezTo>
                    <a:pt x="1750" y="501"/>
                    <a:pt x="1393" y="13"/>
                    <a:pt x="917" y="1"/>
                  </a:cubicBezTo>
                  <a:cubicBezTo>
                    <a:pt x="905" y="1"/>
                    <a:pt x="894" y="0"/>
                    <a:pt x="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3848675" y="2336275"/>
              <a:ext cx="790300" cy="282800"/>
            </a:xfrm>
            <a:custGeom>
              <a:avLst/>
              <a:gdLst/>
              <a:ahLst/>
              <a:cxnLst/>
              <a:rect l="l" t="t" r="r" b="b"/>
              <a:pathLst>
                <a:path w="31612" h="11312" extrusionOk="0">
                  <a:moveTo>
                    <a:pt x="5298" y="265"/>
                  </a:moveTo>
                  <a:cubicBezTo>
                    <a:pt x="5428" y="265"/>
                    <a:pt x="5560" y="270"/>
                    <a:pt x="5692" y="281"/>
                  </a:cubicBezTo>
                  <a:cubicBezTo>
                    <a:pt x="8335" y="507"/>
                    <a:pt x="10312" y="2828"/>
                    <a:pt x="10085" y="5472"/>
                  </a:cubicBezTo>
                  <a:cubicBezTo>
                    <a:pt x="9882" y="7983"/>
                    <a:pt x="7765" y="9893"/>
                    <a:pt x="5286" y="9893"/>
                  </a:cubicBezTo>
                  <a:cubicBezTo>
                    <a:pt x="5157" y="9893"/>
                    <a:pt x="5026" y="9888"/>
                    <a:pt x="4894" y="9877"/>
                  </a:cubicBezTo>
                  <a:cubicBezTo>
                    <a:pt x="2251" y="9651"/>
                    <a:pt x="275" y="7329"/>
                    <a:pt x="501" y="4686"/>
                  </a:cubicBezTo>
                  <a:cubicBezTo>
                    <a:pt x="704" y="2164"/>
                    <a:pt x="2821" y="265"/>
                    <a:pt x="5298" y="265"/>
                  </a:cubicBezTo>
                  <a:close/>
                  <a:moveTo>
                    <a:pt x="19147" y="1408"/>
                  </a:moveTo>
                  <a:cubicBezTo>
                    <a:pt x="19277" y="1408"/>
                    <a:pt x="19407" y="1413"/>
                    <a:pt x="19539" y="1423"/>
                  </a:cubicBezTo>
                  <a:cubicBezTo>
                    <a:pt x="22182" y="1650"/>
                    <a:pt x="24159" y="3971"/>
                    <a:pt x="23932" y="6627"/>
                  </a:cubicBezTo>
                  <a:cubicBezTo>
                    <a:pt x="23729" y="9137"/>
                    <a:pt x="21613" y="11036"/>
                    <a:pt x="19136" y="11036"/>
                  </a:cubicBezTo>
                  <a:cubicBezTo>
                    <a:pt x="19005" y="11036"/>
                    <a:pt x="18874" y="11031"/>
                    <a:pt x="18741" y="11020"/>
                  </a:cubicBezTo>
                  <a:cubicBezTo>
                    <a:pt x="16098" y="10806"/>
                    <a:pt x="14122" y="8472"/>
                    <a:pt x="14348" y="5829"/>
                  </a:cubicBezTo>
                  <a:cubicBezTo>
                    <a:pt x="14551" y="3317"/>
                    <a:pt x="16669" y="1408"/>
                    <a:pt x="19147" y="1408"/>
                  </a:cubicBezTo>
                  <a:close/>
                  <a:moveTo>
                    <a:pt x="5281" y="0"/>
                  </a:moveTo>
                  <a:cubicBezTo>
                    <a:pt x="2668" y="0"/>
                    <a:pt x="453" y="2010"/>
                    <a:pt x="227" y="4662"/>
                  </a:cubicBezTo>
                  <a:cubicBezTo>
                    <a:pt x="1" y="7448"/>
                    <a:pt x="2084" y="9913"/>
                    <a:pt x="4870" y="10139"/>
                  </a:cubicBezTo>
                  <a:cubicBezTo>
                    <a:pt x="5017" y="10151"/>
                    <a:pt x="5162" y="10157"/>
                    <a:pt x="5306" y="10157"/>
                  </a:cubicBezTo>
                  <a:cubicBezTo>
                    <a:pt x="7919" y="10157"/>
                    <a:pt x="10134" y="8147"/>
                    <a:pt x="10359" y="5495"/>
                  </a:cubicBezTo>
                  <a:cubicBezTo>
                    <a:pt x="10371" y="5293"/>
                    <a:pt x="10371" y="5091"/>
                    <a:pt x="10371" y="4888"/>
                  </a:cubicBezTo>
                  <a:cubicBezTo>
                    <a:pt x="10916" y="4630"/>
                    <a:pt x="11449" y="4537"/>
                    <a:pt x="11937" y="4537"/>
                  </a:cubicBezTo>
                  <a:cubicBezTo>
                    <a:pt x="13051" y="4537"/>
                    <a:pt x="13929" y="5025"/>
                    <a:pt x="14169" y="5174"/>
                  </a:cubicBezTo>
                  <a:cubicBezTo>
                    <a:pt x="14122" y="5388"/>
                    <a:pt x="14086" y="5591"/>
                    <a:pt x="14074" y="5805"/>
                  </a:cubicBezTo>
                  <a:cubicBezTo>
                    <a:pt x="13848" y="8591"/>
                    <a:pt x="15931" y="11056"/>
                    <a:pt x="18717" y="11294"/>
                  </a:cubicBezTo>
                  <a:cubicBezTo>
                    <a:pt x="18858" y="11305"/>
                    <a:pt x="18998" y="11311"/>
                    <a:pt x="19137" y="11311"/>
                  </a:cubicBezTo>
                  <a:cubicBezTo>
                    <a:pt x="21710" y="11311"/>
                    <a:pt x="23900" y="9357"/>
                    <a:pt x="24182" y="6781"/>
                  </a:cubicBezTo>
                  <a:lnTo>
                    <a:pt x="30231" y="7305"/>
                  </a:lnTo>
                  <a:cubicBezTo>
                    <a:pt x="30386" y="7377"/>
                    <a:pt x="31326" y="7924"/>
                    <a:pt x="31279" y="8877"/>
                  </a:cubicBezTo>
                  <a:cubicBezTo>
                    <a:pt x="31279" y="8948"/>
                    <a:pt x="31338" y="9008"/>
                    <a:pt x="31410" y="9020"/>
                  </a:cubicBezTo>
                  <a:cubicBezTo>
                    <a:pt x="31481" y="9020"/>
                    <a:pt x="31552" y="8960"/>
                    <a:pt x="31552" y="8889"/>
                  </a:cubicBezTo>
                  <a:cubicBezTo>
                    <a:pt x="31612" y="7686"/>
                    <a:pt x="30386" y="7067"/>
                    <a:pt x="30326" y="7043"/>
                  </a:cubicBezTo>
                  <a:cubicBezTo>
                    <a:pt x="30314" y="7043"/>
                    <a:pt x="30302" y="7031"/>
                    <a:pt x="30278" y="7031"/>
                  </a:cubicBezTo>
                  <a:lnTo>
                    <a:pt x="24206" y="6507"/>
                  </a:lnTo>
                  <a:cubicBezTo>
                    <a:pt x="24361" y="3769"/>
                    <a:pt x="22301" y="1388"/>
                    <a:pt x="19563" y="1162"/>
                  </a:cubicBezTo>
                  <a:cubicBezTo>
                    <a:pt x="19422" y="1150"/>
                    <a:pt x="19282" y="1144"/>
                    <a:pt x="19144" y="1144"/>
                  </a:cubicBezTo>
                  <a:cubicBezTo>
                    <a:pt x="16829" y="1144"/>
                    <a:pt x="14825" y="2710"/>
                    <a:pt x="14241" y="4912"/>
                  </a:cubicBezTo>
                  <a:cubicBezTo>
                    <a:pt x="13897" y="4707"/>
                    <a:pt x="13017" y="4271"/>
                    <a:pt x="11928" y="4271"/>
                  </a:cubicBezTo>
                  <a:cubicBezTo>
                    <a:pt x="11434" y="4271"/>
                    <a:pt x="10897" y="4361"/>
                    <a:pt x="10347" y="4602"/>
                  </a:cubicBezTo>
                  <a:cubicBezTo>
                    <a:pt x="10121" y="2197"/>
                    <a:pt x="8204" y="221"/>
                    <a:pt x="5716" y="19"/>
                  </a:cubicBezTo>
                  <a:cubicBezTo>
                    <a:pt x="5570" y="6"/>
                    <a:pt x="5425" y="0"/>
                    <a:pt x="5281" y="0"/>
                  </a:cubicBezTo>
                  <a:close/>
                </a:path>
              </a:pathLst>
            </a:custGeom>
            <a:solidFill>
              <a:srgbClr val="453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4481800" y="2635275"/>
              <a:ext cx="48550" cy="67000"/>
            </a:xfrm>
            <a:custGeom>
              <a:avLst/>
              <a:gdLst/>
              <a:ahLst/>
              <a:cxnLst/>
              <a:rect l="l" t="t" r="r" b="b"/>
              <a:pathLst>
                <a:path w="1942" h="2680" extrusionOk="0">
                  <a:moveTo>
                    <a:pt x="965" y="1"/>
                  </a:moveTo>
                  <a:cubicBezTo>
                    <a:pt x="441" y="1"/>
                    <a:pt x="0" y="608"/>
                    <a:pt x="0" y="1346"/>
                  </a:cubicBezTo>
                  <a:cubicBezTo>
                    <a:pt x="0" y="2084"/>
                    <a:pt x="441" y="2679"/>
                    <a:pt x="965" y="2679"/>
                  </a:cubicBezTo>
                  <a:cubicBezTo>
                    <a:pt x="1501" y="2679"/>
                    <a:pt x="1941" y="2084"/>
                    <a:pt x="1941" y="1346"/>
                  </a:cubicBezTo>
                  <a:cubicBezTo>
                    <a:pt x="1941" y="608"/>
                    <a:pt x="1501" y="1"/>
                    <a:pt x="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4053775" y="2849650"/>
              <a:ext cx="336975" cy="103825"/>
            </a:xfrm>
            <a:custGeom>
              <a:avLst/>
              <a:gdLst/>
              <a:ahLst/>
              <a:cxnLst/>
              <a:rect l="l" t="t" r="r" b="b"/>
              <a:pathLst>
                <a:path w="13479" h="4153" extrusionOk="0">
                  <a:moveTo>
                    <a:pt x="12214" y="1"/>
                  </a:moveTo>
                  <a:cubicBezTo>
                    <a:pt x="11622" y="1"/>
                    <a:pt x="11275" y="58"/>
                    <a:pt x="11275" y="58"/>
                  </a:cubicBezTo>
                  <a:cubicBezTo>
                    <a:pt x="11275" y="58"/>
                    <a:pt x="8564" y="2571"/>
                    <a:pt x="5351" y="2571"/>
                  </a:cubicBezTo>
                  <a:cubicBezTo>
                    <a:pt x="5314" y="2571"/>
                    <a:pt x="5276" y="2570"/>
                    <a:pt x="5239" y="2570"/>
                  </a:cubicBezTo>
                  <a:cubicBezTo>
                    <a:pt x="1977" y="2510"/>
                    <a:pt x="1715" y="58"/>
                    <a:pt x="1715" y="58"/>
                  </a:cubicBezTo>
                  <a:cubicBezTo>
                    <a:pt x="1626" y="54"/>
                    <a:pt x="1538" y="53"/>
                    <a:pt x="1453" y="53"/>
                  </a:cubicBezTo>
                  <a:cubicBezTo>
                    <a:pt x="879" y="53"/>
                    <a:pt x="394" y="121"/>
                    <a:pt x="0" y="224"/>
                  </a:cubicBezTo>
                  <a:cubicBezTo>
                    <a:pt x="822" y="2165"/>
                    <a:pt x="2346" y="3748"/>
                    <a:pt x="4394" y="4010"/>
                  </a:cubicBezTo>
                  <a:cubicBezTo>
                    <a:pt x="4973" y="4107"/>
                    <a:pt x="5525" y="4153"/>
                    <a:pt x="6053" y="4153"/>
                  </a:cubicBezTo>
                  <a:cubicBezTo>
                    <a:pt x="9303" y="4153"/>
                    <a:pt x="11624" y="2417"/>
                    <a:pt x="13478" y="81"/>
                  </a:cubicBezTo>
                  <a:cubicBezTo>
                    <a:pt x="12987" y="20"/>
                    <a:pt x="12559" y="1"/>
                    <a:pt x="12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4288625" y="3689875"/>
              <a:ext cx="133375" cy="127425"/>
            </a:xfrm>
            <a:custGeom>
              <a:avLst/>
              <a:gdLst/>
              <a:ahLst/>
              <a:cxnLst/>
              <a:rect l="l" t="t" r="r" b="b"/>
              <a:pathLst>
                <a:path w="5335" h="5097" extrusionOk="0">
                  <a:moveTo>
                    <a:pt x="953" y="0"/>
                  </a:moveTo>
                  <a:cubicBezTo>
                    <a:pt x="334" y="905"/>
                    <a:pt x="0" y="1489"/>
                    <a:pt x="0" y="1489"/>
                  </a:cubicBezTo>
                  <a:lnTo>
                    <a:pt x="3644" y="5096"/>
                  </a:lnTo>
                  <a:cubicBezTo>
                    <a:pt x="3644" y="5096"/>
                    <a:pt x="4370" y="4941"/>
                    <a:pt x="5334" y="4525"/>
                  </a:cubicBezTo>
                  <a:cubicBezTo>
                    <a:pt x="4036" y="2882"/>
                    <a:pt x="2489" y="1393"/>
                    <a:pt x="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3923700" y="2851675"/>
              <a:ext cx="836425" cy="951325"/>
            </a:xfrm>
            <a:custGeom>
              <a:avLst/>
              <a:gdLst/>
              <a:ahLst/>
              <a:cxnLst/>
              <a:rect l="l" t="t" r="r" b="b"/>
              <a:pathLst>
                <a:path w="33457" h="38053" extrusionOk="0">
                  <a:moveTo>
                    <a:pt x="18681" y="0"/>
                  </a:moveTo>
                  <a:cubicBezTo>
                    <a:pt x="16827" y="2336"/>
                    <a:pt x="14506" y="4072"/>
                    <a:pt x="11256" y="4072"/>
                  </a:cubicBezTo>
                  <a:cubicBezTo>
                    <a:pt x="10728" y="4072"/>
                    <a:pt x="10176" y="4026"/>
                    <a:pt x="9597" y="3929"/>
                  </a:cubicBezTo>
                  <a:cubicBezTo>
                    <a:pt x="7549" y="3667"/>
                    <a:pt x="6025" y="2084"/>
                    <a:pt x="5203" y="143"/>
                  </a:cubicBezTo>
                  <a:cubicBezTo>
                    <a:pt x="4191" y="381"/>
                    <a:pt x="3715" y="810"/>
                    <a:pt x="3715" y="810"/>
                  </a:cubicBezTo>
                  <a:cubicBezTo>
                    <a:pt x="2346" y="3751"/>
                    <a:pt x="0" y="10847"/>
                    <a:pt x="72" y="17169"/>
                  </a:cubicBezTo>
                  <a:cubicBezTo>
                    <a:pt x="131" y="23491"/>
                    <a:pt x="3263" y="24980"/>
                    <a:pt x="3263" y="24980"/>
                  </a:cubicBezTo>
                  <a:cubicBezTo>
                    <a:pt x="3263" y="24980"/>
                    <a:pt x="3024" y="25503"/>
                    <a:pt x="10752" y="25694"/>
                  </a:cubicBezTo>
                  <a:cubicBezTo>
                    <a:pt x="11121" y="25703"/>
                    <a:pt x="11488" y="25707"/>
                    <a:pt x="11850" y="25707"/>
                  </a:cubicBezTo>
                  <a:cubicBezTo>
                    <a:pt x="19060" y="25707"/>
                    <a:pt x="24812" y="23992"/>
                    <a:pt x="24813" y="23991"/>
                  </a:cubicBezTo>
                  <a:lnTo>
                    <a:pt x="24813" y="23991"/>
                  </a:lnTo>
                  <a:cubicBezTo>
                    <a:pt x="20312" y="27004"/>
                    <a:pt x="17062" y="31290"/>
                    <a:pt x="15550" y="33528"/>
                  </a:cubicBezTo>
                  <a:cubicBezTo>
                    <a:pt x="17086" y="34921"/>
                    <a:pt x="18633" y="36410"/>
                    <a:pt x="19931" y="38053"/>
                  </a:cubicBezTo>
                  <a:cubicBezTo>
                    <a:pt x="20419" y="37838"/>
                    <a:pt x="20979" y="37564"/>
                    <a:pt x="21515" y="37207"/>
                  </a:cubicBezTo>
                  <a:cubicBezTo>
                    <a:pt x="23122" y="36160"/>
                    <a:pt x="32480" y="30802"/>
                    <a:pt x="32969" y="26932"/>
                  </a:cubicBezTo>
                  <a:cubicBezTo>
                    <a:pt x="33457" y="23051"/>
                    <a:pt x="32409" y="15169"/>
                    <a:pt x="28016" y="7001"/>
                  </a:cubicBezTo>
                  <a:cubicBezTo>
                    <a:pt x="25158" y="1679"/>
                    <a:pt x="21134" y="310"/>
                    <a:pt x="18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3912375" y="3043250"/>
              <a:ext cx="95275" cy="435000"/>
            </a:xfrm>
            <a:custGeom>
              <a:avLst/>
              <a:gdLst/>
              <a:ahLst/>
              <a:cxnLst/>
              <a:rect l="l" t="t" r="r" b="b"/>
              <a:pathLst>
                <a:path w="3811" h="17400" extrusionOk="0">
                  <a:moveTo>
                    <a:pt x="1806" y="1"/>
                  </a:moveTo>
                  <a:cubicBezTo>
                    <a:pt x="1772" y="1"/>
                    <a:pt x="1733" y="16"/>
                    <a:pt x="1715" y="53"/>
                  </a:cubicBezTo>
                  <a:cubicBezTo>
                    <a:pt x="1703" y="88"/>
                    <a:pt x="1" y="3898"/>
                    <a:pt x="429" y="10066"/>
                  </a:cubicBezTo>
                  <a:cubicBezTo>
                    <a:pt x="858" y="16269"/>
                    <a:pt x="3573" y="17352"/>
                    <a:pt x="3680" y="17400"/>
                  </a:cubicBezTo>
                  <a:lnTo>
                    <a:pt x="3716" y="17400"/>
                  </a:lnTo>
                  <a:cubicBezTo>
                    <a:pt x="3751" y="17400"/>
                    <a:pt x="3787" y="17376"/>
                    <a:pt x="3799" y="17340"/>
                  </a:cubicBezTo>
                  <a:cubicBezTo>
                    <a:pt x="3811" y="17305"/>
                    <a:pt x="3787" y="17257"/>
                    <a:pt x="3739" y="17233"/>
                  </a:cubicBezTo>
                  <a:cubicBezTo>
                    <a:pt x="3716" y="17221"/>
                    <a:pt x="1025" y="16138"/>
                    <a:pt x="608" y="10054"/>
                  </a:cubicBezTo>
                  <a:cubicBezTo>
                    <a:pt x="179" y="3934"/>
                    <a:pt x="1858" y="160"/>
                    <a:pt x="1882" y="124"/>
                  </a:cubicBezTo>
                  <a:cubicBezTo>
                    <a:pt x="1894" y="76"/>
                    <a:pt x="1882" y="29"/>
                    <a:pt x="1834" y="5"/>
                  </a:cubicBezTo>
                  <a:cubicBezTo>
                    <a:pt x="1826" y="2"/>
                    <a:pt x="1816" y="1"/>
                    <a:pt x="18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4413050" y="3043275"/>
              <a:ext cx="133375" cy="410275"/>
            </a:xfrm>
            <a:custGeom>
              <a:avLst/>
              <a:gdLst/>
              <a:ahLst/>
              <a:cxnLst/>
              <a:rect l="l" t="t" r="r" b="b"/>
              <a:pathLst>
                <a:path w="5335" h="16411" extrusionOk="0">
                  <a:moveTo>
                    <a:pt x="548" y="1"/>
                  </a:moveTo>
                  <a:cubicBezTo>
                    <a:pt x="512" y="1"/>
                    <a:pt x="486" y="24"/>
                    <a:pt x="476" y="63"/>
                  </a:cubicBezTo>
                  <a:cubicBezTo>
                    <a:pt x="453" y="159"/>
                    <a:pt x="0" y="2492"/>
                    <a:pt x="1584" y="8172"/>
                  </a:cubicBezTo>
                  <a:cubicBezTo>
                    <a:pt x="3167" y="13851"/>
                    <a:pt x="5155" y="16363"/>
                    <a:pt x="5167" y="16387"/>
                  </a:cubicBezTo>
                  <a:cubicBezTo>
                    <a:pt x="5191" y="16399"/>
                    <a:pt x="5215" y="16411"/>
                    <a:pt x="5239" y="16411"/>
                  </a:cubicBezTo>
                  <a:cubicBezTo>
                    <a:pt x="5263" y="16411"/>
                    <a:pt x="5275" y="16411"/>
                    <a:pt x="5298" y="16399"/>
                  </a:cubicBezTo>
                  <a:cubicBezTo>
                    <a:pt x="5334" y="16363"/>
                    <a:pt x="5334" y="16304"/>
                    <a:pt x="5310" y="16268"/>
                  </a:cubicBezTo>
                  <a:cubicBezTo>
                    <a:pt x="5286" y="16244"/>
                    <a:pt x="3322" y="13768"/>
                    <a:pt x="1750" y="8124"/>
                  </a:cubicBezTo>
                  <a:cubicBezTo>
                    <a:pt x="179" y="2504"/>
                    <a:pt x="643" y="123"/>
                    <a:pt x="643" y="99"/>
                  </a:cubicBezTo>
                  <a:cubicBezTo>
                    <a:pt x="655" y="52"/>
                    <a:pt x="619" y="4"/>
                    <a:pt x="572" y="4"/>
                  </a:cubicBezTo>
                  <a:cubicBezTo>
                    <a:pt x="563" y="2"/>
                    <a:pt x="556"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4327025" y="2815675"/>
              <a:ext cx="230100" cy="121250"/>
            </a:xfrm>
            <a:custGeom>
              <a:avLst/>
              <a:gdLst/>
              <a:ahLst/>
              <a:cxnLst/>
              <a:rect l="l" t="t" r="r" b="b"/>
              <a:pathLst>
                <a:path w="9204" h="4850" extrusionOk="0">
                  <a:moveTo>
                    <a:pt x="1941" y="1"/>
                  </a:moveTo>
                  <a:cubicBezTo>
                    <a:pt x="1665" y="1"/>
                    <a:pt x="1441" y="143"/>
                    <a:pt x="1441" y="143"/>
                  </a:cubicBezTo>
                  <a:cubicBezTo>
                    <a:pt x="1441" y="143"/>
                    <a:pt x="0" y="1988"/>
                    <a:pt x="1036" y="2738"/>
                  </a:cubicBezTo>
                  <a:cubicBezTo>
                    <a:pt x="1173" y="2839"/>
                    <a:pt x="1303" y="2883"/>
                    <a:pt x="1425" y="2883"/>
                  </a:cubicBezTo>
                  <a:cubicBezTo>
                    <a:pt x="1948" y="2883"/>
                    <a:pt x="2329" y="2077"/>
                    <a:pt x="2529" y="1520"/>
                  </a:cubicBezTo>
                  <a:lnTo>
                    <a:pt x="2529" y="1520"/>
                  </a:lnTo>
                  <a:cubicBezTo>
                    <a:pt x="2369" y="2153"/>
                    <a:pt x="2244" y="3168"/>
                    <a:pt x="3001" y="3393"/>
                  </a:cubicBezTo>
                  <a:cubicBezTo>
                    <a:pt x="3072" y="3414"/>
                    <a:pt x="3141" y="3424"/>
                    <a:pt x="3207" y="3424"/>
                  </a:cubicBezTo>
                  <a:cubicBezTo>
                    <a:pt x="3834" y="3424"/>
                    <a:pt x="4198" y="2521"/>
                    <a:pt x="4376" y="1891"/>
                  </a:cubicBezTo>
                  <a:lnTo>
                    <a:pt x="4376" y="1891"/>
                  </a:lnTo>
                  <a:cubicBezTo>
                    <a:pt x="4252" y="2512"/>
                    <a:pt x="4125" y="3435"/>
                    <a:pt x="4394" y="3726"/>
                  </a:cubicBezTo>
                  <a:cubicBezTo>
                    <a:pt x="4542" y="3887"/>
                    <a:pt x="4784" y="4016"/>
                    <a:pt x="5074" y="4016"/>
                  </a:cubicBezTo>
                  <a:cubicBezTo>
                    <a:pt x="5528" y="4016"/>
                    <a:pt x="6099" y="3699"/>
                    <a:pt x="6602" y="2687"/>
                  </a:cubicBezTo>
                  <a:lnTo>
                    <a:pt x="6602" y="2687"/>
                  </a:lnTo>
                  <a:cubicBezTo>
                    <a:pt x="6376" y="3277"/>
                    <a:pt x="6125" y="4198"/>
                    <a:pt x="6561" y="4595"/>
                  </a:cubicBezTo>
                  <a:cubicBezTo>
                    <a:pt x="6749" y="4767"/>
                    <a:pt x="6945" y="4849"/>
                    <a:pt x="7144" y="4849"/>
                  </a:cubicBezTo>
                  <a:cubicBezTo>
                    <a:pt x="7647" y="4849"/>
                    <a:pt x="8159" y="4318"/>
                    <a:pt x="8561" y="3369"/>
                  </a:cubicBezTo>
                  <a:cubicBezTo>
                    <a:pt x="8561" y="3369"/>
                    <a:pt x="9204" y="2429"/>
                    <a:pt x="7930" y="1881"/>
                  </a:cubicBezTo>
                  <a:cubicBezTo>
                    <a:pt x="7722" y="1788"/>
                    <a:pt x="7548" y="1754"/>
                    <a:pt x="7405" y="1754"/>
                  </a:cubicBezTo>
                  <a:cubicBezTo>
                    <a:pt x="7056" y="1754"/>
                    <a:pt x="6894" y="1952"/>
                    <a:pt x="6894" y="1952"/>
                  </a:cubicBezTo>
                  <a:cubicBezTo>
                    <a:pt x="6894" y="1952"/>
                    <a:pt x="6561" y="1190"/>
                    <a:pt x="5679" y="952"/>
                  </a:cubicBezTo>
                  <a:cubicBezTo>
                    <a:pt x="5473" y="899"/>
                    <a:pt x="5301" y="879"/>
                    <a:pt x="5159" y="879"/>
                  </a:cubicBezTo>
                  <a:cubicBezTo>
                    <a:pt x="4695" y="879"/>
                    <a:pt x="4548" y="1095"/>
                    <a:pt x="4548" y="1095"/>
                  </a:cubicBezTo>
                  <a:cubicBezTo>
                    <a:pt x="4548" y="1095"/>
                    <a:pt x="4441" y="678"/>
                    <a:pt x="3667" y="452"/>
                  </a:cubicBezTo>
                  <a:cubicBezTo>
                    <a:pt x="3522" y="410"/>
                    <a:pt x="3398" y="393"/>
                    <a:pt x="3291" y="393"/>
                  </a:cubicBezTo>
                  <a:cubicBezTo>
                    <a:pt x="2818" y="393"/>
                    <a:pt x="2691" y="726"/>
                    <a:pt x="2691" y="726"/>
                  </a:cubicBezTo>
                  <a:cubicBezTo>
                    <a:pt x="2691" y="726"/>
                    <a:pt x="2536" y="143"/>
                    <a:pt x="2167" y="35"/>
                  </a:cubicBezTo>
                  <a:cubicBezTo>
                    <a:pt x="2090" y="11"/>
                    <a:pt x="2014" y="1"/>
                    <a:pt x="1941" y="1"/>
                  </a:cubicBezTo>
                  <a:close/>
                </a:path>
              </a:pathLst>
            </a:custGeom>
            <a:solidFill>
              <a:srgbClr val="F8B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8"/>
          <p:cNvGrpSpPr/>
          <p:nvPr/>
        </p:nvGrpSpPr>
        <p:grpSpPr>
          <a:xfrm flipH="1">
            <a:off x="615944" y="4009952"/>
            <a:ext cx="1181377" cy="1166917"/>
            <a:chOff x="-2708900" y="3174350"/>
            <a:chExt cx="350100" cy="345825"/>
          </a:xfrm>
        </p:grpSpPr>
        <p:sp>
          <p:nvSpPr>
            <p:cNvPr id="607" name="Google Shape;607;p38"/>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38"/>
          <p:cNvSpPr/>
          <p:nvPr/>
        </p:nvSpPr>
        <p:spPr>
          <a:xfrm>
            <a:off x="3534875" y="4382150"/>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394920" y="247370"/>
            <a:ext cx="6938629" cy="738900"/>
          </a:xfrm>
          <a:prstGeom prst="rect">
            <a:avLst/>
          </a:prstGeom>
        </p:spPr>
        <p:txBody>
          <a:bodyPr spcFirstLastPara="1" wrap="square" lIns="91425" tIns="91425" rIns="91425" bIns="91425" anchor="t" anchorCtr="0">
            <a:noAutofit/>
          </a:bodyPr>
          <a:lstStyle/>
          <a:p>
            <a:pPr algn="ctr"/>
            <a:r>
              <a:rPr lang="en-GB" sz="3200" dirty="0"/>
              <a:t>Niche Markets and Business Opportunities</a:t>
            </a:r>
            <a:br>
              <a:rPr lang="en-GB" sz="3200" b="1" i="0" dirty="0">
                <a:solidFill>
                  <a:srgbClr val="0D0D0D"/>
                </a:solidFill>
                <a:effectLst/>
                <a:highlight>
                  <a:srgbClr val="FFFFFF"/>
                </a:highlight>
                <a:latin typeface="ui-sans-serif"/>
              </a:rPr>
            </a:br>
            <a:endParaRPr sz="3200" dirty="0"/>
          </a:p>
        </p:txBody>
      </p:sp>
      <p:sp>
        <p:nvSpPr>
          <p:cNvPr id="1118" name="Google Shape;1118;p44"/>
          <p:cNvSpPr txBox="1">
            <a:spLocks noGrp="1"/>
          </p:cNvSpPr>
          <p:nvPr>
            <p:ph type="body" idx="1"/>
          </p:nvPr>
        </p:nvSpPr>
        <p:spPr>
          <a:xfrm>
            <a:off x="1418377" y="1193470"/>
            <a:ext cx="6961683"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c. Social Engagement and Leisure:</a:t>
            </a:r>
            <a:endParaRPr lang="en-GB" dirty="0">
              <a:highlight>
                <a:srgbClr val="FFFF00"/>
              </a:highlight>
            </a:endParaRPr>
          </a:p>
          <a:p>
            <a:r>
              <a:rPr lang="en-GB" b="1" dirty="0"/>
              <a:t>Community </a:t>
            </a:r>
            <a:r>
              <a:rPr lang="en-GB" b="1" dirty="0" err="1"/>
              <a:t>Centers</a:t>
            </a:r>
            <a:r>
              <a:rPr lang="en-GB" b="1" dirty="0"/>
              <a:t>:</a:t>
            </a:r>
            <a:r>
              <a:rPr lang="en-GB" dirty="0"/>
              <a:t> Establishing or enhancing community </a:t>
            </a:r>
            <a:r>
              <a:rPr lang="en-GB" dirty="0" err="1"/>
              <a:t>centers</a:t>
            </a:r>
            <a:r>
              <a:rPr lang="en-GB" dirty="0"/>
              <a:t> offering recreational, educational, and social activities.</a:t>
            </a:r>
          </a:p>
          <a:p>
            <a:r>
              <a:rPr lang="en-GB" b="1" dirty="0"/>
              <a:t>Travel and Leisure:</a:t>
            </a:r>
            <a:r>
              <a:rPr lang="en-GB" dirty="0"/>
              <a:t> Travel agencies specializing in senior-friendly travel packages that include health and mobility considerations.</a:t>
            </a:r>
          </a:p>
          <a:p>
            <a:r>
              <a:rPr lang="en-GB" b="1" dirty="0"/>
              <a:t>Online Communities:</a:t>
            </a:r>
            <a:r>
              <a:rPr lang="en-GB" dirty="0"/>
              <a:t> Platforms that facilitate social networking, online games, and other digital engagement activities.</a:t>
            </a:r>
          </a:p>
          <a:p>
            <a:pPr marL="165100" indent="0">
              <a:buNone/>
            </a:pPr>
            <a:r>
              <a:rPr lang="en-GB" b="1" dirty="0">
                <a:highlight>
                  <a:srgbClr val="FFFF00"/>
                </a:highlight>
              </a:rPr>
              <a:t>d. Technology and Accessibility:</a:t>
            </a:r>
            <a:endParaRPr lang="en-GB" dirty="0">
              <a:highlight>
                <a:srgbClr val="FFFF00"/>
              </a:highlight>
            </a:endParaRPr>
          </a:p>
          <a:p>
            <a:r>
              <a:rPr lang="en-GB" b="1" dirty="0"/>
              <a:t>User-Friendly Devices:</a:t>
            </a:r>
            <a:r>
              <a:rPr lang="en-GB" dirty="0"/>
              <a:t> Development and marketing of smartphones, tablets, and other digital devices with simplified interfaces for elderly users.</a:t>
            </a:r>
          </a:p>
          <a:p>
            <a:r>
              <a:rPr lang="en-GB" b="1" dirty="0"/>
              <a:t>Tech Support Services:</a:t>
            </a:r>
            <a:r>
              <a:rPr lang="en-GB" dirty="0"/>
              <a:t> Offering training and support services to help elderly individuals navigate and use technology effectively.</a:t>
            </a:r>
          </a:p>
          <a:p>
            <a:r>
              <a:rPr lang="en-GB" b="1" dirty="0"/>
              <a:t>Smart Home Solutions:</a:t>
            </a:r>
            <a:r>
              <a:rPr lang="en-GB" dirty="0"/>
              <a:t> Products like fall detection sensors, voice-activated assistants, and other smart home technologies that enhance safety and convenience.</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179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394920" y="247370"/>
            <a:ext cx="6938629" cy="738900"/>
          </a:xfrm>
          <a:prstGeom prst="rect">
            <a:avLst/>
          </a:prstGeom>
        </p:spPr>
        <p:txBody>
          <a:bodyPr spcFirstLastPara="1" wrap="square" lIns="91425" tIns="91425" rIns="91425" bIns="91425" anchor="t" anchorCtr="0">
            <a:noAutofit/>
          </a:bodyPr>
          <a:lstStyle/>
          <a:p>
            <a:pPr algn="ctr"/>
            <a:r>
              <a:rPr lang="en-GB" sz="3200" dirty="0"/>
              <a:t>Niche Markets and Business Opportunities</a:t>
            </a:r>
            <a:br>
              <a:rPr lang="en-GB" sz="3200" b="1" i="0" dirty="0">
                <a:solidFill>
                  <a:srgbClr val="0D0D0D"/>
                </a:solidFill>
                <a:effectLst/>
                <a:highlight>
                  <a:srgbClr val="FFFFFF"/>
                </a:highlight>
                <a:latin typeface="ui-sans-serif"/>
              </a:rPr>
            </a:br>
            <a:endParaRPr sz="3200" dirty="0"/>
          </a:p>
        </p:txBody>
      </p:sp>
      <p:sp>
        <p:nvSpPr>
          <p:cNvPr id="1118" name="Google Shape;1118;p44"/>
          <p:cNvSpPr txBox="1">
            <a:spLocks noGrp="1"/>
          </p:cNvSpPr>
          <p:nvPr>
            <p:ph type="body" idx="1"/>
          </p:nvPr>
        </p:nvSpPr>
        <p:spPr>
          <a:xfrm>
            <a:off x="1418377" y="1193470"/>
            <a:ext cx="6961683"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e. Caregiving Support:</a:t>
            </a:r>
            <a:endParaRPr lang="en-GB" dirty="0">
              <a:highlight>
                <a:srgbClr val="FFFF00"/>
              </a:highlight>
            </a:endParaRPr>
          </a:p>
          <a:p>
            <a:r>
              <a:rPr lang="en-GB" b="1" dirty="0"/>
              <a:t>Caregiver Training:</a:t>
            </a:r>
            <a:r>
              <a:rPr lang="en-GB" dirty="0"/>
              <a:t> Programs and resources to train and support family members and professional caregivers.</a:t>
            </a:r>
          </a:p>
          <a:p>
            <a:r>
              <a:rPr lang="en-GB" b="1" dirty="0"/>
              <a:t>Daycare Services:</a:t>
            </a:r>
            <a:r>
              <a:rPr lang="en-GB" dirty="0"/>
              <a:t> Daycare centres for elderly individuals providing medical supervision, social interaction, and recreational activities.</a:t>
            </a:r>
          </a:p>
          <a:p>
            <a:pPr marL="165100" indent="0">
              <a:buNone/>
            </a:pPr>
            <a:r>
              <a:rPr lang="en-GB" b="1" dirty="0">
                <a:highlight>
                  <a:srgbClr val="FFFF00"/>
                </a:highlight>
              </a:rPr>
              <a:t>f. Education and Personal Development:</a:t>
            </a:r>
            <a:endParaRPr lang="en-GB" dirty="0">
              <a:highlight>
                <a:srgbClr val="FFFF00"/>
              </a:highlight>
            </a:endParaRPr>
          </a:p>
          <a:p>
            <a:r>
              <a:rPr lang="en-GB" b="1" dirty="0"/>
              <a:t>Lifelong Learning:</a:t>
            </a:r>
            <a:r>
              <a:rPr lang="en-GB" dirty="0"/>
              <a:t> Courses and workshops on topics ranging from digital literacy to arts and crafts, helping elderly individuals stay intellectually engaged.</a:t>
            </a:r>
          </a:p>
          <a:p>
            <a:r>
              <a:rPr lang="en-GB" b="1" dirty="0"/>
              <a:t>Intergenerational Programs:</a:t>
            </a:r>
            <a:r>
              <a:rPr lang="en-GB" dirty="0"/>
              <a:t> Initiatives that encourage interactions between the elderly and younger generations, fostering mutual learning and support.</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205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229600" y="521623"/>
            <a:ext cx="6938629" cy="738900"/>
          </a:xfrm>
          <a:prstGeom prst="rect">
            <a:avLst/>
          </a:prstGeom>
        </p:spPr>
        <p:txBody>
          <a:bodyPr spcFirstLastPara="1" wrap="square" lIns="91425" tIns="91425" rIns="91425" bIns="91425" anchor="t" anchorCtr="0">
            <a:noAutofit/>
          </a:bodyPr>
          <a:lstStyle/>
          <a:p>
            <a:pPr algn="ctr"/>
            <a:r>
              <a:rPr lang="en-GB" sz="3200" dirty="0"/>
              <a:t>Strategic Implementation</a:t>
            </a:r>
            <a:br>
              <a:rPr lang="en-GB" sz="3200" dirty="0"/>
            </a:br>
            <a:endParaRPr sz="3200" dirty="0"/>
          </a:p>
        </p:txBody>
      </p:sp>
      <p:sp>
        <p:nvSpPr>
          <p:cNvPr id="1118" name="Google Shape;1118;p44"/>
          <p:cNvSpPr txBox="1">
            <a:spLocks noGrp="1"/>
          </p:cNvSpPr>
          <p:nvPr>
            <p:ph type="body" idx="1"/>
          </p:nvPr>
        </p:nvSpPr>
        <p:spPr>
          <a:xfrm>
            <a:off x="1602866" y="1193470"/>
            <a:ext cx="5908761"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a. Collaboration with Healthcare Providers:</a:t>
            </a:r>
            <a:endParaRPr lang="en-GB" dirty="0">
              <a:highlight>
                <a:srgbClr val="FFFF00"/>
              </a:highlight>
            </a:endParaRPr>
          </a:p>
          <a:p>
            <a:r>
              <a:rPr lang="en-GB" dirty="0"/>
              <a:t>Partnering with hospitals, clinics, and health insurance companies to offer comprehensive health and wellness packages.</a:t>
            </a:r>
          </a:p>
          <a:p>
            <a:pPr marL="165100" indent="0">
              <a:buNone/>
            </a:pPr>
            <a:endParaRPr lang="en-GB" dirty="0"/>
          </a:p>
          <a:p>
            <a:pPr marL="165100" indent="0">
              <a:buNone/>
            </a:pPr>
            <a:r>
              <a:rPr lang="en-GB" b="1" dirty="0">
                <a:highlight>
                  <a:srgbClr val="FFFF00"/>
                </a:highlight>
              </a:rPr>
              <a:t>b. Leveraging Technology:</a:t>
            </a:r>
            <a:endParaRPr lang="en-GB" dirty="0">
              <a:highlight>
                <a:srgbClr val="FFFF00"/>
              </a:highlight>
            </a:endParaRPr>
          </a:p>
          <a:p>
            <a:r>
              <a:rPr lang="en-GB" dirty="0"/>
              <a:t>Investing in R&amp;D to develop elderly-friendly tech products and platforms.</a:t>
            </a:r>
          </a:p>
          <a:p>
            <a:r>
              <a:rPr lang="en-GB" dirty="0"/>
              <a:t>Implementing user-centric design principles to ensure accessibility and ease of use.</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410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229600" y="521623"/>
            <a:ext cx="6938629" cy="738900"/>
          </a:xfrm>
          <a:prstGeom prst="rect">
            <a:avLst/>
          </a:prstGeom>
        </p:spPr>
        <p:txBody>
          <a:bodyPr spcFirstLastPara="1" wrap="square" lIns="91425" tIns="91425" rIns="91425" bIns="91425" anchor="t" anchorCtr="0">
            <a:noAutofit/>
          </a:bodyPr>
          <a:lstStyle/>
          <a:p>
            <a:pPr algn="ctr"/>
            <a:r>
              <a:rPr lang="en-GB" sz="3200" dirty="0"/>
              <a:t>Strategic Implementation</a:t>
            </a:r>
            <a:br>
              <a:rPr lang="en-GB" sz="3200" dirty="0"/>
            </a:br>
            <a:endParaRPr sz="3200" dirty="0"/>
          </a:p>
        </p:txBody>
      </p:sp>
      <p:sp>
        <p:nvSpPr>
          <p:cNvPr id="1118" name="Google Shape;1118;p44"/>
          <p:cNvSpPr txBox="1">
            <a:spLocks noGrp="1"/>
          </p:cNvSpPr>
          <p:nvPr>
            <p:ph type="body" idx="1"/>
          </p:nvPr>
        </p:nvSpPr>
        <p:spPr>
          <a:xfrm>
            <a:off x="1602866" y="1193470"/>
            <a:ext cx="5908761"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a. Collaboration with Healthcare Providers:</a:t>
            </a:r>
            <a:endParaRPr lang="en-GB" dirty="0">
              <a:highlight>
                <a:srgbClr val="FFFF00"/>
              </a:highlight>
            </a:endParaRPr>
          </a:p>
          <a:p>
            <a:r>
              <a:rPr lang="en-GB" dirty="0"/>
              <a:t>Partnering with hospitals, clinics, and health insurance companies to offer comprehensive health and wellness packages.</a:t>
            </a:r>
          </a:p>
          <a:p>
            <a:pPr marL="165100" indent="0">
              <a:buNone/>
            </a:pPr>
            <a:endParaRPr lang="en-GB" dirty="0"/>
          </a:p>
          <a:p>
            <a:pPr marL="165100" indent="0">
              <a:buNone/>
            </a:pPr>
            <a:r>
              <a:rPr lang="en-GB" b="1" dirty="0">
                <a:highlight>
                  <a:srgbClr val="FFFF00"/>
                </a:highlight>
              </a:rPr>
              <a:t>b. Leveraging Technology:</a:t>
            </a:r>
            <a:endParaRPr lang="en-GB" dirty="0">
              <a:highlight>
                <a:srgbClr val="FFFF00"/>
              </a:highlight>
            </a:endParaRPr>
          </a:p>
          <a:p>
            <a:r>
              <a:rPr lang="en-GB" dirty="0"/>
              <a:t>Investing in R&amp;D to develop elderly-friendly tech products and platforms.</a:t>
            </a:r>
          </a:p>
          <a:p>
            <a:r>
              <a:rPr lang="en-GB" dirty="0"/>
              <a:t>Implementing user-centric design principles to ensure accessibility and ease of use.</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239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229600" y="521623"/>
            <a:ext cx="6938629" cy="738900"/>
          </a:xfrm>
          <a:prstGeom prst="rect">
            <a:avLst/>
          </a:prstGeom>
        </p:spPr>
        <p:txBody>
          <a:bodyPr spcFirstLastPara="1" wrap="square" lIns="91425" tIns="91425" rIns="91425" bIns="91425" anchor="t" anchorCtr="0">
            <a:noAutofit/>
          </a:bodyPr>
          <a:lstStyle/>
          <a:p>
            <a:pPr algn="ctr"/>
            <a:r>
              <a:rPr lang="en-GB" sz="3200" dirty="0"/>
              <a:t>Strategic Implementation</a:t>
            </a:r>
            <a:br>
              <a:rPr lang="en-GB" sz="3200" dirty="0"/>
            </a:br>
            <a:endParaRPr sz="3200" dirty="0"/>
          </a:p>
        </p:txBody>
      </p:sp>
      <p:sp>
        <p:nvSpPr>
          <p:cNvPr id="1118" name="Google Shape;1118;p44"/>
          <p:cNvSpPr txBox="1">
            <a:spLocks noGrp="1"/>
          </p:cNvSpPr>
          <p:nvPr>
            <p:ph type="body" idx="1"/>
          </p:nvPr>
        </p:nvSpPr>
        <p:spPr>
          <a:xfrm>
            <a:off x="1602866" y="1193470"/>
            <a:ext cx="5908761"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c. Community Engagement:</a:t>
            </a:r>
            <a:endParaRPr lang="en-GB" dirty="0">
              <a:highlight>
                <a:srgbClr val="FFFF00"/>
              </a:highlight>
            </a:endParaRPr>
          </a:p>
          <a:p>
            <a:r>
              <a:rPr lang="en-GB" dirty="0"/>
              <a:t>Working with local governments and NGOs to establish community centres and programs.</a:t>
            </a:r>
          </a:p>
          <a:p>
            <a:r>
              <a:rPr lang="en-GB" dirty="0"/>
              <a:t>Conducting regular surveys and focus groups to understand the evolving needs and preferences of the elderly population.</a:t>
            </a:r>
          </a:p>
          <a:p>
            <a:pPr marL="165100" indent="0">
              <a:buNone/>
            </a:pPr>
            <a:endParaRPr lang="en-GB" dirty="0"/>
          </a:p>
          <a:p>
            <a:pPr marL="165100" indent="0">
              <a:buNone/>
            </a:pPr>
            <a:r>
              <a:rPr lang="en-GB" b="1" dirty="0">
                <a:highlight>
                  <a:srgbClr val="FFFF00"/>
                </a:highlight>
              </a:rPr>
              <a:t>d. Marketing and Outreach:</a:t>
            </a:r>
            <a:endParaRPr lang="en-GB" dirty="0">
              <a:highlight>
                <a:srgbClr val="FFFF00"/>
              </a:highlight>
            </a:endParaRPr>
          </a:p>
          <a:p>
            <a:r>
              <a:rPr lang="en-GB" dirty="0"/>
              <a:t>Utilizing targeted marketing strategies that highlight the benefits and ease of use of products and services for the elderly.</a:t>
            </a:r>
          </a:p>
          <a:p>
            <a:r>
              <a:rPr lang="en-GB" dirty="0"/>
              <a:t>Engaging in community events and health fairs to raise awareness and build trust within the grandparents' community.</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41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229600" y="521623"/>
            <a:ext cx="6938629" cy="738900"/>
          </a:xfrm>
          <a:prstGeom prst="rect">
            <a:avLst/>
          </a:prstGeom>
        </p:spPr>
        <p:txBody>
          <a:bodyPr spcFirstLastPara="1" wrap="square" lIns="91425" tIns="91425" rIns="91425" bIns="91425" anchor="t" anchorCtr="0">
            <a:noAutofit/>
          </a:bodyPr>
          <a:lstStyle/>
          <a:p>
            <a:pPr algn="ctr"/>
            <a:r>
              <a:rPr lang="en-GB" sz="3200" dirty="0"/>
              <a:t>Strategic Implementation</a:t>
            </a:r>
            <a:br>
              <a:rPr lang="en-GB" sz="3200" dirty="0"/>
            </a:br>
            <a:endParaRPr sz="3200" dirty="0"/>
          </a:p>
        </p:txBody>
      </p:sp>
      <p:sp>
        <p:nvSpPr>
          <p:cNvPr id="1118" name="Google Shape;1118;p44"/>
          <p:cNvSpPr txBox="1">
            <a:spLocks noGrp="1"/>
          </p:cNvSpPr>
          <p:nvPr>
            <p:ph type="body" idx="1"/>
          </p:nvPr>
        </p:nvSpPr>
        <p:spPr>
          <a:xfrm>
            <a:off x="1602866" y="1193470"/>
            <a:ext cx="5908761"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e. Training and Support Programs:</a:t>
            </a:r>
            <a:endParaRPr lang="en-GB" dirty="0">
              <a:highlight>
                <a:srgbClr val="FFFF00"/>
              </a:highlight>
            </a:endParaRPr>
          </a:p>
          <a:p>
            <a:r>
              <a:rPr lang="en-GB" dirty="0"/>
              <a:t>Providing comprehensive training programs for caregivers and family members.</a:t>
            </a:r>
          </a:p>
          <a:p>
            <a:r>
              <a:rPr lang="en-GB" dirty="0"/>
              <a:t>Offering customer support services specifically designed to assist elderly users.</a:t>
            </a:r>
          </a:p>
          <a:p>
            <a:r>
              <a:rPr lang="en-GB" dirty="0"/>
              <a:t>By addressing the unique needs and preferences of China’s grandparents' community, businesses can not only create valuable products and services but also contribute to improving the quality of life for this growing demographic.</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816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2"/>
          <p:cNvSpPr/>
          <p:nvPr/>
        </p:nvSpPr>
        <p:spPr>
          <a:xfrm>
            <a:off x="747490" y="1106219"/>
            <a:ext cx="1260906" cy="1231726"/>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txBox="1">
            <a:spLocks noGrp="1"/>
          </p:cNvSpPr>
          <p:nvPr>
            <p:ph type="title" idx="2"/>
          </p:nvPr>
        </p:nvSpPr>
        <p:spPr>
          <a:xfrm>
            <a:off x="753800" y="1263388"/>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68" name="Google Shape;868;p42"/>
          <p:cNvSpPr txBox="1">
            <a:spLocks noGrp="1"/>
          </p:cNvSpPr>
          <p:nvPr>
            <p:ph type="title"/>
          </p:nvPr>
        </p:nvSpPr>
        <p:spPr>
          <a:xfrm>
            <a:off x="713100" y="2427950"/>
            <a:ext cx="3858900" cy="1477500"/>
          </a:xfrm>
          <a:prstGeom prst="rect">
            <a:avLst/>
          </a:prstGeom>
        </p:spPr>
        <p:txBody>
          <a:bodyPr spcFirstLastPara="1" wrap="square" lIns="91425" tIns="91425" rIns="91425" bIns="91425" anchor="t" anchorCtr="0">
            <a:noAutofit/>
          </a:bodyPr>
          <a:lstStyle/>
          <a:p>
            <a:r>
              <a:rPr lang="en-GB" dirty="0"/>
              <a:t>UK Market</a:t>
            </a:r>
            <a:endParaRPr dirty="0"/>
          </a:p>
        </p:txBody>
      </p:sp>
      <p:grpSp>
        <p:nvGrpSpPr>
          <p:cNvPr id="870" name="Google Shape;870;p42"/>
          <p:cNvGrpSpPr/>
          <p:nvPr/>
        </p:nvGrpSpPr>
        <p:grpSpPr>
          <a:xfrm>
            <a:off x="4157157" y="403696"/>
            <a:ext cx="4833538" cy="4333495"/>
            <a:chOff x="4157157" y="403696"/>
            <a:chExt cx="4833538" cy="4333495"/>
          </a:xfrm>
        </p:grpSpPr>
        <p:sp>
          <p:nvSpPr>
            <p:cNvPr id="871" name="Google Shape;871;p42"/>
            <p:cNvSpPr/>
            <p:nvPr/>
          </p:nvSpPr>
          <p:spPr>
            <a:xfrm>
              <a:off x="4422034" y="1110130"/>
              <a:ext cx="4568661" cy="3324380"/>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2"/>
            <p:cNvGrpSpPr/>
            <p:nvPr/>
          </p:nvGrpSpPr>
          <p:grpSpPr>
            <a:xfrm>
              <a:off x="4711468" y="3532318"/>
              <a:ext cx="941734" cy="930235"/>
              <a:chOff x="5044343" y="3532318"/>
              <a:chExt cx="941734" cy="930235"/>
            </a:xfrm>
          </p:grpSpPr>
          <p:sp>
            <p:nvSpPr>
              <p:cNvPr id="873" name="Google Shape;873;p42"/>
              <p:cNvSpPr/>
              <p:nvPr/>
            </p:nvSpPr>
            <p:spPr>
              <a:xfrm>
                <a:off x="5044343" y="3861427"/>
                <a:ext cx="466698" cy="594737"/>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5125040" y="3875616"/>
                <a:ext cx="307523" cy="577320"/>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5540562" y="3532318"/>
                <a:ext cx="445515" cy="922232"/>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5675931" y="3539311"/>
                <a:ext cx="183384" cy="923241"/>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5283609" y="3596943"/>
                <a:ext cx="368315" cy="863996"/>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5406874" y="3597749"/>
                <a:ext cx="166639" cy="851219"/>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2"/>
            <p:cNvGrpSpPr/>
            <p:nvPr/>
          </p:nvGrpSpPr>
          <p:grpSpPr>
            <a:xfrm>
              <a:off x="7884941" y="3532318"/>
              <a:ext cx="941734" cy="930235"/>
              <a:chOff x="7429141" y="3532318"/>
              <a:chExt cx="941734" cy="930235"/>
            </a:xfrm>
          </p:grpSpPr>
          <p:sp>
            <p:nvSpPr>
              <p:cNvPr id="880" name="Google Shape;880;p42"/>
              <p:cNvSpPr/>
              <p:nvPr/>
            </p:nvSpPr>
            <p:spPr>
              <a:xfrm>
                <a:off x="7904177" y="3861427"/>
                <a:ext cx="466698" cy="594737"/>
              </a:xfrm>
              <a:custGeom>
                <a:avLst/>
                <a:gdLst/>
                <a:ahLst/>
                <a:cxnLst/>
                <a:rect l="l" t="t" r="r" b="b"/>
                <a:pathLst>
                  <a:path w="6940" h="8844" extrusionOk="0">
                    <a:moveTo>
                      <a:pt x="5003" y="1"/>
                    </a:moveTo>
                    <a:cubicBezTo>
                      <a:pt x="4850" y="1"/>
                      <a:pt x="4689" y="27"/>
                      <a:pt x="4525" y="80"/>
                    </a:cubicBezTo>
                    <a:cubicBezTo>
                      <a:pt x="3179" y="509"/>
                      <a:pt x="893" y="4390"/>
                      <a:pt x="0" y="8796"/>
                    </a:cubicBezTo>
                    <a:lnTo>
                      <a:pt x="2596" y="8843"/>
                    </a:lnTo>
                    <a:cubicBezTo>
                      <a:pt x="3072" y="7700"/>
                      <a:pt x="3858" y="6057"/>
                      <a:pt x="5037" y="4367"/>
                    </a:cubicBezTo>
                    <a:cubicBezTo>
                      <a:pt x="6939" y="1639"/>
                      <a:pt x="6214" y="1"/>
                      <a:pt x="5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982655" y="3875616"/>
                <a:ext cx="307523" cy="577320"/>
              </a:xfrm>
              <a:custGeom>
                <a:avLst/>
                <a:gdLst/>
                <a:ahLst/>
                <a:cxnLst/>
                <a:rect l="l" t="t" r="r" b="b"/>
                <a:pathLst>
                  <a:path w="4573" h="8585" extrusionOk="0">
                    <a:moveTo>
                      <a:pt x="4477" y="0"/>
                    </a:moveTo>
                    <a:cubicBezTo>
                      <a:pt x="4453" y="24"/>
                      <a:pt x="3834" y="548"/>
                      <a:pt x="2965" y="1858"/>
                    </a:cubicBezTo>
                    <a:cubicBezTo>
                      <a:pt x="2167" y="3072"/>
                      <a:pt x="1000" y="5215"/>
                      <a:pt x="0" y="8537"/>
                    </a:cubicBezTo>
                    <a:lnTo>
                      <a:pt x="143" y="8585"/>
                    </a:lnTo>
                    <a:cubicBezTo>
                      <a:pt x="2060" y="2274"/>
                      <a:pt x="4548" y="131"/>
                      <a:pt x="4572" y="119"/>
                    </a:cubicBezTo>
                    <a:lnTo>
                      <a:pt x="4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429141" y="3532318"/>
                <a:ext cx="445447" cy="922232"/>
              </a:xfrm>
              <a:custGeom>
                <a:avLst/>
                <a:gdLst/>
                <a:ahLst/>
                <a:cxnLst/>
                <a:rect l="l" t="t" r="r" b="b"/>
                <a:pathLst>
                  <a:path w="6624" h="13714" extrusionOk="0">
                    <a:moveTo>
                      <a:pt x="2474" y="1"/>
                    </a:moveTo>
                    <a:cubicBezTo>
                      <a:pt x="1112" y="1"/>
                      <a:pt x="0" y="1847"/>
                      <a:pt x="1278" y="5593"/>
                    </a:cubicBezTo>
                    <a:cubicBezTo>
                      <a:pt x="2516" y="9213"/>
                      <a:pt x="2790" y="12440"/>
                      <a:pt x="2861" y="13713"/>
                    </a:cubicBezTo>
                    <a:lnTo>
                      <a:pt x="5993" y="13666"/>
                    </a:lnTo>
                    <a:cubicBezTo>
                      <a:pt x="6624" y="7546"/>
                      <a:pt x="5100" y="1414"/>
                      <a:pt x="3504" y="343"/>
                    </a:cubicBezTo>
                    <a:cubicBezTo>
                      <a:pt x="3167" y="115"/>
                      <a:pt x="2813" y="1"/>
                      <a:pt x="2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555902" y="3539311"/>
                <a:ext cx="187419" cy="923241"/>
              </a:xfrm>
              <a:custGeom>
                <a:avLst/>
                <a:gdLst/>
                <a:ahLst/>
                <a:cxnLst/>
                <a:rect l="l" t="t" r="r" b="b"/>
                <a:pathLst>
                  <a:path w="2787" h="13729" extrusionOk="0">
                    <a:moveTo>
                      <a:pt x="131" y="1"/>
                    </a:moveTo>
                    <a:lnTo>
                      <a:pt x="0" y="84"/>
                    </a:lnTo>
                    <a:cubicBezTo>
                      <a:pt x="12" y="96"/>
                      <a:pt x="667" y="1084"/>
                      <a:pt x="1310" y="3251"/>
                    </a:cubicBezTo>
                    <a:cubicBezTo>
                      <a:pt x="1893" y="5251"/>
                      <a:pt x="2584" y="8692"/>
                      <a:pt x="2524" y="13729"/>
                    </a:cubicBezTo>
                    <a:lnTo>
                      <a:pt x="2679" y="13729"/>
                    </a:lnTo>
                    <a:cubicBezTo>
                      <a:pt x="2786" y="4049"/>
                      <a:pt x="155" y="48"/>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763227" y="3596943"/>
                <a:ext cx="369189" cy="863996"/>
              </a:xfrm>
              <a:custGeom>
                <a:avLst/>
                <a:gdLst/>
                <a:ahLst/>
                <a:cxnLst/>
                <a:rect l="l" t="t" r="r" b="b"/>
                <a:pathLst>
                  <a:path w="5490" h="12848" extrusionOk="0">
                    <a:moveTo>
                      <a:pt x="3151" y="1"/>
                    </a:moveTo>
                    <a:cubicBezTo>
                      <a:pt x="2185" y="1"/>
                      <a:pt x="1553" y="665"/>
                      <a:pt x="810" y="2882"/>
                    </a:cubicBezTo>
                    <a:cubicBezTo>
                      <a:pt x="120" y="4966"/>
                      <a:pt x="13" y="10717"/>
                      <a:pt x="1" y="12848"/>
                    </a:cubicBezTo>
                    <a:lnTo>
                      <a:pt x="2584" y="12824"/>
                    </a:lnTo>
                    <a:cubicBezTo>
                      <a:pt x="2918" y="11752"/>
                      <a:pt x="3454" y="9943"/>
                      <a:pt x="4132" y="7347"/>
                    </a:cubicBezTo>
                    <a:cubicBezTo>
                      <a:pt x="5490" y="2251"/>
                      <a:pt x="4775" y="227"/>
                      <a:pt x="3573" y="37"/>
                    </a:cubicBezTo>
                    <a:cubicBezTo>
                      <a:pt x="3425" y="13"/>
                      <a:pt x="3284" y="1"/>
                      <a:pt x="3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842511" y="3597749"/>
                <a:ext cx="165832" cy="851219"/>
              </a:xfrm>
              <a:custGeom>
                <a:avLst/>
                <a:gdLst/>
                <a:ahLst/>
                <a:cxnLst/>
                <a:rect l="l" t="t" r="r" b="b"/>
                <a:pathLst>
                  <a:path w="2466" h="12658" extrusionOk="0">
                    <a:moveTo>
                      <a:pt x="2322" y="1"/>
                    </a:moveTo>
                    <a:cubicBezTo>
                      <a:pt x="2298" y="72"/>
                      <a:pt x="774" y="6835"/>
                      <a:pt x="0" y="12633"/>
                    </a:cubicBezTo>
                    <a:lnTo>
                      <a:pt x="143" y="12657"/>
                    </a:lnTo>
                    <a:cubicBezTo>
                      <a:pt x="917" y="6859"/>
                      <a:pt x="2441" y="108"/>
                      <a:pt x="2465" y="37"/>
                    </a:cubicBezTo>
                    <a:lnTo>
                      <a:pt x="2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2"/>
            <p:cNvSpPr/>
            <p:nvPr/>
          </p:nvSpPr>
          <p:spPr>
            <a:xfrm>
              <a:off x="6667160" y="2188578"/>
              <a:ext cx="614171" cy="793655"/>
            </a:xfrm>
            <a:custGeom>
              <a:avLst/>
              <a:gdLst/>
              <a:ahLst/>
              <a:cxnLst/>
              <a:rect l="l" t="t" r="r" b="b"/>
              <a:pathLst>
                <a:path w="9133" h="11802" extrusionOk="0">
                  <a:moveTo>
                    <a:pt x="798" y="1"/>
                  </a:moveTo>
                  <a:lnTo>
                    <a:pt x="0" y="10478"/>
                  </a:lnTo>
                  <a:cubicBezTo>
                    <a:pt x="659" y="11194"/>
                    <a:pt x="1880" y="11802"/>
                    <a:pt x="3204" y="11802"/>
                  </a:cubicBezTo>
                  <a:cubicBezTo>
                    <a:pt x="4368" y="11802"/>
                    <a:pt x="5611" y="11331"/>
                    <a:pt x="6620" y="10050"/>
                  </a:cubicBezTo>
                  <a:cubicBezTo>
                    <a:pt x="8203" y="8038"/>
                    <a:pt x="9132" y="3358"/>
                    <a:pt x="9073" y="1989"/>
                  </a:cubicBezTo>
                  <a:cubicBezTo>
                    <a:pt x="8192" y="1501"/>
                    <a:pt x="7049" y="1227"/>
                    <a:pt x="6108" y="953"/>
                  </a:cubicBezTo>
                  <a:cubicBezTo>
                    <a:pt x="4810" y="2465"/>
                    <a:pt x="4120" y="4704"/>
                    <a:pt x="4120" y="4704"/>
                  </a:cubicBezTo>
                  <a:cubicBezTo>
                    <a:pt x="3179" y="2727"/>
                    <a:pt x="2203" y="1370"/>
                    <a:pt x="1274" y="441"/>
                  </a:cubicBezTo>
                  <a:cubicBezTo>
                    <a:pt x="1107" y="287"/>
                    <a:pt x="953" y="132"/>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025858" y="2211039"/>
              <a:ext cx="256280" cy="179416"/>
            </a:xfrm>
            <a:custGeom>
              <a:avLst/>
              <a:gdLst/>
              <a:ahLst/>
              <a:cxnLst/>
              <a:rect l="l" t="t" r="r" b="b"/>
              <a:pathLst>
                <a:path w="3811" h="2668" extrusionOk="0">
                  <a:moveTo>
                    <a:pt x="845" y="0"/>
                  </a:moveTo>
                  <a:cubicBezTo>
                    <a:pt x="500" y="298"/>
                    <a:pt x="0" y="1631"/>
                    <a:pt x="0" y="1631"/>
                  </a:cubicBezTo>
                  <a:lnTo>
                    <a:pt x="3667" y="2667"/>
                  </a:lnTo>
                  <a:lnTo>
                    <a:pt x="3810" y="1084"/>
                  </a:lnTo>
                  <a:lnTo>
                    <a:pt x="845" y="0"/>
                  </a:ln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522981" y="2762670"/>
              <a:ext cx="44114" cy="185805"/>
            </a:xfrm>
            <a:custGeom>
              <a:avLst/>
              <a:gdLst/>
              <a:ahLst/>
              <a:cxnLst/>
              <a:rect l="l" t="t" r="r" b="b"/>
              <a:pathLst>
                <a:path w="656" h="2763" extrusionOk="0">
                  <a:moveTo>
                    <a:pt x="1" y="1"/>
                  </a:moveTo>
                  <a:cubicBezTo>
                    <a:pt x="120" y="596"/>
                    <a:pt x="275" y="1417"/>
                    <a:pt x="656" y="2763"/>
                  </a:cubicBezTo>
                  <a:lnTo>
                    <a:pt x="1"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5204325" y="1902978"/>
              <a:ext cx="996070" cy="947585"/>
            </a:xfrm>
            <a:custGeom>
              <a:avLst/>
              <a:gdLst/>
              <a:ahLst/>
              <a:cxnLst/>
              <a:rect l="l" t="t" r="r" b="b"/>
              <a:pathLst>
                <a:path w="14812" h="14091" extrusionOk="0">
                  <a:moveTo>
                    <a:pt x="1832" y="1"/>
                  </a:moveTo>
                  <a:cubicBezTo>
                    <a:pt x="1805" y="1"/>
                    <a:pt x="1778" y="7"/>
                    <a:pt x="1751" y="21"/>
                  </a:cubicBezTo>
                  <a:cubicBezTo>
                    <a:pt x="1453" y="176"/>
                    <a:pt x="1965" y="2152"/>
                    <a:pt x="1965" y="2152"/>
                  </a:cubicBezTo>
                  <a:cubicBezTo>
                    <a:pt x="1965" y="2152"/>
                    <a:pt x="1359" y="358"/>
                    <a:pt x="1016" y="358"/>
                  </a:cubicBezTo>
                  <a:cubicBezTo>
                    <a:pt x="1003" y="358"/>
                    <a:pt x="989" y="360"/>
                    <a:pt x="977" y="366"/>
                  </a:cubicBezTo>
                  <a:cubicBezTo>
                    <a:pt x="643" y="521"/>
                    <a:pt x="1358" y="2343"/>
                    <a:pt x="1358" y="2343"/>
                  </a:cubicBezTo>
                  <a:cubicBezTo>
                    <a:pt x="1358" y="2343"/>
                    <a:pt x="734" y="1042"/>
                    <a:pt x="393" y="1042"/>
                  </a:cubicBezTo>
                  <a:cubicBezTo>
                    <a:pt x="372" y="1042"/>
                    <a:pt x="352" y="1047"/>
                    <a:pt x="334" y="1057"/>
                  </a:cubicBezTo>
                  <a:cubicBezTo>
                    <a:pt x="0" y="1247"/>
                    <a:pt x="846" y="3772"/>
                    <a:pt x="1262" y="4510"/>
                  </a:cubicBezTo>
                  <a:cubicBezTo>
                    <a:pt x="1262" y="4510"/>
                    <a:pt x="1596" y="12332"/>
                    <a:pt x="4739" y="13880"/>
                  </a:cubicBezTo>
                  <a:cubicBezTo>
                    <a:pt x="5032" y="14025"/>
                    <a:pt x="5327" y="14090"/>
                    <a:pt x="5619" y="14090"/>
                  </a:cubicBezTo>
                  <a:cubicBezTo>
                    <a:pt x="8043" y="14090"/>
                    <a:pt x="10339" y="9576"/>
                    <a:pt x="10966" y="8248"/>
                  </a:cubicBezTo>
                  <a:lnTo>
                    <a:pt x="11764" y="8856"/>
                  </a:lnTo>
                  <a:cubicBezTo>
                    <a:pt x="12633" y="6832"/>
                    <a:pt x="13752" y="5391"/>
                    <a:pt x="14812" y="3498"/>
                  </a:cubicBezTo>
                  <a:cubicBezTo>
                    <a:pt x="14670" y="3462"/>
                    <a:pt x="13966" y="2724"/>
                    <a:pt x="13943" y="2724"/>
                  </a:cubicBezTo>
                  <a:cubicBezTo>
                    <a:pt x="13943" y="2724"/>
                    <a:pt x="13943" y="2724"/>
                    <a:pt x="13943" y="2724"/>
                  </a:cubicBezTo>
                  <a:cubicBezTo>
                    <a:pt x="13943" y="2724"/>
                    <a:pt x="13510" y="2556"/>
                    <a:pt x="12832" y="2556"/>
                  </a:cubicBezTo>
                  <a:cubicBezTo>
                    <a:pt x="11815" y="2556"/>
                    <a:pt x="10244" y="2933"/>
                    <a:pt x="8751" y="4819"/>
                  </a:cubicBezTo>
                  <a:cubicBezTo>
                    <a:pt x="7323" y="7046"/>
                    <a:pt x="5989" y="8701"/>
                    <a:pt x="5989" y="8701"/>
                  </a:cubicBezTo>
                  <a:lnTo>
                    <a:pt x="3501" y="4688"/>
                  </a:lnTo>
                  <a:cubicBezTo>
                    <a:pt x="3501" y="4688"/>
                    <a:pt x="4477" y="2236"/>
                    <a:pt x="4120" y="1855"/>
                  </a:cubicBezTo>
                  <a:cubicBezTo>
                    <a:pt x="4068" y="1798"/>
                    <a:pt x="4017" y="1774"/>
                    <a:pt x="3967" y="1774"/>
                  </a:cubicBezTo>
                  <a:cubicBezTo>
                    <a:pt x="3682" y="1774"/>
                    <a:pt x="3441" y="2557"/>
                    <a:pt x="3441" y="2557"/>
                  </a:cubicBezTo>
                  <a:cubicBezTo>
                    <a:pt x="3441" y="2557"/>
                    <a:pt x="3418" y="127"/>
                    <a:pt x="3007" y="127"/>
                  </a:cubicBezTo>
                  <a:cubicBezTo>
                    <a:pt x="3001" y="127"/>
                    <a:pt x="2995" y="127"/>
                    <a:pt x="2989" y="128"/>
                  </a:cubicBezTo>
                  <a:cubicBezTo>
                    <a:pt x="2572" y="200"/>
                    <a:pt x="2644" y="2129"/>
                    <a:pt x="2644" y="2129"/>
                  </a:cubicBezTo>
                  <a:cubicBezTo>
                    <a:pt x="2644" y="2129"/>
                    <a:pt x="2312" y="1"/>
                    <a:pt x="1832"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5286770" y="2059261"/>
              <a:ext cx="136983" cy="53327"/>
            </a:xfrm>
            <a:custGeom>
              <a:avLst/>
              <a:gdLst/>
              <a:ahLst/>
              <a:cxnLst/>
              <a:rect l="l" t="t" r="r" b="b"/>
              <a:pathLst>
                <a:path w="2037" h="793" extrusionOk="0">
                  <a:moveTo>
                    <a:pt x="1496" y="1"/>
                  </a:moveTo>
                  <a:cubicBezTo>
                    <a:pt x="1017" y="1"/>
                    <a:pt x="325" y="117"/>
                    <a:pt x="13" y="733"/>
                  </a:cubicBezTo>
                  <a:cubicBezTo>
                    <a:pt x="1" y="757"/>
                    <a:pt x="13" y="781"/>
                    <a:pt x="25" y="793"/>
                  </a:cubicBezTo>
                  <a:lnTo>
                    <a:pt x="48" y="793"/>
                  </a:lnTo>
                  <a:cubicBezTo>
                    <a:pt x="72" y="793"/>
                    <a:pt x="84" y="793"/>
                    <a:pt x="96" y="769"/>
                  </a:cubicBezTo>
                  <a:cubicBezTo>
                    <a:pt x="391" y="194"/>
                    <a:pt x="1037" y="85"/>
                    <a:pt x="1489" y="85"/>
                  </a:cubicBezTo>
                  <a:cubicBezTo>
                    <a:pt x="1768" y="85"/>
                    <a:pt x="1973" y="126"/>
                    <a:pt x="1977" y="126"/>
                  </a:cubicBezTo>
                  <a:cubicBezTo>
                    <a:pt x="1984" y="129"/>
                    <a:pt x="1990" y="131"/>
                    <a:pt x="1996" y="131"/>
                  </a:cubicBezTo>
                  <a:cubicBezTo>
                    <a:pt x="2013" y="131"/>
                    <a:pt x="2028" y="120"/>
                    <a:pt x="2037" y="102"/>
                  </a:cubicBezTo>
                  <a:cubicBezTo>
                    <a:pt x="2037" y="78"/>
                    <a:pt x="2025" y="55"/>
                    <a:pt x="2001" y="43"/>
                  </a:cubicBezTo>
                  <a:cubicBezTo>
                    <a:pt x="1996" y="43"/>
                    <a:pt x="1785" y="1"/>
                    <a:pt x="1496"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1058" y="2035254"/>
              <a:ext cx="374770" cy="140615"/>
            </a:xfrm>
            <a:custGeom>
              <a:avLst/>
              <a:gdLst/>
              <a:ahLst/>
              <a:cxnLst/>
              <a:rect l="l" t="t" r="r" b="b"/>
              <a:pathLst>
                <a:path w="5573" h="2091" extrusionOk="0">
                  <a:moveTo>
                    <a:pt x="2741" y="0"/>
                  </a:moveTo>
                  <a:cubicBezTo>
                    <a:pt x="1090" y="0"/>
                    <a:pt x="0" y="138"/>
                    <a:pt x="0" y="138"/>
                  </a:cubicBezTo>
                  <a:cubicBezTo>
                    <a:pt x="0" y="221"/>
                    <a:pt x="71" y="2090"/>
                    <a:pt x="71" y="2090"/>
                  </a:cubicBezTo>
                  <a:lnTo>
                    <a:pt x="5572" y="2090"/>
                  </a:lnTo>
                  <a:lnTo>
                    <a:pt x="5572" y="138"/>
                  </a:lnTo>
                  <a:cubicBezTo>
                    <a:pt x="4532" y="35"/>
                    <a:pt x="3567" y="0"/>
                    <a:pt x="2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5998585" y="2078897"/>
              <a:ext cx="474835" cy="206517"/>
            </a:xfrm>
            <a:custGeom>
              <a:avLst/>
              <a:gdLst/>
              <a:ahLst/>
              <a:cxnLst/>
              <a:rect l="l" t="t" r="r" b="b"/>
              <a:pathLst>
                <a:path w="7061" h="3071" extrusionOk="0">
                  <a:moveTo>
                    <a:pt x="3283" y="0"/>
                  </a:moveTo>
                  <a:cubicBezTo>
                    <a:pt x="1799" y="0"/>
                    <a:pt x="74" y="205"/>
                    <a:pt x="0" y="215"/>
                  </a:cubicBezTo>
                  <a:cubicBezTo>
                    <a:pt x="0" y="215"/>
                    <a:pt x="1312" y="3071"/>
                    <a:pt x="3443" y="3071"/>
                  </a:cubicBezTo>
                  <a:cubicBezTo>
                    <a:pt x="3671" y="3071"/>
                    <a:pt x="3909" y="3038"/>
                    <a:pt x="4156" y="2965"/>
                  </a:cubicBezTo>
                  <a:cubicBezTo>
                    <a:pt x="6715" y="2215"/>
                    <a:pt x="7061" y="310"/>
                    <a:pt x="7061" y="310"/>
                  </a:cubicBezTo>
                  <a:cubicBezTo>
                    <a:pt x="7061" y="310"/>
                    <a:pt x="5549" y="96"/>
                    <a:pt x="3870" y="13"/>
                  </a:cubicBezTo>
                  <a:cubicBezTo>
                    <a:pt x="3682" y="4"/>
                    <a:pt x="3485" y="0"/>
                    <a:pt x="3283" y="0"/>
                  </a:cubicBezTo>
                  <a:close/>
                </a:path>
              </a:pathLst>
            </a:custGeom>
            <a:solidFill>
              <a:srgbClr val="B89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29112" y="1896388"/>
              <a:ext cx="250631" cy="121583"/>
            </a:xfrm>
            <a:custGeom>
              <a:avLst/>
              <a:gdLst/>
              <a:ahLst/>
              <a:cxnLst/>
              <a:rect l="l" t="t" r="r" b="b"/>
              <a:pathLst>
                <a:path w="3727" h="1808" extrusionOk="0">
                  <a:moveTo>
                    <a:pt x="3727" y="0"/>
                  </a:moveTo>
                  <a:lnTo>
                    <a:pt x="0" y="393"/>
                  </a:lnTo>
                  <a:lnTo>
                    <a:pt x="95" y="1536"/>
                  </a:lnTo>
                  <a:cubicBezTo>
                    <a:pt x="772" y="1717"/>
                    <a:pt x="1463" y="1807"/>
                    <a:pt x="2144" y="1807"/>
                  </a:cubicBezTo>
                  <a:cubicBezTo>
                    <a:pt x="2674" y="1807"/>
                    <a:pt x="3198" y="1753"/>
                    <a:pt x="3703" y="1643"/>
                  </a:cubicBezTo>
                  <a:lnTo>
                    <a:pt x="3727" y="0"/>
                  </a:ln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089840" y="2015685"/>
              <a:ext cx="319560" cy="71148"/>
            </a:xfrm>
            <a:custGeom>
              <a:avLst/>
              <a:gdLst/>
              <a:ahLst/>
              <a:cxnLst/>
              <a:rect l="l" t="t" r="r" b="b"/>
              <a:pathLst>
                <a:path w="4752" h="1058" extrusionOk="0">
                  <a:moveTo>
                    <a:pt x="1" y="0"/>
                  </a:moveTo>
                  <a:lnTo>
                    <a:pt x="84" y="774"/>
                  </a:lnTo>
                  <a:cubicBezTo>
                    <a:pt x="862" y="972"/>
                    <a:pt x="1659" y="1057"/>
                    <a:pt x="2467" y="1057"/>
                  </a:cubicBezTo>
                  <a:cubicBezTo>
                    <a:pt x="3218" y="1057"/>
                    <a:pt x="3977" y="983"/>
                    <a:pt x="4739" y="857"/>
                  </a:cubicBezTo>
                  <a:lnTo>
                    <a:pt x="4751" y="95"/>
                  </a:lnTo>
                  <a:lnTo>
                    <a:pt x="4751" y="95"/>
                  </a:lnTo>
                  <a:cubicBezTo>
                    <a:pt x="4089" y="210"/>
                    <a:pt x="3402" y="265"/>
                    <a:pt x="2705" y="265"/>
                  </a:cubicBezTo>
                  <a:cubicBezTo>
                    <a:pt x="1810" y="265"/>
                    <a:pt x="898" y="174"/>
                    <a:pt x="1"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095489" y="2067734"/>
              <a:ext cx="313104" cy="289097"/>
            </a:xfrm>
            <a:custGeom>
              <a:avLst/>
              <a:gdLst/>
              <a:ahLst/>
              <a:cxnLst/>
              <a:rect l="l" t="t" r="r" b="b"/>
              <a:pathLst>
                <a:path w="4656" h="4299" extrusionOk="0">
                  <a:moveTo>
                    <a:pt x="0" y="0"/>
                  </a:moveTo>
                  <a:lnTo>
                    <a:pt x="107" y="964"/>
                  </a:lnTo>
                  <a:cubicBezTo>
                    <a:pt x="107" y="964"/>
                    <a:pt x="405" y="4298"/>
                    <a:pt x="2274" y="4298"/>
                  </a:cubicBezTo>
                  <a:cubicBezTo>
                    <a:pt x="4370" y="4298"/>
                    <a:pt x="4643" y="964"/>
                    <a:pt x="4643" y="964"/>
                  </a:cubicBezTo>
                  <a:lnTo>
                    <a:pt x="4655" y="83"/>
                  </a:lnTo>
                  <a:lnTo>
                    <a:pt x="4655" y="83"/>
                  </a:lnTo>
                  <a:cubicBezTo>
                    <a:pt x="3893" y="209"/>
                    <a:pt x="3134" y="283"/>
                    <a:pt x="2383" y="283"/>
                  </a:cubicBezTo>
                  <a:cubicBezTo>
                    <a:pt x="1575" y="283"/>
                    <a:pt x="778" y="198"/>
                    <a:pt x="0"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5772768" y="1042344"/>
              <a:ext cx="892038" cy="921022"/>
            </a:xfrm>
            <a:custGeom>
              <a:avLst/>
              <a:gdLst/>
              <a:ahLst/>
              <a:cxnLst/>
              <a:rect l="l" t="t" r="r" b="b"/>
              <a:pathLst>
                <a:path w="13265" h="13696" extrusionOk="0">
                  <a:moveTo>
                    <a:pt x="6941" y="0"/>
                  </a:moveTo>
                  <a:cubicBezTo>
                    <a:pt x="6280" y="0"/>
                    <a:pt x="5583" y="81"/>
                    <a:pt x="4859" y="258"/>
                  </a:cubicBezTo>
                  <a:cubicBezTo>
                    <a:pt x="1001" y="1211"/>
                    <a:pt x="1" y="4794"/>
                    <a:pt x="608" y="8414"/>
                  </a:cubicBezTo>
                  <a:cubicBezTo>
                    <a:pt x="1297" y="12412"/>
                    <a:pt x="4264" y="13696"/>
                    <a:pt x="7114" y="13696"/>
                  </a:cubicBezTo>
                  <a:cubicBezTo>
                    <a:pt x="7320" y="13696"/>
                    <a:pt x="7525" y="13689"/>
                    <a:pt x="7728" y="13676"/>
                  </a:cubicBezTo>
                  <a:cubicBezTo>
                    <a:pt x="10943" y="13462"/>
                    <a:pt x="12860" y="10878"/>
                    <a:pt x="13050" y="8247"/>
                  </a:cubicBezTo>
                  <a:cubicBezTo>
                    <a:pt x="13264" y="5402"/>
                    <a:pt x="13074" y="4675"/>
                    <a:pt x="12633" y="3437"/>
                  </a:cubicBezTo>
                  <a:cubicBezTo>
                    <a:pt x="11966" y="1522"/>
                    <a:pt x="9798" y="0"/>
                    <a:pt x="694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5772768" y="1325524"/>
              <a:ext cx="189840" cy="336305"/>
            </a:xfrm>
            <a:custGeom>
              <a:avLst/>
              <a:gdLst/>
              <a:ahLst/>
              <a:cxnLst/>
              <a:rect l="l" t="t" r="r" b="b"/>
              <a:pathLst>
                <a:path w="2823" h="5001" extrusionOk="0">
                  <a:moveTo>
                    <a:pt x="1451" y="1"/>
                  </a:moveTo>
                  <a:cubicBezTo>
                    <a:pt x="1116" y="1"/>
                    <a:pt x="790" y="67"/>
                    <a:pt x="632" y="250"/>
                  </a:cubicBezTo>
                  <a:cubicBezTo>
                    <a:pt x="96" y="893"/>
                    <a:pt x="120" y="2084"/>
                    <a:pt x="60" y="2929"/>
                  </a:cubicBezTo>
                  <a:cubicBezTo>
                    <a:pt x="1" y="3774"/>
                    <a:pt x="418" y="4691"/>
                    <a:pt x="1203" y="5001"/>
                  </a:cubicBezTo>
                  <a:lnTo>
                    <a:pt x="858" y="4548"/>
                  </a:lnTo>
                  <a:cubicBezTo>
                    <a:pt x="1489" y="4143"/>
                    <a:pt x="1787" y="3274"/>
                    <a:pt x="1525" y="2560"/>
                  </a:cubicBezTo>
                  <a:lnTo>
                    <a:pt x="1525" y="2560"/>
                  </a:lnTo>
                  <a:cubicBezTo>
                    <a:pt x="1606" y="2749"/>
                    <a:pt x="1816" y="2856"/>
                    <a:pt x="2022" y="2856"/>
                  </a:cubicBezTo>
                  <a:cubicBezTo>
                    <a:pt x="2088" y="2856"/>
                    <a:pt x="2154" y="2845"/>
                    <a:pt x="2215" y="2822"/>
                  </a:cubicBezTo>
                  <a:cubicBezTo>
                    <a:pt x="2465" y="2726"/>
                    <a:pt x="2644" y="2488"/>
                    <a:pt x="2727" y="2226"/>
                  </a:cubicBezTo>
                  <a:cubicBezTo>
                    <a:pt x="2811" y="1964"/>
                    <a:pt x="2811" y="1691"/>
                    <a:pt x="2823" y="1417"/>
                  </a:cubicBezTo>
                  <a:cubicBezTo>
                    <a:pt x="2823" y="1167"/>
                    <a:pt x="2823" y="905"/>
                    <a:pt x="2739" y="667"/>
                  </a:cubicBezTo>
                  <a:cubicBezTo>
                    <a:pt x="2668" y="429"/>
                    <a:pt x="2489" y="202"/>
                    <a:pt x="2251" y="119"/>
                  </a:cubicBezTo>
                  <a:cubicBezTo>
                    <a:pt x="2050" y="52"/>
                    <a:pt x="1747" y="1"/>
                    <a:pt x="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521434" y="1331307"/>
              <a:ext cx="168993" cy="330521"/>
            </a:xfrm>
            <a:custGeom>
              <a:avLst/>
              <a:gdLst/>
              <a:ahLst/>
              <a:cxnLst/>
              <a:rect l="l" t="t" r="r" b="b"/>
              <a:pathLst>
                <a:path w="2513" h="4915" extrusionOk="0">
                  <a:moveTo>
                    <a:pt x="758" y="1"/>
                  </a:moveTo>
                  <a:cubicBezTo>
                    <a:pt x="692" y="1"/>
                    <a:pt x="626" y="11"/>
                    <a:pt x="560" y="33"/>
                  </a:cubicBezTo>
                  <a:cubicBezTo>
                    <a:pt x="322" y="116"/>
                    <a:pt x="155" y="343"/>
                    <a:pt x="72" y="581"/>
                  </a:cubicBezTo>
                  <a:cubicBezTo>
                    <a:pt x="0" y="819"/>
                    <a:pt x="0" y="1081"/>
                    <a:pt x="0" y="1331"/>
                  </a:cubicBezTo>
                  <a:cubicBezTo>
                    <a:pt x="0" y="1605"/>
                    <a:pt x="0" y="1878"/>
                    <a:pt x="83" y="2140"/>
                  </a:cubicBezTo>
                  <a:cubicBezTo>
                    <a:pt x="167" y="2402"/>
                    <a:pt x="345" y="2640"/>
                    <a:pt x="595" y="2736"/>
                  </a:cubicBezTo>
                  <a:cubicBezTo>
                    <a:pt x="659" y="2759"/>
                    <a:pt x="728" y="2770"/>
                    <a:pt x="795" y="2770"/>
                  </a:cubicBezTo>
                  <a:cubicBezTo>
                    <a:pt x="1006" y="2770"/>
                    <a:pt x="1214" y="2663"/>
                    <a:pt x="1286" y="2474"/>
                  </a:cubicBezTo>
                  <a:lnTo>
                    <a:pt x="1286" y="2474"/>
                  </a:lnTo>
                  <a:cubicBezTo>
                    <a:pt x="1036" y="3188"/>
                    <a:pt x="1322" y="4057"/>
                    <a:pt x="1953" y="4462"/>
                  </a:cubicBezTo>
                  <a:lnTo>
                    <a:pt x="1607" y="4915"/>
                  </a:lnTo>
                  <a:cubicBezTo>
                    <a:pt x="2393" y="4605"/>
                    <a:pt x="2512" y="3831"/>
                    <a:pt x="2453" y="2986"/>
                  </a:cubicBezTo>
                  <a:cubicBezTo>
                    <a:pt x="2393" y="2140"/>
                    <a:pt x="2239" y="1236"/>
                    <a:pt x="1703" y="593"/>
                  </a:cubicBezTo>
                  <a:cubicBezTo>
                    <a:pt x="1451" y="301"/>
                    <a:pt x="111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492585" y="1547373"/>
              <a:ext cx="217680" cy="246462"/>
            </a:xfrm>
            <a:custGeom>
              <a:avLst/>
              <a:gdLst/>
              <a:ahLst/>
              <a:cxnLst/>
              <a:rect l="l" t="t" r="r" b="b"/>
              <a:pathLst>
                <a:path w="3237" h="3665" extrusionOk="0">
                  <a:moveTo>
                    <a:pt x="1631" y="1"/>
                  </a:moveTo>
                  <a:cubicBezTo>
                    <a:pt x="1165" y="1"/>
                    <a:pt x="774" y="142"/>
                    <a:pt x="774" y="142"/>
                  </a:cubicBezTo>
                  <a:cubicBezTo>
                    <a:pt x="774" y="142"/>
                    <a:pt x="1" y="1975"/>
                    <a:pt x="72" y="2618"/>
                  </a:cubicBezTo>
                  <a:cubicBezTo>
                    <a:pt x="142" y="3313"/>
                    <a:pt x="720" y="3664"/>
                    <a:pt x="1359" y="3664"/>
                  </a:cubicBezTo>
                  <a:cubicBezTo>
                    <a:pt x="2240" y="3664"/>
                    <a:pt x="3237" y="2995"/>
                    <a:pt x="3168" y="1642"/>
                  </a:cubicBezTo>
                  <a:cubicBezTo>
                    <a:pt x="3098" y="282"/>
                    <a:pt x="2289" y="1"/>
                    <a:pt x="1631"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511818" y="1596329"/>
              <a:ext cx="169800" cy="135974"/>
            </a:xfrm>
            <a:custGeom>
              <a:avLst/>
              <a:gdLst/>
              <a:ahLst/>
              <a:cxnLst/>
              <a:rect l="l" t="t" r="r" b="b"/>
              <a:pathLst>
                <a:path w="2525" h="2022" extrusionOk="0">
                  <a:moveTo>
                    <a:pt x="1528" y="1"/>
                  </a:moveTo>
                  <a:cubicBezTo>
                    <a:pt x="1304" y="1"/>
                    <a:pt x="1075" y="77"/>
                    <a:pt x="846" y="223"/>
                  </a:cubicBezTo>
                  <a:cubicBezTo>
                    <a:pt x="0" y="795"/>
                    <a:pt x="536" y="1986"/>
                    <a:pt x="536" y="1998"/>
                  </a:cubicBezTo>
                  <a:cubicBezTo>
                    <a:pt x="548" y="2009"/>
                    <a:pt x="560" y="2021"/>
                    <a:pt x="584" y="2021"/>
                  </a:cubicBezTo>
                  <a:lnTo>
                    <a:pt x="596" y="2021"/>
                  </a:lnTo>
                  <a:cubicBezTo>
                    <a:pt x="619" y="2009"/>
                    <a:pt x="631" y="1986"/>
                    <a:pt x="619" y="1962"/>
                  </a:cubicBezTo>
                  <a:cubicBezTo>
                    <a:pt x="619" y="1950"/>
                    <a:pt x="119" y="831"/>
                    <a:pt x="905" y="307"/>
                  </a:cubicBezTo>
                  <a:cubicBezTo>
                    <a:pt x="1115" y="170"/>
                    <a:pt x="1319" y="96"/>
                    <a:pt x="1520" y="96"/>
                  </a:cubicBezTo>
                  <a:cubicBezTo>
                    <a:pt x="1581" y="96"/>
                    <a:pt x="1642" y="102"/>
                    <a:pt x="1703" y="116"/>
                  </a:cubicBezTo>
                  <a:cubicBezTo>
                    <a:pt x="2155" y="212"/>
                    <a:pt x="2429" y="640"/>
                    <a:pt x="2429" y="640"/>
                  </a:cubicBezTo>
                  <a:cubicBezTo>
                    <a:pt x="2438" y="658"/>
                    <a:pt x="2453" y="669"/>
                    <a:pt x="2470" y="669"/>
                  </a:cubicBezTo>
                  <a:cubicBezTo>
                    <a:pt x="2476" y="669"/>
                    <a:pt x="2482" y="667"/>
                    <a:pt x="2489" y="664"/>
                  </a:cubicBezTo>
                  <a:cubicBezTo>
                    <a:pt x="2512" y="652"/>
                    <a:pt x="2524" y="616"/>
                    <a:pt x="2501" y="593"/>
                  </a:cubicBezTo>
                  <a:cubicBezTo>
                    <a:pt x="2489" y="581"/>
                    <a:pt x="2215" y="128"/>
                    <a:pt x="1727" y="21"/>
                  </a:cubicBezTo>
                  <a:cubicBezTo>
                    <a:pt x="1661" y="7"/>
                    <a:pt x="1595" y="1"/>
                    <a:pt x="152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536632" y="1648110"/>
              <a:ext cx="95357" cy="23335"/>
            </a:xfrm>
            <a:custGeom>
              <a:avLst/>
              <a:gdLst/>
              <a:ahLst/>
              <a:cxnLst/>
              <a:rect l="l" t="t" r="r" b="b"/>
              <a:pathLst>
                <a:path w="1418" h="347" extrusionOk="0">
                  <a:moveTo>
                    <a:pt x="635" y="1"/>
                  </a:moveTo>
                  <a:cubicBezTo>
                    <a:pt x="430" y="1"/>
                    <a:pt x="209" y="66"/>
                    <a:pt x="12" y="263"/>
                  </a:cubicBezTo>
                  <a:cubicBezTo>
                    <a:pt x="0" y="275"/>
                    <a:pt x="0" y="311"/>
                    <a:pt x="12" y="323"/>
                  </a:cubicBezTo>
                  <a:cubicBezTo>
                    <a:pt x="24" y="335"/>
                    <a:pt x="36" y="340"/>
                    <a:pt x="48" y="340"/>
                  </a:cubicBezTo>
                  <a:cubicBezTo>
                    <a:pt x="60" y="340"/>
                    <a:pt x="72" y="335"/>
                    <a:pt x="84" y="323"/>
                  </a:cubicBezTo>
                  <a:cubicBezTo>
                    <a:pt x="258" y="149"/>
                    <a:pt x="453" y="90"/>
                    <a:pt x="636" y="90"/>
                  </a:cubicBezTo>
                  <a:cubicBezTo>
                    <a:pt x="1005" y="90"/>
                    <a:pt x="1326" y="327"/>
                    <a:pt x="1334" y="335"/>
                  </a:cubicBezTo>
                  <a:cubicBezTo>
                    <a:pt x="1346" y="335"/>
                    <a:pt x="1346" y="346"/>
                    <a:pt x="1358" y="346"/>
                  </a:cubicBezTo>
                  <a:cubicBezTo>
                    <a:pt x="1370" y="346"/>
                    <a:pt x="1393" y="335"/>
                    <a:pt x="1393" y="323"/>
                  </a:cubicBezTo>
                  <a:cubicBezTo>
                    <a:pt x="1417" y="299"/>
                    <a:pt x="1405" y="275"/>
                    <a:pt x="1393" y="251"/>
                  </a:cubicBezTo>
                  <a:cubicBezTo>
                    <a:pt x="1386" y="251"/>
                    <a:pt x="1038" y="1"/>
                    <a:pt x="63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5805585" y="1532041"/>
              <a:ext cx="926469" cy="541342"/>
            </a:xfrm>
            <a:custGeom>
              <a:avLst/>
              <a:gdLst/>
              <a:ahLst/>
              <a:cxnLst/>
              <a:rect l="l" t="t" r="r" b="b"/>
              <a:pathLst>
                <a:path w="13777" h="8050" extrusionOk="0">
                  <a:moveTo>
                    <a:pt x="11788" y="1"/>
                  </a:moveTo>
                  <a:cubicBezTo>
                    <a:pt x="11788" y="1"/>
                    <a:pt x="11669" y="453"/>
                    <a:pt x="10026" y="2275"/>
                  </a:cubicBezTo>
                  <a:cubicBezTo>
                    <a:pt x="9729" y="2604"/>
                    <a:pt x="9418" y="2711"/>
                    <a:pt x="9091" y="2711"/>
                  </a:cubicBezTo>
                  <a:cubicBezTo>
                    <a:pt x="8477" y="2711"/>
                    <a:pt x="7811" y="2332"/>
                    <a:pt x="7093" y="2332"/>
                  </a:cubicBezTo>
                  <a:cubicBezTo>
                    <a:pt x="7058" y="2332"/>
                    <a:pt x="7024" y="2333"/>
                    <a:pt x="6990" y="2334"/>
                  </a:cubicBezTo>
                  <a:cubicBezTo>
                    <a:pt x="5835" y="2394"/>
                    <a:pt x="5335" y="2620"/>
                    <a:pt x="4073" y="2656"/>
                  </a:cubicBezTo>
                  <a:cubicBezTo>
                    <a:pt x="4066" y="2656"/>
                    <a:pt x="4060" y="2656"/>
                    <a:pt x="4053" y="2656"/>
                  </a:cubicBezTo>
                  <a:cubicBezTo>
                    <a:pt x="2805" y="2656"/>
                    <a:pt x="2450" y="405"/>
                    <a:pt x="697" y="405"/>
                  </a:cubicBezTo>
                  <a:cubicBezTo>
                    <a:pt x="683" y="405"/>
                    <a:pt x="670" y="405"/>
                    <a:pt x="656" y="406"/>
                  </a:cubicBezTo>
                  <a:cubicBezTo>
                    <a:pt x="656" y="406"/>
                    <a:pt x="1" y="8049"/>
                    <a:pt x="6752" y="8049"/>
                  </a:cubicBezTo>
                  <a:cubicBezTo>
                    <a:pt x="13776" y="8049"/>
                    <a:pt x="11788" y="1"/>
                    <a:pt x="11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54798" y="1751200"/>
              <a:ext cx="65701" cy="43509"/>
            </a:xfrm>
            <a:custGeom>
              <a:avLst/>
              <a:gdLst/>
              <a:ahLst/>
              <a:cxnLst/>
              <a:rect l="l" t="t" r="r" b="b"/>
              <a:pathLst>
                <a:path w="977" h="647" extrusionOk="0">
                  <a:moveTo>
                    <a:pt x="50" y="1"/>
                  </a:moveTo>
                  <a:cubicBezTo>
                    <a:pt x="45" y="1"/>
                    <a:pt x="40" y="2"/>
                    <a:pt x="36" y="4"/>
                  </a:cubicBezTo>
                  <a:cubicBezTo>
                    <a:pt x="12" y="4"/>
                    <a:pt x="0" y="28"/>
                    <a:pt x="0" y="52"/>
                  </a:cubicBezTo>
                  <a:cubicBezTo>
                    <a:pt x="0" y="52"/>
                    <a:pt x="84" y="647"/>
                    <a:pt x="798" y="647"/>
                  </a:cubicBezTo>
                  <a:cubicBezTo>
                    <a:pt x="846" y="647"/>
                    <a:pt x="893" y="647"/>
                    <a:pt x="941" y="635"/>
                  </a:cubicBezTo>
                  <a:cubicBezTo>
                    <a:pt x="965" y="635"/>
                    <a:pt x="977" y="611"/>
                    <a:pt x="977" y="587"/>
                  </a:cubicBezTo>
                  <a:cubicBezTo>
                    <a:pt x="977" y="564"/>
                    <a:pt x="953" y="552"/>
                    <a:pt x="929" y="552"/>
                  </a:cubicBezTo>
                  <a:cubicBezTo>
                    <a:pt x="884" y="556"/>
                    <a:pt x="842" y="558"/>
                    <a:pt x="801" y="558"/>
                  </a:cubicBezTo>
                  <a:cubicBezTo>
                    <a:pt x="169" y="558"/>
                    <a:pt x="96" y="62"/>
                    <a:pt x="96" y="40"/>
                  </a:cubicBezTo>
                  <a:cubicBezTo>
                    <a:pt x="96" y="20"/>
                    <a:pt x="72" y="1"/>
                    <a:pt x="50"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5989775" y="1420477"/>
              <a:ext cx="176188" cy="95491"/>
            </a:xfrm>
            <a:custGeom>
              <a:avLst/>
              <a:gdLst/>
              <a:ahLst/>
              <a:cxnLst/>
              <a:rect l="l" t="t" r="r" b="b"/>
              <a:pathLst>
                <a:path w="2620" h="1420" extrusionOk="0">
                  <a:moveTo>
                    <a:pt x="2051" y="0"/>
                  </a:moveTo>
                  <a:cubicBezTo>
                    <a:pt x="1822" y="0"/>
                    <a:pt x="1488" y="100"/>
                    <a:pt x="989" y="362"/>
                  </a:cubicBezTo>
                  <a:cubicBezTo>
                    <a:pt x="0" y="874"/>
                    <a:pt x="465" y="1291"/>
                    <a:pt x="465" y="1291"/>
                  </a:cubicBezTo>
                  <a:cubicBezTo>
                    <a:pt x="557" y="1378"/>
                    <a:pt x="676" y="1419"/>
                    <a:pt x="824" y="1419"/>
                  </a:cubicBezTo>
                  <a:cubicBezTo>
                    <a:pt x="1077" y="1419"/>
                    <a:pt x="1413" y="1299"/>
                    <a:pt x="1834" y="1088"/>
                  </a:cubicBezTo>
                  <a:cubicBezTo>
                    <a:pt x="2394" y="803"/>
                    <a:pt x="2620" y="457"/>
                    <a:pt x="2465" y="219"/>
                  </a:cubicBezTo>
                  <a:cubicBezTo>
                    <a:pt x="2389" y="91"/>
                    <a:pt x="2268" y="0"/>
                    <a:pt x="2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05845" y="1568892"/>
              <a:ext cx="64154" cy="76931"/>
            </a:xfrm>
            <a:custGeom>
              <a:avLst/>
              <a:gdLst/>
              <a:ahLst/>
              <a:cxnLst/>
              <a:rect l="l" t="t" r="r" b="b"/>
              <a:pathLst>
                <a:path w="954" h="1144" extrusionOk="0">
                  <a:moveTo>
                    <a:pt x="477" y="0"/>
                  </a:moveTo>
                  <a:cubicBezTo>
                    <a:pt x="215" y="0"/>
                    <a:pt x="1" y="250"/>
                    <a:pt x="1" y="572"/>
                  </a:cubicBezTo>
                  <a:cubicBezTo>
                    <a:pt x="1" y="893"/>
                    <a:pt x="215" y="1143"/>
                    <a:pt x="477" y="1143"/>
                  </a:cubicBezTo>
                  <a:cubicBezTo>
                    <a:pt x="739" y="1143"/>
                    <a:pt x="953" y="893"/>
                    <a:pt x="953" y="572"/>
                  </a:cubicBezTo>
                  <a:cubicBezTo>
                    <a:pt x="953" y="250"/>
                    <a:pt x="739"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415721" y="1420477"/>
              <a:ext cx="176188" cy="95491"/>
            </a:xfrm>
            <a:custGeom>
              <a:avLst/>
              <a:gdLst/>
              <a:ahLst/>
              <a:cxnLst/>
              <a:rect l="l" t="t" r="r" b="b"/>
              <a:pathLst>
                <a:path w="2620" h="1420" extrusionOk="0">
                  <a:moveTo>
                    <a:pt x="568" y="0"/>
                  </a:moveTo>
                  <a:cubicBezTo>
                    <a:pt x="349" y="0"/>
                    <a:pt x="225" y="91"/>
                    <a:pt x="143" y="219"/>
                  </a:cubicBezTo>
                  <a:cubicBezTo>
                    <a:pt x="1" y="457"/>
                    <a:pt x="227" y="803"/>
                    <a:pt x="786" y="1088"/>
                  </a:cubicBezTo>
                  <a:cubicBezTo>
                    <a:pt x="1208" y="1299"/>
                    <a:pt x="1539" y="1419"/>
                    <a:pt x="1791" y="1419"/>
                  </a:cubicBezTo>
                  <a:cubicBezTo>
                    <a:pt x="1938" y="1419"/>
                    <a:pt x="2059" y="1378"/>
                    <a:pt x="2156" y="1291"/>
                  </a:cubicBezTo>
                  <a:cubicBezTo>
                    <a:pt x="2156" y="1291"/>
                    <a:pt x="2620" y="874"/>
                    <a:pt x="1632" y="362"/>
                  </a:cubicBezTo>
                  <a:cubicBezTo>
                    <a:pt x="1132" y="100"/>
                    <a:pt x="798"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418949" y="1580123"/>
              <a:ext cx="63280" cy="76931"/>
            </a:xfrm>
            <a:custGeom>
              <a:avLst/>
              <a:gdLst/>
              <a:ahLst/>
              <a:cxnLst/>
              <a:rect l="l" t="t" r="r" b="b"/>
              <a:pathLst>
                <a:path w="941" h="1144" extrusionOk="0">
                  <a:moveTo>
                    <a:pt x="464" y="0"/>
                  </a:moveTo>
                  <a:cubicBezTo>
                    <a:pt x="214" y="0"/>
                    <a:pt x="0" y="250"/>
                    <a:pt x="0" y="572"/>
                  </a:cubicBezTo>
                  <a:cubicBezTo>
                    <a:pt x="0" y="893"/>
                    <a:pt x="214" y="1143"/>
                    <a:pt x="464" y="1143"/>
                  </a:cubicBezTo>
                  <a:cubicBezTo>
                    <a:pt x="726" y="1143"/>
                    <a:pt x="941" y="893"/>
                    <a:pt x="941" y="572"/>
                  </a:cubicBezTo>
                  <a:cubicBezTo>
                    <a:pt x="941" y="250"/>
                    <a:pt x="726"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5751316" y="1580795"/>
              <a:ext cx="216873" cy="246664"/>
            </a:xfrm>
            <a:custGeom>
              <a:avLst/>
              <a:gdLst/>
              <a:ahLst/>
              <a:cxnLst/>
              <a:rect l="l" t="t" r="r" b="b"/>
              <a:pathLst>
                <a:path w="3225" h="3668" extrusionOk="0">
                  <a:moveTo>
                    <a:pt x="1588" y="0"/>
                  </a:moveTo>
                  <a:cubicBezTo>
                    <a:pt x="932" y="0"/>
                    <a:pt x="132" y="284"/>
                    <a:pt x="70" y="1645"/>
                  </a:cubicBezTo>
                  <a:cubicBezTo>
                    <a:pt x="1" y="2999"/>
                    <a:pt x="993" y="3667"/>
                    <a:pt x="1871" y="3667"/>
                  </a:cubicBezTo>
                  <a:cubicBezTo>
                    <a:pt x="2507" y="3667"/>
                    <a:pt x="3083" y="3317"/>
                    <a:pt x="3153" y="2621"/>
                  </a:cubicBezTo>
                  <a:cubicBezTo>
                    <a:pt x="3225" y="1978"/>
                    <a:pt x="2451" y="145"/>
                    <a:pt x="2451" y="145"/>
                  </a:cubicBezTo>
                  <a:cubicBezTo>
                    <a:pt x="2451" y="145"/>
                    <a:pt x="2056" y="0"/>
                    <a:pt x="1588"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5779963" y="1629953"/>
              <a:ext cx="169060" cy="135974"/>
            </a:xfrm>
            <a:custGeom>
              <a:avLst/>
              <a:gdLst/>
              <a:ahLst/>
              <a:cxnLst/>
              <a:rect l="l" t="t" r="r" b="b"/>
              <a:pathLst>
                <a:path w="2514" h="2022" extrusionOk="0">
                  <a:moveTo>
                    <a:pt x="985" y="1"/>
                  </a:moveTo>
                  <a:cubicBezTo>
                    <a:pt x="919" y="1"/>
                    <a:pt x="852" y="7"/>
                    <a:pt x="787" y="21"/>
                  </a:cubicBezTo>
                  <a:cubicBezTo>
                    <a:pt x="299" y="128"/>
                    <a:pt x="25" y="569"/>
                    <a:pt x="13" y="593"/>
                  </a:cubicBezTo>
                  <a:cubicBezTo>
                    <a:pt x="1" y="616"/>
                    <a:pt x="1" y="640"/>
                    <a:pt x="25" y="652"/>
                  </a:cubicBezTo>
                  <a:cubicBezTo>
                    <a:pt x="34" y="661"/>
                    <a:pt x="43" y="665"/>
                    <a:pt x="51" y="665"/>
                  </a:cubicBezTo>
                  <a:cubicBezTo>
                    <a:pt x="65" y="665"/>
                    <a:pt x="77" y="655"/>
                    <a:pt x="84" y="640"/>
                  </a:cubicBezTo>
                  <a:cubicBezTo>
                    <a:pt x="96" y="640"/>
                    <a:pt x="358" y="212"/>
                    <a:pt x="811" y="116"/>
                  </a:cubicBezTo>
                  <a:cubicBezTo>
                    <a:pt x="875" y="102"/>
                    <a:pt x="941" y="94"/>
                    <a:pt x="1007" y="94"/>
                  </a:cubicBezTo>
                  <a:cubicBezTo>
                    <a:pt x="1208" y="94"/>
                    <a:pt x="1414" y="163"/>
                    <a:pt x="1620" y="307"/>
                  </a:cubicBezTo>
                  <a:cubicBezTo>
                    <a:pt x="2394" y="819"/>
                    <a:pt x="1894" y="1938"/>
                    <a:pt x="1894" y="1950"/>
                  </a:cubicBezTo>
                  <a:cubicBezTo>
                    <a:pt x="1882" y="1974"/>
                    <a:pt x="1894" y="2009"/>
                    <a:pt x="1918" y="2021"/>
                  </a:cubicBezTo>
                  <a:lnTo>
                    <a:pt x="1942" y="2021"/>
                  </a:lnTo>
                  <a:cubicBezTo>
                    <a:pt x="1954" y="2021"/>
                    <a:pt x="1965" y="2009"/>
                    <a:pt x="1977" y="1998"/>
                  </a:cubicBezTo>
                  <a:cubicBezTo>
                    <a:pt x="1989" y="1986"/>
                    <a:pt x="2513" y="795"/>
                    <a:pt x="1668" y="224"/>
                  </a:cubicBezTo>
                  <a:cubicBezTo>
                    <a:pt x="1439" y="77"/>
                    <a:pt x="1209" y="1"/>
                    <a:pt x="98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5829659" y="1681734"/>
              <a:ext cx="94550" cy="22931"/>
            </a:xfrm>
            <a:custGeom>
              <a:avLst/>
              <a:gdLst/>
              <a:ahLst/>
              <a:cxnLst/>
              <a:rect l="l" t="t" r="r" b="b"/>
              <a:pathLst>
                <a:path w="1406" h="341" extrusionOk="0">
                  <a:moveTo>
                    <a:pt x="771" y="1"/>
                  </a:moveTo>
                  <a:cubicBezTo>
                    <a:pt x="368" y="1"/>
                    <a:pt x="24" y="251"/>
                    <a:pt x="24" y="251"/>
                  </a:cubicBezTo>
                  <a:cubicBezTo>
                    <a:pt x="0" y="275"/>
                    <a:pt x="0" y="299"/>
                    <a:pt x="12" y="323"/>
                  </a:cubicBezTo>
                  <a:cubicBezTo>
                    <a:pt x="24" y="335"/>
                    <a:pt x="36" y="335"/>
                    <a:pt x="48" y="335"/>
                  </a:cubicBezTo>
                  <a:cubicBezTo>
                    <a:pt x="60" y="335"/>
                    <a:pt x="72" y="335"/>
                    <a:pt x="72" y="323"/>
                  </a:cubicBezTo>
                  <a:cubicBezTo>
                    <a:pt x="80" y="323"/>
                    <a:pt x="400" y="90"/>
                    <a:pt x="767" y="90"/>
                  </a:cubicBezTo>
                  <a:cubicBezTo>
                    <a:pt x="951" y="90"/>
                    <a:pt x="1147" y="148"/>
                    <a:pt x="1322" y="323"/>
                  </a:cubicBezTo>
                  <a:cubicBezTo>
                    <a:pt x="1334" y="335"/>
                    <a:pt x="1346" y="341"/>
                    <a:pt x="1357" y="341"/>
                  </a:cubicBezTo>
                  <a:cubicBezTo>
                    <a:pt x="1369" y="341"/>
                    <a:pt x="1381" y="335"/>
                    <a:pt x="1393" y="323"/>
                  </a:cubicBezTo>
                  <a:cubicBezTo>
                    <a:pt x="1405" y="311"/>
                    <a:pt x="1405" y="275"/>
                    <a:pt x="1393" y="263"/>
                  </a:cubicBezTo>
                  <a:cubicBezTo>
                    <a:pt x="1196" y="66"/>
                    <a:pt x="976" y="1"/>
                    <a:pt x="771"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241147" y="1367890"/>
              <a:ext cx="128981" cy="322788"/>
            </a:xfrm>
            <a:custGeom>
              <a:avLst/>
              <a:gdLst/>
              <a:ahLst/>
              <a:cxnLst/>
              <a:rect l="l" t="t" r="r" b="b"/>
              <a:pathLst>
                <a:path w="1918" h="4800" extrusionOk="0">
                  <a:moveTo>
                    <a:pt x="263" y="1"/>
                  </a:moveTo>
                  <a:cubicBezTo>
                    <a:pt x="227" y="1"/>
                    <a:pt x="203" y="13"/>
                    <a:pt x="203" y="49"/>
                  </a:cubicBezTo>
                  <a:cubicBezTo>
                    <a:pt x="191" y="346"/>
                    <a:pt x="1" y="3025"/>
                    <a:pt x="215" y="3359"/>
                  </a:cubicBezTo>
                  <a:cubicBezTo>
                    <a:pt x="282" y="3466"/>
                    <a:pt x="392" y="3559"/>
                    <a:pt x="579" y="3559"/>
                  </a:cubicBezTo>
                  <a:cubicBezTo>
                    <a:pt x="723" y="3559"/>
                    <a:pt x="914" y="3504"/>
                    <a:pt x="1168" y="3359"/>
                  </a:cubicBezTo>
                  <a:cubicBezTo>
                    <a:pt x="1168" y="3359"/>
                    <a:pt x="1180" y="3347"/>
                    <a:pt x="1192" y="3347"/>
                  </a:cubicBezTo>
                  <a:cubicBezTo>
                    <a:pt x="1261" y="3309"/>
                    <a:pt x="1329" y="3291"/>
                    <a:pt x="1391" y="3291"/>
                  </a:cubicBezTo>
                  <a:cubicBezTo>
                    <a:pt x="1468" y="3291"/>
                    <a:pt x="1537" y="3318"/>
                    <a:pt x="1596" y="3370"/>
                  </a:cubicBezTo>
                  <a:cubicBezTo>
                    <a:pt x="1775" y="3549"/>
                    <a:pt x="1811" y="3942"/>
                    <a:pt x="1680" y="4204"/>
                  </a:cubicBezTo>
                  <a:cubicBezTo>
                    <a:pt x="1513" y="4537"/>
                    <a:pt x="1144" y="4704"/>
                    <a:pt x="1144" y="4716"/>
                  </a:cubicBezTo>
                  <a:cubicBezTo>
                    <a:pt x="1120" y="4728"/>
                    <a:pt x="1108" y="4752"/>
                    <a:pt x="1120" y="4775"/>
                  </a:cubicBezTo>
                  <a:cubicBezTo>
                    <a:pt x="1120" y="4787"/>
                    <a:pt x="1144" y="4799"/>
                    <a:pt x="1156" y="4799"/>
                  </a:cubicBezTo>
                  <a:lnTo>
                    <a:pt x="1180" y="4799"/>
                  </a:lnTo>
                  <a:cubicBezTo>
                    <a:pt x="1192" y="4787"/>
                    <a:pt x="1584" y="4609"/>
                    <a:pt x="1763" y="4240"/>
                  </a:cubicBezTo>
                  <a:cubicBezTo>
                    <a:pt x="1918" y="3942"/>
                    <a:pt x="1870" y="3501"/>
                    <a:pt x="1668" y="3311"/>
                  </a:cubicBezTo>
                  <a:cubicBezTo>
                    <a:pt x="1593" y="3236"/>
                    <a:pt x="1498" y="3196"/>
                    <a:pt x="1392" y="3196"/>
                  </a:cubicBezTo>
                  <a:cubicBezTo>
                    <a:pt x="1314" y="3196"/>
                    <a:pt x="1230" y="3218"/>
                    <a:pt x="1144" y="3263"/>
                  </a:cubicBezTo>
                  <a:cubicBezTo>
                    <a:pt x="1144" y="3263"/>
                    <a:pt x="1132" y="3275"/>
                    <a:pt x="1120" y="3287"/>
                  </a:cubicBezTo>
                  <a:cubicBezTo>
                    <a:pt x="906" y="3409"/>
                    <a:pt x="730" y="3469"/>
                    <a:pt x="591" y="3469"/>
                  </a:cubicBezTo>
                  <a:cubicBezTo>
                    <a:pt x="460" y="3469"/>
                    <a:pt x="362" y="3415"/>
                    <a:pt x="299" y="3311"/>
                  </a:cubicBezTo>
                  <a:cubicBezTo>
                    <a:pt x="132" y="3049"/>
                    <a:pt x="239" y="870"/>
                    <a:pt x="299" y="49"/>
                  </a:cubicBezTo>
                  <a:cubicBezTo>
                    <a:pt x="299" y="25"/>
                    <a:pt x="287" y="1"/>
                    <a:pt x="26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5747146" y="1451949"/>
              <a:ext cx="913625" cy="303622"/>
            </a:xfrm>
            <a:custGeom>
              <a:avLst/>
              <a:gdLst/>
              <a:ahLst/>
              <a:cxnLst/>
              <a:rect l="l" t="t" r="r" b="b"/>
              <a:pathLst>
                <a:path w="13586" h="4515" extrusionOk="0">
                  <a:moveTo>
                    <a:pt x="5412" y="119"/>
                  </a:moveTo>
                  <a:cubicBezTo>
                    <a:pt x="5434" y="119"/>
                    <a:pt x="5456" y="120"/>
                    <a:pt x="5478" y="120"/>
                  </a:cubicBezTo>
                  <a:cubicBezTo>
                    <a:pt x="6609" y="144"/>
                    <a:pt x="7514" y="1097"/>
                    <a:pt x="7478" y="2228"/>
                  </a:cubicBezTo>
                  <a:cubicBezTo>
                    <a:pt x="7455" y="3349"/>
                    <a:pt x="6538" y="4241"/>
                    <a:pt x="5435" y="4241"/>
                  </a:cubicBezTo>
                  <a:cubicBezTo>
                    <a:pt x="5414" y="4241"/>
                    <a:pt x="5392" y="4240"/>
                    <a:pt x="5371" y="4240"/>
                  </a:cubicBezTo>
                  <a:cubicBezTo>
                    <a:pt x="4228" y="4204"/>
                    <a:pt x="3323" y="3263"/>
                    <a:pt x="3358" y="2120"/>
                  </a:cubicBezTo>
                  <a:cubicBezTo>
                    <a:pt x="3382" y="1011"/>
                    <a:pt x="4299" y="119"/>
                    <a:pt x="5412" y="119"/>
                  </a:cubicBezTo>
                  <a:close/>
                  <a:moveTo>
                    <a:pt x="11387" y="263"/>
                  </a:moveTo>
                  <a:cubicBezTo>
                    <a:pt x="11401" y="263"/>
                    <a:pt x="11416" y="263"/>
                    <a:pt x="11431" y="263"/>
                  </a:cubicBezTo>
                  <a:cubicBezTo>
                    <a:pt x="12562" y="299"/>
                    <a:pt x="13467" y="1251"/>
                    <a:pt x="13443" y="2382"/>
                  </a:cubicBezTo>
                  <a:cubicBezTo>
                    <a:pt x="13408" y="3504"/>
                    <a:pt x="12491" y="4396"/>
                    <a:pt x="11388" y="4396"/>
                  </a:cubicBezTo>
                  <a:cubicBezTo>
                    <a:pt x="11367" y="4396"/>
                    <a:pt x="11345" y="4395"/>
                    <a:pt x="11324" y="4395"/>
                  </a:cubicBezTo>
                  <a:cubicBezTo>
                    <a:pt x="10181" y="4359"/>
                    <a:pt x="9276" y="3418"/>
                    <a:pt x="9311" y="2275"/>
                  </a:cubicBezTo>
                  <a:cubicBezTo>
                    <a:pt x="9347" y="1159"/>
                    <a:pt x="10264" y="263"/>
                    <a:pt x="11387" y="263"/>
                  </a:cubicBezTo>
                  <a:close/>
                  <a:moveTo>
                    <a:pt x="5411" y="0"/>
                  </a:moveTo>
                  <a:cubicBezTo>
                    <a:pt x="4250" y="0"/>
                    <a:pt x="3298" y="916"/>
                    <a:pt x="3239" y="2061"/>
                  </a:cubicBezTo>
                  <a:lnTo>
                    <a:pt x="632" y="2001"/>
                  </a:lnTo>
                  <a:cubicBezTo>
                    <a:pt x="620" y="2001"/>
                    <a:pt x="620" y="2001"/>
                    <a:pt x="608" y="2013"/>
                  </a:cubicBezTo>
                  <a:cubicBezTo>
                    <a:pt x="584" y="2013"/>
                    <a:pt x="37" y="2216"/>
                    <a:pt x="1" y="2740"/>
                  </a:cubicBezTo>
                  <a:cubicBezTo>
                    <a:pt x="1" y="2763"/>
                    <a:pt x="25" y="2799"/>
                    <a:pt x="48" y="2799"/>
                  </a:cubicBezTo>
                  <a:lnTo>
                    <a:pt x="60" y="2799"/>
                  </a:lnTo>
                  <a:cubicBezTo>
                    <a:pt x="84" y="2799"/>
                    <a:pt x="108" y="2775"/>
                    <a:pt x="120" y="2740"/>
                  </a:cubicBezTo>
                  <a:cubicBezTo>
                    <a:pt x="144" y="2335"/>
                    <a:pt x="572" y="2144"/>
                    <a:pt x="632" y="2120"/>
                  </a:cubicBezTo>
                  <a:lnTo>
                    <a:pt x="3239" y="2180"/>
                  </a:lnTo>
                  <a:cubicBezTo>
                    <a:pt x="3239" y="3359"/>
                    <a:pt x="4180" y="4323"/>
                    <a:pt x="5359" y="4359"/>
                  </a:cubicBezTo>
                  <a:cubicBezTo>
                    <a:pt x="5373" y="4359"/>
                    <a:pt x="5388" y="4359"/>
                    <a:pt x="5403" y="4359"/>
                  </a:cubicBezTo>
                  <a:cubicBezTo>
                    <a:pt x="6585" y="4359"/>
                    <a:pt x="7562" y="3415"/>
                    <a:pt x="7597" y="2228"/>
                  </a:cubicBezTo>
                  <a:cubicBezTo>
                    <a:pt x="7597" y="2144"/>
                    <a:pt x="7597" y="2049"/>
                    <a:pt x="7585" y="1966"/>
                  </a:cubicBezTo>
                  <a:cubicBezTo>
                    <a:pt x="7679" y="1915"/>
                    <a:pt x="7990" y="1782"/>
                    <a:pt x="8382" y="1782"/>
                  </a:cubicBezTo>
                  <a:cubicBezTo>
                    <a:pt x="8638" y="1782"/>
                    <a:pt x="8929" y="1839"/>
                    <a:pt x="9216" y="2013"/>
                  </a:cubicBezTo>
                  <a:cubicBezTo>
                    <a:pt x="9204" y="2097"/>
                    <a:pt x="9192" y="2180"/>
                    <a:pt x="9192" y="2275"/>
                  </a:cubicBezTo>
                  <a:cubicBezTo>
                    <a:pt x="9157" y="3478"/>
                    <a:pt x="10121" y="4478"/>
                    <a:pt x="11312" y="4514"/>
                  </a:cubicBezTo>
                  <a:cubicBezTo>
                    <a:pt x="11326" y="4514"/>
                    <a:pt x="11341" y="4514"/>
                    <a:pt x="11356" y="4514"/>
                  </a:cubicBezTo>
                  <a:cubicBezTo>
                    <a:pt x="12539" y="4514"/>
                    <a:pt x="13515" y="3570"/>
                    <a:pt x="13550" y="2382"/>
                  </a:cubicBezTo>
                  <a:cubicBezTo>
                    <a:pt x="13586" y="1192"/>
                    <a:pt x="12633" y="180"/>
                    <a:pt x="11431" y="156"/>
                  </a:cubicBezTo>
                  <a:cubicBezTo>
                    <a:pt x="11407" y="155"/>
                    <a:pt x="11383" y="155"/>
                    <a:pt x="11359" y="155"/>
                  </a:cubicBezTo>
                  <a:cubicBezTo>
                    <a:pt x="10319" y="155"/>
                    <a:pt x="9450" y="905"/>
                    <a:pt x="9240" y="1894"/>
                  </a:cubicBezTo>
                  <a:cubicBezTo>
                    <a:pt x="8945" y="1727"/>
                    <a:pt x="8648" y="1672"/>
                    <a:pt x="8385" y="1672"/>
                  </a:cubicBezTo>
                  <a:cubicBezTo>
                    <a:pt x="8011" y="1672"/>
                    <a:pt x="7706" y="1784"/>
                    <a:pt x="7573" y="1847"/>
                  </a:cubicBezTo>
                  <a:cubicBezTo>
                    <a:pt x="7418" y="823"/>
                    <a:pt x="6549" y="25"/>
                    <a:pt x="5478" y="1"/>
                  </a:cubicBezTo>
                  <a:cubicBezTo>
                    <a:pt x="5455" y="0"/>
                    <a:pt x="5433" y="0"/>
                    <a:pt x="5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081837" y="1265472"/>
              <a:ext cx="418010" cy="30463"/>
            </a:xfrm>
            <a:custGeom>
              <a:avLst/>
              <a:gdLst/>
              <a:ahLst/>
              <a:cxnLst/>
              <a:rect l="l" t="t" r="r" b="b"/>
              <a:pathLst>
                <a:path w="6216" h="453" extrusionOk="0">
                  <a:moveTo>
                    <a:pt x="2978" y="1"/>
                  </a:moveTo>
                  <a:cubicBezTo>
                    <a:pt x="1986" y="1"/>
                    <a:pt x="993" y="111"/>
                    <a:pt x="24" y="333"/>
                  </a:cubicBezTo>
                  <a:cubicBezTo>
                    <a:pt x="1" y="333"/>
                    <a:pt x="1" y="345"/>
                    <a:pt x="1" y="369"/>
                  </a:cubicBezTo>
                  <a:cubicBezTo>
                    <a:pt x="1" y="381"/>
                    <a:pt x="24" y="393"/>
                    <a:pt x="36" y="393"/>
                  </a:cubicBezTo>
                  <a:cubicBezTo>
                    <a:pt x="999" y="171"/>
                    <a:pt x="1986" y="60"/>
                    <a:pt x="2974" y="60"/>
                  </a:cubicBezTo>
                  <a:cubicBezTo>
                    <a:pt x="4052" y="60"/>
                    <a:pt x="5130" y="192"/>
                    <a:pt x="6180" y="452"/>
                  </a:cubicBezTo>
                  <a:cubicBezTo>
                    <a:pt x="6192" y="452"/>
                    <a:pt x="6204" y="441"/>
                    <a:pt x="6204" y="429"/>
                  </a:cubicBezTo>
                  <a:cubicBezTo>
                    <a:pt x="6216" y="417"/>
                    <a:pt x="6204" y="393"/>
                    <a:pt x="6192" y="393"/>
                  </a:cubicBezTo>
                  <a:cubicBezTo>
                    <a:pt x="5142" y="132"/>
                    <a:pt x="4060" y="1"/>
                    <a:pt x="2978" y="1"/>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18689" y="1163659"/>
              <a:ext cx="343567" cy="44989"/>
            </a:xfrm>
            <a:custGeom>
              <a:avLst/>
              <a:gdLst/>
              <a:ahLst/>
              <a:cxnLst/>
              <a:rect l="l" t="t" r="r" b="b"/>
              <a:pathLst>
                <a:path w="5109" h="669" extrusionOk="0">
                  <a:moveTo>
                    <a:pt x="2030" y="0"/>
                  </a:moveTo>
                  <a:cubicBezTo>
                    <a:pt x="1356" y="0"/>
                    <a:pt x="681" y="84"/>
                    <a:pt x="24" y="252"/>
                  </a:cubicBezTo>
                  <a:cubicBezTo>
                    <a:pt x="12" y="252"/>
                    <a:pt x="0" y="276"/>
                    <a:pt x="12" y="288"/>
                  </a:cubicBezTo>
                  <a:cubicBezTo>
                    <a:pt x="12" y="300"/>
                    <a:pt x="24" y="311"/>
                    <a:pt x="48" y="311"/>
                  </a:cubicBezTo>
                  <a:cubicBezTo>
                    <a:pt x="698" y="143"/>
                    <a:pt x="1369" y="59"/>
                    <a:pt x="2039" y="59"/>
                  </a:cubicBezTo>
                  <a:cubicBezTo>
                    <a:pt x="3075" y="59"/>
                    <a:pt x="4111" y="259"/>
                    <a:pt x="5072" y="657"/>
                  </a:cubicBezTo>
                  <a:cubicBezTo>
                    <a:pt x="5072" y="669"/>
                    <a:pt x="5072" y="669"/>
                    <a:pt x="5084" y="669"/>
                  </a:cubicBezTo>
                  <a:cubicBezTo>
                    <a:pt x="5096" y="669"/>
                    <a:pt x="5108" y="657"/>
                    <a:pt x="5108" y="645"/>
                  </a:cubicBezTo>
                  <a:cubicBezTo>
                    <a:pt x="5108" y="633"/>
                    <a:pt x="5108" y="609"/>
                    <a:pt x="5096" y="609"/>
                  </a:cubicBezTo>
                  <a:cubicBezTo>
                    <a:pt x="4125" y="203"/>
                    <a:pt x="3079" y="0"/>
                    <a:pt x="2030"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357283" y="4131829"/>
              <a:ext cx="582162" cy="463739"/>
            </a:xfrm>
            <a:custGeom>
              <a:avLst/>
              <a:gdLst/>
              <a:ahLst/>
              <a:cxnLst/>
              <a:rect l="l" t="t" r="r" b="b"/>
              <a:pathLst>
                <a:path w="8657" h="6896" extrusionOk="0">
                  <a:moveTo>
                    <a:pt x="4965" y="0"/>
                  </a:moveTo>
                  <a:cubicBezTo>
                    <a:pt x="4965" y="0"/>
                    <a:pt x="3765" y="410"/>
                    <a:pt x="2197" y="410"/>
                  </a:cubicBezTo>
                  <a:cubicBezTo>
                    <a:pt x="1512" y="410"/>
                    <a:pt x="757" y="332"/>
                    <a:pt x="0" y="107"/>
                  </a:cubicBezTo>
                  <a:lnTo>
                    <a:pt x="0" y="107"/>
                  </a:lnTo>
                  <a:cubicBezTo>
                    <a:pt x="0" y="108"/>
                    <a:pt x="286" y="5287"/>
                    <a:pt x="584" y="6001"/>
                  </a:cubicBezTo>
                  <a:cubicBezTo>
                    <a:pt x="584" y="6001"/>
                    <a:pt x="2084" y="6692"/>
                    <a:pt x="5918" y="6882"/>
                  </a:cubicBezTo>
                  <a:cubicBezTo>
                    <a:pt x="6119" y="6892"/>
                    <a:pt x="6307" y="6896"/>
                    <a:pt x="6483" y="6896"/>
                  </a:cubicBezTo>
                  <a:cubicBezTo>
                    <a:pt x="8068" y="6896"/>
                    <a:pt x="8656" y="6549"/>
                    <a:pt x="8656" y="6549"/>
                  </a:cubicBezTo>
                  <a:cubicBezTo>
                    <a:pt x="8656" y="6549"/>
                    <a:pt x="8632" y="5775"/>
                    <a:pt x="7251" y="5001"/>
                  </a:cubicBezTo>
                  <a:cubicBezTo>
                    <a:pt x="6763" y="4727"/>
                    <a:pt x="5025" y="4215"/>
                    <a:pt x="5025" y="4215"/>
                  </a:cubicBezTo>
                  <a:lnTo>
                    <a:pt x="4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5575800" y="4126987"/>
              <a:ext cx="586196" cy="468581"/>
            </a:xfrm>
            <a:custGeom>
              <a:avLst/>
              <a:gdLst/>
              <a:ahLst/>
              <a:cxnLst/>
              <a:rect l="l" t="t" r="r" b="b"/>
              <a:pathLst>
                <a:path w="8717" h="6968" extrusionOk="0">
                  <a:moveTo>
                    <a:pt x="3382" y="1"/>
                  </a:moveTo>
                  <a:lnTo>
                    <a:pt x="3358" y="4251"/>
                  </a:lnTo>
                  <a:cubicBezTo>
                    <a:pt x="3358" y="4251"/>
                    <a:pt x="1894" y="4799"/>
                    <a:pt x="1406" y="5073"/>
                  </a:cubicBezTo>
                  <a:cubicBezTo>
                    <a:pt x="25" y="5847"/>
                    <a:pt x="1" y="6609"/>
                    <a:pt x="1" y="6609"/>
                  </a:cubicBezTo>
                  <a:cubicBezTo>
                    <a:pt x="1" y="6609"/>
                    <a:pt x="592" y="6968"/>
                    <a:pt x="2187" y="6968"/>
                  </a:cubicBezTo>
                  <a:cubicBezTo>
                    <a:pt x="2359" y="6968"/>
                    <a:pt x="2543" y="6963"/>
                    <a:pt x="2739" y="6954"/>
                  </a:cubicBezTo>
                  <a:cubicBezTo>
                    <a:pt x="6573" y="6764"/>
                    <a:pt x="8061" y="6073"/>
                    <a:pt x="8061" y="6073"/>
                  </a:cubicBezTo>
                  <a:cubicBezTo>
                    <a:pt x="8371" y="5359"/>
                    <a:pt x="8716" y="168"/>
                    <a:pt x="8716" y="168"/>
                  </a:cubicBezTo>
                  <a:lnTo>
                    <a:pt x="8716" y="168"/>
                  </a:lnTo>
                  <a:cubicBezTo>
                    <a:pt x="7990" y="385"/>
                    <a:pt x="7236" y="463"/>
                    <a:pt x="6532" y="463"/>
                  </a:cubicBezTo>
                  <a:cubicBezTo>
                    <a:pt x="4809" y="463"/>
                    <a:pt x="3382" y="1"/>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5795228" y="2978871"/>
              <a:ext cx="910397" cy="1447637"/>
            </a:xfrm>
            <a:custGeom>
              <a:avLst/>
              <a:gdLst/>
              <a:ahLst/>
              <a:cxnLst/>
              <a:rect l="l" t="t" r="r" b="b"/>
              <a:pathLst>
                <a:path w="13538" h="21527" extrusionOk="0">
                  <a:moveTo>
                    <a:pt x="167" y="0"/>
                  </a:moveTo>
                  <a:cubicBezTo>
                    <a:pt x="0" y="6382"/>
                    <a:pt x="12" y="16371"/>
                    <a:pt x="72" y="21324"/>
                  </a:cubicBezTo>
                  <a:lnTo>
                    <a:pt x="5048" y="21467"/>
                  </a:lnTo>
                  <a:lnTo>
                    <a:pt x="7096" y="6025"/>
                  </a:lnTo>
                  <a:lnTo>
                    <a:pt x="8680" y="21527"/>
                  </a:lnTo>
                  <a:lnTo>
                    <a:pt x="13395" y="21396"/>
                  </a:lnTo>
                  <a:lnTo>
                    <a:pt x="13538" y="119"/>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5832013" y="3110138"/>
              <a:ext cx="24142" cy="1291555"/>
            </a:xfrm>
            <a:custGeom>
              <a:avLst/>
              <a:gdLst/>
              <a:ahLst/>
              <a:cxnLst/>
              <a:rect l="l" t="t" r="r" b="b"/>
              <a:pathLst>
                <a:path w="359" h="19206" extrusionOk="0">
                  <a:moveTo>
                    <a:pt x="310" y="1"/>
                  </a:moveTo>
                  <a:cubicBezTo>
                    <a:pt x="287" y="1"/>
                    <a:pt x="263" y="25"/>
                    <a:pt x="263" y="49"/>
                  </a:cubicBezTo>
                  <a:lnTo>
                    <a:pt x="1" y="19206"/>
                  </a:lnTo>
                  <a:lnTo>
                    <a:pt x="96" y="19206"/>
                  </a:lnTo>
                  <a:lnTo>
                    <a:pt x="358" y="49"/>
                  </a:lnTo>
                  <a:cubicBezTo>
                    <a:pt x="358" y="13"/>
                    <a:pt x="33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34083" y="3385584"/>
              <a:ext cx="92129" cy="1026533"/>
            </a:xfrm>
            <a:custGeom>
              <a:avLst/>
              <a:gdLst/>
              <a:ahLst/>
              <a:cxnLst/>
              <a:rect l="l" t="t" r="r" b="b"/>
              <a:pathLst>
                <a:path w="1370" h="15265" extrusionOk="0">
                  <a:moveTo>
                    <a:pt x="36" y="1"/>
                  </a:moveTo>
                  <a:cubicBezTo>
                    <a:pt x="12" y="1"/>
                    <a:pt x="0" y="24"/>
                    <a:pt x="0" y="48"/>
                  </a:cubicBezTo>
                  <a:lnTo>
                    <a:pt x="1286" y="15264"/>
                  </a:lnTo>
                  <a:lnTo>
                    <a:pt x="1369" y="15264"/>
                  </a:lnTo>
                  <a:lnTo>
                    <a:pt x="83" y="48"/>
                  </a:lnTo>
                  <a:cubicBezTo>
                    <a:pt x="83" y="24"/>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098649" y="3356465"/>
              <a:ext cx="341954" cy="64423"/>
            </a:xfrm>
            <a:custGeom>
              <a:avLst/>
              <a:gdLst/>
              <a:ahLst/>
              <a:cxnLst/>
              <a:rect l="l" t="t" r="r" b="b"/>
              <a:pathLst>
                <a:path w="5085" h="958" extrusionOk="0">
                  <a:moveTo>
                    <a:pt x="5043" y="1"/>
                  </a:moveTo>
                  <a:cubicBezTo>
                    <a:pt x="5037" y="1"/>
                    <a:pt x="5031" y="2"/>
                    <a:pt x="5025" y="5"/>
                  </a:cubicBezTo>
                  <a:cubicBezTo>
                    <a:pt x="5001" y="5"/>
                    <a:pt x="2096" y="743"/>
                    <a:pt x="36" y="862"/>
                  </a:cubicBezTo>
                  <a:cubicBezTo>
                    <a:pt x="13" y="862"/>
                    <a:pt x="1" y="886"/>
                    <a:pt x="1" y="910"/>
                  </a:cubicBezTo>
                  <a:cubicBezTo>
                    <a:pt x="1" y="946"/>
                    <a:pt x="24" y="958"/>
                    <a:pt x="48" y="958"/>
                  </a:cubicBezTo>
                  <a:cubicBezTo>
                    <a:pt x="2108" y="838"/>
                    <a:pt x="5013" y="100"/>
                    <a:pt x="5049" y="100"/>
                  </a:cubicBezTo>
                  <a:cubicBezTo>
                    <a:pt x="5073" y="88"/>
                    <a:pt x="5085" y="65"/>
                    <a:pt x="5073" y="41"/>
                  </a:cubicBezTo>
                  <a:cubicBezTo>
                    <a:pt x="5073" y="14"/>
                    <a:pt x="5059" y="1"/>
                    <a:pt x="5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96424" y="3075707"/>
              <a:ext cx="5649" cy="249892"/>
            </a:xfrm>
            <a:custGeom>
              <a:avLst/>
              <a:gdLst/>
              <a:ahLst/>
              <a:cxnLst/>
              <a:rect l="l" t="t" r="r" b="b"/>
              <a:pathLst>
                <a:path w="84" h="3716" extrusionOk="0">
                  <a:moveTo>
                    <a:pt x="36" y="1"/>
                  </a:moveTo>
                  <a:cubicBezTo>
                    <a:pt x="12" y="1"/>
                    <a:pt x="0" y="25"/>
                    <a:pt x="0" y="49"/>
                  </a:cubicBezTo>
                  <a:lnTo>
                    <a:pt x="0" y="3668"/>
                  </a:lnTo>
                  <a:cubicBezTo>
                    <a:pt x="0" y="3692"/>
                    <a:pt x="12" y="3716"/>
                    <a:pt x="36" y="3716"/>
                  </a:cubicBezTo>
                  <a:cubicBezTo>
                    <a:pt x="60" y="3716"/>
                    <a:pt x="84" y="3692"/>
                    <a:pt x="84" y="3668"/>
                  </a:cubicBezTo>
                  <a:lnTo>
                    <a:pt x="84" y="49"/>
                  </a:lnTo>
                  <a:cubicBezTo>
                    <a:pt x="84" y="25"/>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5862476" y="3079742"/>
              <a:ext cx="116136" cy="253052"/>
            </a:xfrm>
            <a:custGeom>
              <a:avLst/>
              <a:gdLst/>
              <a:ahLst/>
              <a:cxnLst/>
              <a:rect l="l" t="t" r="r" b="b"/>
              <a:pathLst>
                <a:path w="1727" h="3763" extrusionOk="0">
                  <a:moveTo>
                    <a:pt x="1655" y="0"/>
                  </a:moveTo>
                  <a:cubicBezTo>
                    <a:pt x="1453" y="1370"/>
                    <a:pt x="881" y="2679"/>
                    <a:pt x="12" y="3680"/>
                  </a:cubicBezTo>
                  <a:cubicBezTo>
                    <a:pt x="0" y="3703"/>
                    <a:pt x="0" y="3727"/>
                    <a:pt x="12" y="3751"/>
                  </a:cubicBezTo>
                  <a:cubicBezTo>
                    <a:pt x="24" y="3751"/>
                    <a:pt x="36" y="3763"/>
                    <a:pt x="48" y="3763"/>
                  </a:cubicBezTo>
                  <a:cubicBezTo>
                    <a:pt x="60" y="3763"/>
                    <a:pt x="72" y="3751"/>
                    <a:pt x="72" y="3751"/>
                  </a:cubicBezTo>
                  <a:cubicBezTo>
                    <a:pt x="941" y="2751"/>
                    <a:pt x="1524" y="1453"/>
                    <a:pt x="1727" y="84"/>
                  </a:cubicBezTo>
                  <a:cubicBezTo>
                    <a:pt x="1703" y="72"/>
                    <a:pt x="1691" y="48"/>
                    <a:pt x="1679" y="24"/>
                  </a:cubicBezTo>
                  <a:cubicBezTo>
                    <a:pt x="1667" y="24"/>
                    <a:pt x="1655" y="12"/>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591035" y="2999448"/>
              <a:ext cx="97778" cy="286138"/>
            </a:xfrm>
            <a:custGeom>
              <a:avLst/>
              <a:gdLst/>
              <a:ahLst/>
              <a:cxnLst/>
              <a:rect l="l" t="t" r="r" b="b"/>
              <a:pathLst>
                <a:path w="1454" h="4255" extrusionOk="0">
                  <a:moveTo>
                    <a:pt x="202" y="1"/>
                  </a:moveTo>
                  <a:cubicBezTo>
                    <a:pt x="184" y="1"/>
                    <a:pt x="168" y="20"/>
                    <a:pt x="168" y="40"/>
                  </a:cubicBezTo>
                  <a:cubicBezTo>
                    <a:pt x="84" y="706"/>
                    <a:pt x="1" y="1695"/>
                    <a:pt x="275" y="2611"/>
                  </a:cubicBezTo>
                  <a:cubicBezTo>
                    <a:pt x="489" y="3338"/>
                    <a:pt x="906" y="3921"/>
                    <a:pt x="1418" y="4254"/>
                  </a:cubicBezTo>
                  <a:cubicBezTo>
                    <a:pt x="1430" y="4231"/>
                    <a:pt x="1442" y="4195"/>
                    <a:pt x="1454" y="4171"/>
                  </a:cubicBezTo>
                  <a:cubicBezTo>
                    <a:pt x="965" y="3850"/>
                    <a:pt x="561" y="3278"/>
                    <a:pt x="358" y="2588"/>
                  </a:cubicBezTo>
                  <a:cubicBezTo>
                    <a:pt x="96" y="1695"/>
                    <a:pt x="168" y="706"/>
                    <a:pt x="251" y="51"/>
                  </a:cubicBezTo>
                  <a:cubicBezTo>
                    <a:pt x="251" y="28"/>
                    <a:pt x="239" y="4"/>
                    <a:pt x="215" y="4"/>
                  </a:cubicBezTo>
                  <a:cubicBezTo>
                    <a:pt x="211" y="2"/>
                    <a:pt x="207"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37986" y="3022111"/>
              <a:ext cx="64087" cy="291518"/>
            </a:xfrm>
            <a:custGeom>
              <a:avLst/>
              <a:gdLst/>
              <a:ahLst/>
              <a:cxnLst/>
              <a:rect l="l" t="t" r="r" b="b"/>
              <a:pathLst>
                <a:path w="953" h="4335" extrusionOk="0">
                  <a:moveTo>
                    <a:pt x="36" y="0"/>
                  </a:moveTo>
                  <a:cubicBezTo>
                    <a:pt x="12" y="0"/>
                    <a:pt x="0" y="24"/>
                    <a:pt x="0" y="48"/>
                  </a:cubicBezTo>
                  <a:cubicBezTo>
                    <a:pt x="0" y="72"/>
                    <a:pt x="24" y="1762"/>
                    <a:pt x="167" y="3024"/>
                  </a:cubicBezTo>
                  <a:cubicBezTo>
                    <a:pt x="310" y="4310"/>
                    <a:pt x="881" y="4334"/>
                    <a:pt x="905" y="4334"/>
                  </a:cubicBezTo>
                  <a:cubicBezTo>
                    <a:pt x="929" y="4334"/>
                    <a:pt x="953" y="4310"/>
                    <a:pt x="953" y="4275"/>
                  </a:cubicBezTo>
                  <a:cubicBezTo>
                    <a:pt x="953" y="4251"/>
                    <a:pt x="941" y="4227"/>
                    <a:pt x="917" y="4227"/>
                  </a:cubicBezTo>
                  <a:cubicBezTo>
                    <a:pt x="905" y="4227"/>
                    <a:pt x="381" y="4203"/>
                    <a:pt x="250" y="3013"/>
                  </a:cubicBezTo>
                  <a:cubicBezTo>
                    <a:pt x="119" y="1762"/>
                    <a:pt x="84" y="72"/>
                    <a:pt x="84" y="48"/>
                  </a:cubicBezTo>
                  <a:cubicBezTo>
                    <a:pt x="84" y="24"/>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392521" y="4514535"/>
              <a:ext cx="550085" cy="99661"/>
            </a:xfrm>
            <a:custGeom>
              <a:avLst/>
              <a:gdLst/>
              <a:ahLst/>
              <a:cxnLst/>
              <a:rect l="l" t="t" r="r" b="b"/>
              <a:pathLst>
                <a:path w="8180" h="1482" extrusionOk="0">
                  <a:moveTo>
                    <a:pt x="36" y="0"/>
                  </a:moveTo>
                  <a:cubicBezTo>
                    <a:pt x="36" y="191"/>
                    <a:pt x="0" y="393"/>
                    <a:pt x="12" y="620"/>
                  </a:cubicBezTo>
                  <a:cubicBezTo>
                    <a:pt x="12" y="620"/>
                    <a:pt x="1155" y="1108"/>
                    <a:pt x="4227" y="1370"/>
                  </a:cubicBezTo>
                  <a:cubicBezTo>
                    <a:pt x="5172" y="1451"/>
                    <a:pt x="5896" y="1481"/>
                    <a:pt x="6450" y="1481"/>
                  </a:cubicBezTo>
                  <a:cubicBezTo>
                    <a:pt x="7911" y="1481"/>
                    <a:pt x="8180" y="1274"/>
                    <a:pt x="8180" y="1274"/>
                  </a:cubicBezTo>
                  <a:cubicBezTo>
                    <a:pt x="8180" y="1274"/>
                    <a:pt x="8180" y="1108"/>
                    <a:pt x="8132" y="846"/>
                  </a:cubicBezTo>
                  <a:cubicBezTo>
                    <a:pt x="7387" y="925"/>
                    <a:pt x="6676" y="959"/>
                    <a:pt x="6002" y="959"/>
                  </a:cubicBezTo>
                  <a:cubicBezTo>
                    <a:pt x="3326" y="959"/>
                    <a:pt x="1244" y="419"/>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5571832" y="4514535"/>
              <a:ext cx="550892" cy="99661"/>
            </a:xfrm>
            <a:custGeom>
              <a:avLst/>
              <a:gdLst/>
              <a:ahLst/>
              <a:cxnLst/>
              <a:rect l="l" t="t" r="r" b="b"/>
              <a:pathLst>
                <a:path w="8192" h="1482" extrusionOk="0">
                  <a:moveTo>
                    <a:pt x="8156" y="0"/>
                  </a:moveTo>
                  <a:cubicBezTo>
                    <a:pt x="6948" y="419"/>
                    <a:pt x="4866" y="959"/>
                    <a:pt x="2190" y="959"/>
                  </a:cubicBezTo>
                  <a:cubicBezTo>
                    <a:pt x="1516" y="959"/>
                    <a:pt x="805" y="925"/>
                    <a:pt x="60" y="846"/>
                  </a:cubicBezTo>
                  <a:cubicBezTo>
                    <a:pt x="12" y="1108"/>
                    <a:pt x="0" y="1274"/>
                    <a:pt x="0" y="1274"/>
                  </a:cubicBezTo>
                  <a:cubicBezTo>
                    <a:pt x="0" y="1274"/>
                    <a:pt x="276" y="1481"/>
                    <a:pt x="1736" y="1481"/>
                  </a:cubicBezTo>
                  <a:cubicBezTo>
                    <a:pt x="2288" y="1481"/>
                    <a:pt x="3011" y="1451"/>
                    <a:pt x="3953" y="1370"/>
                  </a:cubicBezTo>
                  <a:cubicBezTo>
                    <a:pt x="7037" y="1108"/>
                    <a:pt x="8168" y="620"/>
                    <a:pt x="8168" y="620"/>
                  </a:cubicBezTo>
                  <a:cubicBezTo>
                    <a:pt x="8192" y="393"/>
                    <a:pt x="8156" y="191"/>
                    <a:pt x="8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5269958" y="2073518"/>
              <a:ext cx="1482135" cy="1138702"/>
            </a:xfrm>
            <a:custGeom>
              <a:avLst/>
              <a:gdLst/>
              <a:ahLst/>
              <a:cxnLst/>
              <a:rect l="l" t="t" r="r" b="b"/>
              <a:pathLst>
                <a:path w="22040" h="16933" extrusionOk="0">
                  <a:moveTo>
                    <a:pt x="11826" y="0"/>
                  </a:moveTo>
                  <a:cubicBezTo>
                    <a:pt x="10877" y="0"/>
                    <a:pt x="9432" y="336"/>
                    <a:pt x="7859" y="1902"/>
                  </a:cubicBezTo>
                  <a:cubicBezTo>
                    <a:pt x="6930" y="2831"/>
                    <a:pt x="5954" y="4188"/>
                    <a:pt x="5013" y="6165"/>
                  </a:cubicBezTo>
                  <a:cubicBezTo>
                    <a:pt x="5013" y="6165"/>
                    <a:pt x="4323" y="3926"/>
                    <a:pt x="3025" y="2414"/>
                  </a:cubicBezTo>
                  <a:cubicBezTo>
                    <a:pt x="2084" y="2688"/>
                    <a:pt x="941" y="2962"/>
                    <a:pt x="60" y="3450"/>
                  </a:cubicBezTo>
                  <a:cubicBezTo>
                    <a:pt x="1" y="4819"/>
                    <a:pt x="929" y="9499"/>
                    <a:pt x="2513" y="11511"/>
                  </a:cubicBezTo>
                  <a:cubicBezTo>
                    <a:pt x="3492" y="12755"/>
                    <a:pt x="4312" y="13210"/>
                    <a:pt x="5032" y="13210"/>
                  </a:cubicBezTo>
                  <a:cubicBezTo>
                    <a:pt x="5896" y="13210"/>
                    <a:pt x="6617" y="12554"/>
                    <a:pt x="7299" y="11820"/>
                  </a:cubicBezTo>
                  <a:lnTo>
                    <a:pt x="7299" y="11820"/>
                  </a:lnTo>
                  <a:cubicBezTo>
                    <a:pt x="7240" y="12499"/>
                    <a:pt x="7180" y="13225"/>
                    <a:pt x="7109" y="13999"/>
                  </a:cubicBezTo>
                  <a:cubicBezTo>
                    <a:pt x="7002" y="15297"/>
                    <a:pt x="7299" y="16261"/>
                    <a:pt x="8073" y="16523"/>
                  </a:cubicBezTo>
                  <a:cubicBezTo>
                    <a:pt x="8483" y="16656"/>
                    <a:pt x="13698" y="16933"/>
                    <a:pt x="14458" y="16933"/>
                  </a:cubicBezTo>
                  <a:cubicBezTo>
                    <a:pt x="14516" y="16933"/>
                    <a:pt x="14548" y="16931"/>
                    <a:pt x="14550" y="16928"/>
                  </a:cubicBezTo>
                  <a:cubicBezTo>
                    <a:pt x="14555" y="16924"/>
                    <a:pt x="14605" y="16923"/>
                    <a:pt x="14691" y="16923"/>
                  </a:cubicBezTo>
                  <a:cubicBezTo>
                    <a:pt x="14917" y="16923"/>
                    <a:pt x="15395" y="16932"/>
                    <a:pt x="15995" y="16932"/>
                  </a:cubicBezTo>
                  <a:cubicBezTo>
                    <a:pt x="17870" y="16932"/>
                    <a:pt x="20940" y="16835"/>
                    <a:pt x="21253" y="16035"/>
                  </a:cubicBezTo>
                  <a:cubicBezTo>
                    <a:pt x="21265" y="16023"/>
                    <a:pt x="22039" y="14999"/>
                    <a:pt x="21503" y="12808"/>
                  </a:cubicBezTo>
                  <a:cubicBezTo>
                    <a:pt x="21456" y="12582"/>
                    <a:pt x="21456" y="12356"/>
                    <a:pt x="21432" y="12130"/>
                  </a:cubicBezTo>
                  <a:lnTo>
                    <a:pt x="21861" y="2093"/>
                  </a:lnTo>
                  <a:cubicBezTo>
                    <a:pt x="21039" y="1057"/>
                    <a:pt x="19979" y="676"/>
                    <a:pt x="17896" y="319"/>
                  </a:cubicBezTo>
                  <a:cubicBezTo>
                    <a:pt x="17896" y="319"/>
                    <a:pt x="15800" y="795"/>
                    <a:pt x="15288" y="819"/>
                  </a:cubicBezTo>
                  <a:lnTo>
                    <a:pt x="13812" y="819"/>
                  </a:lnTo>
                  <a:cubicBezTo>
                    <a:pt x="13742" y="829"/>
                    <a:pt x="13670" y="834"/>
                    <a:pt x="13597" y="834"/>
                  </a:cubicBezTo>
                  <a:cubicBezTo>
                    <a:pt x="13324" y="834"/>
                    <a:pt x="13037" y="767"/>
                    <a:pt x="12764" y="664"/>
                  </a:cubicBezTo>
                  <a:cubicBezTo>
                    <a:pt x="12895" y="366"/>
                    <a:pt x="12967" y="188"/>
                    <a:pt x="12967" y="188"/>
                  </a:cubicBezTo>
                  <a:cubicBezTo>
                    <a:pt x="12967" y="188"/>
                    <a:pt x="12535" y="0"/>
                    <a:pt x="11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148278" y="2189385"/>
              <a:ext cx="211493" cy="46535"/>
            </a:xfrm>
            <a:custGeom>
              <a:avLst/>
              <a:gdLst/>
              <a:ahLst/>
              <a:cxnLst/>
              <a:rect l="l" t="t" r="r" b="b"/>
              <a:pathLst>
                <a:path w="3145" h="692" extrusionOk="0">
                  <a:moveTo>
                    <a:pt x="3077" y="0"/>
                  </a:moveTo>
                  <a:cubicBezTo>
                    <a:pt x="3067" y="0"/>
                    <a:pt x="3057" y="4"/>
                    <a:pt x="3049" y="13"/>
                  </a:cubicBezTo>
                  <a:cubicBezTo>
                    <a:pt x="2185" y="447"/>
                    <a:pt x="1503" y="567"/>
                    <a:pt x="1013" y="567"/>
                  </a:cubicBezTo>
                  <a:cubicBezTo>
                    <a:pt x="415" y="567"/>
                    <a:pt x="103" y="388"/>
                    <a:pt x="96" y="382"/>
                  </a:cubicBezTo>
                  <a:cubicBezTo>
                    <a:pt x="87" y="377"/>
                    <a:pt x="77" y="375"/>
                    <a:pt x="66" y="375"/>
                  </a:cubicBezTo>
                  <a:cubicBezTo>
                    <a:pt x="48" y="375"/>
                    <a:pt x="28" y="383"/>
                    <a:pt x="13" y="406"/>
                  </a:cubicBezTo>
                  <a:cubicBezTo>
                    <a:pt x="1" y="429"/>
                    <a:pt x="1" y="465"/>
                    <a:pt x="37" y="477"/>
                  </a:cubicBezTo>
                  <a:cubicBezTo>
                    <a:pt x="60" y="501"/>
                    <a:pt x="394" y="691"/>
                    <a:pt x="1013" y="691"/>
                  </a:cubicBezTo>
                  <a:cubicBezTo>
                    <a:pt x="1513" y="691"/>
                    <a:pt x="2215" y="560"/>
                    <a:pt x="3096" y="108"/>
                  </a:cubicBezTo>
                  <a:cubicBezTo>
                    <a:pt x="3132" y="96"/>
                    <a:pt x="3144" y="60"/>
                    <a:pt x="3120" y="36"/>
                  </a:cubicBezTo>
                  <a:cubicBezTo>
                    <a:pt x="3113" y="13"/>
                    <a:pt x="3095" y="0"/>
                    <a:pt x="3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240407" y="2126979"/>
              <a:ext cx="12037" cy="1089746"/>
            </a:xfrm>
            <a:custGeom>
              <a:avLst/>
              <a:gdLst/>
              <a:ahLst/>
              <a:cxnLst/>
              <a:rect l="l" t="t" r="r" b="b"/>
              <a:pathLst>
                <a:path w="179" h="16205" extrusionOk="0">
                  <a:moveTo>
                    <a:pt x="60" y="0"/>
                  </a:moveTo>
                  <a:cubicBezTo>
                    <a:pt x="24" y="0"/>
                    <a:pt x="0" y="24"/>
                    <a:pt x="0" y="60"/>
                  </a:cubicBezTo>
                  <a:lnTo>
                    <a:pt x="60" y="16145"/>
                  </a:lnTo>
                  <a:cubicBezTo>
                    <a:pt x="60" y="16169"/>
                    <a:pt x="83" y="16204"/>
                    <a:pt x="119" y="16204"/>
                  </a:cubicBezTo>
                  <a:cubicBezTo>
                    <a:pt x="155" y="16204"/>
                    <a:pt x="179" y="16169"/>
                    <a:pt x="179" y="16145"/>
                  </a:cubicBezTo>
                  <a:lnTo>
                    <a:pt x="119" y="60"/>
                  </a:lnTo>
                  <a:cubicBezTo>
                    <a:pt x="107" y="24"/>
                    <a:pt x="83"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5998585" y="2044467"/>
              <a:ext cx="252245" cy="213376"/>
            </a:xfrm>
            <a:custGeom>
              <a:avLst/>
              <a:gdLst/>
              <a:ahLst/>
              <a:cxnLst/>
              <a:rect l="l" t="t" r="r" b="b"/>
              <a:pathLst>
                <a:path w="3751" h="3173" extrusionOk="0">
                  <a:moveTo>
                    <a:pt x="953" y="1"/>
                  </a:moveTo>
                  <a:cubicBezTo>
                    <a:pt x="953" y="1"/>
                    <a:pt x="524" y="632"/>
                    <a:pt x="262" y="1215"/>
                  </a:cubicBezTo>
                  <a:cubicBezTo>
                    <a:pt x="0" y="1799"/>
                    <a:pt x="1917" y="2858"/>
                    <a:pt x="2798" y="3168"/>
                  </a:cubicBezTo>
                  <a:cubicBezTo>
                    <a:pt x="2811" y="3171"/>
                    <a:pt x="2824" y="3173"/>
                    <a:pt x="2837" y="3173"/>
                  </a:cubicBezTo>
                  <a:cubicBezTo>
                    <a:pt x="3279" y="3173"/>
                    <a:pt x="3751" y="1263"/>
                    <a:pt x="3751" y="1263"/>
                  </a:cubicBezTo>
                  <a:cubicBezTo>
                    <a:pt x="3751" y="1263"/>
                    <a:pt x="2024" y="810"/>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244374" y="2044467"/>
              <a:ext cx="252313" cy="210216"/>
            </a:xfrm>
            <a:custGeom>
              <a:avLst/>
              <a:gdLst/>
              <a:ahLst/>
              <a:cxnLst/>
              <a:rect l="l" t="t" r="r" b="b"/>
              <a:pathLst>
                <a:path w="3752" h="3126" extrusionOk="0">
                  <a:moveTo>
                    <a:pt x="2822" y="1"/>
                  </a:moveTo>
                  <a:cubicBezTo>
                    <a:pt x="1834" y="858"/>
                    <a:pt x="1" y="1287"/>
                    <a:pt x="1" y="1287"/>
                  </a:cubicBezTo>
                  <a:cubicBezTo>
                    <a:pt x="1" y="1287"/>
                    <a:pt x="662" y="3125"/>
                    <a:pt x="1126" y="3125"/>
                  </a:cubicBezTo>
                  <a:cubicBezTo>
                    <a:pt x="1140" y="3125"/>
                    <a:pt x="1154" y="3124"/>
                    <a:pt x="1167" y="3120"/>
                  </a:cubicBezTo>
                  <a:cubicBezTo>
                    <a:pt x="2060" y="2811"/>
                    <a:pt x="3751" y="1834"/>
                    <a:pt x="3489" y="1251"/>
                  </a:cubicBezTo>
                  <a:cubicBezTo>
                    <a:pt x="3215" y="667"/>
                    <a:pt x="2822" y="1"/>
                    <a:pt x="2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5269151" y="2194227"/>
              <a:ext cx="256280" cy="180223"/>
            </a:xfrm>
            <a:custGeom>
              <a:avLst/>
              <a:gdLst/>
              <a:ahLst/>
              <a:cxnLst/>
              <a:rect l="l" t="t" r="r" b="b"/>
              <a:pathLst>
                <a:path w="3811" h="2680" extrusionOk="0">
                  <a:moveTo>
                    <a:pt x="2965" y="0"/>
                  </a:moveTo>
                  <a:lnTo>
                    <a:pt x="1" y="1096"/>
                  </a:lnTo>
                  <a:lnTo>
                    <a:pt x="144" y="2679"/>
                  </a:lnTo>
                  <a:lnTo>
                    <a:pt x="3811" y="1631"/>
                  </a:lnTo>
                  <a:cubicBezTo>
                    <a:pt x="3811" y="1631"/>
                    <a:pt x="3311" y="298"/>
                    <a:pt x="2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595877" y="2463217"/>
              <a:ext cx="120171" cy="430048"/>
            </a:xfrm>
            <a:custGeom>
              <a:avLst/>
              <a:gdLst/>
              <a:ahLst/>
              <a:cxnLst/>
              <a:rect l="l" t="t" r="r" b="b"/>
              <a:pathLst>
                <a:path w="1787" h="6395" extrusionOk="0">
                  <a:moveTo>
                    <a:pt x="60" y="1"/>
                  </a:moveTo>
                  <a:cubicBezTo>
                    <a:pt x="24" y="1"/>
                    <a:pt x="0" y="36"/>
                    <a:pt x="12" y="72"/>
                  </a:cubicBezTo>
                  <a:cubicBezTo>
                    <a:pt x="203" y="1977"/>
                    <a:pt x="1655" y="6311"/>
                    <a:pt x="1667" y="6359"/>
                  </a:cubicBezTo>
                  <a:cubicBezTo>
                    <a:pt x="1667" y="6382"/>
                    <a:pt x="1691" y="6394"/>
                    <a:pt x="1715" y="6394"/>
                  </a:cubicBezTo>
                  <a:lnTo>
                    <a:pt x="1739" y="6394"/>
                  </a:lnTo>
                  <a:cubicBezTo>
                    <a:pt x="1774" y="6382"/>
                    <a:pt x="1786" y="6347"/>
                    <a:pt x="1774" y="6323"/>
                  </a:cubicBezTo>
                  <a:cubicBezTo>
                    <a:pt x="1763" y="6275"/>
                    <a:pt x="322" y="1953"/>
                    <a:pt x="119" y="60"/>
                  </a:cubicBezTo>
                  <a:cubicBezTo>
                    <a:pt x="119" y="25"/>
                    <a:pt x="96"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5751181" y="2293215"/>
              <a:ext cx="104973" cy="569586"/>
            </a:xfrm>
            <a:custGeom>
              <a:avLst/>
              <a:gdLst/>
              <a:ahLst/>
              <a:cxnLst/>
              <a:rect l="l" t="t" r="r" b="b"/>
              <a:pathLst>
                <a:path w="1561" h="8470" extrusionOk="0">
                  <a:moveTo>
                    <a:pt x="1493" y="0"/>
                  </a:moveTo>
                  <a:cubicBezTo>
                    <a:pt x="1472" y="0"/>
                    <a:pt x="1450" y="14"/>
                    <a:pt x="1441" y="40"/>
                  </a:cubicBezTo>
                  <a:cubicBezTo>
                    <a:pt x="1429" y="40"/>
                    <a:pt x="989" y="957"/>
                    <a:pt x="488" y="3124"/>
                  </a:cubicBezTo>
                  <a:cubicBezTo>
                    <a:pt x="0" y="5279"/>
                    <a:pt x="215" y="8375"/>
                    <a:pt x="227" y="8410"/>
                  </a:cubicBezTo>
                  <a:cubicBezTo>
                    <a:pt x="227" y="8446"/>
                    <a:pt x="250" y="8470"/>
                    <a:pt x="274" y="8470"/>
                  </a:cubicBezTo>
                  <a:cubicBezTo>
                    <a:pt x="286" y="8470"/>
                    <a:pt x="286" y="8470"/>
                    <a:pt x="286" y="8458"/>
                  </a:cubicBezTo>
                  <a:cubicBezTo>
                    <a:pt x="322" y="8458"/>
                    <a:pt x="346" y="8434"/>
                    <a:pt x="334" y="8398"/>
                  </a:cubicBezTo>
                  <a:cubicBezTo>
                    <a:pt x="334" y="8375"/>
                    <a:pt x="119" y="5291"/>
                    <a:pt x="608" y="3148"/>
                  </a:cubicBezTo>
                  <a:cubicBezTo>
                    <a:pt x="1096" y="1005"/>
                    <a:pt x="1536" y="100"/>
                    <a:pt x="1548" y="88"/>
                  </a:cubicBezTo>
                  <a:cubicBezTo>
                    <a:pt x="1560" y="64"/>
                    <a:pt x="1548" y="28"/>
                    <a:pt x="1512" y="5"/>
                  </a:cubicBezTo>
                  <a:cubicBezTo>
                    <a:pt x="1506" y="2"/>
                    <a:pt x="1500" y="0"/>
                    <a:pt x="1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073028" y="2660118"/>
              <a:ext cx="543696" cy="373224"/>
            </a:xfrm>
            <a:custGeom>
              <a:avLst/>
              <a:gdLst/>
              <a:ahLst/>
              <a:cxnLst/>
              <a:rect l="l" t="t" r="r" b="b"/>
              <a:pathLst>
                <a:path w="8085" h="5550" extrusionOk="0">
                  <a:moveTo>
                    <a:pt x="8018" y="1"/>
                  </a:moveTo>
                  <a:cubicBezTo>
                    <a:pt x="8000" y="1"/>
                    <a:pt x="7981" y="11"/>
                    <a:pt x="7966" y="25"/>
                  </a:cubicBezTo>
                  <a:cubicBezTo>
                    <a:pt x="7073" y="1430"/>
                    <a:pt x="5525" y="2252"/>
                    <a:pt x="4156" y="2907"/>
                  </a:cubicBezTo>
                  <a:cubicBezTo>
                    <a:pt x="4013" y="2978"/>
                    <a:pt x="3870" y="3050"/>
                    <a:pt x="3715" y="3121"/>
                  </a:cubicBezTo>
                  <a:cubicBezTo>
                    <a:pt x="2406" y="3752"/>
                    <a:pt x="1036" y="4395"/>
                    <a:pt x="24" y="5455"/>
                  </a:cubicBezTo>
                  <a:cubicBezTo>
                    <a:pt x="1" y="5478"/>
                    <a:pt x="1" y="5514"/>
                    <a:pt x="24" y="5538"/>
                  </a:cubicBezTo>
                  <a:cubicBezTo>
                    <a:pt x="36" y="5550"/>
                    <a:pt x="48" y="5550"/>
                    <a:pt x="60" y="5550"/>
                  </a:cubicBezTo>
                  <a:cubicBezTo>
                    <a:pt x="72" y="5550"/>
                    <a:pt x="96" y="5550"/>
                    <a:pt x="108" y="5538"/>
                  </a:cubicBezTo>
                  <a:cubicBezTo>
                    <a:pt x="1108" y="4490"/>
                    <a:pt x="2465" y="3847"/>
                    <a:pt x="3775" y="3228"/>
                  </a:cubicBezTo>
                  <a:cubicBezTo>
                    <a:pt x="3918" y="3157"/>
                    <a:pt x="4061" y="3085"/>
                    <a:pt x="4215" y="3014"/>
                  </a:cubicBezTo>
                  <a:cubicBezTo>
                    <a:pt x="5597" y="2347"/>
                    <a:pt x="7144" y="1514"/>
                    <a:pt x="8073" y="85"/>
                  </a:cubicBezTo>
                  <a:cubicBezTo>
                    <a:pt x="8085" y="61"/>
                    <a:pt x="8073" y="25"/>
                    <a:pt x="8049" y="14"/>
                  </a:cubicBezTo>
                  <a:cubicBezTo>
                    <a:pt x="8040" y="4"/>
                    <a:pt x="8029" y="1"/>
                    <a:pt x="8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089840" y="2842762"/>
              <a:ext cx="492453" cy="273899"/>
            </a:xfrm>
            <a:custGeom>
              <a:avLst/>
              <a:gdLst/>
              <a:ahLst/>
              <a:cxnLst/>
              <a:rect l="l" t="t" r="r" b="b"/>
              <a:pathLst>
                <a:path w="7323" h="4073" extrusionOk="0">
                  <a:moveTo>
                    <a:pt x="7275" y="0"/>
                  </a:moveTo>
                  <a:cubicBezTo>
                    <a:pt x="7240" y="0"/>
                    <a:pt x="7216" y="24"/>
                    <a:pt x="7204" y="48"/>
                  </a:cubicBezTo>
                  <a:cubicBezTo>
                    <a:pt x="7168" y="250"/>
                    <a:pt x="6978" y="393"/>
                    <a:pt x="6811" y="512"/>
                  </a:cubicBezTo>
                  <a:cubicBezTo>
                    <a:pt x="4704" y="1929"/>
                    <a:pt x="2430" y="3084"/>
                    <a:pt x="48" y="3953"/>
                  </a:cubicBezTo>
                  <a:cubicBezTo>
                    <a:pt x="13" y="3965"/>
                    <a:pt x="1" y="4001"/>
                    <a:pt x="13" y="4036"/>
                  </a:cubicBezTo>
                  <a:cubicBezTo>
                    <a:pt x="24" y="4060"/>
                    <a:pt x="36" y="4072"/>
                    <a:pt x="60" y="4072"/>
                  </a:cubicBezTo>
                  <a:lnTo>
                    <a:pt x="84" y="4072"/>
                  </a:lnTo>
                  <a:cubicBezTo>
                    <a:pt x="2477" y="3203"/>
                    <a:pt x="4763" y="2036"/>
                    <a:pt x="6871" y="607"/>
                  </a:cubicBezTo>
                  <a:cubicBezTo>
                    <a:pt x="7073" y="477"/>
                    <a:pt x="7275" y="322"/>
                    <a:pt x="7323" y="72"/>
                  </a:cubicBezTo>
                  <a:cubicBezTo>
                    <a:pt x="7323" y="36"/>
                    <a:pt x="7311" y="12"/>
                    <a:pt x="7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290036" y="2157375"/>
              <a:ext cx="17686" cy="1049733"/>
            </a:xfrm>
            <a:custGeom>
              <a:avLst/>
              <a:gdLst/>
              <a:ahLst/>
              <a:cxnLst/>
              <a:rect l="l" t="t" r="r" b="b"/>
              <a:pathLst>
                <a:path w="263" h="15610" extrusionOk="0">
                  <a:moveTo>
                    <a:pt x="60" y="1"/>
                  </a:moveTo>
                  <a:cubicBezTo>
                    <a:pt x="24" y="1"/>
                    <a:pt x="0" y="24"/>
                    <a:pt x="0" y="60"/>
                  </a:cubicBezTo>
                  <a:lnTo>
                    <a:pt x="155" y="15550"/>
                  </a:lnTo>
                  <a:cubicBezTo>
                    <a:pt x="155" y="15586"/>
                    <a:pt x="179" y="15610"/>
                    <a:pt x="215" y="15610"/>
                  </a:cubicBezTo>
                  <a:cubicBezTo>
                    <a:pt x="238" y="15610"/>
                    <a:pt x="262" y="15574"/>
                    <a:pt x="262" y="15550"/>
                  </a:cubicBezTo>
                  <a:lnTo>
                    <a:pt x="119" y="48"/>
                  </a:lnTo>
                  <a:cubicBezTo>
                    <a:pt x="119" y="24"/>
                    <a:pt x="95"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7541444" y="2682646"/>
              <a:ext cx="36919" cy="155342"/>
            </a:xfrm>
            <a:custGeom>
              <a:avLst/>
              <a:gdLst/>
              <a:ahLst/>
              <a:cxnLst/>
              <a:rect l="l" t="t" r="r" b="b"/>
              <a:pathLst>
                <a:path w="549" h="2310" extrusionOk="0">
                  <a:moveTo>
                    <a:pt x="1" y="0"/>
                  </a:moveTo>
                  <a:lnTo>
                    <a:pt x="1" y="0"/>
                  </a:lnTo>
                  <a:cubicBezTo>
                    <a:pt x="96" y="500"/>
                    <a:pt x="227" y="1191"/>
                    <a:pt x="548" y="2310"/>
                  </a:cubicBezTo>
                  <a:lnTo>
                    <a:pt x="1"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7053833" y="2029269"/>
              <a:ext cx="229852" cy="92936"/>
            </a:xfrm>
            <a:custGeom>
              <a:avLst/>
              <a:gdLst/>
              <a:ahLst/>
              <a:cxnLst/>
              <a:rect l="l" t="t" r="r" b="b"/>
              <a:pathLst>
                <a:path w="3418" h="1382" extrusionOk="0">
                  <a:moveTo>
                    <a:pt x="3418" y="1"/>
                  </a:moveTo>
                  <a:lnTo>
                    <a:pt x="72" y="167"/>
                  </a:lnTo>
                  <a:lnTo>
                    <a:pt x="1" y="1382"/>
                  </a:lnTo>
                  <a:cubicBezTo>
                    <a:pt x="1132" y="1298"/>
                    <a:pt x="2311" y="1274"/>
                    <a:pt x="3394" y="1048"/>
                  </a:cubicBezTo>
                  <a:lnTo>
                    <a:pt x="3418"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917724" y="2099744"/>
              <a:ext cx="860028" cy="915844"/>
            </a:xfrm>
            <a:custGeom>
              <a:avLst/>
              <a:gdLst/>
              <a:ahLst/>
              <a:cxnLst/>
              <a:rect l="l" t="t" r="r" b="b"/>
              <a:pathLst>
                <a:path w="12789" h="13619" extrusionOk="0">
                  <a:moveTo>
                    <a:pt x="9038" y="7680"/>
                  </a:moveTo>
                  <a:cubicBezTo>
                    <a:pt x="9145" y="7966"/>
                    <a:pt x="9192" y="8251"/>
                    <a:pt x="9276" y="8668"/>
                  </a:cubicBezTo>
                  <a:lnTo>
                    <a:pt x="9038" y="7680"/>
                  </a:lnTo>
                  <a:close/>
                  <a:moveTo>
                    <a:pt x="5418" y="0"/>
                  </a:moveTo>
                  <a:lnTo>
                    <a:pt x="5418" y="0"/>
                  </a:lnTo>
                  <a:cubicBezTo>
                    <a:pt x="4335" y="226"/>
                    <a:pt x="3156" y="250"/>
                    <a:pt x="2025" y="334"/>
                  </a:cubicBezTo>
                  <a:lnTo>
                    <a:pt x="2001" y="869"/>
                  </a:lnTo>
                  <a:cubicBezTo>
                    <a:pt x="2001" y="869"/>
                    <a:pt x="1144" y="1036"/>
                    <a:pt x="739" y="1143"/>
                  </a:cubicBezTo>
                  <a:cubicBezTo>
                    <a:pt x="751" y="2953"/>
                    <a:pt x="1" y="9811"/>
                    <a:pt x="215" y="11633"/>
                  </a:cubicBezTo>
                  <a:lnTo>
                    <a:pt x="5585" y="12145"/>
                  </a:lnTo>
                  <a:lnTo>
                    <a:pt x="9811" y="10978"/>
                  </a:lnTo>
                  <a:cubicBezTo>
                    <a:pt x="9502" y="9859"/>
                    <a:pt x="9371" y="9168"/>
                    <a:pt x="9276" y="8668"/>
                  </a:cubicBezTo>
                  <a:lnTo>
                    <a:pt x="9276" y="8668"/>
                  </a:lnTo>
                  <a:lnTo>
                    <a:pt x="9811" y="10978"/>
                  </a:lnTo>
                  <a:cubicBezTo>
                    <a:pt x="9839" y="10973"/>
                    <a:pt x="9865" y="10971"/>
                    <a:pt x="9891" y="10971"/>
                  </a:cubicBezTo>
                  <a:cubicBezTo>
                    <a:pt x="10790" y="10971"/>
                    <a:pt x="10991" y="13619"/>
                    <a:pt x="11851" y="13619"/>
                  </a:cubicBezTo>
                  <a:cubicBezTo>
                    <a:pt x="11881" y="13619"/>
                    <a:pt x="11911" y="13616"/>
                    <a:pt x="11943" y="13609"/>
                  </a:cubicBezTo>
                  <a:cubicBezTo>
                    <a:pt x="12645" y="12776"/>
                    <a:pt x="12788" y="9216"/>
                    <a:pt x="12431" y="8251"/>
                  </a:cubicBezTo>
                  <a:cubicBezTo>
                    <a:pt x="11347" y="4179"/>
                    <a:pt x="10228" y="2870"/>
                    <a:pt x="9633" y="2286"/>
                  </a:cubicBezTo>
                  <a:cubicBezTo>
                    <a:pt x="8752" y="1393"/>
                    <a:pt x="6859" y="1000"/>
                    <a:pt x="6859" y="1000"/>
                  </a:cubicBezTo>
                  <a:lnTo>
                    <a:pt x="5406" y="869"/>
                  </a:lnTo>
                  <a:lnTo>
                    <a:pt x="5418" y="0"/>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67575" y="2170152"/>
              <a:ext cx="787132" cy="801052"/>
            </a:xfrm>
            <a:custGeom>
              <a:avLst/>
              <a:gdLst/>
              <a:ahLst/>
              <a:cxnLst/>
              <a:rect l="l" t="t" r="r" b="b"/>
              <a:pathLst>
                <a:path w="11705" h="11912" extrusionOk="0">
                  <a:moveTo>
                    <a:pt x="10742" y="1"/>
                  </a:moveTo>
                  <a:cubicBezTo>
                    <a:pt x="10741" y="1"/>
                    <a:pt x="10740" y="1"/>
                    <a:pt x="10740" y="1"/>
                  </a:cubicBezTo>
                  <a:cubicBezTo>
                    <a:pt x="10740" y="1"/>
                    <a:pt x="8347" y="358"/>
                    <a:pt x="7835" y="3668"/>
                  </a:cubicBezTo>
                  <a:cubicBezTo>
                    <a:pt x="7728" y="5883"/>
                    <a:pt x="7442" y="7621"/>
                    <a:pt x="7442" y="7621"/>
                  </a:cubicBezTo>
                  <a:lnTo>
                    <a:pt x="3966" y="5752"/>
                  </a:lnTo>
                  <a:cubicBezTo>
                    <a:pt x="3966" y="5752"/>
                    <a:pt x="3668" y="3573"/>
                    <a:pt x="3251" y="3442"/>
                  </a:cubicBezTo>
                  <a:cubicBezTo>
                    <a:pt x="3224" y="3433"/>
                    <a:pt x="3200" y="3429"/>
                    <a:pt x="3178" y="3429"/>
                  </a:cubicBezTo>
                  <a:cubicBezTo>
                    <a:pt x="2873" y="3429"/>
                    <a:pt x="3049" y="4228"/>
                    <a:pt x="3049" y="4228"/>
                  </a:cubicBezTo>
                  <a:cubicBezTo>
                    <a:pt x="3049" y="4228"/>
                    <a:pt x="2110" y="2625"/>
                    <a:pt x="1771" y="2625"/>
                  </a:cubicBezTo>
                  <a:cubicBezTo>
                    <a:pt x="1750" y="2625"/>
                    <a:pt x="1731" y="2631"/>
                    <a:pt x="1715" y="2644"/>
                  </a:cubicBezTo>
                  <a:cubicBezTo>
                    <a:pt x="1442" y="2870"/>
                    <a:pt x="2287" y="4240"/>
                    <a:pt x="2287" y="4240"/>
                  </a:cubicBezTo>
                  <a:cubicBezTo>
                    <a:pt x="2287" y="4240"/>
                    <a:pt x="1317" y="3018"/>
                    <a:pt x="904" y="3018"/>
                  </a:cubicBezTo>
                  <a:cubicBezTo>
                    <a:pt x="850" y="3018"/>
                    <a:pt x="806" y="3038"/>
                    <a:pt x="775" y="3085"/>
                  </a:cubicBezTo>
                  <a:cubicBezTo>
                    <a:pt x="620" y="3323"/>
                    <a:pt x="1811" y="4537"/>
                    <a:pt x="1811" y="4537"/>
                  </a:cubicBezTo>
                  <a:cubicBezTo>
                    <a:pt x="1811" y="4537"/>
                    <a:pt x="778" y="3620"/>
                    <a:pt x="442" y="3620"/>
                  </a:cubicBezTo>
                  <a:cubicBezTo>
                    <a:pt x="404" y="3620"/>
                    <a:pt x="376" y="3631"/>
                    <a:pt x="358" y="3656"/>
                  </a:cubicBezTo>
                  <a:cubicBezTo>
                    <a:pt x="179" y="3906"/>
                    <a:pt x="1453" y="4942"/>
                    <a:pt x="1453" y="4942"/>
                  </a:cubicBezTo>
                  <a:cubicBezTo>
                    <a:pt x="1453" y="4942"/>
                    <a:pt x="642" y="4372"/>
                    <a:pt x="298" y="4372"/>
                  </a:cubicBezTo>
                  <a:cubicBezTo>
                    <a:pt x="238" y="4372"/>
                    <a:pt x="192" y="4390"/>
                    <a:pt x="168" y="4430"/>
                  </a:cubicBezTo>
                  <a:cubicBezTo>
                    <a:pt x="1" y="4692"/>
                    <a:pt x="1668" y="6180"/>
                    <a:pt x="2275" y="6549"/>
                  </a:cubicBezTo>
                  <a:cubicBezTo>
                    <a:pt x="2275" y="6549"/>
                    <a:pt x="5642" y="11911"/>
                    <a:pt x="8541" y="11911"/>
                  </a:cubicBezTo>
                  <a:cubicBezTo>
                    <a:pt x="8587" y="11911"/>
                    <a:pt x="8634" y="11910"/>
                    <a:pt x="8681" y="11907"/>
                  </a:cubicBezTo>
                  <a:cubicBezTo>
                    <a:pt x="11217" y="11752"/>
                    <a:pt x="10978" y="6609"/>
                    <a:pt x="10859" y="5240"/>
                  </a:cubicBezTo>
                  <a:lnTo>
                    <a:pt x="10859" y="5240"/>
                  </a:lnTo>
                  <a:lnTo>
                    <a:pt x="11693" y="5359"/>
                  </a:lnTo>
                  <a:cubicBezTo>
                    <a:pt x="11490" y="3525"/>
                    <a:pt x="11705" y="2013"/>
                    <a:pt x="11693" y="203"/>
                  </a:cubicBezTo>
                  <a:lnTo>
                    <a:pt x="11693" y="203"/>
                  </a:lnTo>
                  <a:cubicBezTo>
                    <a:pt x="11685" y="206"/>
                    <a:pt x="11674" y="207"/>
                    <a:pt x="11660" y="207"/>
                  </a:cubicBezTo>
                  <a:cubicBezTo>
                    <a:pt x="11471" y="207"/>
                    <a:pt x="10776" y="1"/>
                    <a:pt x="1074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453380" y="2563281"/>
              <a:ext cx="124139" cy="141825"/>
            </a:xfrm>
            <a:custGeom>
              <a:avLst/>
              <a:gdLst/>
              <a:ahLst/>
              <a:cxnLst/>
              <a:rect l="l" t="t" r="r" b="b"/>
              <a:pathLst>
                <a:path w="1846" h="2109" extrusionOk="0">
                  <a:moveTo>
                    <a:pt x="1393" y="1"/>
                  </a:moveTo>
                  <a:cubicBezTo>
                    <a:pt x="1393" y="1"/>
                    <a:pt x="310" y="632"/>
                    <a:pt x="0" y="1418"/>
                  </a:cubicBezTo>
                  <a:cubicBezTo>
                    <a:pt x="0" y="1418"/>
                    <a:pt x="107" y="1692"/>
                    <a:pt x="322" y="2108"/>
                  </a:cubicBezTo>
                  <a:cubicBezTo>
                    <a:pt x="750" y="1382"/>
                    <a:pt x="1274" y="739"/>
                    <a:pt x="1846" y="144"/>
                  </a:cubicBezTo>
                  <a:cubicBezTo>
                    <a:pt x="1703" y="96"/>
                    <a:pt x="1548" y="49"/>
                    <a:pt x="1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474966" y="2170220"/>
              <a:ext cx="514914" cy="829431"/>
            </a:xfrm>
            <a:custGeom>
              <a:avLst/>
              <a:gdLst/>
              <a:ahLst/>
              <a:cxnLst/>
              <a:rect l="l" t="t" r="r" b="b"/>
              <a:pathLst>
                <a:path w="7657" h="12334" extrusionOk="0">
                  <a:moveTo>
                    <a:pt x="7656" y="0"/>
                  </a:moveTo>
                  <a:cubicBezTo>
                    <a:pt x="7656" y="0"/>
                    <a:pt x="5525" y="226"/>
                    <a:pt x="4656" y="3358"/>
                  </a:cubicBezTo>
                  <a:cubicBezTo>
                    <a:pt x="4370" y="4417"/>
                    <a:pt x="4227" y="5798"/>
                    <a:pt x="4358" y="7620"/>
                  </a:cubicBezTo>
                  <a:cubicBezTo>
                    <a:pt x="4358" y="7620"/>
                    <a:pt x="3096" y="6560"/>
                    <a:pt x="1525" y="5989"/>
                  </a:cubicBezTo>
                  <a:cubicBezTo>
                    <a:pt x="953" y="6584"/>
                    <a:pt x="429" y="7227"/>
                    <a:pt x="1" y="7953"/>
                  </a:cubicBezTo>
                  <a:cubicBezTo>
                    <a:pt x="524" y="8977"/>
                    <a:pt x="1715" y="10859"/>
                    <a:pt x="3703" y="11668"/>
                  </a:cubicBezTo>
                  <a:cubicBezTo>
                    <a:pt x="4814" y="12117"/>
                    <a:pt x="5522" y="12334"/>
                    <a:pt x="5992" y="12334"/>
                  </a:cubicBezTo>
                  <a:cubicBezTo>
                    <a:pt x="6707" y="12334"/>
                    <a:pt x="6877" y="11835"/>
                    <a:pt x="7085" y="10894"/>
                  </a:cubicBezTo>
                  <a:cubicBezTo>
                    <a:pt x="7418" y="9346"/>
                    <a:pt x="7656" y="0"/>
                    <a:pt x="7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700783" y="4315953"/>
              <a:ext cx="505298" cy="350359"/>
            </a:xfrm>
            <a:custGeom>
              <a:avLst/>
              <a:gdLst/>
              <a:ahLst/>
              <a:cxnLst/>
              <a:rect l="l" t="t" r="r" b="b"/>
              <a:pathLst>
                <a:path w="7514" h="5210" extrusionOk="0">
                  <a:moveTo>
                    <a:pt x="7025" y="1"/>
                  </a:moveTo>
                  <a:cubicBezTo>
                    <a:pt x="5989" y="36"/>
                    <a:pt x="4953" y="84"/>
                    <a:pt x="3905" y="191"/>
                  </a:cubicBezTo>
                  <a:cubicBezTo>
                    <a:pt x="3989" y="1048"/>
                    <a:pt x="4084" y="1810"/>
                    <a:pt x="4191" y="2465"/>
                  </a:cubicBezTo>
                  <a:cubicBezTo>
                    <a:pt x="4191" y="2465"/>
                    <a:pt x="0" y="4025"/>
                    <a:pt x="24" y="4823"/>
                  </a:cubicBezTo>
                  <a:cubicBezTo>
                    <a:pt x="33" y="5117"/>
                    <a:pt x="718" y="5209"/>
                    <a:pt x="1571" y="5209"/>
                  </a:cubicBezTo>
                  <a:cubicBezTo>
                    <a:pt x="2993" y="5209"/>
                    <a:pt x="4882" y="4954"/>
                    <a:pt x="4882" y="4954"/>
                  </a:cubicBezTo>
                  <a:cubicBezTo>
                    <a:pt x="4882" y="4954"/>
                    <a:pt x="5254" y="5042"/>
                    <a:pt x="5693" y="5042"/>
                  </a:cubicBezTo>
                  <a:cubicBezTo>
                    <a:pt x="6492" y="5042"/>
                    <a:pt x="7513" y="4749"/>
                    <a:pt x="6906" y="3096"/>
                  </a:cubicBezTo>
                  <a:lnTo>
                    <a:pt x="7025" y="1"/>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920952" y="3173418"/>
              <a:ext cx="293132" cy="1155447"/>
            </a:xfrm>
            <a:custGeom>
              <a:avLst/>
              <a:gdLst/>
              <a:ahLst/>
              <a:cxnLst/>
              <a:rect l="l" t="t" r="r" b="b"/>
              <a:pathLst>
                <a:path w="4359" h="17182" extrusionOk="0">
                  <a:moveTo>
                    <a:pt x="0" y="1"/>
                  </a:moveTo>
                  <a:cubicBezTo>
                    <a:pt x="0" y="1"/>
                    <a:pt x="48" y="10895"/>
                    <a:pt x="643" y="17181"/>
                  </a:cubicBezTo>
                  <a:cubicBezTo>
                    <a:pt x="1679" y="17074"/>
                    <a:pt x="2715" y="17026"/>
                    <a:pt x="3751" y="16991"/>
                  </a:cubicBezTo>
                  <a:lnTo>
                    <a:pt x="4358" y="1274"/>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282810" y="3163801"/>
              <a:ext cx="394272" cy="1137828"/>
            </a:xfrm>
            <a:custGeom>
              <a:avLst/>
              <a:gdLst/>
              <a:ahLst/>
              <a:cxnLst/>
              <a:rect l="l" t="t" r="r" b="b"/>
              <a:pathLst>
                <a:path w="5863" h="16920" extrusionOk="0">
                  <a:moveTo>
                    <a:pt x="4222" y="1"/>
                  </a:moveTo>
                  <a:cubicBezTo>
                    <a:pt x="2489" y="1"/>
                    <a:pt x="1" y="632"/>
                    <a:pt x="1" y="632"/>
                  </a:cubicBezTo>
                  <a:cubicBezTo>
                    <a:pt x="1" y="632"/>
                    <a:pt x="1204" y="10561"/>
                    <a:pt x="2096" y="16919"/>
                  </a:cubicBezTo>
                  <a:cubicBezTo>
                    <a:pt x="2227" y="16907"/>
                    <a:pt x="2370" y="16896"/>
                    <a:pt x="2513" y="16872"/>
                  </a:cubicBezTo>
                  <a:cubicBezTo>
                    <a:pt x="3537" y="16812"/>
                    <a:pt x="4513" y="16646"/>
                    <a:pt x="5466" y="16407"/>
                  </a:cubicBezTo>
                  <a:cubicBezTo>
                    <a:pt x="5609" y="12693"/>
                    <a:pt x="5799" y="6942"/>
                    <a:pt x="5859" y="739"/>
                  </a:cubicBezTo>
                  <a:cubicBezTo>
                    <a:pt x="5863" y="182"/>
                    <a:pt x="5151" y="1"/>
                    <a:pt x="4222"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7182746" y="4267131"/>
              <a:ext cx="495749" cy="430182"/>
            </a:xfrm>
            <a:custGeom>
              <a:avLst/>
              <a:gdLst/>
              <a:ahLst/>
              <a:cxnLst/>
              <a:rect l="l" t="t" r="r" b="b"/>
              <a:pathLst>
                <a:path w="7372" h="6397" extrusionOk="0">
                  <a:moveTo>
                    <a:pt x="6954" y="0"/>
                  </a:moveTo>
                  <a:lnTo>
                    <a:pt x="6954" y="0"/>
                  </a:lnTo>
                  <a:cubicBezTo>
                    <a:pt x="6001" y="239"/>
                    <a:pt x="5025" y="405"/>
                    <a:pt x="4001" y="465"/>
                  </a:cubicBezTo>
                  <a:cubicBezTo>
                    <a:pt x="3858" y="489"/>
                    <a:pt x="3727" y="500"/>
                    <a:pt x="3584" y="512"/>
                  </a:cubicBezTo>
                  <a:cubicBezTo>
                    <a:pt x="3751" y="1727"/>
                    <a:pt x="3906" y="2810"/>
                    <a:pt x="4049" y="3668"/>
                  </a:cubicBezTo>
                  <a:cubicBezTo>
                    <a:pt x="4049" y="3668"/>
                    <a:pt x="1" y="5203"/>
                    <a:pt x="25" y="5989"/>
                  </a:cubicBezTo>
                  <a:cubicBezTo>
                    <a:pt x="34" y="6302"/>
                    <a:pt x="760" y="6397"/>
                    <a:pt x="1639" y="6397"/>
                  </a:cubicBezTo>
                  <a:cubicBezTo>
                    <a:pt x="3004" y="6397"/>
                    <a:pt x="4739" y="6168"/>
                    <a:pt x="4739" y="6168"/>
                  </a:cubicBezTo>
                  <a:cubicBezTo>
                    <a:pt x="4739" y="6168"/>
                    <a:pt x="5109" y="6256"/>
                    <a:pt x="5547" y="6256"/>
                  </a:cubicBezTo>
                  <a:cubicBezTo>
                    <a:pt x="6347" y="6256"/>
                    <a:pt x="7372" y="5962"/>
                    <a:pt x="6763" y="4299"/>
                  </a:cubicBezTo>
                  <a:cubicBezTo>
                    <a:pt x="6763" y="4299"/>
                    <a:pt x="6847" y="2679"/>
                    <a:pt x="6954"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721563" y="2832338"/>
              <a:ext cx="1147444" cy="1383550"/>
            </a:xfrm>
            <a:custGeom>
              <a:avLst/>
              <a:gdLst/>
              <a:ahLst/>
              <a:cxnLst/>
              <a:rect l="l" t="t" r="r" b="b"/>
              <a:pathLst>
                <a:path w="17063" h="20574" extrusionOk="0">
                  <a:moveTo>
                    <a:pt x="12740" y="0"/>
                  </a:moveTo>
                  <a:cubicBezTo>
                    <a:pt x="10655" y="581"/>
                    <a:pt x="8453" y="753"/>
                    <a:pt x="6294" y="753"/>
                  </a:cubicBezTo>
                  <a:cubicBezTo>
                    <a:pt x="5223" y="753"/>
                    <a:pt x="4163" y="711"/>
                    <a:pt x="3132" y="655"/>
                  </a:cubicBezTo>
                  <a:cubicBezTo>
                    <a:pt x="2953" y="1179"/>
                    <a:pt x="1" y="5073"/>
                    <a:pt x="989" y="19812"/>
                  </a:cubicBezTo>
                  <a:cubicBezTo>
                    <a:pt x="989" y="19812"/>
                    <a:pt x="4303" y="20574"/>
                    <a:pt x="8105" y="20574"/>
                  </a:cubicBezTo>
                  <a:cubicBezTo>
                    <a:pt x="10647" y="20574"/>
                    <a:pt x="13406" y="20233"/>
                    <a:pt x="15538" y="19098"/>
                  </a:cubicBezTo>
                  <a:cubicBezTo>
                    <a:pt x="17062" y="2060"/>
                    <a:pt x="12943" y="334"/>
                    <a:pt x="127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375709" y="2450911"/>
              <a:ext cx="84934" cy="91658"/>
            </a:xfrm>
            <a:custGeom>
              <a:avLst/>
              <a:gdLst/>
              <a:ahLst/>
              <a:cxnLst/>
              <a:rect l="l" t="t" r="r" b="b"/>
              <a:pathLst>
                <a:path w="1263" h="1363" extrusionOk="0">
                  <a:moveTo>
                    <a:pt x="1221" y="0"/>
                  </a:moveTo>
                  <a:cubicBezTo>
                    <a:pt x="1215" y="0"/>
                    <a:pt x="1209" y="2"/>
                    <a:pt x="1203" y="5"/>
                  </a:cubicBezTo>
                  <a:cubicBezTo>
                    <a:pt x="1191" y="5"/>
                    <a:pt x="0" y="398"/>
                    <a:pt x="48" y="1327"/>
                  </a:cubicBezTo>
                  <a:cubicBezTo>
                    <a:pt x="48" y="1351"/>
                    <a:pt x="60" y="1362"/>
                    <a:pt x="84" y="1362"/>
                  </a:cubicBezTo>
                  <a:cubicBezTo>
                    <a:pt x="107" y="1362"/>
                    <a:pt x="119" y="1339"/>
                    <a:pt x="119" y="1315"/>
                  </a:cubicBezTo>
                  <a:cubicBezTo>
                    <a:pt x="84" y="446"/>
                    <a:pt x="1215" y="77"/>
                    <a:pt x="1227" y="77"/>
                  </a:cubicBezTo>
                  <a:cubicBezTo>
                    <a:pt x="1250" y="65"/>
                    <a:pt x="1262" y="41"/>
                    <a:pt x="1250" y="29"/>
                  </a:cubicBezTo>
                  <a:cubicBezTo>
                    <a:pt x="1250" y="11"/>
                    <a:pt x="1238" y="0"/>
                    <a:pt x="1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754380" y="2680225"/>
              <a:ext cx="16072" cy="191386"/>
            </a:xfrm>
            <a:custGeom>
              <a:avLst/>
              <a:gdLst/>
              <a:ahLst/>
              <a:cxnLst/>
              <a:rect l="l" t="t" r="r" b="b"/>
              <a:pathLst>
                <a:path w="239" h="2846" extrusionOk="0">
                  <a:moveTo>
                    <a:pt x="203" y="0"/>
                  </a:moveTo>
                  <a:cubicBezTo>
                    <a:pt x="179" y="0"/>
                    <a:pt x="168" y="12"/>
                    <a:pt x="168" y="36"/>
                  </a:cubicBezTo>
                  <a:cubicBezTo>
                    <a:pt x="168" y="48"/>
                    <a:pt x="1" y="1715"/>
                    <a:pt x="1" y="2810"/>
                  </a:cubicBezTo>
                  <a:cubicBezTo>
                    <a:pt x="1" y="2822"/>
                    <a:pt x="13" y="2846"/>
                    <a:pt x="37" y="2846"/>
                  </a:cubicBezTo>
                  <a:cubicBezTo>
                    <a:pt x="60" y="2846"/>
                    <a:pt x="72" y="2822"/>
                    <a:pt x="72" y="2810"/>
                  </a:cubicBezTo>
                  <a:cubicBezTo>
                    <a:pt x="72" y="1715"/>
                    <a:pt x="239" y="60"/>
                    <a:pt x="239" y="48"/>
                  </a:cubicBezTo>
                  <a:cubicBezTo>
                    <a:pt x="239" y="24"/>
                    <a:pt x="227"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7183553" y="4643448"/>
              <a:ext cx="461251" cy="60119"/>
            </a:xfrm>
            <a:custGeom>
              <a:avLst/>
              <a:gdLst/>
              <a:ahLst/>
              <a:cxnLst/>
              <a:rect l="l" t="t" r="r" b="b"/>
              <a:pathLst>
                <a:path w="6859" h="894" extrusionOk="0">
                  <a:moveTo>
                    <a:pt x="6859" y="0"/>
                  </a:moveTo>
                  <a:cubicBezTo>
                    <a:pt x="6050" y="215"/>
                    <a:pt x="4798" y="458"/>
                    <a:pt x="3229" y="458"/>
                  </a:cubicBezTo>
                  <a:cubicBezTo>
                    <a:pt x="2280" y="458"/>
                    <a:pt x="1214" y="369"/>
                    <a:pt x="60" y="131"/>
                  </a:cubicBezTo>
                  <a:cubicBezTo>
                    <a:pt x="1" y="358"/>
                    <a:pt x="13" y="500"/>
                    <a:pt x="13" y="500"/>
                  </a:cubicBezTo>
                  <a:cubicBezTo>
                    <a:pt x="13" y="500"/>
                    <a:pt x="382" y="893"/>
                    <a:pt x="3263" y="893"/>
                  </a:cubicBezTo>
                  <a:cubicBezTo>
                    <a:pt x="5847" y="893"/>
                    <a:pt x="6799" y="548"/>
                    <a:pt x="6799" y="548"/>
                  </a:cubicBezTo>
                  <a:cubicBezTo>
                    <a:pt x="6823" y="358"/>
                    <a:pt x="6847" y="179"/>
                    <a:pt x="6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7187588" y="4529733"/>
              <a:ext cx="301067" cy="160116"/>
            </a:xfrm>
            <a:custGeom>
              <a:avLst/>
              <a:gdLst/>
              <a:ahLst/>
              <a:cxnLst/>
              <a:rect l="l" t="t" r="r" b="b"/>
              <a:pathLst>
                <a:path w="4477" h="2381" extrusionOk="0">
                  <a:moveTo>
                    <a:pt x="3382" y="1"/>
                  </a:moveTo>
                  <a:cubicBezTo>
                    <a:pt x="3382" y="1"/>
                    <a:pt x="0" y="870"/>
                    <a:pt x="0" y="1822"/>
                  </a:cubicBezTo>
                  <a:cubicBezTo>
                    <a:pt x="0" y="2211"/>
                    <a:pt x="533" y="2380"/>
                    <a:pt x="1785" y="2380"/>
                  </a:cubicBezTo>
                  <a:cubicBezTo>
                    <a:pt x="2259" y="2380"/>
                    <a:pt x="2835" y="2356"/>
                    <a:pt x="3524" y="2310"/>
                  </a:cubicBezTo>
                  <a:lnTo>
                    <a:pt x="4477" y="2287"/>
                  </a:lnTo>
                  <a:cubicBezTo>
                    <a:pt x="4477" y="2287"/>
                    <a:pt x="4013" y="620"/>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701590" y="4608210"/>
              <a:ext cx="474028" cy="64894"/>
            </a:xfrm>
            <a:custGeom>
              <a:avLst/>
              <a:gdLst/>
              <a:ahLst/>
              <a:cxnLst/>
              <a:rect l="l" t="t" r="r" b="b"/>
              <a:pathLst>
                <a:path w="7049" h="965" extrusionOk="0">
                  <a:moveTo>
                    <a:pt x="7049" y="0"/>
                  </a:moveTo>
                  <a:lnTo>
                    <a:pt x="7049" y="0"/>
                  </a:lnTo>
                  <a:cubicBezTo>
                    <a:pt x="6202" y="226"/>
                    <a:pt x="4789" y="512"/>
                    <a:pt x="3059" y="512"/>
                  </a:cubicBezTo>
                  <a:cubicBezTo>
                    <a:pt x="2137" y="512"/>
                    <a:pt x="1124" y="430"/>
                    <a:pt x="60" y="215"/>
                  </a:cubicBezTo>
                  <a:cubicBezTo>
                    <a:pt x="0" y="429"/>
                    <a:pt x="12" y="572"/>
                    <a:pt x="12" y="572"/>
                  </a:cubicBezTo>
                  <a:cubicBezTo>
                    <a:pt x="12" y="572"/>
                    <a:pt x="381" y="965"/>
                    <a:pt x="3274" y="965"/>
                  </a:cubicBezTo>
                  <a:cubicBezTo>
                    <a:pt x="5846" y="965"/>
                    <a:pt x="6989" y="548"/>
                    <a:pt x="6989" y="548"/>
                  </a:cubicBezTo>
                  <a:cubicBezTo>
                    <a:pt x="7025" y="358"/>
                    <a:pt x="7037" y="179"/>
                    <a:pt x="7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705558" y="4499337"/>
              <a:ext cx="301134" cy="160385"/>
            </a:xfrm>
            <a:custGeom>
              <a:avLst/>
              <a:gdLst/>
              <a:ahLst/>
              <a:cxnLst/>
              <a:rect l="l" t="t" r="r" b="b"/>
              <a:pathLst>
                <a:path w="4478" h="2385" extrusionOk="0">
                  <a:moveTo>
                    <a:pt x="3382" y="0"/>
                  </a:moveTo>
                  <a:cubicBezTo>
                    <a:pt x="3382" y="0"/>
                    <a:pt x="1" y="869"/>
                    <a:pt x="1" y="1834"/>
                  </a:cubicBezTo>
                  <a:cubicBezTo>
                    <a:pt x="1" y="2218"/>
                    <a:pt x="546" y="2385"/>
                    <a:pt x="1831" y="2385"/>
                  </a:cubicBezTo>
                  <a:cubicBezTo>
                    <a:pt x="2296" y="2385"/>
                    <a:pt x="2857" y="2363"/>
                    <a:pt x="3525" y="2322"/>
                  </a:cubicBezTo>
                  <a:lnTo>
                    <a:pt x="4477" y="2286"/>
                  </a:lnTo>
                  <a:cubicBezTo>
                    <a:pt x="4477" y="2286"/>
                    <a:pt x="4013" y="631"/>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948994" y="3223517"/>
              <a:ext cx="489226" cy="1513674"/>
            </a:xfrm>
            <a:custGeom>
              <a:avLst/>
              <a:gdLst/>
              <a:ahLst/>
              <a:cxnLst/>
              <a:rect l="l" t="t" r="r" b="b"/>
              <a:pathLst>
                <a:path w="7275" h="22509" extrusionOk="0">
                  <a:moveTo>
                    <a:pt x="3049" y="0"/>
                  </a:moveTo>
                  <a:cubicBezTo>
                    <a:pt x="2982" y="0"/>
                    <a:pt x="2915" y="2"/>
                    <a:pt x="2846" y="6"/>
                  </a:cubicBezTo>
                  <a:cubicBezTo>
                    <a:pt x="2024" y="41"/>
                    <a:pt x="1381" y="351"/>
                    <a:pt x="929" y="910"/>
                  </a:cubicBezTo>
                  <a:cubicBezTo>
                    <a:pt x="0" y="2089"/>
                    <a:pt x="322" y="3958"/>
                    <a:pt x="345" y="4030"/>
                  </a:cubicBezTo>
                  <a:cubicBezTo>
                    <a:pt x="388" y="4274"/>
                    <a:pt x="601" y="4442"/>
                    <a:pt x="832" y="4442"/>
                  </a:cubicBezTo>
                  <a:cubicBezTo>
                    <a:pt x="860" y="4442"/>
                    <a:pt x="888" y="4440"/>
                    <a:pt x="917" y="4435"/>
                  </a:cubicBezTo>
                  <a:cubicBezTo>
                    <a:pt x="1191" y="4387"/>
                    <a:pt x="1381" y="4125"/>
                    <a:pt x="1322" y="3851"/>
                  </a:cubicBezTo>
                  <a:cubicBezTo>
                    <a:pt x="1322" y="3839"/>
                    <a:pt x="1072" y="2351"/>
                    <a:pt x="1715" y="1530"/>
                  </a:cubicBezTo>
                  <a:cubicBezTo>
                    <a:pt x="1988" y="1196"/>
                    <a:pt x="2369" y="1030"/>
                    <a:pt x="2893" y="1006"/>
                  </a:cubicBezTo>
                  <a:cubicBezTo>
                    <a:pt x="2950" y="1002"/>
                    <a:pt x="3006" y="1001"/>
                    <a:pt x="3060" y="1001"/>
                  </a:cubicBezTo>
                  <a:cubicBezTo>
                    <a:pt x="3586" y="1001"/>
                    <a:pt x="3996" y="1157"/>
                    <a:pt x="4298" y="1470"/>
                  </a:cubicBezTo>
                  <a:cubicBezTo>
                    <a:pt x="5060" y="2232"/>
                    <a:pt x="4989" y="3673"/>
                    <a:pt x="4989" y="3685"/>
                  </a:cubicBezTo>
                  <a:cubicBezTo>
                    <a:pt x="4989" y="3708"/>
                    <a:pt x="4989" y="3732"/>
                    <a:pt x="4989" y="3756"/>
                  </a:cubicBezTo>
                  <a:lnTo>
                    <a:pt x="6251" y="22044"/>
                  </a:lnTo>
                  <a:cubicBezTo>
                    <a:pt x="6275" y="22306"/>
                    <a:pt x="6489" y="22508"/>
                    <a:pt x="6751" y="22508"/>
                  </a:cubicBezTo>
                  <a:lnTo>
                    <a:pt x="6787" y="22508"/>
                  </a:lnTo>
                  <a:cubicBezTo>
                    <a:pt x="7060" y="22496"/>
                    <a:pt x="7275" y="22258"/>
                    <a:pt x="7251" y="21973"/>
                  </a:cubicBezTo>
                  <a:lnTo>
                    <a:pt x="6001" y="3708"/>
                  </a:lnTo>
                  <a:cubicBezTo>
                    <a:pt x="6001" y="3447"/>
                    <a:pt x="6025" y="1780"/>
                    <a:pt x="5013" y="768"/>
                  </a:cubicBezTo>
                  <a:cubicBezTo>
                    <a:pt x="4507" y="262"/>
                    <a:pt x="3850" y="0"/>
                    <a:pt x="30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7111531" y="2823798"/>
              <a:ext cx="640465" cy="553581"/>
            </a:xfrm>
            <a:custGeom>
              <a:avLst/>
              <a:gdLst/>
              <a:ahLst/>
              <a:cxnLst/>
              <a:rect l="l" t="t" r="r" b="b"/>
              <a:pathLst>
                <a:path w="9524" h="8232" extrusionOk="0">
                  <a:moveTo>
                    <a:pt x="7622" y="1"/>
                  </a:moveTo>
                  <a:cubicBezTo>
                    <a:pt x="7398" y="1"/>
                    <a:pt x="7164" y="43"/>
                    <a:pt x="6929" y="127"/>
                  </a:cubicBezTo>
                  <a:cubicBezTo>
                    <a:pt x="4751" y="2032"/>
                    <a:pt x="2191" y="5176"/>
                    <a:pt x="2191" y="5176"/>
                  </a:cubicBezTo>
                  <a:cubicBezTo>
                    <a:pt x="2191" y="5176"/>
                    <a:pt x="583" y="5319"/>
                    <a:pt x="405" y="5723"/>
                  </a:cubicBezTo>
                  <a:cubicBezTo>
                    <a:pt x="301" y="5968"/>
                    <a:pt x="627" y="6014"/>
                    <a:pt x="887" y="6014"/>
                  </a:cubicBezTo>
                  <a:cubicBezTo>
                    <a:pt x="1045" y="6014"/>
                    <a:pt x="1179" y="5997"/>
                    <a:pt x="1179" y="5997"/>
                  </a:cubicBezTo>
                  <a:lnTo>
                    <a:pt x="1179" y="5997"/>
                  </a:lnTo>
                  <a:cubicBezTo>
                    <a:pt x="1179" y="5997"/>
                    <a:pt x="0" y="6581"/>
                    <a:pt x="191" y="6878"/>
                  </a:cubicBezTo>
                  <a:cubicBezTo>
                    <a:pt x="283" y="7014"/>
                    <a:pt x="416" y="7050"/>
                    <a:pt x="535" y="7050"/>
                  </a:cubicBezTo>
                  <a:cubicBezTo>
                    <a:pt x="677" y="7050"/>
                    <a:pt x="798" y="6997"/>
                    <a:pt x="798" y="6997"/>
                  </a:cubicBezTo>
                  <a:lnTo>
                    <a:pt x="798" y="6997"/>
                  </a:lnTo>
                  <a:cubicBezTo>
                    <a:pt x="797" y="6998"/>
                    <a:pt x="322" y="7224"/>
                    <a:pt x="703" y="7545"/>
                  </a:cubicBezTo>
                  <a:cubicBezTo>
                    <a:pt x="763" y="7590"/>
                    <a:pt x="819" y="7606"/>
                    <a:pt x="868" y="7606"/>
                  </a:cubicBezTo>
                  <a:cubicBezTo>
                    <a:pt x="970" y="7606"/>
                    <a:pt x="1043" y="7535"/>
                    <a:pt x="1071" y="7502"/>
                  </a:cubicBezTo>
                  <a:lnTo>
                    <a:pt x="1071" y="7502"/>
                  </a:lnTo>
                  <a:cubicBezTo>
                    <a:pt x="1026" y="7562"/>
                    <a:pt x="891" y="7776"/>
                    <a:pt x="1084" y="7938"/>
                  </a:cubicBezTo>
                  <a:cubicBezTo>
                    <a:pt x="1143" y="7991"/>
                    <a:pt x="1201" y="8010"/>
                    <a:pt x="1255" y="8010"/>
                  </a:cubicBezTo>
                  <a:cubicBezTo>
                    <a:pt x="1395" y="8010"/>
                    <a:pt x="1506" y="7878"/>
                    <a:pt x="1522" y="7857"/>
                  </a:cubicBezTo>
                  <a:lnTo>
                    <a:pt x="1522" y="7857"/>
                  </a:lnTo>
                  <a:cubicBezTo>
                    <a:pt x="1506" y="7879"/>
                    <a:pt x="1412" y="8024"/>
                    <a:pt x="1643" y="8200"/>
                  </a:cubicBezTo>
                  <a:cubicBezTo>
                    <a:pt x="1673" y="8222"/>
                    <a:pt x="1711" y="8232"/>
                    <a:pt x="1755" y="8232"/>
                  </a:cubicBezTo>
                  <a:cubicBezTo>
                    <a:pt x="2096" y="8232"/>
                    <a:pt x="2820" y="7621"/>
                    <a:pt x="3358" y="7009"/>
                  </a:cubicBezTo>
                  <a:cubicBezTo>
                    <a:pt x="3358" y="7009"/>
                    <a:pt x="6620" y="4628"/>
                    <a:pt x="9061" y="2842"/>
                  </a:cubicBezTo>
                  <a:cubicBezTo>
                    <a:pt x="9523" y="961"/>
                    <a:pt x="8692" y="1"/>
                    <a:pt x="762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7316501" y="1829544"/>
              <a:ext cx="353991" cy="270469"/>
            </a:xfrm>
            <a:custGeom>
              <a:avLst/>
              <a:gdLst/>
              <a:ahLst/>
              <a:cxnLst/>
              <a:rect l="l" t="t" r="r" b="b"/>
              <a:pathLst>
                <a:path w="5264" h="4022" extrusionOk="0">
                  <a:moveTo>
                    <a:pt x="4268" y="0"/>
                  </a:moveTo>
                  <a:cubicBezTo>
                    <a:pt x="4243" y="0"/>
                    <a:pt x="4217" y="2"/>
                    <a:pt x="4191" y="6"/>
                  </a:cubicBezTo>
                  <a:cubicBezTo>
                    <a:pt x="3453" y="113"/>
                    <a:pt x="786" y="1196"/>
                    <a:pt x="857" y="1732"/>
                  </a:cubicBezTo>
                  <a:cubicBezTo>
                    <a:pt x="857" y="1732"/>
                    <a:pt x="0" y="3173"/>
                    <a:pt x="1345" y="3792"/>
                  </a:cubicBezTo>
                  <a:cubicBezTo>
                    <a:pt x="1691" y="3950"/>
                    <a:pt x="2078" y="4022"/>
                    <a:pt x="2467" y="4022"/>
                  </a:cubicBezTo>
                  <a:cubicBezTo>
                    <a:pt x="3605" y="4022"/>
                    <a:pt x="4764" y="3405"/>
                    <a:pt x="4977" y="2518"/>
                  </a:cubicBezTo>
                  <a:cubicBezTo>
                    <a:pt x="5264" y="1370"/>
                    <a:pt x="4953" y="0"/>
                    <a:pt x="42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699976" y="1326263"/>
              <a:ext cx="1020077" cy="735620"/>
            </a:xfrm>
            <a:custGeom>
              <a:avLst/>
              <a:gdLst/>
              <a:ahLst/>
              <a:cxnLst/>
              <a:rect l="l" t="t" r="r" b="b"/>
              <a:pathLst>
                <a:path w="15169" h="10939" extrusionOk="0">
                  <a:moveTo>
                    <a:pt x="6717" y="1"/>
                  </a:moveTo>
                  <a:cubicBezTo>
                    <a:pt x="4563" y="1"/>
                    <a:pt x="2535" y="259"/>
                    <a:pt x="1465" y="858"/>
                  </a:cubicBezTo>
                  <a:cubicBezTo>
                    <a:pt x="1465" y="858"/>
                    <a:pt x="774" y="2870"/>
                    <a:pt x="393" y="4263"/>
                  </a:cubicBezTo>
                  <a:cubicBezTo>
                    <a:pt x="0" y="5668"/>
                    <a:pt x="2084" y="8680"/>
                    <a:pt x="2810" y="9240"/>
                  </a:cubicBezTo>
                  <a:cubicBezTo>
                    <a:pt x="3361" y="9663"/>
                    <a:pt x="6113" y="10938"/>
                    <a:pt x="8852" y="10938"/>
                  </a:cubicBezTo>
                  <a:cubicBezTo>
                    <a:pt x="11440" y="10938"/>
                    <a:pt x="14016" y="9800"/>
                    <a:pt x="14716" y="5728"/>
                  </a:cubicBezTo>
                  <a:cubicBezTo>
                    <a:pt x="14966" y="4275"/>
                    <a:pt x="15169" y="3477"/>
                    <a:pt x="14728" y="1846"/>
                  </a:cubicBezTo>
                  <a:cubicBezTo>
                    <a:pt x="14428" y="751"/>
                    <a:pt x="10389" y="1"/>
                    <a:pt x="67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7444608" y="1747636"/>
              <a:ext cx="187284" cy="212031"/>
            </a:xfrm>
            <a:custGeom>
              <a:avLst/>
              <a:gdLst/>
              <a:ahLst/>
              <a:cxnLst/>
              <a:rect l="l" t="t" r="r" b="b"/>
              <a:pathLst>
                <a:path w="2785" h="3153" extrusionOk="0">
                  <a:moveTo>
                    <a:pt x="1383" y="0"/>
                  </a:moveTo>
                  <a:cubicBezTo>
                    <a:pt x="1037" y="0"/>
                    <a:pt x="762" y="81"/>
                    <a:pt x="762" y="81"/>
                  </a:cubicBezTo>
                  <a:lnTo>
                    <a:pt x="0" y="2212"/>
                  </a:lnTo>
                  <a:cubicBezTo>
                    <a:pt x="264" y="2815"/>
                    <a:pt x="848" y="3152"/>
                    <a:pt x="1412" y="3152"/>
                  </a:cubicBezTo>
                  <a:cubicBezTo>
                    <a:pt x="2096" y="3152"/>
                    <a:pt x="2749" y="2656"/>
                    <a:pt x="2762" y="1533"/>
                  </a:cubicBezTo>
                  <a:cubicBezTo>
                    <a:pt x="2785" y="238"/>
                    <a:pt x="1979" y="0"/>
                    <a:pt x="1383"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789617" y="1225123"/>
              <a:ext cx="815174" cy="858616"/>
            </a:xfrm>
            <a:custGeom>
              <a:avLst/>
              <a:gdLst/>
              <a:ahLst/>
              <a:cxnLst/>
              <a:rect l="l" t="t" r="r" b="b"/>
              <a:pathLst>
                <a:path w="12122" h="12768" extrusionOk="0">
                  <a:moveTo>
                    <a:pt x="4638" y="0"/>
                  </a:moveTo>
                  <a:cubicBezTo>
                    <a:pt x="2804" y="0"/>
                    <a:pt x="1287" y="638"/>
                    <a:pt x="620" y="2350"/>
                  </a:cubicBezTo>
                  <a:cubicBezTo>
                    <a:pt x="620" y="2350"/>
                    <a:pt x="346" y="4755"/>
                    <a:pt x="156" y="7613"/>
                  </a:cubicBezTo>
                  <a:cubicBezTo>
                    <a:pt x="1" y="9923"/>
                    <a:pt x="1060" y="12268"/>
                    <a:pt x="4513" y="12673"/>
                  </a:cubicBezTo>
                  <a:cubicBezTo>
                    <a:pt x="5023" y="12735"/>
                    <a:pt x="5499" y="12767"/>
                    <a:pt x="5944" y="12767"/>
                  </a:cubicBezTo>
                  <a:cubicBezTo>
                    <a:pt x="8587" y="12767"/>
                    <a:pt x="10133" y="11609"/>
                    <a:pt x="11050" y="8470"/>
                  </a:cubicBezTo>
                  <a:cubicBezTo>
                    <a:pt x="12121" y="4803"/>
                    <a:pt x="11740" y="1719"/>
                    <a:pt x="8418" y="671"/>
                  </a:cubicBezTo>
                  <a:cubicBezTo>
                    <a:pt x="7121" y="262"/>
                    <a:pt x="5814" y="0"/>
                    <a:pt x="4638"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7084296" y="1817372"/>
              <a:ext cx="88901" cy="39004"/>
            </a:xfrm>
            <a:custGeom>
              <a:avLst/>
              <a:gdLst/>
              <a:ahLst/>
              <a:cxnLst/>
              <a:rect l="l" t="t" r="r" b="b"/>
              <a:pathLst>
                <a:path w="1322" h="580" extrusionOk="0">
                  <a:moveTo>
                    <a:pt x="1269" y="0"/>
                  </a:moveTo>
                  <a:cubicBezTo>
                    <a:pt x="1257" y="0"/>
                    <a:pt x="1245" y="6"/>
                    <a:pt x="1238" y="20"/>
                  </a:cubicBezTo>
                  <a:cubicBezTo>
                    <a:pt x="1020" y="407"/>
                    <a:pt x="719" y="503"/>
                    <a:pt x="478" y="503"/>
                  </a:cubicBezTo>
                  <a:cubicBezTo>
                    <a:pt x="259" y="503"/>
                    <a:pt x="89" y="424"/>
                    <a:pt x="72" y="413"/>
                  </a:cubicBezTo>
                  <a:cubicBezTo>
                    <a:pt x="68" y="410"/>
                    <a:pt x="64" y="408"/>
                    <a:pt x="58" y="408"/>
                  </a:cubicBezTo>
                  <a:cubicBezTo>
                    <a:pt x="42" y="408"/>
                    <a:pt x="21" y="419"/>
                    <a:pt x="12" y="437"/>
                  </a:cubicBezTo>
                  <a:cubicBezTo>
                    <a:pt x="0" y="461"/>
                    <a:pt x="12" y="485"/>
                    <a:pt x="36" y="496"/>
                  </a:cubicBezTo>
                  <a:cubicBezTo>
                    <a:pt x="36" y="496"/>
                    <a:pt x="238" y="580"/>
                    <a:pt x="476" y="580"/>
                  </a:cubicBezTo>
                  <a:cubicBezTo>
                    <a:pt x="750" y="580"/>
                    <a:pt x="1084" y="485"/>
                    <a:pt x="1310" y="68"/>
                  </a:cubicBezTo>
                  <a:cubicBezTo>
                    <a:pt x="1322" y="44"/>
                    <a:pt x="1310" y="20"/>
                    <a:pt x="1298" y="8"/>
                  </a:cubicBezTo>
                  <a:cubicBezTo>
                    <a:pt x="1288" y="3"/>
                    <a:pt x="1278" y="0"/>
                    <a:pt x="1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7097880" y="1345496"/>
              <a:ext cx="1681" cy="2488"/>
            </a:xfrm>
            <a:custGeom>
              <a:avLst/>
              <a:gdLst/>
              <a:ahLst/>
              <a:cxnLst/>
              <a:rect l="l" t="t" r="r" b="b"/>
              <a:pathLst>
                <a:path w="25" h="37" extrusionOk="0">
                  <a:moveTo>
                    <a:pt x="1" y="36"/>
                  </a:moveTo>
                  <a:cubicBezTo>
                    <a:pt x="13" y="13"/>
                    <a:pt x="24" y="1"/>
                    <a:pt x="24" y="1"/>
                  </a:cubicBezTo>
                  <a:cubicBezTo>
                    <a:pt x="24" y="1"/>
                    <a:pt x="13" y="13"/>
                    <a:pt x="1" y="36"/>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7274808" y="1541388"/>
              <a:ext cx="169060" cy="125080"/>
            </a:xfrm>
            <a:custGeom>
              <a:avLst/>
              <a:gdLst/>
              <a:ahLst/>
              <a:cxnLst/>
              <a:rect l="l" t="t" r="r" b="b"/>
              <a:pathLst>
                <a:path w="2514" h="1860" extrusionOk="0">
                  <a:moveTo>
                    <a:pt x="550" y="1"/>
                  </a:moveTo>
                  <a:cubicBezTo>
                    <a:pt x="356" y="1"/>
                    <a:pt x="238" y="106"/>
                    <a:pt x="156" y="255"/>
                  </a:cubicBezTo>
                  <a:cubicBezTo>
                    <a:pt x="1" y="540"/>
                    <a:pt x="191" y="993"/>
                    <a:pt x="703" y="1374"/>
                  </a:cubicBezTo>
                  <a:cubicBezTo>
                    <a:pt x="1123" y="1683"/>
                    <a:pt x="1448" y="1860"/>
                    <a:pt x="1699" y="1860"/>
                  </a:cubicBezTo>
                  <a:cubicBezTo>
                    <a:pt x="1825" y="1860"/>
                    <a:pt x="1933" y="1815"/>
                    <a:pt x="2025" y="1719"/>
                  </a:cubicBezTo>
                  <a:cubicBezTo>
                    <a:pt x="2025" y="1719"/>
                    <a:pt x="2513" y="1231"/>
                    <a:pt x="1596" y="529"/>
                  </a:cubicBezTo>
                  <a:cubicBezTo>
                    <a:pt x="1103" y="144"/>
                    <a:pt x="775" y="1"/>
                    <a:pt x="5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864127" y="1500703"/>
              <a:ext cx="175381" cy="98249"/>
            </a:xfrm>
            <a:custGeom>
              <a:avLst/>
              <a:gdLst/>
              <a:ahLst/>
              <a:cxnLst/>
              <a:rect l="l" t="t" r="r" b="b"/>
              <a:pathLst>
                <a:path w="2608" h="1461" extrusionOk="0">
                  <a:moveTo>
                    <a:pt x="2004" y="1"/>
                  </a:moveTo>
                  <a:cubicBezTo>
                    <a:pt x="1791" y="1"/>
                    <a:pt x="1498" y="57"/>
                    <a:pt x="1095" y="193"/>
                  </a:cubicBezTo>
                  <a:cubicBezTo>
                    <a:pt x="0" y="574"/>
                    <a:pt x="310" y="1193"/>
                    <a:pt x="310" y="1193"/>
                  </a:cubicBezTo>
                  <a:cubicBezTo>
                    <a:pt x="393" y="1378"/>
                    <a:pt x="564" y="1461"/>
                    <a:pt x="820" y="1461"/>
                  </a:cubicBezTo>
                  <a:cubicBezTo>
                    <a:pt x="1041" y="1461"/>
                    <a:pt x="1324" y="1399"/>
                    <a:pt x="1667" y="1288"/>
                  </a:cubicBezTo>
                  <a:cubicBezTo>
                    <a:pt x="2274" y="1086"/>
                    <a:pt x="2607" y="717"/>
                    <a:pt x="2548" y="395"/>
                  </a:cubicBezTo>
                  <a:cubicBezTo>
                    <a:pt x="2503" y="169"/>
                    <a:pt x="2372" y="1"/>
                    <a:pt x="2004"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7461420" y="1787514"/>
              <a:ext cx="149760" cy="115329"/>
            </a:xfrm>
            <a:custGeom>
              <a:avLst/>
              <a:gdLst/>
              <a:ahLst/>
              <a:cxnLst/>
              <a:rect l="l" t="t" r="r" b="b"/>
              <a:pathLst>
                <a:path w="2227" h="1715" extrusionOk="0">
                  <a:moveTo>
                    <a:pt x="1315" y="1"/>
                  </a:moveTo>
                  <a:cubicBezTo>
                    <a:pt x="1140" y="1"/>
                    <a:pt x="960" y="53"/>
                    <a:pt x="774" y="167"/>
                  </a:cubicBezTo>
                  <a:cubicBezTo>
                    <a:pt x="0" y="607"/>
                    <a:pt x="405" y="1679"/>
                    <a:pt x="405" y="1691"/>
                  </a:cubicBezTo>
                  <a:cubicBezTo>
                    <a:pt x="417" y="1714"/>
                    <a:pt x="429" y="1714"/>
                    <a:pt x="441" y="1714"/>
                  </a:cubicBezTo>
                  <a:lnTo>
                    <a:pt x="464" y="1714"/>
                  </a:lnTo>
                  <a:cubicBezTo>
                    <a:pt x="476" y="1714"/>
                    <a:pt x="488" y="1691"/>
                    <a:pt x="488" y="1667"/>
                  </a:cubicBezTo>
                  <a:cubicBezTo>
                    <a:pt x="476" y="1655"/>
                    <a:pt x="107" y="643"/>
                    <a:pt x="822" y="238"/>
                  </a:cubicBezTo>
                  <a:cubicBezTo>
                    <a:pt x="996" y="130"/>
                    <a:pt x="1165" y="80"/>
                    <a:pt x="1328" y="80"/>
                  </a:cubicBezTo>
                  <a:cubicBezTo>
                    <a:pt x="1399" y="80"/>
                    <a:pt x="1468" y="89"/>
                    <a:pt x="1536" y="107"/>
                  </a:cubicBezTo>
                  <a:cubicBezTo>
                    <a:pt x="1929" y="226"/>
                    <a:pt x="2143" y="619"/>
                    <a:pt x="2143" y="619"/>
                  </a:cubicBezTo>
                  <a:cubicBezTo>
                    <a:pt x="2150" y="633"/>
                    <a:pt x="2161" y="639"/>
                    <a:pt x="2172" y="639"/>
                  </a:cubicBezTo>
                  <a:cubicBezTo>
                    <a:pt x="2179" y="639"/>
                    <a:pt x="2186" y="636"/>
                    <a:pt x="2191" y="631"/>
                  </a:cubicBezTo>
                  <a:cubicBezTo>
                    <a:pt x="2215" y="619"/>
                    <a:pt x="2227" y="595"/>
                    <a:pt x="2215" y="583"/>
                  </a:cubicBezTo>
                  <a:cubicBezTo>
                    <a:pt x="2203" y="559"/>
                    <a:pt x="1988" y="155"/>
                    <a:pt x="1560" y="36"/>
                  </a:cubicBezTo>
                  <a:cubicBezTo>
                    <a:pt x="1479" y="13"/>
                    <a:pt x="1398" y="1"/>
                    <a:pt x="1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7482199" y="1830418"/>
              <a:ext cx="83320" cy="23604"/>
            </a:xfrm>
            <a:custGeom>
              <a:avLst/>
              <a:gdLst/>
              <a:ahLst/>
              <a:cxnLst/>
              <a:rect l="l" t="t" r="r" b="b"/>
              <a:pathLst>
                <a:path w="1239" h="351" extrusionOk="0">
                  <a:moveTo>
                    <a:pt x="522" y="1"/>
                  </a:moveTo>
                  <a:cubicBezTo>
                    <a:pt x="359" y="1"/>
                    <a:pt x="186" y="51"/>
                    <a:pt x="24" y="195"/>
                  </a:cubicBezTo>
                  <a:cubicBezTo>
                    <a:pt x="1" y="219"/>
                    <a:pt x="1" y="243"/>
                    <a:pt x="13" y="255"/>
                  </a:cubicBezTo>
                  <a:cubicBezTo>
                    <a:pt x="24" y="267"/>
                    <a:pt x="36" y="273"/>
                    <a:pt x="47" y="273"/>
                  </a:cubicBezTo>
                  <a:cubicBezTo>
                    <a:pt x="57" y="273"/>
                    <a:pt x="66" y="267"/>
                    <a:pt x="72" y="255"/>
                  </a:cubicBezTo>
                  <a:cubicBezTo>
                    <a:pt x="218" y="127"/>
                    <a:pt x="375" y="82"/>
                    <a:pt x="522" y="82"/>
                  </a:cubicBezTo>
                  <a:cubicBezTo>
                    <a:pt x="869" y="82"/>
                    <a:pt x="1167" y="330"/>
                    <a:pt x="1167" y="338"/>
                  </a:cubicBezTo>
                  <a:cubicBezTo>
                    <a:pt x="1179" y="350"/>
                    <a:pt x="1191" y="350"/>
                    <a:pt x="1191" y="350"/>
                  </a:cubicBezTo>
                  <a:cubicBezTo>
                    <a:pt x="1203" y="350"/>
                    <a:pt x="1215" y="338"/>
                    <a:pt x="1227" y="326"/>
                  </a:cubicBezTo>
                  <a:cubicBezTo>
                    <a:pt x="1239" y="314"/>
                    <a:pt x="1239" y="291"/>
                    <a:pt x="1227" y="279"/>
                  </a:cubicBezTo>
                  <a:cubicBezTo>
                    <a:pt x="1219" y="270"/>
                    <a:pt x="897" y="1"/>
                    <a:pt x="5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7060288" y="1508033"/>
              <a:ext cx="116136" cy="279481"/>
            </a:xfrm>
            <a:custGeom>
              <a:avLst/>
              <a:gdLst/>
              <a:ahLst/>
              <a:cxnLst/>
              <a:rect l="l" t="t" r="r" b="b"/>
              <a:pathLst>
                <a:path w="1727" h="4156" extrusionOk="0">
                  <a:moveTo>
                    <a:pt x="1679" y="1"/>
                  </a:moveTo>
                  <a:cubicBezTo>
                    <a:pt x="1655" y="1"/>
                    <a:pt x="1631" y="24"/>
                    <a:pt x="1631" y="48"/>
                  </a:cubicBezTo>
                  <a:cubicBezTo>
                    <a:pt x="1643" y="763"/>
                    <a:pt x="1619" y="2679"/>
                    <a:pt x="1453" y="2906"/>
                  </a:cubicBezTo>
                  <a:cubicBezTo>
                    <a:pt x="1396" y="2983"/>
                    <a:pt x="1318" y="3023"/>
                    <a:pt x="1220" y="3023"/>
                  </a:cubicBezTo>
                  <a:cubicBezTo>
                    <a:pt x="1094" y="3023"/>
                    <a:pt x="933" y="2957"/>
                    <a:pt x="738" y="2822"/>
                  </a:cubicBezTo>
                  <a:cubicBezTo>
                    <a:pt x="726" y="2822"/>
                    <a:pt x="714" y="2810"/>
                    <a:pt x="714" y="2810"/>
                  </a:cubicBezTo>
                  <a:cubicBezTo>
                    <a:pt x="630" y="2760"/>
                    <a:pt x="551" y="2736"/>
                    <a:pt x="477" y="2736"/>
                  </a:cubicBezTo>
                  <a:cubicBezTo>
                    <a:pt x="395" y="2736"/>
                    <a:pt x="319" y="2766"/>
                    <a:pt x="250" y="2822"/>
                  </a:cubicBezTo>
                  <a:cubicBezTo>
                    <a:pt x="60" y="2977"/>
                    <a:pt x="0" y="3358"/>
                    <a:pt x="107" y="3632"/>
                  </a:cubicBezTo>
                  <a:cubicBezTo>
                    <a:pt x="250" y="3965"/>
                    <a:pt x="572" y="4144"/>
                    <a:pt x="595" y="4156"/>
                  </a:cubicBezTo>
                  <a:lnTo>
                    <a:pt x="607" y="4156"/>
                  </a:lnTo>
                  <a:cubicBezTo>
                    <a:pt x="619" y="4156"/>
                    <a:pt x="643" y="4144"/>
                    <a:pt x="643" y="4132"/>
                  </a:cubicBezTo>
                  <a:cubicBezTo>
                    <a:pt x="655" y="4120"/>
                    <a:pt x="655" y="4084"/>
                    <a:pt x="631" y="4084"/>
                  </a:cubicBezTo>
                  <a:cubicBezTo>
                    <a:pt x="631" y="4073"/>
                    <a:pt x="310" y="3906"/>
                    <a:pt x="179" y="3596"/>
                  </a:cubicBezTo>
                  <a:cubicBezTo>
                    <a:pt x="83" y="3358"/>
                    <a:pt x="143" y="3025"/>
                    <a:pt x="310" y="2882"/>
                  </a:cubicBezTo>
                  <a:cubicBezTo>
                    <a:pt x="357" y="2840"/>
                    <a:pt x="411" y="2819"/>
                    <a:pt x="470" y="2819"/>
                  </a:cubicBezTo>
                  <a:cubicBezTo>
                    <a:pt x="530" y="2819"/>
                    <a:pt x="595" y="2840"/>
                    <a:pt x="667" y="2882"/>
                  </a:cubicBezTo>
                  <a:cubicBezTo>
                    <a:pt x="667" y="2882"/>
                    <a:pt x="679" y="2894"/>
                    <a:pt x="691" y="2894"/>
                  </a:cubicBezTo>
                  <a:cubicBezTo>
                    <a:pt x="915" y="3051"/>
                    <a:pt x="1086" y="3107"/>
                    <a:pt x="1217" y="3107"/>
                  </a:cubicBezTo>
                  <a:cubicBezTo>
                    <a:pt x="1364" y="3107"/>
                    <a:pt x="1461" y="3035"/>
                    <a:pt x="1524" y="2953"/>
                  </a:cubicBezTo>
                  <a:cubicBezTo>
                    <a:pt x="1726" y="2668"/>
                    <a:pt x="1715" y="310"/>
                    <a:pt x="1715" y="48"/>
                  </a:cubicBezTo>
                  <a:cubicBezTo>
                    <a:pt x="1715" y="24"/>
                    <a:pt x="1703" y="1"/>
                    <a:pt x="16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7241991" y="1811656"/>
              <a:ext cx="186612" cy="98181"/>
            </a:xfrm>
            <a:custGeom>
              <a:avLst/>
              <a:gdLst/>
              <a:ahLst/>
              <a:cxnLst/>
              <a:rect l="l" t="t" r="r" b="b"/>
              <a:pathLst>
                <a:path w="2775" h="1460" extrusionOk="0">
                  <a:moveTo>
                    <a:pt x="1608" y="1"/>
                  </a:moveTo>
                  <a:cubicBezTo>
                    <a:pt x="1504" y="1"/>
                    <a:pt x="1396" y="8"/>
                    <a:pt x="1287" y="22"/>
                  </a:cubicBezTo>
                  <a:cubicBezTo>
                    <a:pt x="548" y="117"/>
                    <a:pt x="1" y="510"/>
                    <a:pt x="48" y="903"/>
                  </a:cubicBezTo>
                  <a:cubicBezTo>
                    <a:pt x="89" y="1237"/>
                    <a:pt x="561" y="1460"/>
                    <a:pt x="1156" y="1460"/>
                  </a:cubicBezTo>
                  <a:cubicBezTo>
                    <a:pt x="1260" y="1460"/>
                    <a:pt x="1367" y="1453"/>
                    <a:pt x="1477" y="1439"/>
                  </a:cubicBezTo>
                  <a:cubicBezTo>
                    <a:pt x="2215" y="1343"/>
                    <a:pt x="2775" y="951"/>
                    <a:pt x="2715" y="558"/>
                  </a:cubicBezTo>
                  <a:cubicBezTo>
                    <a:pt x="2675" y="223"/>
                    <a:pt x="2203" y="1"/>
                    <a:pt x="1608"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840053" y="1771778"/>
              <a:ext cx="189033" cy="107327"/>
            </a:xfrm>
            <a:custGeom>
              <a:avLst/>
              <a:gdLst/>
              <a:ahLst/>
              <a:cxnLst/>
              <a:rect l="l" t="t" r="r" b="b"/>
              <a:pathLst>
                <a:path w="2811" h="1596" extrusionOk="0">
                  <a:moveTo>
                    <a:pt x="930" y="1"/>
                  </a:moveTo>
                  <a:cubicBezTo>
                    <a:pt x="519" y="1"/>
                    <a:pt x="198" y="138"/>
                    <a:pt x="120" y="389"/>
                  </a:cubicBezTo>
                  <a:cubicBezTo>
                    <a:pt x="1" y="770"/>
                    <a:pt x="477" y="1258"/>
                    <a:pt x="1191" y="1484"/>
                  </a:cubicBezTo>
                  <a:cubicBezTo>
                    <a:pt x="1426" y="1559"/>
                    <a:pt x="1657" y="1595"/>
                    <a:pt x="1866" y="1595"/>
                  </a:cubicBezTo>
                  <a:cubicBezTo>
                    <a:pt x="2284" y="1595"/>
                    <a:pt x="2612" y="1452"/>
                    <a:pt x="2692" y="1198"/>
                  </a:cubicBezTo>
                  <a:cubicBezTo>
                    <a:pt x="2811" y="829"/>
                    <a:pt x="2334" y="341"/>
                    <a:pt x="1620" y="115"/>
                  </a:cubicBezTo>
                  <a:cubicBezTo>
                    <a:pt x="1380" y="37"/>
                    <a:pt x="1143" y="1"/>
                    <a:pt x="930"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723984" y="1180605"/>
              <a:ext cx="976904" cy="570730"/>
            </a:xfrm>
            <a:custGeom>
              <a:avLst/>
              <a:gdLst/>
              <a:ahLst/>
              <a:cxnLst/>
              <a:rect l="l" t="t" r="r" b="b"/>
              <a:pathLst>
                <a:path w="14527" h="8487" extrusionOk="0">
                  <a:moveTo>
                    <a:pt x="6743" y="0"/>
                  </a:moveTo>
                  <a:cubicBezTo>
                    <a:pt x="4581" y="0"/>
                    <a:pt x="2696" y="877"/>
                    <a:pt x="1822" y="1774"/>
                  </a:cubicBezTo>
                  <a:cubicBezTo>
                    <a:pt x="512" y="3119"/>
                    <a:pt x="0" y="7382"/>
                    <a:pt x="620" y="7763"/>
                  </a:cubicBezTo>
                  <a:cubicBezTo>
                    <a:pt x="643" y="7777"/>
                    <a:pt x="677" y="7784"/>
                    <a:pt x="721" y="7784"/>
                  </a:cubicBezTo>
                  <a:cubicBezTo>
                    <a:pt x="1618" y="7784"/>
                    <a:pt x="6619" y="4902"/>
                    <a:pt x="8775" y="3858"/>
                  </a:cubicBezTo>
                  <a:cubicBezTo>
                    <a:pt x="8886" y="3804"/>
                    <a:pt x="9003" y="3778"/>
                    <a:pt x="9117" y="3778"/>
                  </a:cubicBezTo>
                  <a:cubicBezTo>
                    <a:pt x="9456" y="3778"/>
                    <a:pt x="9779" y="4001"/>
                    <a:pt x="9895" y="4358"/>
                  </a:cubicBezTo>
                  <a:cubicBezTo>
                    <a:pt x="10561" y="6477"/>
                    <a:pt x="11514" y="7656"/>
                    <a:pt x="12192" y="8275"/>
                  </a:cubicBezTo>
                  <a:cubicBezTo>
                    <a:pt x="12351" y="8419"/>
                    <a:pt x="12543" y="8487"/>
                    <a:pt x="12734" y="8487"/>
                  </a:cubicBezTo>
                  <a:cubicBezTo>
                    <a:pt x="13031" y="8487"/>
                    <a:pt x="13321" y="8322"/>
                    <a:pt x="13466" y="8025"/>
                  </a:cubicBezTo>
                  <a:cubicBezTo>
                    <a:pt x="13919" y="7048"/>
                    <a:pt x="14526" y="5393"/>
                    <a:pt x="14312" y="3905"/>
                  </a:cubicBezTo>
                  <a:cubicBezTo>
                    <a:pt x="14026" y="1810"/>
                    <a:pt x="10787" y="952"/>
                    <a:pt x="10252" y="821"/>
                  </a:cubicBezTo>
                  <a:cubicBezTo>
                    <a:pt x="10192" y="810"/>
                    <a:pt x="10145" y="786"/>
                    <a:pt x="10097" y="762"/>
                  </a:cubicBezTo>
                  <a:cubicBezTo>
                    <a:pt x="8971" y="219"/>
                    <a:pt x="7822" y="0"/>
                    <a:pt x="674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7378100" y="1137500"/>
              <a:ext cx="164218" cy="154400"/>
            </a:xfrm>
            <a:custGeom>
              <a:avLst/>
              <a:gdLst/>
              <a:ahLst/>
              <a:cxnLst/>
              <a:rect l="l" t="t" r="r" b="b"/>
              <a:pathLst>
                <a:path w="2442" h="2296" extrusionOk="0">
                  <a:moveTo>
                    <a:pt x="825" y="1"/>
                  </a:moveTo>
                  <a:cubicBezTo>
                    <a:pt x="792" y="1"/>
                    <a:pt x="756" y="8"/>
                    <a:pt x="715" y="22"/>
                  </a:cubicBezTo>
                  <a:cubicBezTo>
                    <a:pt x="1" y="260"/>
                    <a:pt x="48" y="1832"/>
                    <a:pt x="560" y="2177"/>
                  </a:cubicBezTo>
                  <a:lnTo>
                    <a:pt x="1168" y="2296"/>
                  </a:lnTo>
                  <a:cubicBezTo>
                    <a:pt x="1168" y="2296"/>
                    <a:pt x="2442" y="1153"/>
                    <a:pt x="1942" y="939"/>
                  </a:cubicBezTo>
                  <a:cubicBezTo>
                    <a:pt x="1899" y="920"/>
                    <a:pt x="1857" y="912"/>
                    <a:pt x="1815" y="912"/>
                  </a:cubicBezTo>
                  <a:cubicBezTo>
                    <a:pt x="1371" y="912"/>
                    <a:pt x="953" y="1855"/>
                    <a:pt x="953" y="1855"/>
                  </a:cubicBezTo>
                  <a:cubicBezTo>
                    <a:pt x="953" y="1855"/>
                    <a:pt x="1377" y="1"/>
                    <a:pt x="82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949734" y="1698546"/>
              <a:ext cx="50570" cy="60187"/>
            </a:xfrm>
            <a:custGeom>
              <a:avLst/>
              <a:gdLst/>
              <a:ahLst/>
              <a:cxnLst/>
              <a:rect l="l" t="t" r="r" b="b"/>
              <a:pathLst>
                <a:path w="752" h="895" extrusionOk="0">
                  <a:moveTo>
                    <a:pt x="376" y="1"/>
                  </a:moveTo>
                  <a:cubicBezTo>
                    <a:pt x="181" y="1"/>
                    <a:pt x="13" y="187"/>
                    <a:pt x="1" y="430"/>
                  </a:cubicBezTo>
                  <a:cubicBezTo>
                    <a:pt x="1" y="680"/>
                    <a:pt x="156" y="882"/>
                    <a:pt x="358" y="894"/>
                  </a:cubicBezTo>
                  <a:cubicBezTo>
                    <a:pt x="561" y="894"/>
                    <a:pt x="727" y="704"/>
                    <a:pt x="739" y="454"/>
                  </a:cubicBezTo>
                  <a:cubicBezTo>
                    <a:pt x="751" y="204"/>
                    <a:pt x="596" y="1"/>
                    <a:pt x="394" y="1"/>
                  </a:cubicBezTo>
                  <a:cubicBezTo>
                    <a:pt x="388" y="1"/>
                    <a:pt x="382"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7252415" y="1726588"/>
              <a:ext cx="50503" cy="60119"/>
            </a:xfrm>
            <a:custGeom>
              <a:avLst/>
              <a:gdLst/>
              <a:ahLst/>
              <a:cxnLst/>
              <a:rect l="l" t="t" r="r" b="b"/>
              <a:pathLst>
                <a:path w="751" h="894" extrusionOk="0">
                  <a:moveTo>
                    <a:pt x="375" y="0"/>
                  </a:moveTo>
                  <a:cubicBezTo>
                    <a:pt x="181" y="0"/>
                    <a:pt x="12" y="187"/>
                    <a:pt x="1" y="430"/>
                  </a:cubicBezTo>
                  <a:cubicBezTo>
                    <a:pt x="1" y="680"/>
                    <a:pt x="155" y="882"/>
                    <a:pt x="358" y="894"/>
                  </a:cubicBezTo>
                  <a:cubicBezTo>
                    <a:pt x="560" y="894"/>
                    <a:pt x="727" y="703"/>
                    <a:pt x="739" y="453"/>
                  </a:cubicBezTo>
                  <a:cubicBezTo>
                    <a:pt x="751" y="203"/>
                    <a:pt x="596" y="1"/>
                    <a:pt x="393" y="1"/>
                  </a:cubicBezTo>
                  <a:cubicBezTo>
                    <a:pt x="387" y="1"/>
                    <a:pt x="381"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751219" y="1567480"/>
              <a:ext cx="912011" cy="326218"/>
            </a:xfrm>
            <a:custGeom>
              <a:avLst/>
              <a:gdLst/>
              <a:ahLst/>
              <a:cxnLst/>
              <a:rect l="l" t="t" r="r" b="b"/>
              <a:pathLst>
                <a:path w="13562" h="4851" extrusionOk="0">
                  <a:moveTo>
                    <a:pt x="2287" y="111"/>
                  </a:moveTo>
                  <a:cubicBezTo>
                    <a:pt x="2338" y="111"/>
                    <a:pt x="2389" y="113"/>
                    <a:pt x="2441" y="117"/>
                  </a:cubicBezTo>
                  <a:cubicBezTo>
                    <a:pt x="3572" y="212"/>
                    <a:pt x="4417" y="1212"/>
                    <a:pt x="4334" y="2343"/>
                  </a:cubicBezTo>
                  <a:cubicBezTo>
                    <a:pt x="4244" y="3427"/>
                    <a:pt x="3339" y="4244"/>
                    <a:pt x="2281" y="4244"/>
                  </a:cubicBezTo>
                  <a:cubicBezTo>
                    <a:pt x="2224" y="4244"/>
                    <a:pt x="2166" y="4241"/>
                    <a:pt x="2108" y="4236"/>
                  </a:cubicBezTo>
                  <a:cubicBezTo>
                    <a:pt x="965" y="4141"/>
                    <a:pt x="119" y="3141"/>
                    <a:pt x="215" y="2010"/>
                  </a:cubicBezTo>
                  <a:cubicBezTo>
                    <a:pt x="305" y="930"/>
                    <a:pt x="1221" y="111"/>
                    <a:pt x="2287" y="111"/>
                  </a:cubicBezTo>
                  <a:close/>
                  <a:moveTo>
                    <a:pt x="8208" y="609"/>
                  </a:moveTo>
                  <a:cubicBezTo>
                    <a:pt x="8266" y="609"/>
                    <a:pt x="8324" y="612"/>
                    <a:pt x="8382" y="617"/>
                  </a:cubicBezTo>
                  <a:cubicBezTo>
                    <a:pt x="9513" y="712"/>
                    <a:pt x="10359" y="1712"/>
                    <a:pt x="10263" y="2843"/>
                  </a:cubicBezTo>
                  <a:cubicBezTo>
                    <a:pt x="10173" y="3916"/>
                    <a:pt x="9279" y="4732"/>
                    <a:pt x="8212" y="4732"/>
                  </a:cubicBezTo>
                  <a:cubicBezTo>
                    <a:pt x="8154" y="4732"/>
                    <a:pt x="8096" y="4729"/>
                    <a:pt x="8037" y="4724"/>
                  </a:cubicBezTo>
                  <a:cubicBezTo>
                    <a:pt x="6906" y="4629"/>
                    <a:pt x="6061" y="3629"/>
                    <a:pt x="6156" y="2498"/>
                  </a:cubicBezTo>
                  <a:cubicBezTo>
                    <a:pt x="6246" y="1425"/>
                    <a:pt x="7150" y="609"/>
                    <a:pt x="8208" y="609"/>
                  </a:cubicBezTo>
                  <a:close/>
                  <a:moveTo>
                    <a:pt x="2257" y="1"/>
                  </a:moveTo>
                  <a:cubicBezTo>
                    <a:pt x="1139" y="1"/>
                    <a:pt x="197" y="861"/>
                    <a:pt x="95" y="1998"/>
                  </a:cubicBezTo>
                  <a:cubicBezTo>
                    <a:pt x="0" y="3200"/>
                    <a:pt x="893" y="4248"/>
                    <a:pt x="2096" y="4355"/>
                  </a:cubicBezTo>
                  <a:cubicBezTo>
                    <a:pt x="2154" y="4360"/>
                    <a:pt x="2212" y="4362"/>
                    <a:pt x="2270" y="4362"/>
                  </a:cubicBezTo>
                  <a:cubicBezTo>
                    <a:pt x="3388" y="4362"/>
                    <a:pt x="4351" y="3499"/>
                    <a:pt x="4441" y="2355"/>
                  </a:cubicBezTo>
                  <a:cubicBezTo>
                    <a:pt x="4453" y="2272"/>
                    <a:pt x="4453" y="2188"/>
                    <a:pt x="4453" y="2093"/>
                  </a:cubicBezTo>
                  <a:cubicBezTo>
                    <a:pt x="4683" y="1985"/>
                    <a:pt x="4909" y="1946"/>
                    <a:pt x="5116" y="1946"/>
                  </a:cubicBezTo>
                  <a:cubicBezTo>
                    <a:pt x="5595" y="1946"/>
                    <a:pt x="5976" y="2158"/>
                    <a:pt x="6084" y="2224"/>
                  </a:cubicBezTo>
                  <a:cubicBezTo>
                    <a:pt x="6061" y="2307"/>
                    <a:pt x="6049" y="2403"/>
                    <a:pt x="6037" y="2486"/>
                  </a:cubicBezTo>
                  <a:cubicBezTo>
                    <a:pt x="5941" y="3689"/>
                    <a:pt x="6834" y="4736"/>
                    <a:pt x="8037" y="4843"/>
                  </a:cubicBezTo>
                  <a:cubicBezTo>
                    <a:pt x="8096" y="4848"/>
                    <a:pt x="8155" y="4851"/>
                    <a:pt x="8213" y="4851"/>
                  </a:cubicBezTo>
                  <a:cubicBezTo>
                    <a:pt x="9317" y="4851"/>
                    <a:pt x="10257" y="4011"/>
                    <a:pt x="10371" y="2903"/>
                  </a:cubicBezTo>
                  <a:lnTo>
                    <a:pt x="12966" y="3129"/>
                  </a:lnTo>
                  <a:cubicBezTo>
                    <a:pt x="13038" y="3165"/>
                    <a:pt x="13442" y="3391"/>
                    <a:pt x="13419" y="3796"/>
                  </a:cubicBezTo>
                  <a:cubicBezTo>
                    <a:pt x="13419" y="3831"/>
                    <a:pt x="13442" y="3855"/>
                    <a:pt x="13478" y="3867"/>
                  </a:cubicBezTo>
                  <a:cubicBezTo>
                    <a:pt x="13502" y="3867"/>
                    <a:pt x="13538" y="3843"/>
                    <a:pt x="13538" y="3808"/>
                  </a:cubicBezTo>
                  <a:cubicBezTo>
                    <a:pt x="13561" y="3296"/>
                    <a:pt x="13026" y="3034"/>
                    <a:pt x="13014" y="3022"/>
                  </a:cubicBezTo>
                  <a:lnTo>
                    <a:pt x="12990" y="3022"/>
                  </a:lnTo>
                  <a:lnTo>
                    <a:pt x="10382" y="2796"/>
                  </a:lnTo>
                  <a:cubicBezTo>
                    <a:pt x="10454" y="1617"/>
                    <a:pt x="9573" y="593"/>
                    <a:pt x="8394" y="498"/>
                  </a:cubicBezTo>
                  <a:cubicBezTo>
                    <a:pt x="8335" y="493"/>
                    <a:pt x="8277" y="491"/>
                    <a:pt x="8219" y="491"/>
                  </a:cubicBezTo>
                  <a:cubicBezTo>
                    <a:pt x="7220" y="491"/>
                    <a:pt x="6356" y="1160"/>
                    <a:pt x="6108" y="2105"/>
                  </a:cubicBezTo>
                  <a:cubicBezTo>
                    <a:pt x="5960" y="2023"/>
                    <a:pt x="5585" y="1833"/>
                    <a:pt x="5116" y="1833"/>
                  </a:cubicBezTo>
                  <a:cubicBezTo>
                    <a:pt x="4906" y="1833"/>
                    <a:pt x="4677" y="1871"/>
                    <a:pt x="4441" y="1974"/>
                  </a:cubicBezTo>
                  <a:cubicBezTo>
                    <a:pt x="4346" y="938"/>
                    <a:pt x="3524" y="93"/>
                    <a:pt x="2453" y="10"/>
                  </a:cubicBezTo>
                  <a:cubicBezTo>
                    <a:pt x="2387" y="4"/>
                    <a:pt x="2322"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7481392" y="1912393"/>
              <a:ext cx="56152" cy="77738"/>
            </a:xfrm>
            <a:custGeom>
              <a:avLst/>
              <a:gdLst/>
              <a:ahLst/>
              <a:cxnLst/>
              <a:rect l="l" t="t" r="r" b="b"/>
              <a:pathLst>
                <a:path w="835" h="1156" extrusionOk="0">
                  <a:moveTo>
                    <a:pt x="417" y="0"/>
                  </a:moveTo>
                  <a:cubicBezTo>
                    <a:pt x="191" y="0"/>
                    <a:pt x="1" y="262"/>
                    <a:pt x="1" y="572"/>
                  </a:cubicBezTo>
                  <a:cubicBezTo>
                    <a:pt x="1" y="893"/>
                    <a:pt x="191" y="1155"/>
                    <a:pt x="417" y="1155"/>
                  </a:cubicBezTo>
                  <a:cubicBezTo>
                    <a:pt x="656" y="1155"/>
                    <a:pt x="834" y="893"/>
                    <a:pt x="834" y="572"/>
                  </a:cubicBezTo>
                  <a:cubicBezTo>
                    <a:pt x="834" y="262"/>
                    <a:pt x="656"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988199" y="2159796"/>
              <a:ext cx="388354" cy="119499"/>
            </a:xfrm>
            <a:custGeom>
              <a:avLst/>
              <a:gdLst/>
              <a:ahLst/>
              <a:cxnLst/>
              <a:rect l="l" t="t" r="r" b="b"/>
              <a:pathLst>
                <a:path w="5775" h="1777" extrusionOk="0">
                  <a:moveTo>
                    <a:pt x="5226" y="1"/>
                  </a:moveTo>
                  <a:cubicBezTo>
                    <a:pt x="4979" y="1"/>
                    <a:pt x="4834" y="24"/>
                    <a:pt x="4834" y="24"/>
                  </a:cubicBezTo>
                  <a:cubicBezTo>
                    <a:pt x="4834" y="24"/>
                    <a:pt x="3669" y="1096"/>
                    <a:pt x="2284" y="1096"/>
                  </a:cubicBezTo>
                  <a:cubicBezTo>
                    <a:pt x="2269" y="1096"/>
                    <a:pt x="2254" y="1096"/>
                    <a:pt x="2239" y="1096"/>
                  </a:cubicBezTo>
                  <a:cubicBezTo>
                    <a:pt x="846" y="1072"/>
                    <a:pt x="739" y="24"/>
                    <a:pt x="739" y="24"/>
                  </a:cubicBezTo>
                  <a:cubicBezTo>
                    <a:pt x="700" y="22"/>
                    <a:pt x="661" y="22"/>
                    <a:pt x="624" y="22"/>
                  </a:cubicBezTo>
                  <a:cubicBezTo>
                    <a:pt x="376" y="22"/>
                    <a:pt x="166" y="54"/>
                    <a:pt x="0" y="95"/>
                  </a:cubicBezTo>
                  <a:cubicBezTo>
                    <a:pt x="346" y="929"/>
                    <a:pt x="1001" y="1608"/>
                    <a:pt x="1882" y="1715"/>
                  </a:cubicBezTo>
                  <a:cubicBezTo>
                    <a:pt x="2132" y="1757"/>
                    <a:pt x="2371" y="1777"/>
                    <a:pt x="2600" y="1777"/>
                  </a:cubicBezTo>
                  <a:cubicBezTo>
                    <a:pt x="3989" y="1777"/>
                    <a:pt x="4988" y="1038"/>
                    <a:pt x="5775" y="36"/>
                  </a:cubicBezTo>
                  <a:cubicBezTo>
                    <a:pt x="5561" y="9"/>
                    <a:pt x="5375" y="1"/>
                    <a:pt x="5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7258803" y="3128564"/>
              <a:ext cx="153795" cy="147407"/>
            </a:xfrm>
            <a:custGeom>
              <a:avLst/>
              <a:gdLst/>
              <a:ahLst/>
              <a:cxnLst/>
              <a:rect l="l" t="t" r="r" b="b"/>
              <a:pathLst>
                <a:path w="2287" h="2192" extrusionOk="0">
                  <a:moveTo>
                    <a:pt x="406" y="1"/>
                  </a:moveTo>
                  <a:cubicBezTo>
                    <a:pt x="144" y="394"/>
                    <a:pt x="1" y="644"/>
                    <a:pt x="1" y="644"/>
                  </a:cubicBezTo>
                  <a:lnTo>
                    <a:pt x="1561" y="2192"/>
                  </a:lnTo>
                  <a:cubicBezTo>
                    <a:pt x="1561" y="2192"/>
                    <a:pt x="1882" y="2120"/>
                    <a:pt x="2287" y="1941"/>
                  </a:cubicBezTo>
                  <a:cubicBezTo>
                    <a:pt x="1727" y="1239"/>
                    <a:pt x="1072" y="608"/>
                    <a:pt x="406" y="1"/>
                  </a:cubicBezTo>
                  <a:close/>
                </a:path>
              </a:pathLst>
            </a:custGeom>
            <a:solidFill>
              <a:srgbClr val="E874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837699" y="2162150"/>
              <a:ext cx="964867" cy="1097008"/>
            </a:xfrm>
            <a:custGeom>
              <a:avLst/>
              <a:gdLst/>
              <a:ahLst/>
              <a:cxnLst/>
              <a:rect l="l" t="t" r="r" b="b"/>
              <a:pathLst>
                <a:path w="14348" h="16313" extrusionOk="0">
                  <a:moveTo>
                    <a:pt x="8013" y="1"/>
                  </a:moveTo>
                  <a:cubicBezTo>
                    <a:pt x="7226" y="1003"/>
                    <a:pt x="6227" y="1742"/>
                    <a:pt x="4838" y="1742"/>
                  </a:cubicBezTo>
                  <a:cubicBezTo>
                    <a:pt x="4609" y="1742"/>
                    <a:pt x="4370" y="1722"/>
                    <a:pt x="4120" y="1680"/>
                  </a:cubicBezTo>
                  <a:cubicBezTo>
                    <a:pt x="3239" y="1573"/>
                    <a:pt x="2584" y="882"/>
                    <a:pt x="2238" y="60"/>
                  </a:cubicBezTo>
                  <a:cubicBezTo>
                    <a:pt x="1798" y="168"/>
                    <a:pt x="1596" y="346"/>
                    <a:pt x="1596" y="346"/>
                  </a:cubicBezTo>
                  <a:cubicBezTo>
                    <a:pt x="1012" y="1608"/>
                    <a:pt x="0" y="4656"/>
                    <a:pt x="36" y="7359"/>
                  </a:cubicBezTo>
                  <a:cubicBezTo>
                    <a:pt x="60" y="10074"/>
                    <a:pt x="1405" y="10705"/>
                    <a:pt x="1405" y="10705"/>
                  </a:cubicBezTo>
                  <a:cubicBezTo>
                    <a:pt x="1405" y="10705"/>
                    <a:pt x="1298" y="10931"/>
                    <a:pt x="4608" y="11014"/>
                  </a:cubicBezTo>
                  <a:cubicBezTo>
                    <a:pt x="4770" y="11018"/>
                    <a:pt x="4930" y="11020"/>
                    <a:pt x="5089" y="11020"/>
                  </a:cubicBezTo>
                  <a:cubicBezTo>
                    <a:pt x="8178" y="11020"/>
                    <a:pt x="10644" y="10288"/>
                    <a:pt x="10644" y="10288"/>
                  </a:cubicBezTo>
                  <a:lnTo>
                    <a:pt x="10644" y="10288"/>
                  </a:lnTo>
                  <a:cubicBezTo>
                    <a:pt x="8715" y="11574"/>
                    <a:pt x="7322" y="13419"/>
                    <a:pt x="6668" y="14372"/>
                  </a:cubicBezTo>
                  <a:cubicBezTo>
                    <a:pt x="7334" y="14967"/>
                    <a:pt x="7989" y="15610"/>
                    <a:pt x="8549" y="16312"/>
                  </a:cubicBezTo>
                  <a:cubicBezTo>
                    <a:pt x="8763" y="16229"/>
                    <a:pt x="9001" y="16110"/>
                    <a:pt x="9227" y="15955"/>
                  </a:cubicBezTo>
                  <a:cubicBezTo>
                    <a:pt x="9918" y="15503"/>
                    <a:pt x="13930" y="13205"/>
                    <a:pt x="14145" y="11538"/>
                  </a:cubicBezTo>
                  <a:cubicBezTo>
                    <a:pt x="14347" y="9883"/>
                    <a:pt x="13907" y="6502"/>
                    <a:pt x="12025" y="3001"/>
                  </a:cubicBezTo>
                  <a:cubicBezTo>
                    <a:pt x="10799" y="715"/>
                    <a:pt x="9073" y="132"/>
                    <a:pt x="8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824855" y="2382856"/>
              <a:ext cx="109748" cy="502406"/>
            </a:xfrm>
            <a:custGeom>
              <a:avLst/>
              <a:gdLst/>
              <a:ahLst/>
              <a:cxnLst/>
              <a:rect l="l" t="t" r="r" b="b"/>
              <a:pathLst>
                <a:path w="1632" h="7471" extrusionOk="0">
                  <a:moveTo>
                    <a:pt x="770" y="0"/>
                  </a:moveTo>
                  <a:cubicBezTo>
                    <a:pt x="756" y="0"/>
                    <a:pt x="748" y="11"/>
                    <a:pt x="739" y="29"/>
                  </a:cubicBezTo>
                  <a:cubicBezTo>
                    <a:pt x="727" y="41"/>
                    <a:pt x="1" y="1672"/>
                    <a:pt x="179" y="4315"/>
                  </a:cubicBezTo>
                  <a:cubicBezTo>
                    <a:pt x="370" y="6982"/>
                    <a:pt x="1525" y="7446"/>
                    <a:pt x="1584" y="7458"/>
                  </a:cubicBezTo>
                  <a:cubicBezTo>
                    <a:pt x="1584" y="7458"/>
                    <a:pt x="1584" y="7470"/>
                    <a:pt x="1596" y="7470"/>
                  </a:cubicBezTo>
                  <a:cubicBezTo>
                    <a:pt x="1608" y="7470"/>
                    <a:pt x="1620" y="7458"/>
                    <a:pt x="1632" y="7446"/>
                  </a:cubicBezTo>
                  <a:cubicBezTo>
                    <a:pt x="1632" y="7423"/>
                    <a:pt x="1620" y="7399"/>
                    <a:pt x="1608" y="7399"/>
                  </a:cubicBezTo>
                  <a:cubicBezTo>
                    <a:pt x="1596" y="7387"/>
                    <a:pt x="441" y="6923"/>
                    <a:pt x="263" y="4315"/>
                  </a:cubicBezTo>
                  <a:cubicBezTo>
                    <a:pt x="72" y="1696"/>
                    <a:pt x="798" y="77"/>
                    <a:pt x="798" y="53"/>
                  </a:cubicBezTo>
                  <a:cubicBezTo>
                    <a:pt x="810" y="41"/>
                    <a:pt x="810" y="17"/>
                    <a:pt x="786" y="5"/>
                  </a:cubicBezTo>
                  <a:cubicBezTo>
                    <a:pt x="780" y="2"/>
                    <a:pt x="775" y="0"/>
                    <a:pt x="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7402175" y="2383192"/>
              <a:ext cx="154535" cy="473221"/>
            </a:xfrm>
            <a:custGeom>
              <a:avLst/>
              <a:gdLst/>
              <a:ahLst/>
              <a:cxnLst/>
              <a:rect l="l" t="t" r="r" b="b"/>
              <a:pathLst>
                <a:path w="2298" h="7037" extrusionOk="0">
                  <a:moveTo>
                    <a:pt x="250" y="0"/>
                  </a:moveTo>
                  <a:cubicBezTo>
                    <a:pt x="226" y="0"/>
                    <a:pt x="214" y="12"/>
                    <a:pt x="202" y="24"/>
                  </a:cubicBezTo>
                  <a:cubicBezTo>
                    <a:pt x="202" y="72"/>
                    <a:pt x="0" y="1072"/>
                    <a:pt x="679" y="3501"/>
                  </a:cubicBezTo>
                  <a:cubicBezTo>
                    <a:pt x="1369" y="5941"/>
                    <a:pt x="2215" y="7013"/>
                    <a:pt x="2226" y="7025"/>
                  </a:cubicBezTo>
                  <a:cubicBezTo>
                    <a:pt x="2226" y="7037"/>
                    <a:pt x="2238" y="7037"/>
                    <a:pt x="2250" y="7037"/>
                  </a:cubicBezTo>
                  <a:cubicBezTo>
                    <a:pt x="2262" y="7037"/>
                    <a:pt x="2262" y="7037"/>
                    <a:pt x="2274" y="7025"/>
                  </a:cubicBezTo>
                  <a:cubicBezTo>
                    <a:pt x="2286" y="7013"/>
                    <a:pt x="2298" y="6989"/>
                    <a:pt x="2286" y="6977"/>
                  </a:cubicBezTo>
                  <a:cubicBezTo>
                    <a:pt x="2274" y="6965"/>
                    <a:pt x="1429" y="5906"/>
                    <a:pt x="750" y="3489"/>
                  </a:cubicBezTo>
                  <a:cubicBezTo>
                    <a:pt x="83" y="1072"/>
                    <a:pt x="274" y="60"/>
                    <a:pt x="274" y="48"/>
                  </a:cubicBezTo>
                  <a:cubicBezTo>
                    <a:pt x="286" y="24"/>
                    <a:pt x="274"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7302850" y="2120456"/>
              <a:ext cx="265897" cy="139740"/>
            </a:xfrm>
            <a:custGeom>
              <a:avLst/>
              <a:gdLst/>
              <a:ahLst/>
              <a:cxnLst/>
              <a:rect l="l" t="t" r="r" b="b"/>
              <a:pathLst>
                <a:path w="3954" h="2078" extrusionOk="0">
                  <a:moveTo>
                    <a:pt x="844" y="0"/>
                  </a:moveTo>
                  <a:cubicBezTo>
                    <a:pt x="719" y="0"/>
                    <a:pt x="620" y="61"/>
                    <a:pt x="620" y="61"/>
                  </a:cubicBezTo>
                  <a:cubicBezTo>
                    <a:pt x="620" y="61"/>
                    <a:pt x="1" y="847"/>
                    <a:pt x="453" y="1181"/>
                  </a:cubicBezTo>
                  <a:cubicBezTo>
                    <a:pt x="511" y="1222"/>
                    <a:pt x="565" y="1241"/>
                    <a:pt x="616" y="1241"/>
                  </a:cubicBezTo>
                  <a:cubicBezTo>
                    <a:pt x="839" y="1241"/>
                    <a:pt x="1001" y="896"/>
                    <a:pt x="1086" y="656"/>
                  </a:cubicBezTo>
                  <a:lnTo>
                    <a:pt x="1086" y="656"/>
                  </a:lnTo>
                  <a:cubicBezTo>
                    <a:pt x="1019" y="927"/>
                    <a:pt x="970" y="1358"/>
                    <a:pt x="1298" y="1454"/>
                  </a:cubicBezTo>
                  <a:cubicBezTo>
                    <a:pt x="1329" y="1464"/>
                    <a:pt x="1359" y="1468"/>
                    <a:pt x="1387" y="1468"/>
                  </a:cubicBezTo>
                  <a:cubicBezTo>
                    <a:pt x="1655" y="1468"/>
                    <a:pt x="1811" y="1076"/>
                    <a:pt x="1885" y="808"/>
                  </a:cubicBezTo>
                  <a:lnTo>
                    <a:pt x="1885" y="808"/>
                  </a:lnTo>
                  <a:cubicBezTo>
                    <a:pt x="1833" y="1073"/>
                    <a:pt x="1778" y="1473"/>
                    <a:pt x="1894" y="1597"/>
                  </a:cubicBezTo>
                  <a:cubicBezTo>
                    <a:pt x="1957" y="1664"/>
                    <a:pt x="2059" y="1718"/>
                    <a:pt x="2182" y="1718"/>
                  </a:cubicBezTo>
                  <a:cubicBezTo>
                    <a:pt x="2378" y="1718"/>
                    <a:pt x="2624" y="1582"/>
                    <a:pt x="2842" y="1145"/>
                  </a:cubicBezTo>
                  <a:lnTo>
                    <a:pt x="2842" y="1145"/>
                  </a:lnTo>
                  <a:cubicBezTo>
                    <a:pt x="2744" y="1398"/>
                    <a:pt x="2635" y="1795"/>
                    <a:pt x="2822" y="1966"/>
                  </a:cubicBezTo>
                  <a:cubicBezTo>
                    <a:pt x="2904" y="2041"/>
                    <a:pt x="2989" y="2077"/>
                    <a:pt x="3075" y="2077"/>
                  </a:cubicBezTo>
                  <a:cubicBezTo>
                    <a:pt x="3291" y="2077"/>
                    <a:pt x="3509" y="1851"/>
                    <a:pt x="3680" y="1442"/>
                  </a:cubicBezTo>
                  <a:cubicBezTo>
                    <a:pt x="3680" y="1442"/>
                    <a:pt x="3954" y="1038"/>
                    <a:pt x="3406" y="800"/>
                  </a:cubicBezTo>
                  <a:cubicBezTo>
                    <a:pt x="3319" y="763"/>
                    <a:pt x="3245" y="749"/>
                    <a:pt x="3185" y="749"/>
                  </a:cubicBezTo>
                  <a:cubicBezTo>
                    <a:pt x="3033" y="749"/>
                    <a:pt x="2965" y="835"/>
                    <a:pt x="2965" y="835"/>
                  </a:cubicBezTo>
                  <a:cubicBezTo>
                    <a:pt x="2965" y="835"/>
                    <a:pt x="2822" y="514"/>
                    <a:pt x="2441" y="407"/>
                  </a:cubicBezTo>
                  <a:cubicBezTo>
                    <a:pt x="2352" y="384"/>
                    <a:pt x="2277" y="376"/>
                    <a:pt x="2216" y="376"/>
                  </a:cubicBezTo>
                  <a:cubicBezTo>
                    <a:pt x="2016" y="376"/>
                    <a:pt x="1953" y="466"/>
                    <a:pt x="1953" y="466"/>
                  </a:cubicBezTo>
                  <a:cubicBezTo>
                    <a:pt x="1953" y="466"/>
                    <a:pt x="1918" y="288"/>
                    <a:pt x="1572" y="192"/>
                  </a:cubicBezTo>
                  <a:cubicBezTo>
                    <a:pt x="1512" y="175"/>
                    <a:pt x="1459" y="168"/>
                    <a:pt x="1414" y="168"/>
                  </a:cubicBezTo>
                  <a:cubicBezTo>
                    <a:pt x="1211" y="168"/>
                    <a:pt x="1156" y="311"/>
                    <a:pt x="1156" y="311"/>
                  </a:cubicBezTo>
                  <a:cubicBezTo>
                    <a:pt x="1156" y="311"/>
                    <a:pt x="1096" y="61"/>
                    <a:pt x="941" y="14"/>
                  </a:cubicBezTo>
                  <a:cubicBezTo>
                    <a:pt x="908" y="4"/>
                    <a:pt x="875" y="0"/>
                    <a:pt x="844" y="0"/>
                  </a:cubicBezTo>
                  <a:close/>
                </a:path>
              </a:pathLst>
            </a:custGeom>
            <a:solidFill>
              <a:srgbClr val="F8B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555468" y="636161"/>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157157" y="1630897"/>
              <a:ext cx="186679" cy="199389"/>
            </a:xfrm>
            <a:custGeom>
              <a:avLst/>
              <a:gdLst/>
              <a:ahLst/>
              <a:cxnLst/>
              <a:rect l="l" t="t" r="r" b="b"/>
              <a:pathLst>
                <a:path w="2776" h="2965" extrusionOk="0">
                  <a:moveTo>
                    <a:pt x="1439" y="1"/>
                  </a:moveTo>
                  <a:cubicBezTo>
                    <a:pt x="1386" y="1"/>
                    <a:pt x="1334" y="31"/>
                    <a:pt x="1322" y="93"/>
                  </a:cubicBezTo>
                  <a:lnTo>
                    <a:pt x="1168" y="736"/>
                  </a:lnTo>
                  <a:cubicBezTo>
                    <a:pt x="1120" y="962"/>
                    <a:pt x="953" y="1129"/>
                    <a:pt x="763" y="1177"/>
                  </a:cubicBezTo>
                  <a:lnTo>
                    <a:pt x="144" y="1308"/>
                  </a:lnTo>
                  <a:cubicBezTo>
                    <a:pt x="13" y="1331"/>
                    <a:pt x="1" y="1522"/>
                    <a:pt x="132" y="1558"/>
                  </a:cubicBezTo>
                  <a:lnTo>
                    <a:pt x="739" y="1748"/>
                  </a:lnTo>
                  <a:cubicBezTo>
                    <a:pt x="930" y="1796"/>
                    <a:pt x="1072" y="1986"/>
                    <a:pt x="1108" y="2212"/>
                  </a:cubicBezTo>
                  <a:lnTo>
                    <a:pt x="1203" y="2855"/>
                  </a:lnTo>
                  <a:cubicBezTo>
                    <a:pt x="1216" y="2928"/>
                    <a:pt x="1271" y="2964"/>
                    <a:pt x="1328" y="2964"/>
                  </a:cubicBezTo>
                  <a:cubicBezTo>
                    <a:pt x="1381" y="2964"/>
                    <a:pt x="1436" y="2931"/>
                    <a:pt x="1453" y="2867"/>
                  </a:cubicBezTo>
                  <a:lnTo>
                    <a:pt x="1620" y="2177"/>
                  </a:lnTo>
                  <a:cubicBezTo>
                    <a:pt x="1668" y="1986"/>
                    <a:pt x="1799" y="1843"/>
                    <a:pt x="1965" y="1808"/>
                  </a:cubicBezTo>
                  <a:lnTo>
                    <a:pt x="2632" y="1665"/>
                  </a:lnTo>
                  <a:cubicBezTo>
                    <a:pt x="2763" y="1629"/>
                    <a:pt x="2775" y="1438"/>
                    <a:pt x="2632" y="1403"/>
                  </a:cubicBezTo>
                  <a:lnTo>
                    <a:pt x="1989" y="1212"/>
                  </a:lnTo>
                  <a:cubicBezTo>
                    <a:pt x="1823" y="1165"/>
                    <a:pt x="1703" y="1010"/>
                    <a:pt x="1668" y="819"/>
                  </a:cubicBezTo>
                  <a:lnTo>
                    <a:pt x="1561" y="105"/>
                  </a:lnTo>
                  <a:cubicBezTo>
                    <a:pt x="1554" y="37"/>
                    <a:pt x="1496" y="1"/>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8430893" y="3560697"/>
              <a:ext cx="185805" cy="199322"/>
            </a:xfrm>
            <a:custGeom>
              <a:avLst/>
              <a:gdLst/>
              <a:ahLst/>
              <a:cxnLst/>
              <a:rect l="l" t="t" r="r" b="b"/>
              <a:pathLst>
                <a:path w="2763" h="2964" extrusionOk="0">
                  <a:moveTo>
                    <a:pt x="1432" y="1"/>
                  </a:moveTo>
                  <a:cubicBezTo>
                    <a:pt x="1379" y="1"/>
                    <a:pt x="1327" y="31"/>
                    <a:pt x="1310" y="93"/>
                  </a:cubicBezTo>
                  <a:lnTo>
                    <a:pt x="1155" y="736"/>
                  </a:lnTo>
                  <a:cubicBezTo>
                    <a:pt x="1108" y="962"/>
                    <a:pt x="953" y="1129"/>
                    <a:pt x="750" y="1165"/>
                  </a:cubicBezTo>
                  <a:lnTo>
                    <a:pt x="143" y="1296"/>
                  </a:lnTo>
                  <a:cubicBezTo>
                    <a:pt x="0" y="1331"/>
                    <a:pt x="0" y="1522"/>
                    <a:pt x="131" y="1558"/>
                  </a:cubicBezTo>
                  <a:lnTo>
                    <a:pt x="727" y="1736"/>
                  </a:lnTo>
                  <a:cubicBezTo>
                    <a:pt x="917" y="1796"/>
                    <a:pt x="1060" y="1974"/>
                    <a:pt x="1096" y="2200"/>
                  </a:cubicBezTo>
                  <a:lnTo>
                    <a:pt x="1203" y="2855"/>
                  </a:lnTo>
                  <a:cubicBezTo>
                    <a:pt x="1209" y="2928"/>
                    <a:pt x="1265" y="2964"/>
                    <a:pt x="1321" y="2964"/>
                  </a:cubicBezTo>
                  <a:cubicBezTo>
                    <a:pt x="1375" y="2964"/>
                    <a:pt x="1429" y="2931"/>
                    <a:pt x="1441" y="2867"/>
                  </a:cubicBezTo>
                  <a:lnTo>
                    <a:pt x="1608" y="2165"/>
                  </a:lnTo>
                  <a:cubicBezTo>
                    <a:pt x="1655" y="1986"/>
                    <a:pt x="1786" y="1843"/>
                    <a:pt x="1953" y="1808"/>
                  </a:cubicBezTo>
                  <a:lnTo>
                    <a:pt x="2620" y="1665"/>
                  </a:lnTo>
                  <a:cubicBezTo>
                    <a:pt x="2751" y="1629"/>
                    <a:pt x="2763" y="1438"/>
                    <a:pt x="2632" y="1403"/>
                  </a:cubicBezTo>
                  <a:lnTo>
                    <a:pt x="1977" y="1212"/>
                  </a:lnTo>
                  <a:cubicBezTo>
                    <a:pt x="1810" y="1165"/>
                    <a:pt x="1691" y="1010"/>
                    <a:pt x="1667" y="819"/>
                  </a:cubicBezTo>
                  <a:lnTo>
                    <a:pt x="1560" y="105"/>
                  </a:lnTo>
                  <a:cubicBezTo>
                    <a:pt x="1548" y="37"/>
                    <a:pt x="1490" y="1"/>
                    <a:pt x="1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8010636" y="1986261"/>
              <a:ext cx="185805" cy="199322"/>
            </a:xfrm>
            <a:custGeom>
              <a:avLst/>
              <a:gdLst/>
              <a:ahLst/>
              <a:cxnLst/>
              <a:rect l="l" t="t" r="r" b="b"/>
              <a:pathLst>
                <a:path w="2763" h="2964" extrusionOk="0">
                  <a:moveTo>
                    <a:pt x="1436" y="0"/>
                  </a:moveTo>
                  <a:cubicBezTo>
                    <a:pt x="1382" y="0"/>
                    <a:pt x="1328" y="33"/>
                    <a:pt x="1310" y="97"/>
                  </a:cubicBezTo>
                  <a:lnTo>
                    <a:pt x="1155" y="740"/>
                  </a:lnTo>
                  <a:cubicBezTo>
                    <a:pt x="1108" y="954"/>
                    <a:pt x="953" y="1133"/>
                    <a:pt x="750" y="1169"/>
                  </a:cubicBezTo>
                  <a:lnTo>
                    <a:pt x="143" y="1300"/>
                  </a:lnTo>
                  <a:cubicBezTo>
                    <a:pt x="0" y="1335"/>
                    <a:pt x="0" y="1526"/>
                    <a:pt x="131" y="1562"/>
                  </a:cubicBezTo>
                  <a:lnTo>
                    <a:pt x="727" y="1740"/>
                  </a:lnTo>
                  <a:cubicBezTo>
                    <a:pt x="917" y="1800"/>
                    <a:pt x="1060" y="1978"/>
                    <a:pt x="1096" y="2205"/>
                  </a:cubicBezTo>
                  <a:lnTo>
                    <a:pt x="1203" y="2859"/>
                  </a:lnTo>
                  <a:cubicBezTo>
                    <a:pt x="1209" y="2928"/>
                    <a:pt x="1267" y="2964"/>
                    <a:pt x="1325" y="2964"/>
                  </a:cubicBezTo>
                  <a:cubicBezTo>
                    <a:pt x="1378" y="2964"/>
                    <a:pt x="1430" y="2934"/>
                    <a:pt x="1441" y="2871"/>
                  </a:cubicBezTo>
                  <a:lnTo>
                    <a:pt x="1608" y="2169"/>
                  </a:lnTo>
                  <a:cubicBezTo>
                    <a:pt x="1655" y="1978"/>
                    <a:pt x="1786" y="1836"/>
                    <a:pt x="1953" y="1800"/>
                  </a:cubicBezTo>
                  <a:lnTo>
                    <a:pt x="2620" y="1657"/>
                  </a:lnTo>
                  <a:cubicBezTo>
                    <a:pt x="2751" y="1633"/>
                    <a:pt x="2763" y="1443"/>
                    <a:pt x="2632" y="1407"/>
                  </a:cubicBezTo>
                  <a:lnTo>
                    <a:pt x="1977" y="1205"/>
                  </a:lnTo>
                  <a:cubicBezTo>
                    <a:pt x="1810" y="1157"/>
                    <a:pt x="1691" y="1002"/>
                    <a:pt x="1667" y="812"/>
                  </a:cubicBezTo>
                  <a:lnTo>
                    <a:pt x="1560" y="109"/>
                  </a:lnTo>
                  <a:cubicBezTo>
                    <a:pt x="1548" y="36"/>
                    <a:pt x="1492" y="0"/>
                    <a:pt x="143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2"/>
            <p:cNvGrpSpPr/>
            <p:nvPr/>
          </p:nvGrpSpPr>
          <p:grpSpPr>
            <a:xfrm>
              <a:off x="4318075" y="403696"/>
              <a:ext cx="1348907" cy="1226248"/>
              <a:chOff x="6494019" y="-137261"/>
              <a:chExt cx="2116596" cy="1924130"/>
            </a:xfrm>
          </p:grpSpPr>
          <p:sp>
            <p:nvSpPr>
              <p:cNvPr id="987" name="Google Shape;987;p42"/>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42"/>
          <p:cNvSpPr/>
          <p:nvPr/>
        </p:nvSpPr>
        <p:spPr>
          <a:xfrm>
            <a:off x="849993" y="539386"/>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2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43"/>
          <p:cNvSpPr txBox="1">
            <a:spLocks noGrp="1"/>
          </p:cNvSpPr>
          <p:nvPr>
            <p:ph type="title"/>
          </p:nvPr>
        </p:nvSpPr>
        <p:spPr>
          <a:xfrm>
            <a:off x="36797" y="178006"/>
            <a:ext cx="7851672"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a:t>Demographic and Social Context</a:t>
            </a:r>
            <a:endParaRPr sz="4000" dirty="0"/>
          </a:p>
        </p:txBody>
      </p:sp>
      <p:sp>
        <p:nvSpPr>
          <p:cNvPr id="995" name="Google Shape;995;p43"/>
          <p:cNvSpPr txBox="1">
            <a:spLocks noGrp="1"/>
          </p:cNvSpPr>
          <p:nvPr>
            <p:ph type="subTitle" idx="1"/>
          </p:nvPr>
        </p:nvSpPr>
        <p:spPr>
          <a:xfrm>
            <a:off x="1769662" y="1367513"/>
            <a:ext cx="4360785" cy="21571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The UK, like many developed nations, is experiencing a significant increase in its elderly population. As of 2020, there were approximately 14.1 million people aged 60 and above, and this figure is projected to rise. This demographic trend has profound implications for social structures, economic demands, and the needs of the grandparents' community.</a:t>
            </a:r>
          </a:p>
        </p:txBody>
      </p:sp>
      <p:grpSp>
        <p:nvGrpSpPr>
          <p:cNvPr id="996" name="Google Shape;996;p43"/>
          <p:cNvGrpSpPr/>
          <p:nvPr/>
        </p:nvGrpSpPr>
        <p:grpSpPr>
          <a:xfrm>
            <a:off x="5867261" y="1669472"/>
            <a:ext cx="3188914" cy="3169366"/>
            <a:chOff x="3681100" y="1476500"/>
            <a:chExt cx="942100" cy="936325"/>
          </a:xfrm>
        </p:grpSpPr>
        <p:sp>
          <p:nvSpPr>
            <p:cNvPr id="997" name="Google Shape;997;p43"/>
            <p:cNvSpPr/>
            <p:nvPr/>
          </p:nvSpPr>
          <p:spPr>
            <a:xfrm>
              <a:off x="4067975" y="1768850"/>
              <a:ext cx="352525" cy="277125"/>
            </a:xfrm>
            <a:custGeom>
              <a:avLst/>
              <a:gdLst/>
              <a:ahLst/>
              <a:cxnLst/>
              <a:rect l="l" t="t" r="r" b="b"/>
              <a:pathLst>
                <a:path w="14101" h="11085" extrusionOk="0">
                  <a:moveTo>
                    <a:pt x="1383" y="1"/>
                  </a:moveTo>
                  <a:cubicBezTo>
                    <a:pt x="1336" y="1"/>
                    <a:pt x="1293" y="8"/>
                    <a:pt x="1254" y="22"/>
                  </a:cubicBezTo>
                  <a:cubicBezTo>
                    <a:pt x="837" y="177"/>
                    <a:pt x="1302" y="487"/>
                    <a:pt x="1302" y="487"/>
                  </a:cubicBezTo>
                  <a:cubicBezTo>
                    <a:pt x="1302" y="487"/>
                    <a:pt x="994" y="351"/>
                    <a:pt x="756" y="351"/>
                  </a:cubicBezTo>
                  <a:cubicBezTo>
                    <a:pt x="629" y="351"/>
                    <a:pt x="521" y="390"/>
                    <a:pt x="492" y="510"/>
                  </a:cubicBezTo>
                  <a:cubicBezTo>
                    <a:pt x="420" y="868"/>
                    <a:pt x="659" y="1058"/>
                    <a:pt x="659" y="1058"/>
                  </a:cubicBezTo>
                  <a:cubicBezTo>
                    <a:pt x="659" y="1058"/>
                    <a:pt x="615" y="1053"/>
                    <a:pt x="552" y="1053"/>
                  </a:cubicBezTo>
                  <a:cubicBezTo>
                    <a:pt x="365" y="1053"/>
                    <a:pt x="1" y="1099"/>
                    <a:pt x="28" y="1463"/>
                  </a:cubicBezTo>
                  <a:cubicBezTo>
                    <a:pt x="63" y="1749"/>
                    <a:pt x="432" y="1820"/>
                    <a:pt x="432" y="1820"/>
                  </a:cubicBezTo>
                  <a:cubicBezTo>
                    <a:pt x="432" y="1820"/>
                    <a:pt x="51" y="1880"/>
                    <a:pt x="63" y="2177"/>
                  </a:cubicBezTo>
                  <a:cubicBezTo>
                    <a:pt x="87" y="2487"/>
                    <a:pt x="611" y="2499"/>
                    <a:pt x="611" y="2499"/>
                  </a:cubicBezTo>
                  <a:cubicBezTo>
                    <a:pt x="611" y="2499"/>
                    <a:pt x="373" y="2594"/>
                    <a:pt x="420" y="2916"/>
                  </a:cubicBezTo>
                  <a:cubicBezTo>
                    <a:pt x="456" y="3201"/>
                    <a:pt x="1171" y="3570"/>
                    <a:pt x="1837" y="3570"/>
                  </a:cubicBezTo>
                  <a:cubicBezTo>
                    <a:pt x="1873" y="4297"/>
                    <a:pt x="2040" y="6368"/>
                    <a:pt x="2766" y="8726"/>
                  </a:cubicBezTo>
                  <a:cubicBezTo>
                    <a:pt x="2766" y="8761"/>
                    <a:pt x="2778" y="8797"/>
                    <a:pt x="2790" y="8821"/>
                  </a:cubicBezTo>
                  <a:cubicBezTo>
                    <a:pt x="3254" y="10547"/>
                    <a:pt x="3564" y="10928"/>
                    <a:pt x="4266" y="11083"/>
                  </a:cubicBezTo>
                  <a:cubicBezTo>
                    <a:pt x="4270" y="11084"/>
                    <a:pt x="4278" y="11084"/>
                    <a:pt x="4289" y="11084"/>
                  </a:cubicBezTo>
                  <a:cubicBezTo>
                    <a:pt x="4442" y="11084"/>
                    <a:pt x="5235" y="11011"/>
                    <a:pt x="5290" y="11000"/>
                  </a:cubicBezTo>
                  <a:cubicBezTo>
                    <a:pt x="8576" y="10440"/>
                    <a:pt x="11719" y="9000"/>
                    <a:pt x="13934" y="5166"/>
                  </a:cubicBezTo>
                  <a:cubicBezTo>
                    <a:pt x="14101" y="4856"/>
                    <a:pt x="13934" y="4463"/>
                    <a:pt x="13589" y="4392"/>
                  </a:cubicBezTo>
                  <a:cubicBezTo>
                    <a:pt x="12398" y="4130"/>
                    <a:pt x="11422" y="3975"/>
                    <a:pt x="10195" y="3678"/>
                  </a:cubicBezTo>
                  <a:cubicBezTo>
                    <a:pt x="10156" y="3669"/>
                    <a:pt x="10115" y="3664"/>
                    <a:pt x="10075" y="3664"/>
                  </a:cubicBezTo>
                  <a:cubicBezTo>
                    <a:pt x="9897" y="3664"/>
                    <a:pt x="9721" y="3748"/>
                    <a:pt x="9624" y="3904"/>
                  </a:cubicBezTo>
                  <a:cubicBezTo>
                    <a:pt x="8922" y="5071"/>
                    <a:pt x="7838" y="5940"/>
                    <a:pt x="5874" y="6904"/>
                  </a:cubicBezTo>
                  <a:cubicBezTo>
                    <a:pt x="5171" y="5392"/>
                    <a:pt x="4350" y="3916"/>
                    <a:pt x="4111" y="3344"/>
                  </a:cubicBezTo>
                  <a:cubicBezTo>
                    <a:pt x="4111" y="3344"/>
                    <a:pt x="4111" y="3332"/>
                    <a:pt x="4111" y="3332"/>
                  </a:cubicBezTo>
                  <a:cubicBezTo>
                    <a:pt x="4088" y="3285"/>
                    <a:pt x="4064" y="3237"/>
                    <a:pt x="4052" y="3201"/>
                  </a:cubicBezTo>
                  <a:cubicBezTo>
                    <a:pt x="3897" y="2773"/>
                    <a:pt x="3492" y="1558"/>
                    <a:pt x="2909" y="927"/>
                  </a:cubicBezTo>
                  <a:cubicBezTo>
                    <a:pt x="2618" y="615"/>
                    <a:pt x="1831" y="1"/>
                    <a:pt x="1383"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232950" y="1845300"/>
              <a:ext cx="200650" cy="175050"/>
            </a:xfrm>
            <a:custGeom>
              <a:avLst/>
              <a:gdLst/>
              <a:ahLst/>
              <a:cxnLst/>
              <a:rect l="l" t="t" r="r" b="b"/>
              <a:pathLst>
                <a:path w="8026" h="7002" extrusionOk="0">
                  <a:moveTo>
                    <a:pt x="4918" y="0"/>
                  </a:moveTo>
                  <a:cubicBezTo>
                    <a:pt x="2858" y="155"/>
                    <a:pt x="1" y="2620"/>
                    <a:pt x="1" y="2620"/>
                  </a:cubicBezTo>
                  <a:cubicBezTo>
                    <a:pt x="215" y="4489"/>
                    <a:pt x="2489" y="7001"/>
                    <a:pt x="2489" y="7001"/>
                  </a:cubicBezTo>
                  <a:cubicBezTo>
                    <a:pt x="4251" y="6656"/>
                    <a:pt x="8026" y="5299"/>
                    <a:pt x="7490" y="1679"/>
                  </a:cubicBezTo>
                  <a:cubicBezTo>
                    <a:pt x="7287" y="286"/>
                    <a:pt x="4918" y="0"/>
                    <a:pt x="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3883800" y="2222425"/>
              <a:ext cx="191875" cy="187075"/>
            </a:xfrm>
            <a:custGeom>
              <a:avLst/>
              <a:gdLst/>
              <a:ahLst/>
              <a:cxnLst/>
              <a:rect l="l" t="t" r="r" b="b"/>
              <a:pathLst>
                <a:path w="7675" h="7483" extrusionOk="0">
                  <a:moveTo>
                    <a:pt x="4335" y="1"/>
                  </a:moveTo>
                  <a:lnTo>
                    <a:pt x="4275" y="4668"/>
                  </a:lnTo>
                  <a:cubicBezTo>
                    <a:pt x="4275" y="4668"/>
                    <a:pt x="1" y="6275"/>
                    <a:pt x="25" y="7085"/>
                  </a:cubicBezTo>
                  <a:cubicBezTo>
                    <a:pt x="33" y="7387"/>
                    <a:pt x="729" y="7482"/>
                    <a:pt x="1596" y="7482"/>
                  </a:cubicBezTo>
                  <a:cubicBezTo>
                    <a:pt x="3051" y="7482"/>
                    <a:pt x="4989" y="7216"/>
                    <a:pt x="4989" y="7216"/>
                  </a:cubicBezTo>
                  <a:cubicBezTo>
                    <a:pt x="4989" y="7216"/>
                    <a:pt x="5372" y="7308"/>
                    <a:pt x="5822" y="7308"/>
                  </a:cubicBezTo>
                  <a:cubicBezTo>
                    <a:pt x="6638" y="7308"/>
                    <a:pt x="7675" y="7006"/>
                    <a:pt x="7061" y="5311"/>
                  </a:cubicBezTo>
                  <a:lnTo>
                    <a:pt x="7502" y="346"/>
                  </a:lnTo>
                  <a:lnTo>
                    <a:pt x="433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3965075" y="2032600"/>
              <a:ext cx="325350" cy="305900"/>
            </a:xfrm>
            <a:custGeom>
              <a:avLst/>
              <a:gdLst/>
              <a:ahLst/>
              <a:cxnLst/>
              <a:rect l="l" t="t" r="r" b="b"/>
              <a:pathLst>
                <a:path w="13014" h="12236" extrusionOk="0">
                  <a:moveTo>
                    <a:pt x="5316" y="1"/>
                  </a:moveTo>
                  <a:cubicBezTo>
                    <a:pt x="3070" y="1"/>
                    <a:pt x="772" y="1405"/>
                    <a:pt x="417" y="5081"/>
                  </a:cubicBezTo>
                  <a:cubicBezTo>
                    <a:pt x="0" y="9284"/>
                    <a:pt x="619" y="12035"/>
                    <a:pt x="619" y="12035"/>
                  </a:cubicBezTo>
                  <a:cubicBezTo>
                    <a:pt x="619" y="12035"/>
                    <a:pt x="2066" y="12236"/>
                    <a:pt x="3286" y="12236"/>
                  </a:cubicBezTo>
                  <a:cubicBezTo>
                    <a:pt x="3693" y="12236"/>
                    <a:pt x="4075" y="12213"/>
                    <a:pt x="4370" y="12154"/>
                  </a:cubicBezTo>
                  <a:lnTo>
                    <a:pt x="4751" y="6462"/>
                  </a:lnTo>
                  <a:lnTo>
                    <a:pt x="10109" y="10844"/>
                  </a:lnTo>
                  <a:lnTo>
                    <a:pt x="13014" y="4474"/>
                  </a:lnTo>
                  <a:cubicBezTo>
                    <a:pt x="13014" y="4474"/>
                    <a:pt x="8751" y="497"/>
                    <a:pt x="6251" y="81"/>
                  </a:cubicBezTo>
                  <a:cubicBezTo>
                    <a:pt x="5944" y="28"/>
                    <a:pt x="5631" y="1"/>
                    <a:pt x="5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3879350" y="2364700"/>
              <a:ext cx="50625" cy="39325"/>
            </a:xfrm>
            <a:custGeom>
              <a:avLst/>
              <a:gdLst/>
              <a:ahLst/>
              <a:cxnLst/>
              <a:rect l="l" t="t" r="r" b="b"/>
              <a:pathLst>
                <a:path w="2025" h="1573" extrusionOk="0">
                  <a:moveTo>
                    <a:pt x="1703" y="1"/>
                  </a:moveTo>
                  <a:cubicBezTo>
                    <a:pt x="393" y="644"/>
                    <a:pt x="0" y="1239"/>
                    <a:pt x="0" y="1239"/>
                  </a:cubicBezTo>
                  <a:cubicBezTo>
                    <a:pt x="0" y="1239"/>
                    <a:pt x="72" y="1429"/>
                    <a:pt x="1929" y="1572"/>
                  </a:cubicBezTo>
                  <a:cubicBezTo>
                    <a:pt x="2024" y="1025"/>
                    <a:pt x="1941" y="465"/>
                    <a:pt x="1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921900" y="2347750"/>
              <a:ext cx="144700" cy="58975"/>
            </a:xfrm>
            <a:custGeom>
              <a:avLst/>
              <a:gdLst/>
              <a:ahLst/>
              <a:cxnLst/>
              <a:rect l="l" t="t" r="r" b="b"/>
              <a:pathLst>
                <a:path w="5788" h="2359" extrusionOk="0">
                  <a:moveTo>
                    <a:pt x="1751" y="0"/>
                  </a:moveTo>
                  <a:cubicBezTo>
                    <a:pt x="1037" y="214"/>
                    <a:pt x="453" y="453"/>
                    <a:pt x="1" y="679"/>
                  </a:cubicBezTo>
                  <a:cubicBezTo>
                    <a:pt x="239" y="1143"/>
                    <a:pt x="322" y="1703"/>
                    <a:pt x="227" y="2250"/>
                  </a:cubicBezTo>
                  <a:cubicBezTo>
                    <a:pt x="703" y="2286"/>
                    <a:pt x="1299" y="2322"/>
                    <a:pt x="2037" y="2346"/>
                  </a:cubicBezTo>
                  <a:cubicBezTo>
                    <a:pt x="2273" y="2354"/>
                    <a:pt x="2495" y="2358"/>
                    <a:pt x="2702" y="2358"/>
                  </a:cubicBezTo>
                  <a:cubicBezTo>
                    <a:pt x="5683" y="2358"/>
                    <a:pt x="5787" y="1536"/>
                    <a:pt x="5787" y="1536"/>
                  </a:cubicBezTo>
                  <a:cubicBezTo>
                    <a:pt x="5787" y="619"/>
                    <a:pt x="5537" y="83"/>
                    <a:pt x="5549" y="24"/>
                  </a:cubicBezTo>
                  <a:lnTo>
                    <a:pt x="5549" y="24"/>
                  </a:lnTo>
                  <a:cubicBezTo>
                    <a:pt x="4991" y="348"/>
                    <a:pt x="4390" y="457"/>
                    <a:pt x="3834" y="457"/>
                  </a:cubicBezTo>
                  <a:cubicBezTo>
                    <a:pt x="2697" y="457"/>
                    <a:pt x="1751" y="0"/>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877850" y="2386125"/>
              <a:ext cx="188750" cy="26700"/>
            </a:xfrm>
            <a:custGeom>
              <a:avLst/>
              <a:gdLst/>
              <a:ahLst/>
              <a:cxnLst/>
              <a:rect l="l" t="t" r="r" b="b"/>
              <a:pathLst>
                <a:path w="7550" h="1068" extrusionOk="0">
                  <a:moveTo>
                    <a:pt x="7549" y="1"/>
                  </a:moveTo>
                  <a:lnTo>
                    <a:pt x="7549" y="1"/>
                  </a:lnTo>
                  <a:cubicBezTo>
                    <a:pt x="6569" y="281"/>
                    <a:pt x="4984" y="613"/>
                    <a:pt x="2976" y="613"/>
                  </a:cubicBezTo>
                  <a:cubicBezTo>
                    <a:pt x="2082" y="613"/>
                    <a:pt x="1105" y="547"/>
                    <a:pt x="60" y="382"/>
                  </a:cubicBezTo>
                  <a:cubicBezTo>
                    <a:pt x="1" y="608"/>
                    <a:pt x="24" y="763"/>
                    <a:pt x="24" y="763"/>
                  </a:cubicBezTo>
                  <a:cubicBezTo>
                    <a:pt x="24" y="763"/>
                    <a:pt x="356" y="1067"/>
                    <a:pt x="2594" y="1067"/>
                  </a:cubicBezTo>
                  <a:cubicBezTo>
                    <a:pt x="2899" y="1067"/>
                    <a:pt x="3240" y="1062"/>
                    <a:pt x="3620" y="1049"/>
                  </a:cubicBezTo>
                  <a:cubicBezTo>
                    <a:pt x="6466" y="953"/>
                    <a:pt x="7502" y="561"/>
                    <a:pt x="7502" y="561"/>
                  </a:cubicBezTo>
                  <a:cubicBezTo>
                    <a:pt x="7525" y="370"/>
                    <a:pt x="7537" y="180"/>
                    <a:pt x="7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939175" y="2355350"/>
              <a:ext cx="16700" cy="29025"/>
            </a:xfrm>
            <a:custGeom>
              <a:avLst/>
              <a:gdLst/>
              <a:ahLst/>
              <a:cxnLst/>
              <a:rect l="l" t="t" r="r" b="b"/>
              <a:pathLst>
                <a:path w="668" h="1161" extrusionOk="0">
                  <a:moveTo>
                    <a:pt x="51" y="1"/>
                  </a:moveTo>
                  <a:cubicBezTo>
                    <a:pt x="35" y="1"/>
                    <a:pt x="21" y="9"/>
                    <a:pt x="12" y="18"/>
                  </a:cubicBezTo>
                  <a:cubicBezTo>
                    <a:pt x="0" y="41"/>
                    <a:pt x="12" y="65"/>
                    <a:pt x="24" y="77"/>
                  </a:cubicBezTo>
                  <a:cubicBezTo>
                    <a:pt x="48" y="89"/>
                    <a:pt x="584" y="399"/>
                    <a:pt x="536" y="1113"/>
                  </a:cubicBezTo>
                  <a:cubicBezTo>
                    <a:pt x="536" y="1137"/>
                    <a:pt x="548" y="1161"/>
                    <a:pt x="584" y="1161"/>
                  </a:cubicBezTo>
                  <a:lnTo>
                    <a:pt x="596" y="1161"/>
                  </a:lnTo>
                  <a:cubicBezTo>
                    <a:pt x="608" y="1161"/>
                    <a:pt x="619" y="1137"/>
                    <a:pt x="619" y="1125"/>
                  </a:cubicBezTo>
                  <a:cubicBezTo>
                    <a:pt x="667" y="339"/>
                    <a:pt x="84" y="6"/>
                    <a:pt x="72" y="6"/>
                  </a:cubicBezTo>
                  <a:cubicBezTo>
                    <a:pt x="65" y="2"/>
                    <a:pt x="58"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954950" y="2349625"/>
              <a:ext cx="15500" cy="29100"/>
            </a:xfrm>
            <a:custGeom>
              <a:avLst/>
              <a:gdLst/>
              <a:ahLst/>
              <a:cxnLst/>
              <a:rect l="l" t="t" r="r" b="b"/>
              <a:pathLst>
                <a:path w="620" h="1164" extrusionOk="0">
                  <a:moveTo>
                    <a:pt x="48" y="1"/>
                  </a:moveTo>
                  <a:cubicBezTo>
                    <a:pt x="34" y="1"/>
                    <a:pt x="19" y="6"/>
                    <a:pt x="12" y="20"/>
                  </a:cubicBezTo>
                  <a:cubicBezTo>
                    <a:pt x="0" y="44"/>
                    <a:pt x="12" y="68"/>
                    <a:pt x="36" y="80"/>
                  </a:cubicBezTo>
                  <a:cubicBezTo>
                    <a:pt x="36" y="80"/>
                    <a:pt x="500" y="354"/>
                    <a:pt x="524" y="1116"/>
                  </a:cubicBezTo>
                  <a:cubicBezTo>
                    <a:pt x="524" y="1140"/>
                    <a:pt x="548" y="1163"/>
                    <a:pt x="572" y="1163"/>
                  </a:cubicBezTo>
                  <a:lnTo>
                    <a:pt x="584" y="1163"/>
                  </a:lnTo>
                  <a:cubicBezTo>
                    <a:pt x="596" y="1151"/>
                    <a:pt x="619" y="1140"/>
                    <a:pt x="619" y="1116"/>
                  </a:cubicBezTo>
                  <a:cubicBezTo>
                    <a:pt x="584" y="294"/>
                    <a:pt x="96" y="20"/>
                    <a:pt x="72" y="8"/>
                  </a:cubicBezTo>
                  <a:cubicBezTo>
                    <a:pt x="67" y="4"/>
                    <a:pt x="5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954050" y="2332225"/>
              <a:ext cx="16100" cy="25350"/>
            </a:xfrm>
            <a:custGeom>
              <a:avLst/>
              <a:gdLst/>
              <a:ahLst/>
              <a:cxnLst/>
              <a:rect l="l" t="t" r="r" b="b"/>
              <a:pathLst>
                <a:path w="644" h="1014" extrusionOk="0">
                  <a:moveTo>
                    <a:pt x="310" y="85"/>
                  </a:moveTo>
                  <a:cubicBezTo>
                    <a:pt x="370" y="85"/>
                    <a:pt x="394" y="109"/>
                    <a:pt x="405" y="121"/>
                  </a:cubicBezTo>
                  <a:cubicBezTo>
                    <a:pt x="501" y="252"/>
                    <a:pt x="405" y="633"/>
                    <a:pt x="334" y="859"/>
                  </a:cubicBezTo>
                  <a:cubicBezTo>
                    <a:pt x="251" y="645"/>
                    <a:pt x="132" y="288"/>
                    <a:pt x="215" y="145"/>
                  </a:cubicBezTo>
                  <a:cubicBezTo>
                    <a:pt x="227" y="121"/>
                    <a:pt x="251" y="97"/>
                    <a:pt x="286" y="97"/>
                  </a:cubicBezTo>
                  <a:cubicBezTo>
                    <a:pt x="286" y="85"/>
                    <a:pt x="298" y="85"/>
                    <a:pt x="310" y="85"/>
                  </a:cubicBezTo>
                  <a:close/>
                  <a:moveTo>
                    <a:pt x="339" y="0"/>
                  </a:moveTo>
                  <a:cubicBezTo>
                    <a:pt x="330" y="0"/>
                    <a:pt x="320" y="1"/>
                    <a:pt x="310" y="2"/>
                  </a:cubicBezTo>
                  <a:cubicBezTo>
                    <a:pt x="227" y="2"/>
                    <a:pt x="167" y="38"/>
                    <a:pt x="132" y="97"/>
                  </a:cubicBezTo>
                  <a:cubicBezTo>
                    <a:pt x="1" y="335"/>
                    <a:pt x="263" y="919"/>
                    <a:pt x="298" y="990"/>
                  </a:cubicBezTo>
                  <a:cubicBezTo>
                    <a:pt x="310" y="1002"/>
                    <a:pt x="322" y="1014"/>
                    <a:pt x="346" y="1014"/>
                  </a:cubicBezTo>
                  <a:cubicBezTo>
                    <a:pt x="358" y="1014"/>
                    <a:pt x="370" y="1002"/>
                    <a:pt x="382" y="990"/>
                  </a:cubicBezTo>
                  <a:cubicBezTo>
                    <a:pt x="405" y="919"/>
                    <a:pt x="644" y="288"/>
                    <a:pt x="477" y="73"/>
                  </a:cubicBezTo>
                  <a:cubicBezTo>
                    <a:pt x="456" y="42"/>
                    <a:pt x="415"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961500" y="2342375"/>
              <a:ext cx="23525" cy="15500"/>
            </a:xfrm>
            <a:custGeom>
              <a:avLst/>
              <a:gdLst/>
              <a:ahLst/>
              <a:cxnLst/>
              <a:rect l="l" t="t" r="r" b="b"/>
              <a:pathLst>
                <a:path w="941" h="620" extrusionOk="0">
                  <a:moveTo>
                    <a:pt x="706" y="91"/>
                  </a:moveTo>
                  <a:cubicBezTo>
                    <a:pt x="712" y="91"/>
                    <a:pt x="719" y="92"/>
                    <a:pt x="727" y="96"/>
                  </a:cubicBezTo>
                  <a:cubicBezTo>
                    <a:pt x="762" y="96"/>
                    <a:pt x="798" y="108"/>
                    <a:pt x="822" y="156"/>
                  </a:cubicBezTo>
                  <a:cubicBezTo>
                    <a:pt x="858" y="203"/>
                    <a:pt x="846" y="239"/>
                    <a:pt x="834" y="263"/>
                  </a:cubicBezTo>
                  <a:cubicBezTo>
                    <a:pt x="762" y="406"/>
                    <a:pt x="381" y="489"/>
                    <a:pt x="143" y="525"/>
                  </a:cubicBezTo>
                  <a:cubicBezTo>
                    <a:pt x="274" y="370"/>
                    <a:pt x="512" y="132"/>
                    <a:pt x="667" y="96"/>
                  </a:cubicBezTo>
                  <a:cubicBezTo>
                    <a:pt x="683" y="96"/>
                    <a:pt x="693" y="91"/>
                    <a:pt x="706" y="91"/>
                  </a:cubicBezTo>
                  <a:close/>
                  <a:moveTo>
                    <a:pt x="729" y="1"/>
                  </a:moveTo>
                  <a:cubicBezTo>
                    <a:pt x="455" y="1"/>
                    <a:pt x="47" y="490"/>
                    <a:pt x="12" y="548"/>
                  </a:cubicBezTo>
                  <a:cubicBezTo>
                    <a:pt x="0" y="560"/>
                    <a:pt x="0" y="584"/>
                    <a:pt x="0" y="596"/>
                  </a:cubicBezTo>
                  <a:cubicBezTo>
                    <a:pt x="12" y="608"/>
                    <a:pt x="24" y="620"/>
                    <a:pt x="48" y="620"/>
                  </a:cubicBezTo>
                  <a:cubicBezTo>
                    <a:pt x="84" y="620"/>
                    <a:pt x="250" y="596"/>
                    <a:pt x="429" y="560"/>
                  </a:cubicBezTo>
                  <a:cubicBezTo>
                    <a:pt x="631" y="501"/>
                    <a:pt x="846" y="429"/>
                    <a:pt x="905" y="298"/>
                  </a:cubicBezTo>
                  <a:cubicBezTo>
                    <a:pt x="929" y="263"/>
                    <a:pt x="941" y="191"/>
                    <a:pt x="893" y="108"/>
                  </a:cubicBezTo>
                  <a:cubicBezTo>
                    <a:pt x="858" y="48"/>
                    <a:pt x="798" y="13"/>
                    <a:pt x="738" y="1"/>
                  </a:cubicBezTo>
                  <a:cubicBezTo>
                    <a:pt x="735" y="1"/>
                    <a:pt x="732"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3681100" y="2178375"/>
              <a:ext cx="397400" cy="220100"/>
            </a:xfrm>
            <a:custGeom>
              <a:avLst/>
              <a:gdLst/>
              <a:ahLst/>
              <a:cxnLst/>
              <a:rect l="l" t="t" r="r" b="b"/>
              <a:pathLst>
                <a:path w="15896" h="8804" extrusionOk="0">
                  <a:moveTo>
                    <a:pt x="12335" y="0"/>
                  </a:moveTo>
                  <a:lnTo>
                    <a:pt x="4882" y="5311"/>
                  </a:lnTo>
                  <a:cubicBezTo>
                    <a:pt x="4882" y="5311"/>
                    <a:pt x="1830" y="2746"/>
                    <a:pt x="863" y="2746"/>
                  </a:cubicBezTo>
                  <a:cubicBezTo>
                    <a:pt x="795" y="2746"/>
                    <a:pt x="737" y="2759"/>
                    <a:pt x="691" y="2787"/>
                  </a:cubicBezTo>
                  <a:cubicBezTo>
                    <a:pt x="1" y="3215"/>
                    <a:pt x="3001" y="7180"/>
                    <a:pt x="3001" y="7180"/>
                  </a:cubicBezTo>
                  <a:cubicBezTo>
                    <a:pt x="3001" y="7180"/>
                    <a:pt x="3473" y="8804"/>
                    <a:pt x="4446" y="8804"/>
                  </a:cubicBezTo>
                  <a:cubicBezTo>
                    <a:pt x="4793" y="8804"/>
                    <a:pt x="5204" y="8597"/>
                    <a:pt x="5680" y="8037"/>
                  </a:cubicBezTo>
                  <a:lnTo>
                    <a:pt x="15895" y="2358"/>
                  </a:lnTo>
                  <a:lnTo>
                    <a:pt x="12335"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3695975" y="2241775"/>
              <a:ext cx="50925" cy="46150"/>
            </a:xfrm>
            <a:custGeom>
              <a:avLst/>
              <a:gdLst/>
              <a:ahLst/>
              <a:cxnLst/>
              <a:rect l="l" t="t" r="r" b="b"/>
              <a:pathLst>
                <a:path w="2037" h="1846" extrusionOk="0">
                  <a:moveTo>
                    <a:pt x="120" y="0"/>
                  </a:moveTo>
                  <a:cubicBezTo>
                    <a:pt x="120" y="0"/>
                    <a:pt x="1" y="155"/>
                    <a:pt x="787" y="1846"/>
                  </a:cubicBezTo>
                  <a:cubicBezTo>
                    <a:pt x="1311" y="1655"/>
                    <a:pt x="1751" y="1310"/>
                    <a:pt x="2037" y="870"/>
                  </a:cubicBezTo>
                  <a:cubicBezTo>
                    <a:pt x="834" y="48"/>
                    <a:pt x="120"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3715625" y="2263500"/>
              <a:ext cx="113725" cy="136950"/>
            </a:xfrm>
            <a:custGeom>
              <a:avLst/>
              <a:gdLst/>
              <a:ahLst/>
              <a:cxnLst/>
              <a:rect l="l" t="t" r="r" b="b"/>
              <a:pathLst>
                <a:path w="4549" h="5478" extrusionOk="0">
                  <a:moveTo>
                    <a:pt x="1251" y="1"/>
                  </a:moveTo>
                  <a:cubicBezTo>
                    <a:pt x="965" y="441"/>
                    <a:pt x="525" y="786"/>
                    <a:pt x="1" y="977"/>
                  </a:cubicBezTo>
                  <a:cubicBezTo>
                    <a:pt x="203" y="1406"/>
                    <a:pt x="465" y="1941"/>
                    <a:pt x="810" y="2596"/>
                  </a:cubicBezTo>
                  <a:cubicBezTo>
                    <a:pt x="2175" y="5238"/>
                    <a:pt x="3013" y="5477"/>
                    <a:pt x="3272" y="5477"/>
                  </a:cubicBezTo>
                  <a:cubicBezTo>
                    <a:pt x="3329" y="5477"/>
                    <a:pt x="3358" y="5466"/>
                    <a:pt x="3358" y="5466"/>
                  </a:cubicBezTo>
                  <a:cubicBezTo>
                    <a:pt x="4156" y="5013"/>
                    <a:pt x="4501" y="4525"/>
                    <a:pt x="4549" y="4513"/>
                  </a:cubicBezTo>
                  <a:cubicBezTo>
                    <a:pt x="2858" y="3525"/>
                    <a:pt x="2703" y="1191"/>
                    <a:pt x="2703" y="1191"/>
                  </a:cubicBezTo>
                  <a:cubicBezTo>
                    <a:pt x="2168" y="679"/>
                    <a:pt x="1680" y="286"/>
                    <a:pt x="1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3687050" y="2241775"/>
              <a:ext cx="112550" cy="164025"/>
            </a:xfrm>
            <a:custGeom>
              <a:avLst/>
              <a:gdLst/>
              <a:ahLst/>
              <a:cxnLst/>
              <a:rect l="l" t="t" r="r" b="b"/>
              <a:pathLst>
                <a:path w="4502" h="6561" extrusionOk="0">
                  <a:moveTo>
                    <a:pt x="477" y="0"/>
                  </a:moveTo>
                  <a:cubicBezTo>
                    <a:pt x="251" y="60"/>
                    <a:pt x="132" y="167"/>
                    <a:pt x="132" y="167"/>
                  </a:cubicBezTo>
                  <a:cubicBezTo>
                    <a:pt x="132" y="167"/>
                    <a:pt x="1" y="715"/>
                    <a:pt x="1656" y="3429"/>
                  </a:cubicBezTo>
                  <a:cubicBezTo>
                    <a:pt x="3132" y="5858"/>
                    <a:pt x="3977" y="6561"/>
                    <a:pt x="3977" y="6561"/>
                  </a:cubicBezTo>
                  <a:cubicBezTo>
                    <a:pt x="4168" y="6489"/>
                    <a:pt x="4335" y="6418"/>
                    <a:pt x="4501" y="6335"/>
                  </a:cubicBezTo>
                  <a:cubicBezTo>
                    <a:pt x="3454" y="5299"/>
                    <a:pt x="1680" y="3215"/>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745100" y="2274525"/>
              <a:ext cx="19375" cy="27025"/>
            </a:xfrm>
            <a:custGeom>
              <a:avLst/>
              <a:gdLst/>
              <a:ahLst/>
              <a:cxnLst/>
              <a:rect l="l" t="t" r="r" b="b"/>
              <a:pathLst>
                <a:path w="775" h="1081" extrusionOk="0">
                  <a:moveTo>
                    <a:pt x="727" y="0"/>
                  </a:moveTo>
                  <a:cubicBezTo>
                    <a:pt x="703" y="0"/>
                    <a:pt x="679" y="24"/>
                    <a:pt x="679" y="48"/>
                  </a:cubicBezTo>
                  <a:cubicBezTo>
                    <a:pt x="679" y="72"/>
                    <a:pt x="679" y="679"/>
                    <a:pt x="36" y="1000"/>
                  </a:cubicBezTo>
                  <a:cubicBezTo>
                    <a:pt x="12" y="1012"/>
                    <a:pt x="0" y="1036"/>
                    <a:pt x="12" y="1060"/>
                  </a:cubicBezTo>
                  <a:cubicBezTo>
                    <a:pt x="12" y="1060"/>
                    <a:pt x="12" y="1060"/>
                    <a:pt x="24" y="1072"/>
                  </a:cubicBezTo>
                  <a:cubicBezTo>
                    <a:pt x="30" y="1078"/>
                    <a:pt x="36" y="1081"/>
                    <a:pt x="44" y="1081"/>
                  </a:cubicBezTo>
                  <a:cubicBezTo>
                    <a:pt x="51" y="1081"/>
                    <a:pt x="60" y="1078"/>
                    <a:pt x="72" y="1072"/>
                  </a:cubicBezTo>
                  <a:cubicBezTo>
                    <a:pt x="762" y="738"/>
                    <a:pt x="774" y="48"/>
                    <a:pt x="774" y="48"/>
                  </a:cubicBezTo>
                  <a:cubicBezTo>
                    <a:pt x="774" y="24"/>
                    <a:pt x="751"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757900" y="2285525"/>
              <a:ext cx="19375" cy="26725"/>
            </a:xfrm>
            <a:custGeom>
              <a:avLst/>
              <a:gdLst/>
              <a:ahLst/>
              <a:cxnLst/>
              <a:rect l="l" t="t" r="r" b="b"/>
              <a:pathLst>
                <a:path w="775" h="1069" extrusionOk="0">
                  <a:moveTo>
                    <a:pt x="727" y="1"/>
                  </a:moveTo>
                  <a:cubicBezTo>
                    <a:pt x="703" y="1"/>
                    <a:pt x="679" y="25"/>
                    <a:pt x="679" y="48"/>
                  </a:cubicBezTo>
                  <a:cubicBezTo>
                    <a:pt x="679" y="48"/>
                    <a:pt x="679" y="596"/>
                    <a:pt x="24" y="989"/>
                  </a:cubicBezTo>
                  <a:cubicBezTo>
                    <a:pt x="0" y="1001"/>
                    <a:pt x="0" y="1025"/>
                    <a:pt x="12" y="1048"/>
                  </a:cubicBezTo>
                  <a:cubicBezTo>
                    <a:pt x="19" y="1062"/>
                    <a:pt x="30" y="1068"/>
                    <a:pt x="43" y="1068"/>
                  </a:cubicBezTo>
                  <a:cubicBezTo>
                    <a:pt x="52" y="1068"/>
                    <a:pt x="62" y="1065"/>
                    <a:pt x="72" y="1060"/>
                  </a:cubicBezTo>
                  <a:cubicBezTo>
                    <a:pt x="762" y="632"/>
                    <a:pt x="774" y="72"/>
                    <a:pt x="774" y="48"/>
                  </a:cubicBezTo>
                  <a:cubicBezTo>
                    <a:pt x="774" y="25"/>
                    <a:pt x="75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772775" y="2279875"/>
              <a:ext cx="23250" cy="16100"/>
            </a:xfrm>
            <a:custGeom>
              <a:avLst/>
              <a:gdLst/>
              <a:ahLst/>
              <a:cxnLst/>
              <a:rect l="l" t="t" r="r" b="b"/>
              <a:pathLst>
                <a:path w="930" h="644" extrusionOk="0">
                  <a:moveTo>
                    <a:pt x="715" y="84"/>
                  </a:moveTo>
                  <a:cubicBezTo>
                    <a:pt x="739" y="84"/>
                    <a:pt x="763" y="96"/>
                    <a:pt x="787" y="120"/>
                  </a:cubicBezTo>
                  <a:cubicBezTo>
                    <a:pt x="798" y="131"/>
                    <a:pt x="798" y="131"/>
                    <a:pt x="810" y="143"/>
                  </a:cubicBezTo>
                  <a:cubicBezTo>
                    <a:pt x="846" y="191"/>
                    <a:pt x="834" y="227"/>
                    <a:pt x="822" y="251"/>
                  </a:cubicBezTo>
                  <a:cubicBezTo>
                    <a:pt x="763" y="393"/>
                    <a:pt x="382" y="501"/>
                    <a:pt x="156" y="536"/>
                  </a:cubicBezTo>
                  <a:cubicBezTo>
                    <a:pt x="286" y="358"/>
                    <a:pt x="548" y="84"/>
                    <a:pt x="715" y="84"/>
                  </a:cubicBezTo>
                  <a:close/>
                  <a:moveTo>
                    <a:pt x="706" y="0"/>
                  </a:moveTo>
                  <a:cubicBezTo>
                    <a:pt x="433" y="0"/>
                    <a:pt x="60" y="525"/>
                    <a:pt x="13" y="584"/>
                  </a:cubicBezTo>
                  <a:cubicBezTo>
                    <a:pt x="1" y="596"/>
                    <a:pt x="1" y="608"/>
                    <a:pt x="13" y="632"/>
                  </a:cubicBezTo>
                  <a:cubicBezTo>
                    <a:pt x="25" y="643"/>
                    <a:pt x="36" y="643"/>
                    <a:pt x="48" y="643"/>
                  </a:cubicBezTo>
                  <a:cubicBezTo>
                    <a:pt x="132" y="632"/>
                    <a:pt x="798" y="524"/>
                    <a:pt x="906" y="286"/>
                  </a:cubicBezTo>
                  <a:cubicBezTo>
                    <a:pt x="918" y="239"/>
                    <a:pt x="929" y="179"/>
                    <a:pt x="882" y="96"/>
                  </a:cubicBezTo>
                  <a:cubicBezTo>
                    <a:pt x="834" y="36"/>
                    <a:pt x="775" y="0"/>
                    <a:pt x="715" y="0"/>
                  </a:cubicBezTo>
                  <a:cubicBezTo>
                    <a:pt x="712" y="0"/>
                    <a:pt x="7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772475" y="2294050"/>
              <a:ext cx="22950" cy="16525"/>
            </a:xfrm>
            <a:custGeom>
              <a:avLst/>
              <a:gdLst/>
              <a:ahLst/>
              <a:cxnLst/>
              <a:rect l="l" t="t" r="r" b="b"/>
              <a:pathLst>
                <a:path w="918" h="661" extrusionOk="0">
                  <a:moveTo>
                    <a:pt x="156" y="100"/>
                  </a:moveTo>
                  <a:lnTo>
                    <a:pt x="156" y="100"/>
                  </a:lnTo>
                  <a:cubicBezTo>
                    <a:pt x="358" y="148"/>
                    <a:pt x="668" y="231"/>
                    <a:pt x="775" y="350"/>
                  </a:cubicBezTo>
                  <a:cubicBezTo>
                    <a:pt x="799" y="362"/>
                    <a:pt x="810" y="386"/>
                    <a:pt x="810" y="398"/>
                  </a:cubicBezTo>
                  <a:cubicBezTo>
                    <a:pt x="834" y="434"/>
                    <a:pt x="822" y="469"/>
                    <a:pt x="799" y="517"/>
                  </a:cubicBezTo>
                  <a:cubicBezTo>
                    <a:pt x="775" y="565"/>
                    <a:pt x="739" y="576"/>
                    <a:pt x="715" y="576"/>
                  </a:cubicBezTo>
                  <a:cubicBezTo>
                    <a:pt x="560" y="576"/>
                    <a:pt x="298" y="291"/>
                    <a:pt x="156" y="100"/>
                  </a:cubicBezTo>
                  <a:close/>
                  <a:moveTo>
                    <a:pt x="47" y="0"/>
                  </a:moveTo>
                  <a:cubicBezTo>
                    <a:pt x="36" y="0"/>
                    <a:pt x="21" y="8"/>
                    <a:pt x="13" y="17"/>
                  </a:cubicBezTo>
                  <a:cubicBezTo>
                    <a:pt x="1" y="29"/>
                    <a:pt x="1" y="53"/>
                    <a:pt x="13" y="65"/>
                  </a:cubicBezTo>
                  <a:cubicBezTo>
                    <a:pt x="37" y="100"/>
                    <a:pt x="132" y="231"/>
                    <a:pt x="263" y="374"/>
                  </a:cubicBezTo>
                  <a:cubicBezTo>
                    <a:pt x="400" y="512"/>
                    <a:pt x="560" y="660"/>
                    <a:pt x="699" y="660"/>
                  </a:cubicBezTo>
                  <a:cubicBezTo>
                    <a:pt x="705" y="660"/>
                    <a:pt x="710" y="660"/>
                    <a:pt x="715" y="660"/>
                  </a:cubicBezTo>
                  <a:cubicBezTo>
                    <a:pt x="763" y="660"/>
                    <a:pt x="834" y="636"/>
                    <a:pt x="882" y="565"/>
                  </a:cubicBezTo>
                  <a:cubicBezTo>
                    <a:pt x="918" y="493"/>
                    <a:pt x="918" y="422"/>
                    <a:pt x="894" y="362"/>
                  </a:cubicBezTo>
                  <a:cubicBezTo>
                    <a:pt x="775" y="112"/>
                    <a:pt x="132" y="5"/>
                    <a:pt x="60" y="5"/>
                  </a:cubicBezTo>
                  <a:cubicBezTo>
                    <a:pt x="57" y="1"/>
                    <a:pt x="5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342500" y="1847550"/>
              <a:ext cx="156575" cy="180950"/>
            </a:xfrm>
            <a:custGeom>
              <a:avLst/>
              <a:gdLst/>
              <a:ahLst/>
              <a:cxnLst/>
              <a:rect l="l" t="t" r="r" b="b"/>
              <a:pathLst>
                <a:path w="6263" h="7238" extrusionOk="0">
                  <a:moveTo>
                    <a:pt x="2427" y="1"/>
                  </a:moveTo>
                  <a:cubicBezTo>
                    <a:pt x="1484" y="1"/>
                    <a:pt x="798" y="827"/>
                    <a:pt x="798" y="827"/>
                  </a:cubicBezTo>
                  <a:cubicBezTo>
                    <a:pt x="0" y="2089"/>
                    <a:pt x="1227" y="7030"/>
                    <a:pt x="1227" y="7030"/>
                  </a:cubicBezTo>
                  <a:cubicBezTo>
                    <a:pt x="1661" y="7181"/>
                    <a:pt x="2181" y="7238"/>
                    <a:pt x="2720" y="7238"/>
                  </a:cubicBezTo>
                  <a:cubicBezTo>
                    <a:pt x="4400" y="7238"/>
                    <a:pt x="6263" y="6685"/>
                    <a:pt x="6263" y="6685"/>
                  </a:cubicBezTo>
                  <a:cubicBezTo>
                    <a:pt x="6084" y="6197"/>
                    <a:pt x="5132" y="1077"/>
                    <a:pt x="3132" y="160"/>
                  </a:cubicBezTo>
                  <a:cubicBezTo>
                    <a:pt x="2886" y="47"/>
                    <a:pt x="2650" y="1"/>
                    <a:pt x="2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281175" y="1828925"/>
              <a:ext cx="196475" cy="200350"/>
            </a:xfrm>
            <a:custGeom>
              <a:avLst/>
              <a:gdLst/>
              <a:ahLst/>
              <a:cxnLst/>
              <a:rect l="l" t="t" r="r" b="b"/>
              <a:pathLst>
                <a:path w="7859" h="8014" extrusionOk="0">
                  <a:moveTo>
                    <a:pt x="3882" y="1"/>
                  </a:moveTo>
                  <a:cubicBezTo>
                    <a:pt x="1608" y="274"/>
                    <a:pt x="1" y="5466"/>
                    <a:pt x="1" y="5466"/>
                  </a:cubicBezTo>
                  <a:cubicBezTo>
                    <a:pt x="882" y="7132"/>
                    <a:pt x="3894" y="8013"/>
                    <a:pt x="3894" y="8013"/>
                  </a:cubicBezTo>
                  <a:cubicBezTo>
                    <a:pt x="5406" y="7049"/>
                    <a:pt x="7859" y="4275"/>
                    <a:pt x="6049" y="1108"/>
                  </a:cubicBezTo>
                  <a:lnTo>
                    <a:pt x="3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806425" y="2071450"/>
              <a:ext cx="665575" cy="313925"/>
            </a:xfrm>
            <a:custGeom>
              <a:avLst/>
              <a:gdLst/>
              <a:ahLst/>
              <a:cxnLst/>
              <a:rect l="l" t="t" r="r" b="b"/>
              <a:pathLst>
                <a:path w="26623" h="12557" extrusionOk="0">
                  <a:moveTo>
                    <a:pt x="12531" y="1"/>
                  </a:moveTo>
                  <a:cubicBezTo>
                    <a:pt x="9775" y="1"/>
                    <a:pt x="0" y="9016"/>
                    <a:pt x="0" y="9016"/>
                  </a:cubicBezTo>
                  <a:cubicBezTo>
                    <a:pt x="0" y="9016"/>
                    <a:pt x="0" y="11874"/>
                    <a:pt x="2405" y="11909"/>
                  </a:cubicBezTo>
                  <a:cubicBezTo>
                    <a:pt x="2405" y="11909"/>
                    <a:pt x="8680" y="9278"/>
                    <a:pt x="10347" y="7575"/>
                  </a:cubicBezTo>
                  <a:cubicBezTo>
                    <a:pt x="10347" y="7575"/>
                    <a:pt x="14534" y="12557"/>
                    <a:pt x="19619" y="12557"/>
                  </a:cubicBezTo>
                  <a:cubicBezTo>
                    <a:pt x="19707" y="12557"/>
                    <a:pt x="19795" y="12555"/>
                    <a:pt x="19884" y="12552"/>
                  </a:cubicBezTo>
                  <a:cubicBezTo>
                    <a:pt x="25087" y="12386"/>
                    <a:pt x="26456" y="9361"/>
                    <a:pt x="26623" y="8790"/>
                  </a:cubicBezTo>
                  <a:lnTo>
                    <a:pt x="18205" y="3754"/>
                  </a:lnTo>
                  <a:cubicBezTo>
                    <a:pt x="18205" y="3754"/>
                    <a:pt x="15264" y="182"/>
                    <a:pt x="12609" y="3"/>
                  </a:cubicBezTo>
                  <a:cubicBezTo>
                    <a:pt x="12583" y="1"/>
                    <a:pt x="12557" y="1"/>
                    <a:pt x="12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257513" y="1853678"/>
              <a:ext cx="263150" cy="445350"/>
            </a:xfrm>
            <a:custGeom>
              <a:avLst/>
              <a:gdLst/>
              <a:ahLst/>
              <a:cxnLst/>
              <a:rect l="l" t="t" r="r" b="b"/>
              <a:pathLst>
                <a:path w="10526" h="17814" extrusionOk="0">
                  <a:moveTo>
                    <a:pt x="6543" y="1"/>
                  </a:moveTo>
                  <a:cubicBezTo>
                    <a:pt x="6531" y="1"/>
                    <a:pt x="6525" y="2"/>
                    <a:pt x="6525" y="2"/>
                  </a:cubicBezTo>
                  <a:lnTo>
                    <a:pt x="2227" y="2240"/>
                  </a:lnTo>
                  <a:cubicBezTo>
                    <a:pt x="1025" y="4169"/>
                    <a:pt x="1" y="12122"/>
                    <a:pt x="1" y="12122"/>
                  </a:cubicBezTo>
                  <a:cubicBezTo>
                    <a:pt x="132" y="14325"/>
                    <a:pt x="3275" y="15122"/>
                    <a:pt x="5775" y="16063"/>
                  </a:cubicBezTo>
                  <a:cubicBezTo>
                    <a:pt x="7263" y="16623"/>
                    <a:pt x="8680" y="17813"/>
                    <a:pt x="8680" y="17813"/>
                  </a:cubicBezTo>
                  <a:cubicBezTo>
                    <a:pt x="8490" y="17563"/>
                    <a:pt x="10526" y="13515"/>
                    <a:pt x="9788" y="7348"/>
                  </a:cubicBezTo>
                  <a:cubicBezTo>
                    <a:pt x="8929" y="183"/>
                    <a:pt x="6762" y="1"/>
                    <a:pt x="6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285350" y="2080925"/>
              <a:ext cx="111950" cy="121275"/>
            </a:xfrm>
            <a:custGeom>
              <a:avLst/>
              <a:gdLst/>
              <a:ahLst/>
              <a:cxnLst/>
              <a:rect l="l" t="t" r="r" b="b"/>
              <a:pathLst>
                <a:path w="4478" h="4851" extrusionOk="0">
                  <a:moveTo>
                    <a:pt x="43" y="0"/>
                  </a:moveTo>
                  <a:cubicBezTo>
                    <a:pt x="37" y="0"/>
                    <a:pt x="30" y="2"/>
                    <a:pt x="24" y="5"/>
                  </a:cubicBezTo>
                  <a:cubicBezTo>
                    <a:pt x="12" y="5"/>
                    <a:pt x="0" y="29"/>
                    <a:pt x="12" y="53"/>
                  </a:cubicBezTo>
                  <a:cubicBezTo>
                    <a:pt x="810" y="2124"/>
                    <a:pt x="2417" y="3875"/>
                    <a:pt x="4418" y="4851"/>
                  </a:cubicBezTo>
                  <a:lnTo>
                    <a:pt x="4429" y="4851"/>
                  </a:lnTo>
                  <a:cubicBezTo>
                    <a:pt x="4441" y="4851"/>
                    <a:pt x="4453" y="4851"/>
                    <a:pt x="4465" y="4827"/>
                  </a:cubicBezTo>
                  <a:cubicBezTo>
                    <a:pt x="4477" y="4815"/>
                    <a:pt x="4465" y="4791"/>
                    <a:pt x="4453" y="4780"/>
                  </a:cubicBezTo>
                  <a:cubicBezTo>
                    <a:pt x="2465" y="3815"/>
                    <a:pt x="869" y="2077"/>
                    <a:pt x="84" y="29"/>
                  </a:cubicBezTo>
                  <a:cubicBezTo>
                    <a:pt x="75" y="11"/>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352025" y="2091650"/>
              <a:ext cx="44675" cy="78700"/>
            </a:xfrm>
            <a:custGeom>
              <a:avLst/>
              <a:gdLst/>
              <a:ahLst/>
              <a:cxnLst/>
              <a:rect l="l" t="t" r="r" b="b"/>
              <a:pathLst>
                <a:path w="1787" h="3148" extrusionOk="0">
                  <a:moveTo>
                    <a:pt x="55" y="0"/>
                  </a:moveTo>
                  <a:cubicBezTo>
                    <a:pt x="49" y="0"/>
                    <a:pt x="42" y="2"/>
                    <a:pt x="36" y="5"/>
                  </a:cubicBezTo>
                  <a:cubicBezTo>
                    <a:pt x="12" y="5"/>
                    <a:pt x="0" y="29"/>
                    <a:pt x="12" y="52"/>
                  </a:cubicBezTo>
                  <a:cubicBezTo>
                    <a:pt x="381" y="1160"/>
                    <a:pt x="965" y="2231"/>
                    <a:pt x="1715" y="3124"/>
                  </a:cubicBezTo>
                  <a:cubicBezTo>
                    <a:pt x="1727" y="3136"/>
                    <a:pt x="1739" y="3148"/>
                    <a:pt x="1751" y="3148"/>
                  </a:cubicBezTo>
                  <a:cubicBezTo>
                    <a:pt x="1751" y="3148"/>
                    <a:pt x="1762" y="3136"/>
                    <a:pt x="1774" y="3136"/>
                  </a:cubicBezTo>
                  <a:cubicBezTo>
                    <a:pt x="1786" y="3124"/>
                    <a:pt x="1786" y="3100"/>
                    <a:pt x="1774" y="3077"/>
                  </a:cubicBezTo>
                  <a:cubicBezTo>
                    <a:pt x="1036" y="2184"/>
                    <a:pt x="453" y="1124"/>
                    <a:pt x="84" y="29"/>
                  </a:cubicBezTo>
                  <a:cubicBezTo>
                    <a:pt x="84" y="11"/>
                    <a:pt x="7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129975" y="1850950"/>
              <a:ext cx="214925" cy="112675"/>
            </a:xfrm>
            <a:custGeom>
              <a:avLst/>
              <a:gdLst/>
              <a:ahLst/>
              <a:cxnLst/>
              <a:rect l="l" t="t" r="r" b="b"/>
              <a:pathLst>
                <a:path w="8597" h="4507" extrusionOk="0">
                  <a:moveTo>
                    <a:pt x="2548" y="1"/>
                  </a:moveTo>
                  <a:lnTo>
                    <a:pt x="0" y="2013"/>
                  </a:lnTo>
                  <a:cubicBezTo>
                    <a:pt x="0" y="2013"/>
                    <a:pt x="2691" y="3453"/>
                    <a:pt x="4394" y="4096"/>
                  </a:cubicBezTo>
                  <a:cubicBezTo>
                    <a:pt x="5177" y="4392"/>
                    <a:pt x="5893" y="4507"/>
                    <a:pt x="6459" y="4507"/>
                  </a:cubicBezTo>
                  <a:cubicBezTo>
                    <a:pt x="7123" y="4507"/>
                    <a:pt x="7581" y="4350"/>
                    <a:pt x="7704" y="4144"/>
                  </a:cubicBezTo>
                  <a:cubicBezTo>
                    <a:pt x="7918" y="3775"/>
                    <a:pt x="8597" y="1620"/>
                    <a:pt x="7846" y="1370"/>
                  </a:cubicBezTo>
                  <a:cubicBezTo>
                    <a:pt x="7791" y="1352"/>
                    <a:pt x="7736" y="1343"/>
                    <a:pt x="7683" y="1343"/>
                  </a:cubicBezTo>
                  <a:cubicBezTo>
                    <a:pt x="7012" y="1343"/>
                    <a:pt x="6572" y="2703"/>
                    <a:pt x="6572" y="2703"/>
                  </a:cubicBezTo>
                  <a:cubicBezTo>
                    <a:pt x="5370" y="1441"/>
                    <a:pt x="2548" y="1"/>
                    <a:pt x="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56750" y="1885475"/>
              <a:ext cx="239625" cy="144700"/>
            </a:xfrm>
            <a:custGeom>
              <a:avLst/>
              <a:gdLst/>
              <a:ahLst/>
              <a:cxnLst/>
              <a:rect l="l" t="t" r="r" b="b"/>
              <a:pathLst>
                <a:path w="9585" h="5788" extrusionOk="0">
                  <a:moveTo>
                    <a:pt x="4203" y="1"/>
                  </a:moveTo>
                  <a:lnTo>
                    <a:pt x="0" y="1918"/>
                  </a:lnTo>
                  <a:cubicBezTo>
                    <a:pt x="0" y="1918"/>
                    <a:pt x="905" y="3084"/>
                    <a:pt x="3894" y="4775"/>
                  </a:cubicBezTo>
                  <a:cubicBezTo>
                    <a:pt x="5269" y="5555"/>
                    <a:pt x="6221" y="5787"/>
                    <a:pt x="6870" y="5787"/>
                  </a:cubicBezTo>
                  <a:cubicBezTo>
                    <a:pt x="7519" y="5787"/>
                    <a:pt x="7864" y="5555"/>
                    <a:pt x="8025" y="5406"/>
                  </a:cubicBezTo>
                  <a:cubicBezTo>
                    <a:pt x="8335" y="5108"/>
                    <a:pt x="9585" y="3215"/>
                    <a:pt x="8918" y="2763"/>
                  </a:cubicBezTo>
                  <a:cubicBezTo>
                    <a:pt x="8825" y="2700"/>
                    <a:pt x="8727" y="2673"/>
                    <a:pt x="8627" y="2673"/>
                  </a:cubicBezTo>
                  <a:cubicBezTo>
                    <a:pt x="8013" y="2673"/>
                    <a:pt x="7335" y="3704"/>
                    <a:pt x="7335" y="3704"/>
                  </a:cubicBezTo>
                  <a:cubicBezTo>
                    <a:pt x="6513" y="2168"/>
                    <a:pt x="4203" y="1"/>
                    <a:pt x="4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170450" y="1577675"/>
              <a:ext cx="45875" cy="72750"/>
            </a:xfrm>
            <a:custGeom>
              <a:avLst/>
              <a:gdLst/>
              <a:ahLst/>
              <a:cxnLst/>
              <a:rect l="l" t="t" r="r" b="b"/>
              <a:pathLst>
                <a:path w="1835" h="2910" extrusionOk="0">
                  <a:moveTo>
                    <a:pt x="901" y="0"/>
                  </a:moveTo>
                  <a:cubicBezTo>
                    <a:pt x="672" y="0"/>
                    <a:pt x="786" y="1026"/>
                    <a:pt x="786" y="1026"/>
                  </a:cubicBezTo>
                  <a:cubicBezTo>
                    <a:pt x="786" y="1026"/>
                    <a:pt x="589" y="192"/>
                    <a:pt x="401" y="192"/>
                  </a:cubicBezTo>
                  <a:cubicBezTo>
                    <a:pt x="399" y="192"/>
                    <a:pt x="396" y="192"/>
                    <a:pt x="393" y="192"/>
                  </a:cubicBezTo>
                  <a:cubicBezTo>
                    <a:pt x="203" y="216"/>
                    <a:pt x="489" y="1311"/>
                    <a:pt x="489" y="1311"/>
                  </a:cubicBezTo>
                  <a:cubicBezTo>
                    <a:pt x="489" y="1311"/>
                    <a:pt x="311" y="1026"/>
                    <a:pt x="186" y="1026"/>
                  </a:cubicBezTo>
                  <a:cubicBezTo>
                    <a:pt x="156" y="1026"/>
                    <a:pt x="129" y="1043"/>
                    <a:pt x="108" y="1085"/>
                  </a:cubicBezTo>
                  <a:cubicBezTo>
                    <a:pt x="0" y="1288"/>
                    <a:pt x="501" y="2014"/>
                    <a:pt x="501" y="2014"/>
                  </a:cubicBezTo>
                  <a:cubicBezTo>
                    <a:pt x="501" y="2014"/>
                    <a:pt x="358" y="2371"/>
                    <a:pt x="179" y="2907"/>
                  </a:cubicBezTo>
                  <a:cubicBezTo>
                    <a:pt x="237" y="2908"/>
                    <a:pt x="295" y="2909"/>
                    <a:pt x="353" y="2909"/>
                  </a:cubicBezTo>
                  <a:cubicBezTo>
                    <a:pt x="736" y="2909"/>
                    <a:pt x="1120" y="2877"/>
                    <a:pt x="1513" y="2835"/>
                  </a:cubicBezTo>
                  <a:cubicBezTo>
                    <a:pt x="1608" y="2240"/>
                    <a:pt x="1667" y="1859"/>
                    <a:pt x="1667" y="1859"/>
                  </a:cubicBezTo>
                  <a:cubicBezTo>
                    <a:pt x="1739" y="1371"/>
                    <a:pt x="1834" y="311"/>
                    <a:pt x="1667" y="276"/>
                  </a:cubicBezTo>
                  <a:cubicBezTo>
                    <a:pt x="1663" y="275"/>
                    <a:pt x="1659" y="274"/>
                    <a:pt x="1655" y="274"/>
                  </a:cubicBezTo>
                  <a:cubicBezTo>
                    <a:pt x="1495" y="274"/>
                    <a:pt x="1382" y="966"/>
                    <a:pt x="1382" y="966"/>
                  </a:cubicBezTo>
                  <a:cubicBezTo>
                    <a:pt x="1382" y="966"/>
                    <a:pt x="1465" y="85"/>
                    <a:pt x="1298" y="49"/>
                  </a:cubicBezTo>
                  <a:cubicBezTo>
                    <a:pt x="1296" y="49"/>
                    <a:pt x="1294" y="49"/>
                    <a:pt x="1292" y="49"/>
                  </a:cubicBezTo>
                  <a:cubicBezTo>
                    <a:pt x="1142" y="49"/>
                    <a:pt x="1084" y="954"/>
                    <a:pt x="1084" y="954"/>
                  </a:cubicBezTo>
                  <a:cubicBezTo>
                    <a:pt x="1084" y="954"/>
                    <a:pt x="1072" y="26"/>
                    <a:pt x="917" y="2"/>
                  </a:cubicBezTo>
                  <a:cubicBezTo>
                    <a:pt x="912" y="1"/>
                    <a:pt x="907" y="0"/>
                    <a:pt x="901"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73725" y="1624975"/>
              <a:ext cx="46150" cy="24775"/>
            </a:xfrm>
            <a:custGeom>
              <a:avLst/>
              <a:gdLst/>
              <a:ahLst/>
              <a:cxnLst/>
              <a:rect l="l" t="t" r="r" b="b"/>
              <a:pathLst>
                <a:path w="1846" h="991" extrusionOk="0">
                  <a:moveTo>
                    <a:pt x="552" y="1"/>
                  </a:moveTo>
                  <a:cubicBezTo>
                    <a:pt x="412" y="1"/>
                    <a:pt x="291" y="21"/>
                    <a:pt x="215" y="74"/>
                  </a:cubicBezTo>
                  <a:cubicBezTo>
                    <a:pt x="215" y="74"/>
                    <a:pt x="131" y="300"/>
                    <a:pt x="0" y="646"/>
                  </a:cubicBezTo>
                  <a:cubicBezTo>
                    <a:pt x="584" y="789"/>
                    <a:pt x="1215" y="860"/>
                    <a:pt x="1810" y="991"/>
                  </a:cubicBezTo>
                  <a:cubicBezTo>
                    <a:pt x="1846" y="431"/>
                    <a:pt x="1786" y="253"/>
                    <a:pt x="1786" y="253"/>
                  </a:cubicBezTo>
                  <a:cubicBezTo>
                    <a:pt x="1786" y="253"/>
                    <a:pt x="1045"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140975" y="1641100"/>
              <a:ext cx="78025" cy="171175"/>
            </a:xfrm>
            <a:custGeom>
              <a:avLst/>
              <a:gdLst/>
              <a:ahLst/>
              <a:cxnLst/>
              <a:rect l="l" t="t" r="r" b="b"/>
              <a:pathLst>
                <a:path w="3121" h="6847" extrusionOk="0">
                  <a:moveTo>
                    <a:pt x="1310" y="1"/>
                  </a:moveTo>
                  <a:cubicBezTo>
                    <a:pt x="953" y="894"/>
                    <a:pt x="287" y="2596"/>
                    <a:pt x="1" y="3275"/>
                  </a:cubicBezTo>
                  <a:cubicBezTo>
                    <a:pt x="167" y="4394"/>
                    <a:pt x="882" y="5763"/>
                    <a:pt x="1227" y="6847"/>
                  </a:cubicBezTo>
                  <a:cubicBezTo>
                    <a:pt x="1608" y="6513"/>
                    <a:pt x="1787" y="5751"/>
                    <a:pt x="1953" y="5251"/>
                  </a:cubicBezTo>
                  <a:cubicBezTo>
                    <a:pt x="2811" y="2572"/>
                    <a:pt x="3061" y="1108"/>
                    <a:pt x="3120" y="346"/>
                  </a:cubicBezTo>
                  <a:cubicBezTo>
                    <a:pt x="2525" y="215"/>
                    <a:pt x="1894" y="144"/>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026675" y="1755100"/>
              <a:ext cx="188150" cy="167600"/>
            </a:xfrm>
            <a:custGeom>
              <a:avLst/>
              <a:gdLst/>
              <a:ahLst/>
              <a:cxnLst/>
              <a:rect l="l" t="t" r="r" b="b"/>
              <a:pathLst>
                <a:path w="7526" h="6704" extrusionOk="0">
                  <a:moveTo>
                    <a:pt x="1322" y="1"/>
                  </a:moveTo>
                  <a:cubicBezTo>
                    <a:pt x="1322" y="1"/>
                    <a:pt x="1" y="1108"/>
                    <a:pt x="453" y="4025"/>
                  </a:cubicBezTo>
                  <a:cubicBezTo>
                    <a:pt x="775" y="6073"/>
                    <a:pt x="1346" y="6704"/>
                    <a:pt x="1346" y="6704"/>
                  </a:cubicBezTo>
                  <a:cubicBezTo>
                    <a:pt x="1346" y="6704"/>
                    <a:pt x="7335" y="6525"/>
                    <a:pt x="7442" y="4478"/>
                  </a:cubicBezTo>
                  <a:cubicBezTo>
                    <a:pt x="7526" y="2823"/>
                    <a:pt x="5906" y="120"/>
                    <a:pt x="5906" y="120"/>
                  </a:cubicBezTo>
                  <a:lnTo>
                    <a:pt x="1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3938875" y="1558350"/>
              <a:ext cx="260775" cy="194475"/>
            </a:xfrm>
            <a:custGeom>
              <a:avLst/>
              <a:gdLst/>
              <a:ahLst/>
              <a:cxnLst/>
              <a:rect l="l" t="t" r="r" b="b"/>
              <a:pathLst>
                <a:path w="10431" h="7779" extrusionOk="0">
                  <a:moveTo>
                    <a:pt x="8311" y="1"/>
                  </a:moveTo>
                  <a:lnTo>
                    <a:pt x="3799" y="2156"/>
                  </a:lnTo>
                  <a:lnTo>
                    <a:pt x="143" y="2823"/>
                  </a:lnTo>
                  <a:cubicBezTo>
                    <a:pt x="143" y="2823"/>
                    <a:pt x="143" y="2906"/>
                    <a:pt x="143" y="3025"/>
                  </a:cubicBezTo>
                  <a:cubicBezTo>
                    <a:pt x="143" y="3215"/>
                    <a:pt x="155" y="3525"/>
                    <a:pt x="191" y="3882"/>
                  </a:cubicBezTo>
                  <a:cubicBezTo>
                    <a:pt x="191" y="3882"/>
                    <a:pt x="0" y="6180"/>
                    <a:pt x="572" y="6418"/>
                  </a:cubicBezTo>
                  <a:cubicBezTo>
                    <a:pt x="613" y="6438"/>
                    <a:pt x="653" y="6447"/>
                    <a:pt x="690" y="6447"/>
                  </a:cubicBezTo>
                  <a:cubicBezTo>
                    <a:pt x="836" y="6447"/>
                    <a:pt x="953" y="6310"/>
                    <a:pt x="1048" y="6121"/>
                  </a:cubicBezTo>
                  <a:cubicBezTo>
                    <a:pt x="1370" y="6823"/>
                    <a:pt x="1405" y="7430"/>
                    <a:pt x="1810" y="7430"/>
                  </a:cubicBezTo>
                  <a:cubicBezTo>
                    <a:pt x="2310" y="7406"/>
                    <a:pt x="2667" y="7216"/>
                    <a:pt x="2667" y="7216"/>
                  </a:cubicBezTo>
                  <a:cubicBezTo>
                    <a:pt x="2667" y="7216"/>
                    <a:pt x="3020" y="7778"/>
                    <a:pt x="3259" y="7778"/>
                  </a:cubicBezTo>
                  <a:cubicBezTo>
                    <a:pt x="3268" y="7778"/>
                    <a:pt x="3278" y="7777"/>
                    <a:pt x="3287" y="7776"/>
                  </a:cubicBezTo>
                  <a:cubicBezTo>
                    <a:pt x="3525" y="7716"/>
                    <a:pt x="3929" y="7037"/>
                    <a:pt x="3894" y="6728"/>
                  </a:cubicBezTo>
                  <a:cubicBezTo>
                    <a:pt x="3891" y="6697"/>
                    <a:pt x="3892" y="6683"/>
                    <a:pt x="3895" y="6683"/>
                  </a:cubicBezTo>
                  <a:cubicBezTo>
                    <a:pt x="3923" y="6683"/>
                    <a:pt x="4139" y="7586"/>
                    <a:pt x="4608" y="7586"/>
                  </a:cubicBezTo>
                  <a:cubicBezTo>
                    <a:pt x="4681" y="7586"/>
                    <a:pt x="4761" y="7564"/>
                    <a:pt x="4846" y="7514"/>
                  </a:cubicBezTo>
                  <a:cubicBezTo>
                    <a:pt x="5549" y="7085"/>
                    <a:pt x="7323" y="7073"/>
                    <a:pt x="7859" y="6335"/>
                  </a:cubicBezTo>
                  <a:cubicBezTo>
                    <a:pt x="8406" y="5597"/>
                    <a:pt x="7990" y="5240"/>
                    <a:pt x="7990" y="5240"/>
                  </a:cubicBezTo>
                  <a:lnTo>
                    <a:pt x="7990" y="5240"/>
                  </a:lnTo>
                  <a:cubicBezTo>
                    <a:pt x="7990" y="5240"/>
                    <a:pt x="8420" y="5558"/>
                    <a:pt x="8794" y="5558"/>
                  </a:cubicBezTo>
                  <a:cubicBezTo>
                    <a:pt x="8894" y="5558"/>
                    <a:pt x="8990" y="5535"/>
                    <a:pt x="9073" y="5478"/>
                  </a:cubicBezTo>
                  <a:cubicBezTo>
                    <a:pt x="9454" y="5204"/>
                    <a:pt x="8585" y="4239"/>
                    <a:pt x="8585" y="4239"/>
                  </a:cubicBezTo>
                  <a:lnTo>
                    <a:pt x="8585" y="4239"/>
                  </a:lnTo>
                  <a:cubicBezTo>
                    <a:pt x="8585" y="4239"/>
                    <a:pt x="8617" y="4241"/>
                    <a:pt x="8672" y="4241"/>
                  </a:cubicBezTo>
                  <a:cubicBezTo>
                    <a:pt x="8942" y="4241"/>
                    <a:pt x="9765" y="4208"/>
                    <a:pt x="10121" y="3823"/>
                  </a:cubicBezTo>
                  <a:cubicBezTo>
                    <a:pt x="10430" y="3489"/>
                    <a:pt x="9930" y="2596"/>
                    <a:pt x="9478" y="1906"/>
                  </a:cubicBezTo>
                  <a:cubicBezTo>
                    <a:pt x="9644" y="1834"/>
                    <a:pt x="9823" y="1739"/>
                    <a:pt x="9990" y="1632"/>
                  </a:cubicBezTo>
                  <a:cubicBezTo>
                    <a:pt x="10371" y="1394"/>
                    <a:pt x="8775" y="429"/>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079375" y="1727125"/>
              <a:ext cx="54775" cy="31300"/>
            </a:xfrm>
            <a:custGeom>
              <a:avLst/>
              <a:gdLst/>
              <a:ahLst/>
              <a:cxnLst/>
              <a:rect l="l" t="t" r="r" b="b"/>
              <a:pathLst>
                <a:path w="2191" h="1252" extrusionOk="0">
                  <a:moveTo>
                    <a:pt x="2155" y="1"/>
                  </a:moveTo>
                  <a:cubicBezTo>
                    <a:pt x="1560" y="477"/>
                    <a:pt x="738" y="703"/>
                    <a:pt x="0" y="786"/>
                  </a:cubicBezTo>
                  <a:lnTo>
                    <a:pt x="143" y="1144"/>
                  </a:lnTo>
                  <a:cubicBezTo>
                    <a:pt x="423" y="1216"/>
                    <a:pt x="675" y="1251"/>
                    <a:pt x="900" y="1251"/>
                  </a:cubicBezTo>
                  <a:cubicBezTo>
                    <a:pt x="1668" y="1251"/>
                    <a:pt x="2108" y="841"/>
                    <a:pt x="2191" y="132"/>
                  </a:cubicBezTo>
                  <a:lnTo>
                    <a:pt x="215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069250" y="1700350"/>
              <a:ext cx="64025" cy="46450"/>
            </a:xfrm>
            <a:custGeom>
              <a:avLst/>
              <a:gdLst/>
              <a:ahLst/>
              <a:cxnLst/>
              <a:rect l="l" t="t" r="r" b="b"/>
              <a:pathLst>
                <a:path w="2561" h="1858" extrusionOk="0">
                  <a:moveTo>
                    <a:pt x="2239" y="0"/>
                  </a:moveTo>
                  <a:lnTo>
                    <a:pt x="0" y="845"/>
                  </a:lnTo>
                  <a:lnTo>
                    <a:pt x="405" y="1857"/>
                  </a:lnTo>
                  <a:cubicBezTo>
                    <a:pt x="1143" y="1774"/>
                    <a:pt x="1965" y="1548"/>
                    <a:pt x="2560" y="1072"/>
                  </a:cubicBezTo>
                  <a:lnTo>
                    <a:pt x="2239" y="0"/>
                  </a:ln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3960900" y="1546250"/>
              <a:ext cx="203925" cy="196100"/>
            </a:xfrm>
            <a:custGeom>
              <a:avLst/>
              <a:gdLst/>
              <a:ahLst/>
              <a:cxnLst/>
              <a:rect l="l" t="t" r="r" b="b"/>
              <a:pathLst>
                <a:path w="8157" h="7844" extrusionOk="0">
                  <a:moveTo>
                    <a:pt x="4814" y="0"/>
                  </a:moveTo>
                  <a:cubicBezTo>
                    <a:pt x="3861" y="0"/>
                    <a:pt x="2769" y="492"/>
                    <a:pt x="1751" y="1175"/>
                  </a:cubicBezTo>
                  <a:cubicBezTo>
                    <a:pt x="0" y="2330"/>
                    <a:pt x="286" y="4188"/>
                    <a:pt x="1524" y="6128"/>
                  </a:cubicBezTo>
                  <a:cubicBezTo>
                    <a:pt x="2315" y="7379"/>
                    <a:pt x="3338" y="7844"/>
                    <a:pt x="4360" y="7844"/>
                  </a:cubicBezTo>
                  <a:cubicBezTo>
                    <a:pt x="4924" y="7844"/>
                    <a:pt x="5488" y="7702"/>
                    <a:pt x="6013" y="7474"/>
                  </a:cubicBezTo>
                  <a:cubicBezTo>
                    <a:pt x="7573" y="6795"/>
                    <a:pt x="8156" y="5128"/>
                    <a:pt x="7692" y="3819"/>
                  </a:cubicBezTo>
                  <a:cubicBezTo>
                    <a:pt x="7097" y="2187"/>
                    <a:pt x="6549" y="842"/>
                    <a:pt x="6549" y="842"/>
                  </a:cubicBezTo>
                  <a:cubicBezTo>
                    <a:pt x="6090" y="245"/>
                    <a:pt x="5487" y="0"/>
                    <a:pt x="481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064175" y="1575925"/>
              <a:ext cx="625" cy="325"/>
            </a:xfrm>
            <a:custGeom>
              <a:avLst/>
              <a:gdLst/>
              <a:ahLst/>
              <a:cxnLst/>
              <a:rect l="l" t="t" r="r" b="b"/>
              <a:pathLst>
                <a:path w="25" h="13" extrusionOk="0">
                  <a:moveTo>
                    <a:pt x="25" y="12"/>
                  </a:moveTo>
                  <a:cubicBezTo>
                    <a:pt x="13" y="0"/>
                    <a:pt x="1" y="0"/>
                    <a:pt x="1" y="0"/>
                  </a:cubicBezTo>
                  <a:cubicBezTo>
                    <a:pt x="1" y="0"/>
                    <a:pt x="13" y="0"/>
                    <a:pt x="25" y="12"/>
                  </a:cubicBezTo>
                  <a:close/>
                </a:path>
              </a:pathLst>
            </a:custGeom>
            <a:solidFill>
              <a:srgbClr val="F6A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3971925" y="1687250"/>
              <a:ext cx="52100" cy="48025"/>
            </a:xfrm>
            <a:custGeom>
              <a:avLst/>
              <a:gdLst/>
              <a:ahLst/>
              <a:cxnLst/>
              <a:rect l="l" t="t" r="r" b="b"/>
              <a:pathLst>
                <a:path w="2084" h="1921" extrusionOk="0">
                  <a:moveTo>
                    <a:pt x="1286" y="0"/>
                  </a:moveTo>
                  <a:cubicBezTo>
                    <a:pt x="1286" y="0"/>
                    <a:pt x="0" y="0"/>
                    <a:pt x="357" y="1179"/>
                  </a:cubicBezTo>
                  <a:cubicBezTo>
                    <a:pt x="522" y="1705"/>
                    <a:pt x="860" y="1920"/>
                    <a:pt x="1194" y="1920"/>
                  </a:cubicBezTo>
                  <a:cubicBezTo>
                    <a:pt x="1609" y="1920"/>
                    <a:pt x="2018" y="1589"/>
                    <a:pt x="2084" y="1107"/>
                  </a:cubicBezTo>
                  <a:lnTo>
                    <a:pt x="1286"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016850" y="1625425"/>
              <a:ext cx="33375" cy="32425"/>
            </a:xfrm>
            <a:custGeom>
              <a:avLst/>
              <a:gdLst/>
              <a:ahLst/>
              <a:cxnLst/>
              <a:rect l="l" t="t" r="r" b="b"/>
              <a:pathLst>
                <a:path w="1335" h="1297" extrusionOk="0">
                  <a:moveTo>
                    <a:pt x="1007" y="0"/>
                  </a:moveTo>
                  <a:cubicBezTo>
                    <a:pt x="866" y="0"/>
                    <a:pt x="679" y="123"/>
                    <a:pt x="418" y="485"/>
                  </a:cubicBezTo>
                  <a:cubicBezTo>
                    <a:pt x="1" y="1056"/>
                    <a:pt x="370" y="1259"/>
                    <a:pt x="370" y="1259"/>
                  </a:cubicBezTo>
                  <a:cubicBezTo>
                    <a:pt x="413" y="1284"/>
                    <a:pt x="457" y="1297"/>
                    <a:pt x="502" y="1297"/>
                  </a:cubicBezTo>
                  <a:cubicBezTo>
                    <a:pt x="667" y="1297"/>
                    <a:pt x="848" y="1130"/>
                    <a:pt x="1072" y="830"/>
                  </a:cubicBezTo>
                  <a:cubicBezTo>
                    <a:pt x="1311" y="521"/>
                    <a:pt x="1334" y="235"/>
                    <a:pt x="1203" y="92"/>
                  </a:cubicBezTo>
                  <a:cubicBezTo>
                    <a:pt x="1149" y="37"/>
                    <a:pt x="1085" y="0"/>
                    <a:pt x="10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096075" y="1600200"/>
              <a:ext cx="38075" cy="18350"/>
            </a:xfrm>
            <a:custGeom>
              <a:avLst/>
              <a:gdLst/>
              <a:ahLst/>
              <a:cxnLst/>
              <a:rect l="l" t="t" r="r" b="b"/>
              <a:pathLst>
                <a:path w="1523" h="734" extrusionOk="0">
                  <a:moveTo>
                    <a:pt x="663" y="1"/>
                  </a:moveTo>
                  <a:cubicBezTo>
                    <a:pt x="108" y="1"/>
                    <a:pt x="1" y="167"/>
                    <a:pt x="23" y="363"/>
                  </a:cubicBezTo>
                  <a:cubicBezTo>
                    <a:pt x="47" y="565"/>
                    <a:pt x="297" y="720"/>
                    <a:pt x="689" y="732"/>
                  </a:cubicBezTo>
                  <a:cubicBezTo>
                    <a:pt x="726" y="733"/>
                    <a:pt x="762" y="733"/>
                    <a:pt x="796" y="733"/>
                  </a:cubicBezTo>
                  <a:cubicBezTo>
                    <a:pt x="1194" y="733"/>
                    <a:pt x="1419" y="666"/>
                    <a:pt x="1451" y="458"/>
                  </a:cubicBezTo>
                  <a:cubicBezTo>
                    <a:pt x="1451" y="458"/>
                    <a:pt x="1523" y="41"/>
                    <a:pt x="832" y="6"/>
                  </a:cubicBezTo>
                  <a:cubicBezTo>
                    <a:pt x="772" y="2"/>
                    <a:pt x="715" y="1"/>
                    <a:pt x="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984125" y="1698375"/>
              <a:ext cx="32175" cy="21925"/>
            </a:xfrm>
            <a:custGeom>
              <a:avLst/>
              <a:gdLst/>
              <a:ahLst/>
              <a:cxnLst/>
              <a:rect l="l" t="t" r="r" b="b"/>
              <a:pathLst>
                <a:path w="1287" h="877" extrusionOk="0">
                  <a:moveTo>
                    <a:pt x="582" y="1"/>
                  </a:moveTo>
                  <a:cubicBezTo>
                    <a:pt x="473" y="1"/>
                    <a:pt x="372" y="24"/>
                    <a:pt x="286" y="79"/>
                  </a:cubicBezTo>
                  <a:cubicBezTo>
                    <a:pt x="72" y="222"/>
                    <a:pt x="12" y="496"/>
                    <a:pt x="0" y="508"/>
                  </a:cubicBezTo>
                  <a:cubicBezTo>
                    <a:pt x="0" y="520"/>
                    <a:pt x="12" y="531"/>
                    <a:pt x="24" y="531"/>
                  </a:cubicBezTo>
                  <a:cubicBezTo>
                    <a:pt x="27" y="535"/>
                    <a:pt x="31" y="536"/>
                    <a:pt x="34" y="536"/>
                  </a:cubicBezTo>
                  <a:cubicBezTo>
                    <a:pt x="42" y="536"/>
                    <a:pt x="48" y="528"/>
                    <a:pt x="48" y="520"/>
                  </a:cubicBezTo>
                  <a:cubicBezTo>
                    <a:pt x="48" y="520"/>
                    <a:pt x="107" y="258"/>
                    <a:pt x="322" y="127"/>
                  </a:cubicBezTo>
                  <a:cubicBezTo>
                    <a:pt x="399" y="81"/>
                    <a:pt x="485" y="54"/>
                    <a:pt x="582" y="54"/>
                  </a:cubicBezTo>
                  <a:cubicBezTo>
                    <a:pt x="635" y="54"/>
                    <a:pt x="691" y="62"/>
                    <a:pt x="750" y="79"/>
                  </a:cubicBezTo>
                  <a:cubicBezTo>
                    <a:pt x="1238" y="198"/>
                    <a:pt x="1191" y="841"/>
                    <a:pt x="1191" y="853"/>
                  </a:cubicBezTo>
                  <a:cubicBezTo>
                    <a:pt x="1179" y="865"/>
                    <a:pt x="1191" y="877"/>
                    <a:pt x="1203" y="877"/>
                  </a:cubicBezTo>
                  <a:lnTo>
                    <a:pt x="1215" y="877"/>
                  </a:lnTo>
                  <a:cubicBezTo>
                    <a:pt x="1227" y="865"/>
                    <a:pt x="1238" y="865"/>
                    <a:pt x="1238" y="853"/>
                  </a:cubicBezTo>
                  <a:cubicBezTo>
                    <a:pt x="1238" y="841"/>
                    <a:pt x="1286" y="150"/>
                    <a:pt x="762" y="20"/>
                  </a:cubicBezTo>
                  <a:cubicBezTo>
                    <a:pt x="701" y="7"/>
                    <a:pt x="640" y="1"/>
                    <a:pt x="582"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995125" y="1705775"/>
              <a:ext cx="17900" cy="8275"/>
            </a:xfrm>
            <a:custGeom>
              <a:avLst/>
              <a:gdLst/>
              <a:ahLst/>
              <a:cxnLst/>
              <a:rect l="l" t="t" r="r" b="b"/>
              <a:pathLst>
                <a:path w="716" h="331" extrusionOk="0">
                  <a:moveTo>
                    <a:pt x="495" y="1"/>
                  </a:moveTo>
                  <a:cubicBezTo>
                    <a:pt x="207" y="1"/>
                    <a:pt x="13" y="285"/>
                    <a:pt x="13" y="295"/>
                  </a:cubicBezTo>
                  <a:cubicBezTo>
                    <a:pt x="1" y="307"/>
                    <a:pt x="13" y="319"/>
                    <a:pt x="25" y="331"/>
                  </a:cubicBezTo>
                  <a:lnTo>
                    <a:pt x="36" y="331"/>
                  </a:lnTo>
                  <a:cubicBezTo>
                    <a:pt x="48" y="331"/>
                    <a:pt x="48" y="319"/>
                    <a:pt x="48" y="319"/>
                  </a:cubicBezTo>
                  <a:cubicBezTo>
                    <a:pt x="58" y="319"/>
                    <a:pt x="238" y="51"/>
                    <a:pt x="501" y="51"/>
                  </a:cubicBezTo>
                  <a:cubicBezTo>
                    <a:pt x="557" y="51"/>
                    <a:pt x="617" y="63"/>
                    <a:pt x="679" y="93"/>
                  </a:cubicBezTo>
                  <a:cubicBezTo>
                    <a:pt x="691" y="93"/>
                    <a:pt x="703" y="93"/>
                    <a:pt x="703" y="81"/>
                  </a:cubicBezTo>
                  <a:cubicBezTo>
                    <a:pt x="715" y="69"/>
                    <a:pt x="703" y="57"/>
                    <a:pt x="691" y="45"/>
                  </a:cubicBezTo>
                  <a:cubicBezTo>
                    <a:pt x="622" y="14"/>
                    <a:pt x="556" y="1"/>
                    <a:pt x="495"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135925" y="1618475"/>
              <a:ext cx="53225" cy="47100"/>
            </a:xfrm>
            <a:custGeom>
              <a:avLst/>
              <a:gdLst/>
              <a:ahLst/>
              <a:cxnLst/>
              <a:rect l="l" t="t" r="r" b="b"/>
              <a:pathLst>
                <a:path w="2129" h="1884" extrusionOk="0">
                  <a:moveTo>
                    <a:pt x="800" y="0"/>
                  </a:moveTo>
                  <a:cubicBezTo>
                    <a:pt x="338" y="0"/>
                    <a:pt x="0" y="501"/>
                    <a:pt x="0" y="501"/>
                  </a:cubicBezTo>
                  <a:lnTo>
                    <a:pt x="477" y="1787"/>
                  </a:lnTo>
                  <a:cubicBezTo>
                    <a:pt x="613" y="1853"/>
                    <a:pt x="755" y="1883"/>
                    <a:pt x="894" y="1883"/>
                  </a:cubicBezTo>
                  <a:cubicBezTo>
                    <a:pt x="1556" y="1883"/>
                    <a:pt x="2128" y="1193"/>
                    <a:pt x="1489" y="406"/>
                  </a:cubicBezTo>
                  <a:cubicBezTo>
                    <a:pt x="1247" y="104"/>
                    <a:pt x="1010" y="0"/>
                    <a:pt x="80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141575" y="1626675"/>
              <a:ext cx="25625" cy="31725"/>
            </a:xfrm>
            <a:custGeom>
              <a:avLst/>
              <a:gdLst/>
              <a:ahLst/>
              <a:cxnLst/>
              <a:rect l="l" t="t" r="r" b="b"/>
              <a:pathLst>
                <a:path w="1025" h="1269" extrusionOk="0">
                  <a:moveTo>
                    <a:pt x="732" y="0"/>
                  </a:moveTo>
                  <a:cubicBezTo>
                    <a:pt x="659" y="0"/>
                    <a:pt x="578" y="11"/>
                    <a:pt x="501" y="42"/>
                  </a:cubicBezTo>
                  <a:cubicBezTo>
                    <a:pt x="358" y="113"/>
                    <a:pt x="251" y="232"/>
                    <a:pt x="179" y="411"/>
                  </a:cubicBezTo>
                  <a:cubicBezTo>
                    <a:pt x="1" y="911"/>
                    <a:pt x="596" y="1256"/>
                    <a:pt x="608" y="1256"/>
                  </a:cubicBezTo>
                  <a:cubicBezTo>
                    <a:pt x="608" y="1268"/>
                    <a:pt x="620" y="1268"/>
                    <a:pt x="632" y="1268"/>
                  </a:cubicBezTo>
                  <a:cubicBezTo>
                    <a:pt x="632" y="1256"/>
                    <a:pt x="632" y="1256"/>
                    <a:pt x="632" y="1256"/>
                  </a:cubicBezTo>
                  <a:cubicBezTo>
                    <a:pt x="644" y="1244"/>
                    <a:pt x="644" y="1233"/>
                    <a:pt x="632" y="1221"/>
                  </a:cubicBezTo>
                  <a:cubicBezTo>
                    <a:pt x="620" y="1221"/>
                    <a:pt x="60" y="899"/>
                    <a:pt x="227" y="423"/>
                  </a:cubicBezTo>
                  <a:cubicBezTo>
                    <a:pt x="286" y="268"/>
                    <a:pt x="382" y="149"/>
                    <a:pt x="513" y="90"/>
                  </a:cubicBezTo>
                  <a:cubicBezTo>
                    <a:pt x="588" y="58"/>
                    <a:pt x="666" y="47"/>
                    <a:pt x="737" y="47"/>
                  </a:cubicBezTo>
                  <a:cubicBezTo>
                    <a:pt x="878" y="47"/>
                    <a:pt x="989" y="90"/>
                    <a:pt x="989" y="90"/>
                  </a:cubicBezTo>
                  <a:cubicBezTo>
                    <a:pt x="992" y="93"/>
                    <a:pt x="996" y="94"/>
                    <a:pt x="999" y="94"/>
                  </a:cubicBezTo>
                  <a:cubicBezTo>
                    <a:pt x="1008" y="94"/>
                    <a:pt x="1016" y="86"/>
                    <a:pt x="1025" y="78"/>
                  </a:cubicBezTo>
                  <a:cubicBezTo>
                    <a:pt x="1025" y="66"/>
                    <a:pt x="1025" y="54"/>
                    <a:pt x="1013" y="54"/>
                  </a:cubicBezTo>
                  <a:cubicBezTo>
                    <a:pt x="1005" y="46"/>
                    <a:pt x="883" y="0"/>
                    <a:pt x="732"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147525" y="1638425"/>
              <a:ext cx="15200" cy="11450"/>
            </a:xfrm>
            <a:custGeom>
              <a:avLst/>
              <a:gdLst/>
              <a:ahLst/>
              <a:cxnLst/>
              <a:rect l="l" t="t" r="r" b="b"/>
              <a:pathLst>
                <a:path w="608" h="458" extrusionOk="0">
                  <a:moveTo>
                    <a:pt x="584" y="1"/>
                  </a:moveTo>
                  <a:cubicBezTo>
                    <a:pt x="572" y="1"/>
                    <a:pt x="60" y="1"/>
                    <a:pt x="1" y="429"/>
                  </a:cubicBezTo>
                  <a:cubicBezTo>
                    <a:pt x="1" y="441"/>
                    <a:pt x="1" y="453"/>
                    <a:pt x="13" y="453"/>
                  </a:cubicBezTo>
                  <a:cubicBezTo>
                    <a:pt x="20" y="456"/>
                    <a:pt x="26" y="458"/>
                    <a:pt x="30" y="458"/>
                  </a:cubicBezTo>
                  <a:cubicBezTo>
                    <a:pt x="42" y="458"/>
                    <a:pt x="48" y="450"/>
                    <a:pt x="48" y="441"/>
                  </a:cubicBezTo>
                  <a:cubicBezTo>
                    <a:pt x="108" y="48"/>
                    <a:pt x="572" y="48"/>
                    <a:pt x="584" y="48"/>
                  </a:cubicBezTo>
                  <a:lnTo>
                    <a:pt x="596" y="48"/>
                  </a:lnTo>
                  <a:cubicBezTo>
                    <a:pt x="608" y="36"/>
                    <a:pt x="608" y="36"/>
                    <a:pt x="608" y="24"/>
                  </a:cubicBezTo>
                  <a:cubicBezTo>
                    <a:pt x="608" y="12"/>
                    <a:pt x="596" y="1"/>
                    <a:pt x="584"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033225" y="1685275"/>
              <a:ext cx="42000" cy="22125"/>
            </a:xfrm>
            <a:custGeom>
              <a:avLst/>
              <a:gdLst/>
              <a:ahLst/>
              <a:cxnLst/>
              <a:rect l="l" t="t" r="r" b="b"/>
              <a:pathLst>
                <a:path w="1680" h="885" extrusionOk="0">
                  <a:moveTo>
                    <a:pt x="1012" y="0"/>
                  </a:moveTo>
                  <a:cubicBezTo>
                    <a:pt x="936" y="0"/>
                    <a:pt x="856" y="6"/>
                    <a:pt x="775" y="20"/>
                  </a:cubicBezTo>
                  <a:cubicBezTo>
                    <a:pt x="334" y="79"/>
                    <a:pt x="1" y="329"/>
                    <a:pt x="36" y="567"/>
                  </a:cubicBezTo>
                  <a:cubicBezTo>
                    <a:pt x="66" y="762"/>
                    <a:pt x="324" y="884"/>
                    <a:pt x="664" y="884"/>
                  </a:cubicBezTo>
                  <a:cubicBezTo>
                    <a:pt x="741" y="884"/>
                    <a:pt x="822" y="878"/>
                    <a:pt x="906" y="865"/>
                  </a:cubicBezTo>
                  <a:cubicBezTo>
                    <a:pt x="1346" y="805"/>
                    <a:pt x="1679" y="555"/>
                    <a:pt x="1644" y="317"/>
                  </a:cubicBezTo>
                  <a:cubicBezTo>
                    <a:pt x="1615" y="123"/>
                    <a:pt x="1348" y="0"/>
                    <a:pt x="1012" y="0"/>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109425" y="1654500"/>
              <a:ext cx="40500" cy="28900"/>
            </a:xfrm>
            <a:custGeom>
              <a:avLst/>
              <a:gdLst/>
              <a:ahLst/>
              <a:cxnLst/>
              <a:rect l="l" t="t" r="r" b="b"/>
              <a:pathLst>
                <a:path w="1620" h="1156" extrusionOk="0">
                  <a:moveTo>
                    <a:pt x="1179" y="1"/>
                  </a:moveTo>
                  <a:cubicBezTo>
                    <a:pt x="1001" y="1"/>
                    <a:pt x="781" y="73"/>
                    <a:pt x="572" y="215"/>
                  </a:cubicBezTo>
                  <a:cubicBezTo>
                    <a:pt x="191" y="465"/>
                    <a:pt x="1" y="822"/>
                    <a:pt x="132" y="1024"/>
                  </a:cubicBezTo>
                  <a:cubicBezTo>
                    <a:pt x="189" y="1112"/>
                    <a:pt x="299" y="1155"/>
                    <a:pt x="437" y="1155"/>
                  </a:cubicBezTo>
                  <a:cubicBezTo>
                    <a:pt x="616" y="1155"/>
                    <a:pt x="840" y="1082"/>
                    <a:pt x="1048" y="941"/>
                  </a:cubicBezTo>
                  <a:cubicBezTo>
                    <a:pt x="1418" y="691"/>
                    <a:pt x="1620" y="334"/>
                    <a:pt x="1489" y="131"/>
                  </a:cubicBezTo>
                  <a:cubicBezTo>
                    <a:pt x="1427" y="44"/>
                    <a:pt x="1315" y="1"/>
                    <a:pt x="1179" y="1"/>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074900" y="1661350"/>
              <a:ext cx="19375" cy="10450"/>
            </a:xfrm>
            <a:custGeom>
              <a:avLst/>
              <a:gdLst/>
              <a:ahLst/>
              <a:cxnLst/>
              <a:rect l="l" t="t" r="r" b="b"/>
              <a:pathLst>
                <a:path w="775" h="418" extrusionOk="0">
                  <a:moveTo>
                    <a:pt x="477" y="0"/>
                  </a:moveTo>
                  <a:cubicBezTo>
                    <a:pt x="72" y="0"/>
                    <a:pt x="1" y="334"/>
                    <a:pt x="1" y="334"/>
                  </a:cubicBezTo>
                  <a:cubicBezTo>
                    <a:pt x="1" y="358"/>
                    <a:pt x="12" y="369"/>
                    <a:pt x="24" y="369"/>
                  </a:cubicBezTo>
                  <a:cubicBezTo>
                    <a:pt x="36" y="369"/>
                    <a:pt x="60" y="369"/>
                    <a:pt x="60" y="346"/>
                  </a:cubicBezTo>
                  <a:cubicBezTo>
                    <a:pt x="60" y="334"/>
                    <a:pt x="120" y="60"/>
                    <a:pt x="477" y="60"/>
                  </a:cubicBezTo>
                  <a:cubicBezTo>
                    <a:pt x="560" y="60"/>
                    <a:pt x="620" y="84"/>
                    <a:pt x="644" y="131"/>
                  </a:cubicBezTo>
                  <a:cubicBezTo>
                    <a:pt x="715" y="215"/>
                    <a:pt x="655" y="381"/>
                    <a:pt x="655" y="381"/>
                  </a:cubicBezTo>
                  <a:cubicBezTo>
                    <a:pt x="655" y="393"/>
                    <a:pt x="655" y="405"/>
                    <a:pt x="667" y="417"/>
                  </a:cubicBezTo>
                  <a:lnTo>
                    <a:pt x="679" y="417"/>
                  </a:lnTo>
                  <a:cubicBezTo>
                    <a:pt x="691" y="417"/>
                    <a:pt x="703" y="405"/>
                    <a:pt x="703" y="393"/>
                  </a:cubicBezTo>
                  <a:cubicBezTo>
                    <a:pt x="715" y="393"/>
                    <a:pt x="774" y="215"/>
                    <a:pt x="691" y="96"/>
                  </a:cubicBezTo>
                  <a:cubicBezTo>
                    <a:pt x="655" y="36"/>
                    <a:pt x="584" y="0"/>
                    <a:pt x="477"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937675" y="1524425"/>
              <a:ext cx="235775" cy="166225"/>
            </a:xfrm>
            <a:custGeom>
              <a:avLst/>
              <a:gdLst/>
              <a:ahLst/>
              <a:cxnLst/>
              <a:rect l="l" t="t" r="r" b="b"/>
              <a:pathLst>
                <a:path w="9431" h="6649" extrusionOk="0">
                  <a:moveTo>
                    <a:pt x="5549" y="0"/>
                  </a:moveTo>
                  <a:cubicBezTo>
                    <a:pt x="4462" y="0"/>
                    <a:pt x="3092" y="424"/>
                    <a:pt x="1906" y="1513"/>
                  </a:cubicBezTo>
                  <a:cubicBezTo>
                    <a:pt x="1906" y="1513"/>
                    <a:pt x="1" y="2953"/>
                    <a:pt x="203" y="4382"/>
                  </a:cubicBezTo>
                  <a:cubicBezTo>
                    <a:pt x="398" y="5683"/>
                    <a:pt x="1176" y="6649"/>
                    <a:pt x="1925" y="6649"/>
                  </a:cubicBezTo>
                  <a:cubicBezTo>
                    <a:pt x="1999" y="6649"/>
                    <a:pt x="2072" y="6639"/>
                    <a:pt x="2144" y="6620"/>
                  </a:cubicBezTo>
                  <a:cubicBezTo>
                    <a:pt x="2287" y="6585"/>
                    <a:pt x="2323" y="5930"/>
                    <a:pt x="2561" y="5680"/>
                  </a:cubicBezTo>
                  <a:cubicBezTo>
                    <a:pt x="2577" y="5663"/>
                    <a:pt x="2595" y="5656"/>
                    <a:pt x="2614" y="5656"/>
                  </a:cubicBezTo>
                  <a:cubicBezTo>
                    <a:pt x="2775" y="5656"/>
                    <a:pt x="2997" y="6207"/>
                    <a:pt x="3044" y="6207"/>
                  </a:cubicBezTo>
                  <a:cubicBezTo>
                    <a:pt x="3046" y="6207"/>
                    <a:pt x="3047" y="6206"/>
                    <a:pt x="3049" y="6204"/>
                  </a:cubicBezTo>
                  <a:cubicBezTo>
                    <a:pt x="3168" y="6025"/>
                    <a:pt x="3477" y="4692"/>
                    <a:pt x="3596" y="4489"/>
                  </a:cubicBezTo>
                  <a:cubicBezTo>
                    <a:pt x="4382" y="3108"/>
                    <a:pt x="4906" y="1917"/>
                    <a:pt x="4906" y="1917"/>
                  </a:cubicBezTo>
                  <a:cubicBezTo>
                    <a:pt x="6133" y="2874"/>
                    <a:pt x="8205" y="3813"/>
                    <a:pt x="8916" y="3813"/>
                  </a:cubicBezTo>
                  <a:cubicBezTo>
                    <a:pt x="9019" y="3813"/>
                    <a:pt x="9094" y="3793"/>
                    <a:pt x="9133" y="3751"/>
                  </a:cubicBezTo>
                  <a:cubicBezTo>
                    <a:pt x="9431" y="3418"/>
                    <a:pt x="9300" y="1441"/>
                    <a:pt x="6835" y="251"/>
                  </a:cubicBezTo>
                  <a:cubicBezTo>
                    <a:pt x="6499" y="92"/>
                    <a:pt x="6054" y="0"/>
                    <a:pt x="55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948100" y="1539825"/>
              <a:ext cx="38425" cy="36125"/>
            </a:xfrm>
            <a:custGeom>
              <a:avLst/>
              <a:gdLst/>
              <a:ahLst/>
              <a:cxnLst/>
              <a:rect l="l" t="t" r="r" b="b"/>
              <a:pathLst>
                <a:path w="1537" h="1445" extrusionOk="0">
                  <a:moveTo>
                    <a:pt x="892" y="1"/>
                  </a:moveTo>
                  <a:cubicBezTo>
                    <a:pt x="494" y="1"/>
                    <a:pt x="989" y="1159"/>
                    <a:pt x="989" y="1159"/>
                  </a:cubicBezTo>
                  <a:cubicBezTo>
                    <a:pt x="989" y="1159"/>
                    <a:pt x="655" y="671"/>
                    <a:pt x="387" y="671"/>
                  </a:cubicBezTo>
                  <a:cubicBezTo>
                    <a:pt x="348" y="671"/>
                    <a:pt x="310" y="681"/>
                    <a:pt x="274" y="706"/>
                  </a:cubicBezTo>
                  <a:cubicBezTo>
                    <a:pt x="1" y="897"/>
                    <a:pt x="905" y="1444"/>
                    <a:pt x="905" y="1444"/>
                  </a:cubicBezTo>
                  <a:lnTo>
                    <a:pt x="1263" y="1301"/>
                  </a:lnTo>
                  <a:cubicBezTo>
                    <a:pt x="1536" y="1028"/>
                    <a:pt x="1394" y="63"/>
                    <a:pt x="929" y="4"/>
                  </a:cubicBezTo>
                  <a:cubicBezTo>
                    <a:pt x="916" y="2"/>
                    <a:pt x="904" y="1"/>
                    <a:pt x="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3896000" y="1691100"/>
              <a:ext cx="68200" cy="56900"/>
            </a:xfrm>
            <a:custGeom>
              <a:avLst/>
              <a:gdLst/>
              <a:ahLst/>
              <a:cxnLst/>
              <a:rect l="l" t="t" r="r" b="b"/>
              <a:pathLst>
                <a:path w="2728" h="2276" extrusionOk="0">
                  <a:moveTo>
                    <a:pt x="748" y="1"/>
                  </a:moveTo>
                  <a:cubicBezTo>
                    <a:pt x="735" y="1"/>
                    <a:pt x="724" y="5"/>
                    <a:pt x="715" y="13"/>
                  </a:cubicBezTo>
                  <a:cubicBezTo>
                    <a:pt x="596" y="132"/>
                    <a:pt x="1072" y="751"/>
                    <a:pt x="1072" y="751"/>
                  </a:cubicBezTo>
                  <a:cubicBezTo>
                    <a:pt x="1072" y="751"/>
                    <a:pt x="573" y="234"/>
                    <a:pt x="361" y="234"/>
                  </a:cubicBezTo>
                  <a:cubicBezTo>
                    <a:pt x="329" y="234"/>
                    <a:pt x="303" y="246"/>
                    <a:pt x="287" y="275"/>
                  </a:cubicBezTo>
                  <a:cubicBezTo>
                    <a:pt x="227" y="394"/>
                    <a:pt x="858" y="918"/>
                    <a:pt x="858" y="918"/>
                  </a:cubicBezTo>
                  <a:cubicBezTo>
                    <a:pt x="858" y="918"/>
                    <a:pt x="343" y="550"/>
                    <a:pt x="170" y="550"/>
                  </a:cubicBezTo>
                  <a:cubicBezTo>
                    <a:pt x="146" y="550"/>
                    <a:pt x="129" y="557"/>
                    <a:pt x="120" y="572"/>
                  </a:cubicBezTo>
                  <a:cubicBezTo>
                    <a:pt x="37" y="703"/>
                    <a:pt x="703" y="1132"/>
                    <a:pt x="703" y="1132"/>
                  </a:cubicBezTo>
                  <a:cubicBezTo>
                    <a:pt x="703" y="1132"/>
                    <a:pt x="321" y="917"/>
                    <a:pt x="143" y="917"/>
                  </a:cubicBezTo>
                  <a:cubicBezTo>
                    <a:pt x="103" y="917"/>
                    <a:pt x="73" y="927"/>
                    <a:pt x="60" y="953"/>
                  </a:cubicBezTo>
                  <a:cubicBezTo>
                    <a:pt x="1" y="1084"/>
                    <a:pt x="787" y="1620"/>
                    <a:pt x="1168" y="1846"/>
                  </a:cubicBezTo>
                  <a:cubicBezTo>
                    <a:pt x="1168" y="1846"/>
                    <a:pt x="1465" y="2013"/>
                    <a:pt x="1930" y="2275"/>
                  </a:cubicBezTo>
                  <a:cubicBezTo>
                    <a:pt x="2215" y="1989"/>
                    <a:pt x="2489" y="1704"/>
                    <a:pt x="2727" y="1394"/>
                  </a:cubicBezTo>
                  <a:cubicBezTo>
                    <a:pt x="2251" y="1215"/>
                    <a:pt x="1930" y="1120"/>
                    <a:pt x="1930" y="1120"/>
                  </a:cubicBezTo>
                  <a:cubicBezTo>
                    <a:pt x="1930" y="1120"/>
                    <a:pt x="1704" y="358"/>
                    <a:pt x="1501" y="322"/>
                  </a:cubicBezTo>
                  <a:cubicBezTo>
                    <a:pt x="1490" y="320"/>
                    <a:pt x="1481" y="319"/>
                    <a:pt x="1472" y="319"/>
                  </a:cubicBezTo>
                  <a:cubicBezTo>
                    <a:pt x="1313" y="319"/>
                    <a:pt x="1442" y="703"/>
                    <a:pt x="1442" y="703"/>
                  </a:cubicBezTo>
                  <a:cubicBezTo>
                    <a:pt x="1442" y="703"/>
                    <a:pt x="925" y="1"/>
                    <a:pt x="748"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3937375" y="1714025"/>
              <a:ext cx="160175" cy="111775"/>
            </a:xfrm>
            <a:custGeom>
              <a:avLst/>
              <a:gdLst/>
              <a:ahLst/>
              <a:cxnLst/>
              <a:rect l="l" t="t" r="r" b="b"/>
              <a:pathLst>
                <a:path w="6407" h="4471" extrusionOk="0">
                  <a:moveTo>
                    <a:pt x="632" y="1"/>
                  </a:moveTo>
                  <a:cubicBezTo>
                    <a:pt x="346" y="513"/>
                    <a:pt x="191" y="1084"/>
                    <a:pt x="1" y="1656"/>
                  </a:cubicBezTo>
                  <a:cubicBezTo>
                    <a:pt x="334" y="1953"/>
                    <a:pt x="894" y="2382"/>
                    <a:pt x="1823" y="2942"/>
                  </a:cubicBezTo>
                  <a:cubicBezTo>
                    <a:pt x="2799" y="3529"/>
                    <a:pt x="4317" y="4471"/>
                    <a:pt x="5539" y="4471"/>
                  </a:cubicBezTo>
                  <a:cubicBezTo>
                    <a:pt x="5853" y="4471"/>
                    <a:pt x="6146" y="4409"/>
                    <a:pt x="6406" y="4263"/>
                  </a:cubicBezTo>
                  <a:lnTo>
                    <a:pt x="5168" y="1739"/>
                  </a:lnTo>
                  <a:cubicBezTo>
                    <a:pt x="5168" y="1739"/>
                    <a:pt x="1787" y="120"/>
                    <a:pt x="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3926075" y="1713700"/>
              <a:ext cx="27100" cy="41725"/>
            </a:xfrm>
            <a:custGeom>
              <a:avLst/>
              <a:gdLst/>
              <a:ahLst/>
              <a:cxnLst/>
              <a:rect l="l" t="t" r="r" b="b"/>
              <a:pathLst>
                <a:path w="1084" h="1669" extrusionOk="0">
                  <a:moveTo>
                    <a:pt x="949" y="1"/>
                  </a:moveTo>
                  <a:cubicBezTo>
                    <a:pt x="877" y="1"/>
                    <a:pt x="809" y="11"/>
                    <a:pt x="751" y="26"/>
                  </a:cubicBezTo>
                  <a:cubicBezTo>
                    <a:pt x="405" y="97"/>
                    <a:pt x="12" y="895"/>
                    <a:pt x="0" y="1204"/>
                  </a:cubicBezTo>
                  <a:cubicBezTo>
                    <a:pt x="0" y="1204"/>
                    <a:pt x="84" y="1359"/>
                    <a:pt x="453" y="1669"/>
                  </a:cubicBezTo>
                  <a:cubicBezTo>
                    <a:pt x="643" y="1097"/>
                    <a:pt x="810" y="526"/>
                    <a:pt x="1084" y="14"/>
                  </a:cubicBezTo>
                  <a:cubicBezTo>
                    <a:pt x="1038" y="5"/>
                    <a:pt x="993"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174325" y="1806850"/>
              <a:ext cx="18775" cy="22100"/>
            </a:xfrm>
            <a:custGeom>
              <a:avLst/>
              <a:gdLst/>
              <a:ahLst/>
              <a:cxnLst/>
              <a:rect l="l" t="t" r="r" b="b"/>
              <a:pathLst>
                <a:path w="751" h="884" extrusionOk="0">
                  <a:moveTo>
                    <a:pt x="44" y="1"/>
                  </a:moveTo>
                  <a:cubicBezTo>
                    <a:pt x="36" y="1"/>
                    <a:pt x="29" y="4"/>
                    <a:pt x="24" y="14"/>
                  </a:cubicBezTo>
                  <a:cubicBezTo>
                    <a:pt x="0" y="26"/>
                    <a:pt x="0" y="50"/>
                    <a:pt x="12" y="62"/>
                  </a:cubicBezTo>
                  <a:lnTo>
                    <a:pt x="679" y="872"/>
                  </a:lnTo>
                  <a:cubicBezTo>
                    <a:pt x="691" y="884"/>
                    <a:pt x="703" y="884"/>
                    <a:pt x="715" y="884"/>
                  </a:cubicBezTo>
                  <a:cubicBezTo>
                    <a:pt x="715" y="884"/>
                    <a:pt x="727" y="884"/>
                    <a:pt x="727" y="872"/>
                  </a:cubicBezTo>
                  <a:cubicBezTo>
                    <a:pt x="750" y="860"/>
                    <a:pt x="750" y="836"/>
                    <a:pt x="738" y="824"/>
                  </a:cubicBezTo>
                  <a:lnTo>
                    <a:pt x="72" y="14"/>
                  </a:lnTo>
                  <a:cubicBezTo>
                    <a:pt x="65" y="8"/>
                    <a:pt x="54"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063900" y="1729200"/>
              <a:ext cx="84850" cy="39950"/>
            </a:xfrm>
            <a:custGeom>
              <a:avLst/>
              <a:gdLst/>
              <a:ahLst/>
              <a:cxnLst/>
              <a:rect l="l" t="t" r="r" b="b"/>
              <a:pathLst>
                <a:path w="3394" h="1598" extrusionOk="0">
                  <a:moveTo>
                    <a:pt x="2798" y="1"/>
                  </a:moveTo>
                  <a:cubicBezTo>
                    <a:pt x="2798" y="1"/>
                    <a:pt x="2929" y="346"/>
                    <a:pt x="2155" y="822"/>
                  </a:cubicBezTo>
                  <a:cubicBezTo>
                    <a:pt x="1772" y="1060"/>
                    <a:pt x="1478" y="1144"/>
                    <a:pt x="1253" y="1144"/>
                  </a:cubicBezTo>
                  <a:cubicBezTo>
                    <a:pt x="688" y="1144"/>
                    <a:pt x="560" y="608"/>
                    <a:pt x="560" y="608"/>
                  </a:cubicBezTo>
                  <a:cubicBezTo>
                    <a:pt x="310" y="703"/>
                    <a:pt x="60" y="942"/>
                    <a:pt x="0" y="1061"/>
                  </a:cubicBezTo>
                  <a:cubicBezTo>
                    <a:pt x="347" y="1441"/>
                    <a:pt x="780" y="1598"/>
                    <a:pt x="1224" y="1598"/>
                  </a:cubicBezTo>
                  <a:cubicBezTo>
                    <a:pt x="1878" y="1598"/>
                    <a:pt x="2556" y="1259"/>
                    <a:pt x="3024" y="799"/>
                  </a:cubicBezTo>
                  <a:cubicBezTo>
                    <a:pt x="3203" y="584"/>
                    <a:pt x="3310" y="358"/>
                    <a:pt x="3393" y="120"/>
                  </a:cubicBezTo>
                  <a:cubicBezTo>
                    <a:pt x="3072" y="25"/>
                    <a:pt x="279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082950" y="1729200"/>
              <a:ext cx="105725" cy="93175"/>
            </a:xfrm>
            <a:custGeom>
              <a:avLst/>
              <a:gdLst/>
              <a:ahLst/>
              <a:cxnLst/>
              <a:rect l="l" t="t" r="r" b="b"/>
              <a:pathLst>
                <a:path w="4229" h="3727" extrusionOk="0">
                  <a:moveTo>
                    <a:pt x="2036" y="1"/>
                  </a:moveTo>
                  <a:cubicBezTo>
                    <a:pt x="2036" y="1"/>
                    <a:pt x="1803" y="1009"/>
                    <a:pt x="543" y="1009"/>
                  </a:cubicBezTo>
                  <a:cubicBezTo>
                    <a:pt x="380" y="1009"/>
                    <a:pt x="200" y="992"/>
                    <a:pt x="0" y="953"/>
                  </a:cubicBezTo>
                  <a:lnTo>
                    <a:pt x="0" y="953"/>
                  </a:lnTo>
                  <a:cubicBezTo>
                    <a:pt x="0" y="954"/>
                    <a:pt x="405" y="3501"/>
                    <a:pt x="1965" y="3704"/>
                  </a:cubicBezTo>
                  <a:cubicBezTo>
                    <a:pt x="2083" y="3719"/>
                    <a:pt x="2197" y="3726"/>
                    <a:pt x="2306" y="3726"/>
                  </a:cubicBezTo>
                  <a:cubicBezTo>
                    <a:pt x="3639" y="3726"/>
                    <a:pt x="4228" y="2629"/>
                    <a:pt x="3810" y="1573"/>
                  </a:cubicBezTo>
                  <a:cubicBezTo>
                    <a:pt x="3370" y="441"/>
                    <a:pt x="2036" y="1"/>
                    <a:pt x="2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088300" y="1734875"/>
              <a:ext cx="95750" cy="84275"/>
            </a:xfrm>
            <a:custGeom>
              <a:avLst/>
              <a:gdLst/>
              <a:ahLst/>
              <a:cxnLst/>
              <a:rect l="l" t="t" r="r" b="b"/>
              <a:pathLst>
                <a:path w="3830" h="3371" extrusionOk="0">
                  <a:moveTo>
                    <a:pt x="1882" y="0"/>
                  </a:moveTo>
                  <a:cubicBezTo>
                    <a:pt x="1882" y="0"/>
                    <a:pt x="1641" y="932"/>
                    <a:pt x="445" y="932"/>
                  </a:cubicBezTo>
                  <a:cubicBezTo>
                    <a:pt x="310" y="932"/>
                    <a:pt x="162" y="920"/>
                    <a:pt x="0" y="893"/>
                  </a:cubicBezTo>
                  <a:lnTo>
                    <a:pt x="0" y="893"/>
                  </a:lnTo>
                  <a:cubicBezTo>
                    <a:pt x="0" y="893"/>
                    <a:pt x="453" y="3024"/>
                    <a:pt x="1751" y="3322"/>
                  </a:cubicBezTo>
                  <a:cubicBezTo>
                    <a:pt x="1891" y="3355"/>
                    <a:pt x="2026" y="3370"/>
                    <a:pt x="2154" y="3370"/>
                  </a:cubicBezTo>
                  <a:cubicBezTo>
                    <a:pt x="3229" y="3370"/>
                    <a:pt x="3829" y="2286"/>
                    <a:pt x="3489" y="1381"/>
                  </a:cubicBezTo>
                  <a:cubicBezTo>
                    <a:pt x="3096" y="369"/>
                    <a:pt x="1882" y="0"/>
                    <a:pt x="1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072300" y="1743400"/>
              <a:ext cx="13350" cy="18000"/>
            </a:xfrm>
            <a:custGeom>
              <a:avLst/>
              <a:gdLst/>
              <a:ahLst/>
              <a:cxnLst/>
              <a:rect l="l" t="t" r="r" b="b"/>
              <a:pathLst>
                <a:path w="534" h="720" extrusionOk="0">
                  <a:moveTo>
                    <a:pt x="176" y="0"/>
                  </a:moveTo>
                  <a:cubicBezTo>
                    <a:pt x="108" y="0"/>
                    <a:pt x="0" y="114"/>
                    <a:pt x="9" y="159"/>
                  </a:cubicBezTo>
                  <a:cubicBezTo>
                    <a:pt x="9" y="159"/>
                    <a:pt x="318" y="720"/>
                    <a:pt x="521" y="720"/>
                  </a:cubicBezTo>
                  <a:cubicBezTo>
                    <a:pt x="525" y="720"/>
                    <a:pt x="529" y="719"/>
                    <a:pt x="533" y="719"/>
                  </a:cubicBezTo>
                  <a:lnTo>
                    <a:pt x="509" y="445"/>
                  </a:lnTo>
                  <a:cubicBezTo>
                    <a:pt x="509" y="445"/>
                    <a:pt x="295" y="266"/>
                    <a:pt x="224" y="40"/>
                  </a:cubicBezTo>
                  <a:cubicBezTo>
                    <a:pt x="215" y="12"/>
                    <a:pt x="198"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046925" y="1742900"/>
              <a:ext cx="31875" cy="17600"/>
            </a:xfrm>
            <a:custGeom>
              <a:avLst/>
              <a:gdLst/>
              <a:ahLst/>
              <a:cxnLst/>
              <a:rect l="l" t="t" r="r" b="b"/>
              <a:pathLst>
                <a:path w="1275" h="704" extrusionOk="0">
                  <a:moveTo>
                    <a:pt x="1001" y="155"/>
                  </a:moveTo>
                  <a:lnTo>
                    <a:pt x="1001" y="155"/>
                  </a:lnTo>
                  <a:cubicBezTo>
                    <a:pt x="741" y="405"/>
                    <a:pt x="454" y="545"/>
                    <a:pt x="290" y="545"/>
                  </a:cubicBezTo>
                  <a:cubicBezTo>
                    <a:pt x="266" y="545"/>
                    <a:pt x="245" y="542"/>
                    <a:pt x="227" y="536"/>
                  </a:cubicBezTo>
                  <a:cubicBezTo>
                    <a:pt x="203" y="525"/>
                    <a:pt x="167" y="501"/>
                    <a:pt x="155" y="429"/>
                  </a:cubicBezTo>
                  <a:cubicBezTo>
                    <a:pt x="155" y="394"/>
                    <a:pt x="167" y="370"/>
                    <a:pt x="191" y="346"/>
                  </a:cubicBezTo>
                  <a:cubicBezTo>
                    <a:pt x="322" y="215"/>
                    <a:pt x="727" y="167"/>
                    <a:pt x="1001" y="155"/>
                  </a:cubicBezTo>
                  <a:close/>
                  <a:moveTo>
                    <a:pt x="1154" y="1"/>
                  </a:moveTo>
                  <a:cubicBezTo>
                    <a:pt x="975" y="1"/>
                    <a:pt x="301" y="10"/>
                    <a:pt x="84" y="239"/>
                  </a:cubicBezTo>
                  <a:cubicBezTo>
                    <a:pt x="24" y="298"/>
                    <a:pt x="0" y="370"/>
                    <a:pt x="0" y="441"/>
                  </a:cubicBezTo>
                  <a:cubicBezTo>
                    <a:pt x="12" y="560"/>
                    <a:pt x="72" y="644"/>
                    <a:pt x="179" y="679"/>
                  </a:cubicBezTo>
                  <a:cubicBezTo>
                    <a:pt x="215" y="691"/>
                    <a:pt x="250" y="703"/>
                    <a:pt x="286" y="703"/>
                  </a:cubicBezTo>
                  <a:cubicBezTo>
                    <a:pt x="548" y="703"/>
                    <a:pt x="941" y="465"/>
                    <a:pt x="1251" y="132"/>
                  </a:cubicBezTo>
                  <a:cubicBezTo>
                    <a:pt x="1262" y="108"/>
                    <a:pt x="1274" y="72"/>
                    <a:pt x="1262" y="48"/>
                  </a:cubicBezTo>
                  <a:cubicBezTo>
                    <a:pt x="1251" y="13"/>
                    <a:pt x="1215" y="1"/>
                    <a:pt x="1191" y="1"/>
                  </a:cubicBezTo>
                  <a:cubicBezTo>
                    <a:pt x="1184" y="1"/>
                    <a:pt x="1171"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050200" y="1742750"/>
              <a:ext cx="26800" cy="33225"/>
            </a:xfrm>
            <a:custGeom>
              <a:avLst/>
              <a:gdLst/>
              <a:ahLst/>
              <a:cxnLst/>
              <a:rect l="l" t="t" r="r" b="b"/>
              <a:pathLst>
                <a:path w="1072" h="1329" extrusionOk="0">
                  <a:moveTo>
                    <a:pt x="858" y="269"/>
                  </a:moveTo>
                  <a:cubicBezTo>
                    <a:pt x="715" y="769"/>
                    <a:pt x="536" y="1173"/>
                    <a:pt x="441" y="1173"/>
                  </a:cubicBezTo>
                  <a:cubicBezTo>
                    <a:pt x="441" y="1173"/>
                    <a:pt x="429" y="1173"/>
                    <a:pt x="405" y="1126"/>
                  </a:cubicBezTo>
                  <a:cubicBezTo>
                    <a:pt x="262" y="816"/>
                    <a:pt x="631" y="459"/>
                    <a:pt x="858" y="269"/>
                  </a:cubicBezTo>
                  <a:close/>
                  <a:moveTo>
                    <a:pt x="995" y="1"/>
                  </a:moveTo>
                  <a:cubicBezTo>
                    <a:pt x="980" y="1"/>
                    <a:pt x="965" y="7"/>
                    <a:pt x="953" y="19"/>
                  </a:cubicBezTo>
                  <a:cubicBezTo>
                    <a:pt x="917" y="42"/>
                    <a:pt x="0" y="626"/>
                    <a:pt x="262" y="1185"/>
                  </a:cubicBezTo>
                  <a:cubicBezTo>
                    <a:pt x="322" y="1304"/>
                    <a:pt x="393" y="1328"/>
                    <a:pt x="441" y="1328"/>
                  </a:cubicBezTo>
                  <a:lnTo>
                    <a:pt x="453" y="1328"/>
                  </a:lnTo>
                  <a:cubicBezTo>
                    <a:pt x="727" y="1304"/>
                    <a:pt x="977" y="459"/>
                    <a:pt x="1072" y="102"/>
                  </a:cubicBezTo>
                  <a:cubicBezTo>
                    <a:pt x="1072" y="66"/>
                    <a:pt x="1060" y="42"/>
                    <a:pt x="1036" y="19"/>
                  </a:cubicBezTo>
                  <a:cubicBezTo>
                    <a:pt x="1024" y="7"/>
                    <a:pt x="1009" y="1"/>
                    <a:pt x="9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075800" y="1681475"/>
              <a:ext cx="25925" cy="6675"/>
            </a:xfrm>
            <a:custGeom>
              <a:avLst/>
              <a:gdLst/>
              <a:ahLst/>
              <a:cxnLst/>
              <a:rect l="l" t="t" r="r" b="b"/>
              <a:pathLst>
                <a:path w="1037" h="267" extrusionOk="0">
                  <a:moveTo>
                    <a:pt x="439" y="0"/>
                  </a:moveTo>
                  <a:cubicBezTo>
                    <a:pt x="187" y="0"/>
                    <a:pt x="0" y="29"/>
                    <a:pt x="0" y="29"/>
                  </a:cubicBezTo>
                  <a:cubicBezTo>
                    <a:pt x="0" y="29"/>
                    <a:pt x="0" y="124"/>
                    <a:pt x="48" y="255"/>
                  </a:cubicBezTo>
                  <a:cubicBezTo>
                    <a:pt x="165" y="235"/>
                    <a:pt x="326" y="216"/>
                    <a:pt x="509" y="216"/>
                  </a:cubicBezTo>
                  <a:cubicBezTo>
                    <a:pt x="661" y="216"/>
                    <a:pt x="828" y="229"/>
                    <a:pt x="1000" y="267"/>
                  </a:cubicBezTo>
                  <a:cubicBezTo>
                    <a:pt x="1036" y="160"/>
                    <a:pt x="1036" y="64"/>
                    <a:pt x="1036" y="64"/>
                  </a:cubicBezTo>
                  <a:cubicBezTo>
                    <a:pt x="833" y="15"/>
                    <a:pt x="619" y="0"/>
                    <a:pt x="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076975" y="1686850"/>
              <a:ext cx="23850" cy="9950"/>
            </a:xfrm>
            <a:custGeom>
              <a:avLst/>
              <a:gdLst/>
              <a:ahLst/>
              <a:cxnLst/>
              <a:rect l="l" t="t" r="r" b="b"/>
              <a:pathLst>
                <a:path w="954" h="398" extrusionOk="0">
                  <a:moveTo>
                    <a:pt x="462" y="1"/>
                  </a:moveTo>
                  <a:cubicBezTo>
                    <a:pt x="279" y="1"/>
                    <a:pt x="118" y="20"/>
                    <a:pt x="1" y="40"/>
                  </a:cubicBezTo>
                  <a:cubicBezTo>
                    <a:pt x="49" y="207"/>
                    <a:pt x="180" y="397"/>
                    <a:pt x="453" y="397"/>
                  </a:cubicBezTo>
                  <a:cubicBezTo>
                    <a:pt x="787" y="397"/>
                    <a:pt x="906" y="207"/>
                    <a:pt x="953" y="52"/>
                  </a:cubicBezTo>
                  <a:cubicBezTo>
                    <a:pt x="781" y="14"/>
                    <a:pt x="614"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039175" y="1664500"/>
              <a:ext cx="28000" cy="19500"/>
            </a:xfrm>
            <a:custGeom>
              <a:avLst/>
              <a:gdLst/>
              <a:ahLst/>
              <a:cxnLst/>
              <a:rect l="l" t="t" r="r" b="b"/>
              <a:pathLst>
                <a:path w="1120" h="780" extrusionOk="0">
                  <a:moveTo>
                    <a:pt x="604" y="1"/>
                  </a:moveTo>
                  <a:cubicBezTo>
                    <a:pt x="546" y="1"/>
                    <a:pt x="483" y="13"/>
                    <a:pt x="418" y="41"/>
                  </a:cubicBezTo>
                  <a:cubicBezTo>
                    <a:pt x="1" y="220"/>
                    <a:pt x="144" y="755"/>
                    <a:pt x="144" y="755"/>
                  </a:cubicBezTo>
                  <a:cubicBezTo>
                    <a:pt x="144" y="767"/>
                    <a:pt x="156" y="779"/>
                    <a:pt x="168" y="779"/>
                  </a:cubicBezTo>
                  <a:lnTo>
                    <a:pt x="179" y="779"/>
                  </a:lnTo>
                  <a:cubicBezTo>
                    <a:pt x="191" y="779"/>
                    <a:pt x="203" y="755"/>
                    <a:pt x="203" y="743"/>
                  </a:cubicBezTo>
                  <a:cubicBezTo>
                    <a:pt x="191" y="720"/>
                    <a:pt x="72" y="243"/>
                    <a:pt x="441" y="89"/>
                  </a:cubicBezTo>
                  <a:cubicBezTo>
                    <a:pt x="499" y="65"/>
                    <a:pt x="553" y="54"/>
                    <a:pt x="604" y="54"/>
                  </a:cubicBezTo>
                  <a:cubicBezTo>
                    <a:pt x="879" y="54"/>
                    <a:pt x="1050" y="354"/>
                    <a:pt x="1060" y="374"/>
                  </a:cubicBezTo>
                  <a:cubicBezTo>
                    <a:pt x="1072" y="386"/>
                    <a:pt x="1084" y="386"/>
                    <a:pt x="1096" y="386"/>
                  </a:cubicBezTo>
                  <a:cubicBezTo>
                    <a:pt x="1108" y="374"/>
                    <a:pt x="1120" y="362"/>
                    <a:pt x="1108" y="339"/>
                  </a:cubicBezTo>
                  <a:cubicBezTo>
                    <a:pt x="1108" y="339"/>
                    <a:pt x="914"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4035025" y="1680400"/>
              <a:ext cx="8950" cy="1800"/>
            </a:xfrm>
            <a:custGeom>
              <a:avLst/>
              <a:gdLst/>
              <a:ahLst/>
              <a:cxnLst/>
              <a:rect l="l" t="t" r="r" b="b"/>
              <a:pathLst>
                <a:path w="358" h="72" extrusionOk="0">
                  <a:moveTo>
                    <a:pt x="24" y="0"/>
                  </a:moveTo>
                  <a:cubicBezTo>
                    <a:pt x="12" y="0"/>
                    <a:pt x="0" y="12"/>
                    <a:pt x="0" y="36"/>
                  </a:cubicBezTo>
                  <a:cubicBezTo>
                    <a:pt x="0" y="48"/>
                    <a:pt x="12" y="60"/>
                    <a:pt x="24" y="60"/>
                  </a:cubicBezTo>
                  <a:lnTo>
                    <a:pt x="322" y="72"/>
                  </a:lnTo>
                  <a:cubicBezTo>
                    <a:pt x="334" y="72"/>
                    <a:pt x="345" y="60"/>
                    <a:pt x="345" y="48"/>
                  </a:cubicBezTo>
                  <a:cubicBezTo>
                    <a:pt x="357" y="36"/>
                    <a:pt x="345" y="24"/>
                    <a:pt x="322" y="24"/>
                  </a:cubicBez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4035900" y="1677125"/>
              <a:ext cx="7175" cy="2100"/>
            </a:xfrm>
            <a:custGeom>
              <a:avLst/>
              <a:gdLst/>
              <a:ahLst/>
              <a:cxnLst/>
              <a:rect l="l" t="t" r="r" b="b"/>
              <a:pathLst>
                <a:path w="287" h="84" extrusionOk="0">
                  <a:moveTo>
                    <a:pt x="48" y="0"/>
                  </a:moveTo>
                  <a:cubicBezTo>
                    <a:pt x="25" y="0"/>
                    <a:pt x="13" y="12"/>
                    <a:pt x="13" y="24"/>
                  </a:cubicBezTo>
                  <a:cubicBezTo>
                    <a:pt x="1" y="48"/>
                    <a:pt x="25" y="60"/>
                    <a:pt x="37" y="60"/>
                  </a:cubicBezTo>
                  <a:lnTo>
                    <a:pt x="239" y="84"/>
                  </a:lnTo>
                  <a:lnTo>
                    <a:pt x="251" y="84"/>
                  </a:lnTo>
                  <a:cubicBezTo>
                    <a:pt x="263" y="84"/>
                    <a:pt x="275" y="72"/>
                    <a:pt x="275" y="60"/>
                  </a:cubicBezTo>
                  <a:cubicBezTo>
                    <a:pt x="287" y="36"/>
                    <a:pt x="275" y="24"/>
                    <a:pt x="251" y="24"/>
                  </a:cubicBez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4098725" y="1641300"/>
              <a:ext cx="28600" cy="19475"/>
            </a:xfrm>
            <a:custGeom>
              <a:avLst/>
              <a:gdLst/>
              <a:ahLst/>
              <a:cxnLst/>
              <a:rect l="l" t="t" r="r" b="b"/>
              <a:pathLst>
                <a:path w="1144" h="779" extrusionOk="0">
                  <a:moveTo>
                    <a:pt x="609" y="0"/>
                  </a:moveTo>
                  <a:cubicBezTo>
                    <a:pt x="549" y="0"/>
                    <a:pt x="484" y="12"/>
                    <a:pt x="417" y="40"/>
                  </a:cubicBezTo>
                  <a:cubicBezTo>
                    <a:pt x="0" y="219"/>
                    <a:pt x="167" y="755"/>
                    <a:pt x="167" y="755"/>
                  </a:cubicBezTo>
                  <a:cubicBezTo>
                    <a:pt x="167" y="767"/>
                    <a:pt x="179" y="779"/>
                    <a:pt x="191" y="779"/>
                  </a:cubicBezTo>
                  <a:lnTo>
                    <a:pt x="202" y="779"/>
                  </a:lnTo>
                  <a:cubicBezTo>
                    <a:pt x="214" y="779"/>
                    <a:pt x="226" y="755"/>
                    <a:pt x="226" y="743"/>
                  </a:cubicBezTo>
                  <a:cubicBezTo>
                    <a:pt x="214" y="719"/>
                    <a:pt x="72" y="255"/>
                    <a:pt x="441" y="100"/>
                  </a:cubicBezTo>
                  <a:cubicBezTo>
                    <a:pt x="504" y="72"/>
                    <a:pt x="563" y="61"/>
                    <a:pt x="619" y="61"/>
                  </a:cubicBezTo>
                  <a:cubicBezTo>
                    <a:pt x="898" y="61"/>
                    <a:pt x="1074" y="354"/>
                    <a:pt x="1084" y="374"/>
                  </a:cubicBezTo>
                  <a:cubicBezTo>
                    <a:pt x="1095" y="386"/>
                    <a:pt x="1107" y="386"/>
                    <a:pt x="1119" y="386"/>
                  </a:cubicBezTo>
                  <a:cubicBezTo>
                    <a:pt x="1143" y="374"/>
                    <a:pt x="1143" y="362"/>
                    <a:pt x="1131" y="338"/>
                  </a:cubicBezTo>
                  <a:cubicBezTo>
                    <a:pt x="1131" y="338"/>
                    <a:pt x="929"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4124600" y="1642375"/>
              <a:ext cx="6575" cy="7100"/>
            </a:xfrm>
            <a:custGeom>
              <a:avLst/>
              <a:gdLst/>
              <a:ahLst/>
              <a:cxnLst/>
              <a:rect l="l" t="t" r="r" b="b"/>
              <a:pathLst>
                <a:path w="263" h="284" extrusionOk="0">
                  <a:moveTo>
                    <a:pt x="227" y="0"/>
                  </a:moveTo>
                  <a:cubicBezTo>
                    <a:pt x="218" y="0"/>
                    <a:pt x="209" y="3"/>
                    <a:pt x="203" y="9"/>
                  </a:cubicBezTo>
                  <a:lnTo>
                    <a:pt x="13" y="235"/>
                  </a:lnTo>
                  <a:cubicBezTo>
                    <a:pt x="1" y="247"/>
                    <a:pt x="1" y="271"/>
                    <a:pt x="13" y="283"/>
                  </a:cubicBezTo>
                  <a:lnTo>
                    <a:pt x="37" y="283"/>
                  </a:lnTo>
                  <a:cubicBezTo>
                    <a:pt x="37" y="283"/>
                    <a:pt x="49" y="283"/>
                    <a:pt x="60" y="271"/>
                  </a:cubicBezTo>
                  <a:lnTo>
                    <a:pt x="251" y="45"/>
                  </a:lnTo>
                  <a:cubicBezTo>
                    <a:pt x="263" y="33"/>
                    <a:pt x="263" y="21"/>
                    <a:pt x="251" y="9"/>
                  </a:cubicBezTo>
                  <a:cubicBezTo>
                    <a:pt x="245" y="3"/>
                    <a:pt x="23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4122825" y="1640900"/>
              <a:ext cx="5075" cy="5875"/>
            </a:xfrm>
            <a:custGeom>
              <a:avLst/>
              <a:gdLst/>
              <a:ahLst/>
              <a:cxnLst/>
              <a:rect l="l" t="t" r="r" b="b"/>
              <a:pathLst>
                <a:path w="203" h="235" extrusionOk="0">
                  <a:moveTo>
                    <a:pt x="160" y="1"/>
                  </a:moveTo>
                  <a:cubicBezTo>
                    <a:pt x="149" y="1"/>
                    <a:pt x="138" y="7"/>
                    <a:pt x="131" y="21"/>
                  </a:cubicBezTo>
                  <a:lnTo>
                    <a:pt x="12" y="175"/>
                  </a:lnTo>
                  <a:cubicBezTo>
                    <a:pt x="0" y="199"/>
                    <a:pt x="0" y="211"/>
                    <a:pt x="12" y="223"/>
                  </a:cubicBezTo>
                  <a:cubicBezTo>
                    <a:pt x="24" y="235"/>
                    <a:pt x="36" y="235"/>
                    <a:pt x="36" y="235"/>
                  </a:cubicBezTo>
                  <a:cubicBezTo>
                    <a:pt x="48" y="235"/>
                    <a:pt x="60" y="235"/>
                    <a:pt x="60" y="223"/>
                  </a:cubicBezTo>
                  <a:lnTo>
                    <a:pt x="191" y="56"/>
                  </a:lnTo>
                  <a:cubicBezTo>
                    <a:pt x="203" y="44"/>
                    <a:pt x="203" y="21"/>
                    <a:pt x="179" y="9"/>
                  </a:cubicBezTo>
                  <a:cubicBezTo>
                    <a:pt x="174" y="4"/>
                    <a:pt x="16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030550" y="1868925"/>
              <a:ext cx="248575" cy="248575"/>
            </a:xfrm>
            <a:custGeom>
              <a:avLst/>
              <a:gdLst/>
              <a:ahLst/>
              <a:cxnLst/>
              <a:rect l="l" t="t" r="r" b="b"/>
              <a:pathLst>
                <a:path w="9943" h="9943" extrusionOk="0">
                  <a:moveTo>
                    <a:pt x="1266" y="0"/>
                  </a:moveTo>
                  <a:cubicBezTo>
                    <a:pt x="1138" y="0"/>
                    <a:pt x="1029" y="24"/>
                    <a:pt x="953" y="79"/>
                  </a:cubicBezTo>
                  <a:cubicBezTo>
                    <a:pt x="608" y="341"/>
                    <a:pt x="1132" y="520"/>
                    <a:pt x="1132" y="520"/>
                  </a:cubicBezTo>
                  <a:cubicBezTo>
                    <a:pt x="1132" y="520"/>
                    <a:pt x="1004" y="501"/>
                    <a:pt x="852" y="501"/>
                  </a:cubicBezTo>
                  <a:cubicBezTo>
                    <a:pt x="625" y="501"/>
                    <a:pt x="343" y="544"/>
                    <a:pt x="358" y="758"/>
                  </a:cubicBezTo>
                  <a:cubicBezTo>
                    <a:pt x="382" y="1115"/>
                    <a:pt x="655" y="1234"/>
                    <a:pt x="655" y="1234"/>
                  </a:cubicBezTo>
                  <a:cubicBezTo>
                    <a:pt x="655" y="1234"/>
                    <a:pt x="1" y="1329"/>
                    <a:pt x="167" y="1794"/>
                  </a:cubicBezTo>
                  <a:cubicBezTo>
                    <a:pt x="247" y="1997"/>
                    <a:pt x="477" y="2023"/>
                    <a:pt x="591" y="2023"/>
                  </a:cubicBezTo>
                  <a:cubicBezTo>
                    <a:pt x="630" y="2023"/>
                    <a:pt x="655" y="2020"/>
                    <a:pt x="655" y="2020"/>
                  </a:cubicBezTo>
                  <a:lnTo>
                    <a:pt x="655" y="2020"/>
                  </a:lnTo>
                  <a:cubicBezTo>
                    <a:pt x="655" y="2020"/>
                    <a:pt x="286" y="2187"/>
                    <a:pt x="393" y="2472"/>
                  </a:cubicBezTo>
                  <a:cubicBezTo>
                    <a:pt x="444" y="2631"/>
                    <a:pt x="613" y="2668"/>
                    <a:pt x="759" y="2668"/>
                  </a:cubicBezTo>
                  <a:cubicBezTo>
                    <a:pt x="888" y="2668"/>
                    <a:pt x="1001" y="2639"/>
                    <a:pt x="1001" y="2639"/>
                  </a:cubicBezTo>
                  <a:lnTo>
                    <a:pt x="1001" y="2639"/>
                  </a:lnTo>
                  <a:cubicBezTo>
                    <a:pt x="1001" y="2639"/>
                    <a:pt x="798" y="2794"/>
                    <a:pt x="929" y="3092"/>
                  </a:cubicBezTo>
                  <a:cubicBezTo>
                    <a:pt x="1005" y="3278"/>
                    <a:pt x="1425" y="3416"/>
                    <a:pt x="1892" y="3416"/>
                  </a:cubicBezTo>
                  <a:cubicBezTo>
                    <a:pt x="2082" y="3416"/>
                    <a:pt x="2279" y="3393"/>
                    <a:pt x="2465" y="3342"/>
                  </a:cubicBezTo>
                  <a:cubicBezTo>
                    <a:pt x="2703" y="4032"/>
                    <a:pt x="3406" y="5985"/>
                    <a:pt x="4739" y="8068"/>
                  </a:cubicBezTo>
                  <a:cubicBezTo>
                    <a:pt x="4751" y="8092"/>
                    <a:pt x="4763" y="8128"/>
                    <a:pt x="4787" y="8152"/>
                  </a:cubicBezTo>
                  <a:cubicBezTo>
                    <a:pt x="5645" y="9590"/>
                    <a:pt x="6044" y="9942"/>
                    <a:pt x="6678" y="9942"/>
                  </a:cubicBezTo>
                  <a:cubicBezTo>
                    <a:pt x="6721" y="9942"/>
                    <a:pt x="6765" y="9941"/>
                    <a:pt x="6811" y="9938"/>
                  </a:cubicBezTo>
                  <a:cubicBezTo>
                    <a:pt x="6870" y="9926"/>
                    <a:pt x="7728" y="9616"/>
                    <a:pt x="7787" y="9592"/>
                  </a:cubicBezTo>
                  <a:cubicBezTo>
                    <a:pt x="8537" y="9235"/>
                    <a:pt x="9264" y="8830"/>
                    <a:pt x="9942" y="8354"/>
                  </a:cubicBezTo>
                  <a:cubicBezTo>
                    <a:pt x="8871" y="7580"/>
                    <a:pt x="7966" y="6556"/>
                    <a:pt x="7359" y="5378"/>
                  </a:cubicBezTo>
                  <a:cubicBezTo>
                    <a:pt x="7323" y="5413"/>
                    <a:pt x="7287" y="5437"/>
                    <a:pt x="7251" y="5473"/>
                  </a:cubicBezTo>
                  <a:cubicBezTo>
                    <a:pt x="6168" y="4211"/>
                    <a:pt x="4989" y="3008"/>
                    <a:pt x="4608" y="2520"/>
                  </a:cubicBezTo>
                  <a:cubicBezTo>
                    <a:pt x="4608" y="2520"/>
                    <a:pt x="4596" y="2508"/>
                    <a:pt x="4596" y="2508"/>
                  </a:cubicBezTo>
                  <a:cubicBezTo>
                    <a:pt x="4561" y="2461"/>
                    <a:pt x="4525" y="2425"/>
                    <a:pt x="4513" y="2389"/>
                  </a:cubicBezTo>
                  <a:lnTo>
                    <a:pt x="4501" y="2389"/>
                  </a:lnTo>
                  <a:cubicBezTo>
                    <a:pt x="4239" y="2032"/>
                    <a:pt x="3525" y="960"/>
                    <a:pt x="2799" y="508"/>
                  </a:cubicBezTo>
                  <a:cubicBezTo>
                    <a:pt x="2480" y="320"/>
                    <a:pt x="1741" y="0"/>
                    <a:pt x="1266"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214500" y="1893800"/>
              <a:ext cx="181850" cy="184000"/>
            </a:xfrm>
            <a:custGeom>
              <a:avLst/>
              <a:gdLst/>
              <a:ahLst/>
              <a:cxnLst/>
              <a:rect l="l" t="t" r="r" b="b"/>
              <a:pathLst>
                <a:path w="7274" h="7360" extrusionOk="0">
                  <a:moveTo>
                    <a:pt x="6675" y="1"/>
                  </a:moveTo>
                  <a:cubicBezTo>
                    <a:pt x="6669" y="1"/>
                    <a:pt x="6663" y="1"/>
                    <a:pt x="6656" y="1"/>
                  </a:cubicBezTo>
                  <a:cubicBezTo>
                    <a:pt x="5442" y="61"/>
                    <a:pt x="4465" y="180"/>
                    <a:pt x="3203" y="215"/>
                  </a:cubicBezTo>
                  <a:cubicBezTo>
                    <a:pt x="2977" y="227"/>
                    <a:pt x="2775" y="370"/>
                    <a:pt x="2715" y="585"/>
                  </a:cubicBezTo>
                  <a:cubicBezTo>
                    <a:pt x="2346" y="1870"/>
                    <a:pt x="1560" y="2966"/>
                    <a:pt x="1" y="4383"/>
                  </a:cubicBezTo>
                  <a:cubicBezTo>
                    <a:pt x="608" y="5561"/>
                    <a:pt x="1513" y="6585"/>
                    <a:pt x="2584" y="7359"/>
                  </a:cubicBezTo>
                  <a:cubicBezTo>
                    <a:pt x="4656" y="5942"/>
                    <a:pt x="6359" y="3883"/>
                    <a:pt x="7192" y="656"/>
                  </a:cubicBezTo>
                  <a:cubicBezTo>
                    <a:pt x="7274" y="317"/>
                    <a:pt x="7023" y="1"/>
                    <a:pt x="6675" y="1"/>
                  </a:cubicBez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332075" y="1841125"/>
              <a:ext cx="93200" cy="39175"/>
            </a:xfrm>
            <a:custGeom>
              <a:avLst/>
              <a:gdLst/>
              <a:ahLst/>
              <a:cxnLst/>
              <a:rect l="l" t="t" r="r" b="b"/>
              <a:pathLst>
                <a:path w="3728" h="1567" extrusionOk="0">
                  <a:moveTo>
                    <a:pt x="3549" y="1"/>
                  </a:moveTo>
                  <a:cubicBezTo>
                    <a:pt x="2441" y="489"/>
                    <a:pt x="1227" y="739"/>
                    <a:pt x="1" y="763"/>
                  </a:cubicBezTo>
                  <a:lnTo>
                    <a:pt x="179" y="1310"/>
                  </a:lnTo>
                  <a:cubicBezTo>
                    <a:pt x="551" y="1493"/>
                    <a:pt x="967" y="1566"/>
                    <a:pt x="1381" y="1566"/>
                  </a:cubicBezTo>
                  <a:cubicBezTo>
                    <a:pt x="2451" y="1566"/>
                    <a:pt x="3504" y="1076"/>
                    <a:pt x="3727" y="715"/>
                  </a:cubicBezTo>
                  <a:lnTo>
                    <a:pt x="3549"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316900" y="1789925"/>
              <a:ext cx="104200" cy="70275"/>
            </a:xfrm>
            <a:custGeom>
              <a:avLst/>
              <a:gdLst/>
              <a:ahLst/>
              <a:cxnLst/>
              <a:rect l="l" t="t" r="r" b="b"/>
              <a:pathLst>
                <a:path w="4168" h="2811" extrusionOk="0">
                  <a:moveTo>
                    <a:pt x="3667" y="1"/>
                  </a:moveTo>
                  <a:lnTo>
                    <a:pt x="0" y="989"/>
                  </a:lnTo>
                  <a:lnTo>
                    <a:pt x="417" y="2239"/>
                  </a:lnTo>
                  <a:lnTo>
                    <a:pt x="608" y="2811"/>
                  </a:lnTo>
                  <a:cubicBezTo>
                    <a:pt x="1834" y="2787"/>
                    <a:pt x="3060" y="2537"/>
                    <a:pt x="4168" y="2049"/>
                  </a:cubicBezTo>
                  <a:lnTo>
                    <a:pt x="3929" y="1084"/>
                  </a:lnTo>
                  <a:lnTo>
                    <a:pt x="3667" y="1"/>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226100" y="1513275"/>
              <a:ext cx="325975" cy="318875"/>
            </a:xfrm>
            <a:custGeom>
              <a:avLst/>
              <a:gdLst/>
              <a:ahLst/>
              <a:cxnLst/>
              <a:rect l="l" t="t" r="r" b="b"/>
              <a:pathLst>
                <a:path w="13039" h="12755" extrusionOk="0">
                  <a:moveTo>
                    <a:pt x="6334" y="0"/>
                  </a:moveTo>
                  <a:cubicBezTo>
                    <a:pt x="5123" y="0"/>
                    <a:pt x="4048" y="615"/>
                    <a:pt x="3168" y="2042"/>
                  </a:cubicBezTo>
                  <a:cubicBezTo>
                    <a:pt x="3168" y="2042"/>
                    <a:pt x="2668" y="2411"/>
                    <a:pt x="2537" y="3125"/>
                  </a:cubicBezTo>
                  <a:cubicBezTo>
                    <a:pt x="2094" y="5625"/>
                    <a:pt x="1835" y="6149"/>
                    <a:pt x="1547" y="6149"/>
                  </a:cubicBezTo>
                  <a:cubicBezTo>
                    <a:pt x="1401" y="6149"/>
                    <a:pt x="1248" y="6015"/>
                    <a:pt x="1061" y="5935"/>
                  </a:cubicBezTo>
                  <a:cubicBezTo>
                    <a:pt x="1040" y="5926"/>
                    <a:pt x="1021" y="5922"/>
                    <a:pt x="1004" y="5922"/>
                  </a:cubicBezTo>
                  <a:cubicBezTo>
                    <a:pt x="816" y="5922"/>
                    <a:pt x="841" y="6426"/>
                    <a:pt x="787" y="6590"/>
                  </a:cubicBezTo>
                  <a:cubicBezTo>
                    <a:pt x="1" y="8864"/>
                    <a:pt x="382" y="11376"/>
                    <a:pt x="3085" y="12507"/>
                  </a:cubicBezTo>
                  <a:cubicBezTo>
                    <a:pt x="3488" y="12677"/>
                    <a:pt x="3901" y="12754"/>
                    <a:pt x="4320" y="12754"/>
                  </a:cubicBezTo>
                  <a:cubicBezTo>
                    <a:pt x="6144" y="12754"/>
                    <a:pt x="8105" y="11298"/>
                    <a:pt x="10050" y="9614"/>
                  </a:cubicBezTo>
                  <a:cubicBezTo>
                    <a:pt x="13038" y="7019"/>
                    <a:pt x="12288" y="2899"/>
                    <a:pt x="9693" y="1220"/>
                  </a:cubicBezTo>
                  <a:cubicBezTo>
                    <a:pt x="8498" y="448"/>
                    <a:pt x="7366" y="0"/>
                    <a:pt x="633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223125" y="1698250"/>
              <a:ext cx="201475" cy="153750"/>
            </a:xfrm>
            <a:custGeom>
              <a:avLst/>
              <a:gdLst/>
              <a:ahLst/>
              <a:cxnLst/>
              <a:rect l="l" t="t" r="r" b="b"/>
              <a:pathLst>
                <a:path w="8059" h="6150" extrusionOk="0">
                  <a:moveTo>
                    <a:pt x="680" y="1"/>
                  </a:moveTo>
                  <a:cubicBezTo>
                    <a:pt x="680" y="1"/>
                    <a:pt x="1" y="822"/>
                    <a:pt x="49" y="2680"/>
                  </a:cubicBezTo>
                  <a:cubicBezTo>
                    <a:pt x="84" y="4739"/>
                    <a:pt x="1180" y="6001"/>
                    <a:pt x="2704" y="6132"/>
                  </a:cubicBezTo>
                  <a:cubicBezTo>
                    <a:pt x="2846" y="6144"/>
                    <a:pt x="2989" y="6150"/>
                    <a:pt x="3132" y="6150"/>
                  </a:cubicBezTo>
                  <a:cubicBezTo>
                    <a:pt x="5454" y="6150"/>
                    <a:pt x="7715" y="4666"/>
                    <a:pt x="7883" y="3858"/>
                  </a:cubicBezTo>
                  <a:cubicBezTo>
                    <a:pt x="8059" y="3003"/>
                    <a:pt x="7519" y="404"/>
                    <a:pt x="6877" y="404"/>
                  </a:cubicBezTo>
                  <a:cubicBezTo>
                    <a:pt x="6867" y="404"/>
                    <a:pt x="6857" y="404"/>
                    <a:pt x="6847" y="406"/>
                  </a:cubicBezTo>
                  <a:cubicBezTo>
                    <a:pt x="6222" y="496"/>
                    <a:pt x="3936" y="2443"/>
                    <a:pt x="3264" y="2443"/>
                  </a:cubicBezTo>
                  <a:cubicBezTo>
                    <a:pt x="3232" y="2443"/>
                    <a:pt x="3204" y="2439"/>
                    <a:pt x="3180" y="2430"/>
                  </a:cubicBezTo>
                  <a:cubicBezTo>
                    <a:pt x="2632" y="2239"/>
                    <a:pt x="2596" y="834"/>
                    <a:pt x="2144" y="417"/>
                  </a:cubicBezTo>
                  <a:cubicBezTo>
                    <a:pt x="1680" y="1"/>
                    <a:pt x="680"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388000" y="1554200"/>
              <a:ext cx="235200" cy="284950"/>
            </a:xfrm>
            <a:custGeom>
              <a:avLst/>
              <a:gdLst/>
              <a:ahLst/>
              <a:cxnLst/>
              <a:rect l="l" t="t" r="r" b="b"/>
              <a:pathLst>
                <a:path w="9408" h="11398" extrusionOk="0">
                  <a:moveTo>
                    <a:pt x="5586" y="0"/>
                  </a:moveTo>
                  <a:cubicBezTo>
                    <a:pt x="4467" y="1334"/>
                    <a:pt x="3181" y="2465"/>
                    <a:pt x="1716" y="3286"/>
                  </a:cubicBezTo>
                  <a:cubicBezTo>
                    <a:pt x="1728" y="3298"/>
                    <a:pt x="1740" y="3298"/>
                    <a:pt x="1740" y="3298"/>
                  </a:cubicBezTo>
                  <a:cubicBezTo>
                    <a:pt x="1740" y="3298"/>
                    <a:pt x="1788" y="3536"/>
                    <a:pt x="1169" y="4798"/>
                  </a:cubicBezTo>
                  <a:cubicBezTo>
                    <a:pt x="562" y="6060"/>
                    <a:pt x="966" y="7441"/>
                    <a:pt x="966" y="7441"/>
                  </a:cubicBezTo>
                  <a:cubicBezTo>
                    <a:pt x="966" y="7441"/>
                    <a:pt x="312" y="7906"/>
                    <a:pt x="145" y="8763"/>
                  </a:cubicBezTo>
                  <a:cubicBezTo>
                    <a:pt x="0" y="9565"/>
                    <a:pt x="470" y="11398"/>
                    <a:pt x="2226" y="11398"/>
                  </a:cubicBezTo>
                  <a:cubicBezTo>
                    <a:pt x="2348" y="11398"/>
                    <a:pt x="2475" y="11389"/>
                    <a:pt x="2609" y="11371"/>
                  </a:cubicBezTo>
                  <a:cubicBezTo>
                    <a:pt x="4669" y="11073"/>
                    <a:pt x="5145" y="10156"/>
                    <a:pt x="5145" y="10156"/>
                  </a:cubicBezTo>
                  <a:cubicBezTo>
                    <a:pt x="5145" y="10156"/>
                    <a:pt x="6467" y="10156"/>
                    <a:pt x="7205" y="9120"/>
                  </a:cubicBezTo>
                  <a:cubicBezTo>
                    <a:pt x="9408" y="6013"/>
                    <a:pt x="8479" y="3965"/>
                    <a:pt x="8479" y="3965"/>
                  </a:cubicBezTo>
                  <a:cubicBezTo>
                    <a:pt x="8467" y="1226"/>
                    <a:pt x="5586" y="0"/>
                    <a:pt x="5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256175" y="1476500"/>
              <a:ext cx="277450" cy="180725"/>
            </a:xfrm>
            <a:custGeom>
              <a:avLst/>
              <a:gdLst/>
              <a:ahLst/>
              <a:cxnLst/>
              <a:rect l="l" t="t" r="r" b="b"/>
              <a:pathLst>
                <a:path w="11098" h="7229" extrusionOk="0">
                  <a:moveTo>
                    <a:pt x="4360" y="0"/>
                  </a:moveTo>
                  <a:cubicBezTo>
                    <a:pt x="2110" y="0"/>
                    <a:pt x="2406" y="1977"/>
                    <a:pt x="2406" y="1977"/>
                  </a:cubicBezTo>
                  <a:cubicBezTo>
                    <a:pt x="2406" y="1977"/>
                    <a:pt x="1972" y="1651"/>
                    <a:pt x="1518" y="1651"/>
                  </a:cubicBezTo>
                  <a:cubicBezTo>
                    <a:pt x="1294" y="1651"/>
                    <a:pt x="1066" y="1730"/>
                    <a:pt x="882" y="1965"/>
                  </a:cubicBezTo>
                  <a:cubicBezTo>
                    <a:pt x="322" y="2679"/>
                    <a:pt x="0" y="4394"/>
                    <a:pt x="1644" y="4668"/>
                  </a:cubicBezTo>
                  <a:cubicBezTo>
                    <a:pt x="4251" y="5108"/>
                    <a:pt x="4715" y="6299"/>
                    <a:pt x="5930" y="6906"/>
                  </a:cubicBezTo>
                  <a:cubicBezTo>
                    <a:pt x="6488" y="7178"/>
                    <a:pt x="7069" y="7229"/>
                    <a:pt x="7491" y="7229"/>
                  </a:cubicBezTo>
                  <a:cubicBezTo>
                    <a:pt x="7741" y="7229"/>
                    <a:pt x="7935" y="7211"/>
                    <a:pt x="8036" y="7211"/>
                  </a:cubicBezTo>
                  <a:cubicBezTo>
                    <a:pt x="8063" y="7211"/>
                    <a:pt x="8084" y="7213"/>
                    <a:pt x="8097" y="7216"/>
                  </a:cubicBezTo>
                  <a:cubicBezTo>
                    <a:pt x="9680" y="6430"/>
                    <a:pt x="9883" y="4894"/>
                    <a:pt x="11097" y="3656"/>
                  </a:cubicBezTo>
                  <a:cubicBezTo>
                    <a:pt x="11038" y="3584"/>
                    <a:pt x="10549" y="1882"/>
                    <a:pt x="6966" y="572"/>
                  </a:cubicBezTo>
                  <a:cubicBezTo>
                    <a:pt x="5847" y="160"/>
                    <a:pt x="5000" y="0"/>
                    <a:pt x="4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416025" y="1477850"/>
              <a:ext cx="124425" cy="96900"/>
            </a:xfrm>
            <a:custGeom>
              <a:avLst/>
              <a:gdLst/>
              <a:ahLst/>
              <a:cxnLst/>
              <a:rect l="l" t="t" r="r" b="b"/>
              <a:pathLst>
                <a:path w="4977" h="3876" extrusionOk="0">
                  <a:moveTo>
                    <a:pt x="1088" y="0"/>
                  </a:moveTo>
                  <a:cubicBezTo>
                    <a:pt x="991" y="0"/>
                    <a:pt x="894" y="13"/>
                    <a:pt x="798" y="42"/>
                  </a:cubicBezTo>
                  <a:cubicBezTo>
                    <a:pt x="345" y="173"/>
                    <a:pt x="72" y="613"/>
                    <a:pt x="36" y="1054"/>
                  </a:cubicBezTo>
                  <a:cubicBezTo>
                    <a:pt x="0" y="1482"/>
                    <a:pt x="143" y="1911"/>
                    <a:pt x="286" y="2316"/>
                  </a:cubicBezTo>
                  <a:lnTo>
                    <a:pt x="4977" y="3876"/>
                  </a:lnTo>
                  <a:cubicBezTo>
                    <a:pt x="4429" y="2495"/>
                    <a:pt x="3441" y="1280"/>
                    <a:pt x="2167" y="411"/>
                  </a:cubicBezTo>
                  <a:cubicBezTo>
                    <a:pt x="1853" y="202"/>
                    <a:pt x="1471" y="0"/>
                    <a:pt x="1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380600" y="1575625"/>
              <a:ext cx="625" cy="325"/>
            </a:xfrm>
            <a:custGeom>
              <a:avLst/>
              <a:gdLst/>
              <a:ahLst/>
              <a:cxnLst/>
              <a:rect l="l" t="t" r="r" b="b"/>
              <a:pathLst>
                <a:path w="25" h="13" extrusionOk="0">
                  <a:moveTo>
                    <a:pt x="0" y="12"/>
                  </a:moveTo>
                  <a:lnTo>
                    <a:pt x="24" y="0"/>
                  </a:lnTo>
                  <a:close/>
                </a:path>
              </a:pathLst>
            </a:custGeom>
            <a:solidFill>
              <a:srgbClr val="855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395175" y="1559250"/>
              <a:ext cx="925" cy="625"/>
            </a:xfrm>
            <a:custGeom>
              <a:avLst/>
              <a:gdLst/>
              <a:ahLst/>
              <a:cxnLst/>
              <a:rect l="l" t="t" r="r" b="b"/>
              <a:pathLst>
                <a:path w="37" h="25" extrusionOk="0">
                  <a:moveTo>
                    <a:pt x="36" y="1"/>
                  </a:moveTo>
                  <a:cubicBezTo>
                    <a:pt x="36" y="1"/>
                    <a:pt x="24" y="1"/>
                    <a:pt x="1" y="24"/>
                  </a:cubicBezTo>
                  <a:cubicBezTo>
                    <a:pt x="25" y="12"/>
                    <a:pt x="36" y="1"/>
                    <a:pt x="3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4315700" y="1602050"/>
              <a:ext cx="59850" cy="54625"/>
            </a:xfrm>
            <a:custGeom>
              <a:avLst/>
              <a:gdLst/>
              <a:ahLst/>
              <a:cxnLst/>
              <a:rect l="l" t="t" r="r" b="b"/>
              <a:pathLst>
                <a:path w="2394" h="2185" extrusionOk="0">
                  <a:moveTo>
                    <a:pt x="581" y="0"/>
                  </a:moveTo>
                  <a:cubicBezTo>
                    <a:pt x="441" y="0"/>
                    <a:pt x="331" y="69"/>
                    <a:pt x="239" y="170"/>
                  </a:cubicBezTo>
                  <a:cubicBezTo>
                    <a:pt x="1" y="432"/>
                    <a:pt x="96" y="932"/>
                    <a:pt x="537" y="1444"/>
                  </a:cubicBezTo>
                  <a:cubicBezTo>
                    <a:pt x="939" y="1919"/>
                    <a:pt x="1264" y="2184"/>
                    <a:pt x="1544" y="2184"/>
                  </a:cubicBezTo>
                  <a:cubicBezTo>
                    <a:pt x="1629" y="2184"/>
                    <a:pt x="1709" y="2160"/>
                    <a:pt x="1787" y="2110"/>
                  </a:cubicBezTo>
                  <a:cubicBezTo>
                    <a:pt x="1787" y="2110"/>
                    <a:pt x="2394" y="1729"/>
                    <a:pt x="1632" y="789"/>
                  </a:cubicBezTo>
                  <a:cubicBezTo>
                    <a:pt x="1150" y="202"/>
                    <a:pt x="82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4229100" y="1655600"/>
              <a:ext cx="43225" cy="38550"/>
            </a:xfrm>
            <a:custGeom>
              <a:avLst/>
              <a:gdLst/>
              <a:ahLst/>
              <a:cxnLst/>
              <a:rect l="l" t="t" r="r" b="b"/>
              <a:pathLst>
                <a:path w="1729" h="1542" extrusionOk="0">
                  <a:moveTo>
                    <a:pt x="647" y="0"/>
                  </a:moveTo>
                  <a:cubicBezTo>
                    <a:pt x="500" y="0"/>
                    <a:pt x="170" y="101"/>
                    <a:pt x="95" y="516"/>
                  </a:cubicBezTo>
                  <a:cubicBezTo>
                    <a:pt x="0" y="969"/>
                    <a:pt x="488" y="1397"/>
                    <a:pt x="488" y="1397"/>
                  </a:cubicBezTo>
                  <a:cubicBezTo>
                    <a:pt x="554" y="1499"/>
                    <a:pt x="630" y="1542"/>
                    <a:pt x="710" y="1542"/>
                  </a:cubicBezTo>
                  <a:cubicBezTo>
                    <a:pt x="1148" y="1542"/>
                    <a:pt x="1729" y="270"/>
                    <a:pt x="1688" y="270"/>
                  </a:cubicBezTo>
                  <a:lnTo>
                    <a:pt x="1688" y="270"/>
                  </a:lnTo>
                  <a:cubicBezTo>
                    <a:pt x="1686" y="270"/>
                    <a:pt x="1683" y="273"/>
                    <a:pt x="1679" y="278"/>
                  </a:cubicBezTo>
                  <a:cubicBezTo>
                    <a:pt x="1596" y="377"/>
                    <a:pt x="1508" y="481"/>
                    <a:pt x="1368" y="481"/>
                  </a:cubicBezTo>
                  <a:cubicBezTo>
                    <a:pt x="1305" y="481"/>
                    <a:pt x="1231" y="460"/>
                    <a:pt x="1143" y="409"/>
                  </a:cubicBezTo>
                  <a:cubicBezTo>
                    <a:pt x="869" y="230"/>
                    <a:pt x="810" y="40"/>
                    <a:pt x="691" y="4"/>
                  </a:cubicBezTo>
                  <a:cubicBezTo>
                    <a:pt x="679" y="2"/>
                    <a:pt x="664" y="0"/>
                    <a:pt x="647"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4229100" y="1591400"/>
              <a:ext cx="63425" cy="99450"/>
            </a:xfrm>
            <a:custGeom>
              <a:avLst/>
              <a:gdLst/>
              <a:ahLst/>
              <a:cxnLst/>
              <a:rect l="l" t="t" r="r" b="b"/>
              <a:pathLst>
                <a:path w="2537" h="3978" extrusionOk="0">
                  <a:moveTo>
                    <a:pt x="2500" y="0"/>
                  </a:moveTo>
                  <a:cubicBezTo>
                    <a:pt x="2477" y="0"/>
                    <a:pt x="2453" y="12"/>
                    <a:pt x="2453" y="36"/>
                  </a:cubicBezTo>
                  <a:cubicBezTo>
                    <a:pt x="2286" y="762"/>
                    <a:pt x="1810" y="2715"/>
                    <a:pt x="1595" y="2894"/>
                  </a:cubicBezTo>
                  <a:cubicBezTo>
                    <a:pt x="1537" y="2944"/>
                    <a:pt x="1472" y="2969"/>
                    <a:pt x="1401" y="2969"/>
                  </a:cubicBezTo>
                  <a:cubicBezTo>
                    <a:pt x="1254" y="2969"/>
                    <a:pt x="1081" y="2864"/>
                    <a:pt x="881" y="2655"/>
                  </a:cubicBezTo>
                  <a:cubicBezTo>
                    <a:pt x="869" y="2644"/>
                    <a:pt x="869" y="2644"/>
                    <a:pt x="857" y="2632"/>
                  </a:cubicBezTo>
                  <a:cubicBezTo>
                    <a:pt x="765" y="2540"/>
                    <a:pt x="663" y="2492"/>
                    <a:pt x="561" y="2492"/>
                  </a:cubicBezTo>
                  <a:cubicBezTo>
                    <a:pt x="505" y="2492"/>
                    <a:pt x="448" y="2507"/>
                    <a:pt x="393" y="2536"/>
                  </a:cubicBezTo>
                  <a:cubicBezTo>
                    <a:pt x="167" y="2655"/>
                    <a:pt x="0" y="3025"/>
                    <a:pt x="60" y="3322"/>
                  </a:cubicBezTo>
                  <a:cubicBezTo>
                    <a:pt x="119" y="3691"/>
                    <a:pt x="417" y="3953"/>
                    <a:pt x="429" y="3965"/>
                  </a:cubicBezTo>
                  <a:cubicBezTo>
                    <a:pt x="429" y="3965"/>
                    <a:pt x="441" y="3977"/>
                    <a:pt x="441" y="3977"/>
                  </a:cubicBezTo>
                  <a:cubicBezTo>
                    <a:pt x="452" y="3977"/>
                    <a:pt x="476" y="3977"/>
                    <a:pt x="488" y="3965"/>
                  </a:cubicBezTo>
                  <a:cubicBezTo>
                    <a:pt x="500" y="3941"/>
                    <a:pt x="500" y="3918"/>
                    <a:pt x="488" y="3894"/>
                  </a:cubicBezTo>
                  <a:cubicBezTo>
                    <a:pt x="476" y="3894"/>
                    <a:pt x="202" y="3644"/>
                    <a:pt x="143" y="3310"/>
                  </a:cubicBezTo>
                  <a:cubicBezTo>
                    <a:pt x="95" y="3048"/>
                    <a:pt x="238" y="2715"/>
                    <a:pt x="429" y="2608"/>
                  </a:cubicBezTo>
                  <a:cubicBezTo>
                    <a:pt x="470" y="2587"/>
                    <a:pt x="513" y="2576"/>
                    <a:pt x="556" y="2576"/>
                  </a:cubicBezTo>
                  <a:cubicBezTo>
                    <a:pt x="638" y="2576"/>
                    <a:pt x="720" y="2614"/>
                    <a:pt x="798" y="2691"/>
                  </a:cubicBezTo>
                  <a:lnTo>
                    <a:pt x="822" y="2715"/>
                  </a:lnTo>
                  <a:cubicBezTo>
                    <a:pt x="1067" y="2975"/>
                    <a:pt x="1259" y="3061"/>
                    <a:pt x="1407" y="3061"/>
                  </a:cubicBezTo>
                  <a:cubicBezTo>
                    <a:pt x="1510" y="3061"/>
                    <a:pt x="1591" y="3019"/>
                    <a:pt x="1655" y="2965"/>
                  </a:cubicBezTo>
                  <a:cubicBezTo>
                    <a:pt x="1929" y="2715"/>
                    <a:pt x="2465" y="322"/>
                    <a:pt x="2536" y="48"/>
                  </a:cubicBezTo>
                  <a:cubicBezTo>
                    <a:pt x="2536" y="36"/>
                    <a:pt x="2524" y="12"/>
                    <a:pt x="2500"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4240400" y="1724925"/>
              <a:ext cx="37825" cy="12950"/>
            </a:xfrm>
            <a:custGeom>
              <a:avLst/>
              <a:gdLst/>
              <a:ahLst/>
              <a:cxnLst/>
              <a:rect l="l" t="t" r="r" b="b"/>
              <a:pathLst>
                <a:path w="1513" h="518" extrusionOk="0">
                  <a:moveTo>
                    <a:pt x="457" y="0"/>
                  </a:moveTo>
                  <a:cubicBezTo>
                    <a:pt x="323" y="0"/>
                    <a:pt x="185" y="9"/>
                    <a:pt x="48" y="29"/>
                  </a:cubicBezTo>
                  <a:cubicBezTo>
                    <a:pt x="48" y="29"/>
                    <a:pt x="0" y="184"/>
                    <a:pt x="12" y="374"/>
                  </a:cubicBezTo>
                  <a:cubicBezTo>
                    <a:pt x="134" y="359"/>
                    <a:pt x="252" y="353"/>
                    <a:pt x="365" y="353"/>
                  </a:cubicBezTo>
                  <a:cubicBezTo>
                    <a:pt x="783" y="353"/>
                    <a:pt x="1135" y="442"/>
                    <a:pt x="1370" y="517"/>
                  </a:cubicBezTo>
                  <a:cubicBezTo>
                    <a:pt x="1465" y="327"/>
                    <a:pt x="1513" y="148"/>
                    <a:pt x="1513" y="148"/>
                  </a:cubicBezTo>
                  <a:cubicBezTo>
                    <a:pt x="1513" y="148"/>
                    <a:pt x="1022"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4240700" y="1733725"/>
              <a:ext cx="33950" cy="17375"/>
            </a:xfrm>
            <a:custGeom>
              <a:avLst/>
              <a:gdLst/>
              <a:ahLst/>
              <a:cxnLst/>
              <a:rect l="l" t="t" r="r" b="b"/>
              <a:pathLst>
                <a:path w="1358" h="695" extrusionOk="0">
                  <a:moveTo>
                    <a:pt x="353" y="1"/>
                  </a:moveTo>
                  <a:cubicBezTo>
                    <a:pt x="240" y="1"/>
                    <a:pt x="122" y="7"/>
                    <a:pt x="0" y="22"/>
                  </a:cubicBezTo>
                  <a:cubicBezTo>
                    <a:pt x="24" y="296"/>
                    <a:pt x="143" y="641"/>
                    <a:pt x="619" y="689"/>
                  </a:cubicBezTo>
                  <a:cubicBezTo>
                    <a:pt x="647" y="693"/>
                    <a:pt x="673" y="694"/>
                    <a:pt x="699" y="694"/>
                  </a:cubicBezTo>
                  <a:cubicBezTo>
                    <a:pt x="1034" y="694"/>
                    <a:pt x="1247" y="419"/>
                    <a:pt x="1358" y="165"/>
                  </a:cubicBezTo>
                  <a:cubicBezTo>
                    <a:pt x="1123" y="90"/>
                    <a:pt x="771" y="1"/>
                    <a:pt x="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4378500" y="1704175"/>
              <a:ext cx="85550" cy="82875"/>
            </a:xfrm>
            <a:custGeom>
              <a:avLst/>
              <a:gdLst/>
              <a:ahLst/>
              <a:cxnLst/>
              <a:rect l="l" t="t" r="r" b="b"/>
              <a:pathLst>
                <a:path w="3422" h="3315" extrusionOk="0">
                  <a:moveTo>
                    <a:pt x="1350" y="0"/>
                  </a:moveTo>
                  <a:cubicBezTo>
                    <a:pt x="1302" y="0"/>
                    <a:pt x="1275" y="2"/>
                    <a:pt x="1275" y="2"/>
                  </a:cubicBezTo>
                  <a:lnTo>
                    <a:pt x="1" y="1990"/>
                  </a:lnTo>
                  <a:cubicBezTo>
                    <a:pt x="154" y="2787"/>
                    <a:pt x="849" y="3314"/>
                    <a:pt x="1541" y="3314"/>
                  </a:cubicBezTo>
                  <a:cubicBezTo>
                    <a:pt x="2142" y="3314"/>
                    <a:pt x="2740" y="2917"/>
                    <a:pt x="2978" y="1954"/>
                  </a:cubicBezTo>
                  <a:cubicBezTo>
                    <a:pt x="3422" y="104"/>
                    <a:pt x="1733" y="0"/>
                    <a:pt x="135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388025" y="1720625"/>
              <a:ext cx="56300" cy="39275"/>
            </a:xfrm>
            <a:custGeom>
              <a:avLst/>
              <a:gdLst/>
              <a:ahLst/>
              <a:cxnLst/>
              <a:rect l="l" t="t" r="r" b="b"/>
              <a:pathLst>
                <a:path w="2252" h="1571" extrusionOk="0">
                  <a:moveTo>
                    <a:pt x="1255" y="0"/>
                  </a:moveTo>
                  <a:cubicBezTo>
                    <a:pt x="1141" y="0"/>
                    <a:pt x="1020" y="19"/>
                    <a:pt x="894" y="58"/>
                  </a:cubicBezTo>
                  <a:cubicBezTo>
                    <a:pt x="1" y="332"/>
                    <a:pt x="156" y="1523"/>
                    <a:pt x="156" y="1535"/>
                  </a:cubicBezTo>
                  <a:cubicBezTo>
                    <a:pt x="156" y="1546"/>
                    <a:pt x="168" y="1558"/>
                    <a:pt x="191" y="1570"/>
                  </a:cubicBezTo>
                  <a:lnTo>
                    <a:pt x="203" y="1570"/>
                  </a:lnTo>
                  <a:cubicBezTo>
                    <a:pt x="227" y="1558"/>
                    <a:pt x="239" y="1546"/>
                    <a:pt x="239" y="1523"/>
                  </a:cubicBezTo>
                  <a:cubicBezTo>
                    <a:pt x="239" y="1511"/>
                    <a:pt x="96" y="392"/>
                    <a:pt x="918" y="142"/>
                  </a:cubicBezTo>
                  <a:cubicBezTo>
                    <a:pt x="1039" y="106"/>
                    <a:pt x="1157" y="88"/>
                    <a:pt x="1268" y="88"/>
                  </a:cubicBezTo>
                  <a:cubicBezTo>
                    <a:pt x="1418" y="88"/>
                    <a:pt x="1557" y="121"/>
                    <a:pt x="1680" y="189"/>
                  </a:cubicBezTo>
                  <a:cubicBezTo>
                    <a:pt x="2049" y="392"/>
                    <a:pt x="2168" y="844"/>
                    <a:pt x="2168" y="844"/>
                  </a:cubicBezTo>
                  <a:cubicBezTo>
                    <a:pt x="2180" y="868"/>
                    <a:pt x="2204" y="880"/>
                    <a:pt x="2216" y="880"/>
                  </a:cubicBezTo>
                  <a:cubicBezTo>
                    <a:pt x="2239" y="868"/>
                    <a:pt x="2251" y="844"/>
                    <a:pt x="2251" y="820"/>
                  </a:cubicBezTo>
                  <a:cubicBezTo>
                    <a:pt x="2239" y="808"/>
                    <a:pt x="2120" y="332"/>
                    <a:pt x="1715" y="118"/>
                  </a:cubicBezTo>
                  <a:cubicBezTo>
                    <a:pt x="1575" y="40"/>
                    <a:pt x="1421" y="0"/>
                    <a:pt x="1255"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394275" y="1734150"/>
              <a:ext cx="31300" cy="13250"/>
            </a:xfrm>
            <a:custGeom>
              <a:avLst/>
              <a:gdLst/>
              <a:ahLst/>
              <a:cxnLst/>
              <a:rect l="l" t="t" r="r" b="b"/>
              <a:pathLst>
                <a:path w="1252" h="530" extrusionOk="0">
                  <a:moveTo>
                    <a:pt x="406" y="1"/>
                  </a:moveTo>
                  <a:cubicBezTo>
                    <a:pt x="286" y="1"/>
                    <a:pt x="158" y="29"/>
                    <a:pt x="25" y="101"/>
                  </a:cubicBezTo>
                  <a:cubicBezTo>
                    <a:pt x="13" y="113"/>
                    <a:pt x="1" y="136"/>
                    <a:pt x="13" y="160"/>
                  </a:cubicBezTo>
                  <a:cubicBezTo>
                    <a:pt x="22" y="178"/>
                    <a:pt x="37" y="189"/>
                    <a:pt x="54" y="189"/>
                  </a:cubicBezTo>
                  <a:cubicBezTo>
                    <a:pt x="60" y="189"/>
                    <a:pt x="66" y="187"/>
                    <a:pt x="72" y="184"/>
                  </a:cubicBezTo>
                  <a:cubicBezTo>
                    <a:pt x="191" y="120"/>
                    <a:pt x="306" y="94"/>
                    <a:pt x="413" y="94"/>
                  </a:cubicBezTo>
                  <a:cubicBezTo>
                    <a:pt x="844" y="94"/>
                    <a:pt x="1158" y="508"/>
                    <a:pt x="1168" y="517"/>
                  </a:cubicBezTo>
                  <a:cubicBezTo>
                    <a:pt x="1168" y="517"/>
                    <a:pt x="1180" y="529"/>
                    <a:pt x="1192" y="529"/>
                  </a:cubicBezTo>
                  <a:cubicBezTo>
                    <a:pt x="1204" y="529"/>
                    <a:pt x="1215" y="529"/>
                    <a:pt x="1227" y="517"/>
                  </a:cubicBezTo>
                  <a:cubicBezTo>
                    <a:pt x="1239" y="505"/>
                    <a:pt x="1251" y="482"/>
                    <a:pt x="1239" y="458"/>
                  </a:cubicBezTo>
                  <a:cubicBezTo>
                    <a:pt x="1230" y="458"/>
                    <a:pt x="885" y="1"/>
                    <a:pt x="40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4299625" y="1671125"/>
              <a:ext cx="25925" cy="25450"/>
            </a:xfrm>
            <a:custGeom>
              <a:avLst/>
              <a:gdLst/>
              <a:ahLst/>
              <a:cxnLst/>
              <a:rect l="l" t="t" r="r" b="b"/>
              <a:pathLst>
                <a:path w="1037" h="1018" extrusionOk="0">
                  <a:moveTo>
                    <a:pt x="601" y="0"/>
                  </a:moveTo>
                  <a:cubicBezTo>
                    <a:pt x="421" y="0"/>
                    <a:pt x="232" y="124"/>
                    <a:pt x="132" y="324"/>
                  </a:cubicBezTo>
                  <a:cubicBezTo>
                    <a:pt x="1" y="586"/>
                    <a:pt x="72" y="883"/>
                    <a:pt x="287" y="979"/>
                  </a:cubicBezTo>
                  <a:cubicBezTo>
                    <a:pt x="340" y="1005"/>
                    <a:pt x="397" y="1018"/>
                    <a:pt x="456" y="1018"/>
                  </a:cubicBezTo>
                  <a:cubicBezTo>
                    <a:pt x="633" y="1018"/>
                    <a:pt x="819" y="902"/>
                    <a:pt x="918" y="705"/>
                  </a:cubicBezTo>
                  <a:cubicBezTo>
                    <a:pt x="1037" y="443"/>
                    <a:pt x="977" y="145"/>
                    <a:pt x="763" y="38"/>
                  </a:cubicBezTo>
                  <a:cubicBezTo>
                    <a:pt x="712" y="12"/>
                    <a:pt x="65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530325" y="1514625"/>
              <a:ext cx="42575" cy="59225"/>
            </a:xfrm>
            <a:custGeom>
              <a:avLst/>
              <a:gdLst/>
              <a:ahLst/>
              <a:cxnLst/>
              <a:rect l="l" t="t" r="r" b="b"/>
              <a:pathLst>
                <a:path w="1703" h="2369" extrusionOk="0">
                  <a:moveTo>
                    <a:pt x="764" y="1"/>
                  </a:moveTo>
                  <a:cubicBezTo>
                    <a:pt x="354" y="1"/>
                    <a:pt x="0" y="2024"/>
                    <a:pt x="0" y="2024"/>
                  </a:cubicBezTo>
                  <a:lnTo>
                    <a:pt x="572" y="2369"/>
                  </a:lnTo>
                  <a:cubicBezTo>
                    <a:pt x="572" y="2369"/>
                    <a:pt x="1703" y="1762"/>
                    <a:pt x="1679" y="1035"/>
                  </a:cubicBezTo>
                  <a:cubicBezTo>
                    <a:pt x="1672" y="889"/>
                    <a:pt x="1621" y="830"/>
                    <a:pt x="1545" y="830"/>
                  </a:cubicBezTo>
                  <a:cubicBezTo>
                    <a:pt x="1238" y="830"/>
                    <a:pt x="512" y="1786"/>
                    <a:pt x="512" y="1786"/>
                  </a:cubicBezTo>
                  <a:cubicBezTo>
                    <a:pt x="512" y="1786"/>
                    <a:pt x="1310" y="464"/>
                    <a:pt x="869" y="47"/>
                  </a:cubicBezTo>
                  <a:cubicBezTo>
                    <a:pt x="834" y="15"/>
                    <a:pt x="799" y="1"/>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4221050" y="1874300"/>
              <a:ext cx="211350" cy="186225"/>
            </a:xfrm>
            <a:custGeom>
              <a:avLst/>
              <a:gdLst/>
              <a:ahLst/>
              <a:cxnLst/>
              <a:rect l="l" t="t" r="r" b="b"/>
              <a:pathLst>
                <a:path w="8454" h="7449" extrusionOk="0">
                  <a:moveTo>
                    <a:pt x="4735" y="1"/>
                  </a:moveTo>
                  <a:cubicBezTo>
                    <a:pt x="4336" y="1"/>
                    <a:pt x="4049" y="43"/>
                    <a:pt x="4049" y="43"/>
                  </a:cubicBezTo>
                  <a:cubicBezTo>
                    <a:pt x="2096" y="745"/>
                    <a:pt x="1" y="3877"/>
                    <a:pt x="1" y="3889"/>
                  </a:cubicBezTo>
                  <a:cubicBezTo>
                    <a:pt x="703" y="5639"/>
                    <a:pt x="3572" y="7449"/>
                    <a:pt x="3572" y="7449"/>
                  </a:cubicBezTo>
                  <a:cubicBezTo>
                    <a:pt x="5180" y="6651"/>
                    <a:pt x="8454" y="4329"/>
                    <a:pt x="6978" y="984"/>
                  </a:cubicBezTo>
                  <a:cubicBezTo>
                    <a:pt x="6606" y="147"/>
                    <a:pt x="5478" y="1"/>
                    <a:pt x="4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10600" y="1808625"/>
              <a:ext cx="70675" cy="85875"/>
            </a:xfrm>
            <a:custGeom>
              <a:avLst/>
              <a:gdLst/>
              <a:ahLst/>
              <a:cxnLst/>
              <a:rect l="l" t="t" r="r" b="b"/>
              <a:pathLst>
                <a:path w="2827" h="3435" extrusionOk="0">
                  <a:moveTo>
                    <a:pt x="1030" y="1"/>
                  </a:moveTo>
                  <a:cubicBezTo>
                    <a:pt x="676" y="1"/>
                    <a:pt x="403" y="798"/>
                    <a:pt x="310" y="1122"/>
                  </a:cubicBezTo>
                  <a:cubicBezTo>
                    <a:pt x="310" y="1134"/>
                    <a:pt x="298" y="1134"/>
                    <a:pt x="298" y="1134"/>
                  </a:cubicBezTo>
                  <a:cubicBezTo>
                    <a:pt x="1" y="1396"/>
                    <a:pt x="453" y="3408"/>
                    <a:pt x="1120" y="3432"/>
                  </a:cubicBezTo>
                  <a:cubicBezTo>
                    <a:pt x="1174" y="3434"/>
                    <a:pt x="1227" y="3435"/>
                    <a:pt x="1280" y="3435"/>
                  </a:cubicBezTo>
                  <a:cubicBezTo>
                    <a:pt x="1888" y="3435"/>
                    <a:pt x="2384" y="3312"/>
                    <a:pt x="2406" y="3158"/>
                  </a:cubicBezTo>
                  <a:cubicBezTo>
                    <a:pt x="2442" y="2837"/>
                    <a:pt x="1453" y="2682"/>
                    <a:pt x="1453" y="2682"/>
                  </a:cubicBezTo>
                  <a:lnTo>
                    <a:pt x="1453" y="2682"/>
                  </a:lnTo>
                  <a:cubicBezTo>
                    <a:pt x="1453" y="2682"/>
                    <a:pt x="1553" y="2686"/>
                    <a:pt x="1696" y="2686"/>
                  </a:cubicBezTo>
                  <a:cubicBezTo>
                    <a:pt x="2070" y="2686"/>
                    <a:pt x="2746" y="2655"/>
                    <a:pt x="2763" y="2432"/>
                  </a:cubicBezTo>
                  <a:cubicBezTo>
                    <a:pt x="2787" y="2134"/>
                    <a:pt x="1430" y="2134"/>
                    <a:pt x="1430" y="2134"/>
                  </a:cubicBezTo>
                  <a:cubicBezTo>
                    <a:pt x="1430" y="2134"/>
                    <a:pt x="2763" y="2015"/>
                    <a:pt x="2811" y="1717"/>
                  </a:cubicBezTo>
                  <a:cubicBezTo>
                    <a:pt x="2826" y="1502"/>
                    <a:pt x="2571" y="1442"/>
                    <a:pt x="2281" y="1442"/>
                  </a:cubicBezTo>
                  <a:cubicBezTo>
                    <a:pt x="1913" y="1442"/>
                    <a:pt x="1489" y="1539"/>
                    <a:pt x="1489" y="1539"/>
                  </a:cubicBezTo>
                  <a:cubicBezTo>
                    <a:pt x="1489" y="1539"/>
                    <a:pt x="2418" y="1122"/>
                    <a:pt x="2358" y="777"/>
                  </a:cubicBezTo>
                  <a:cubicBezTo>
                    <a:pt x="2336" y="675"/>
                    <a:pt x="2183" y="632"/>
                    <a:pt x="1970" y="632"/>
                  </a:cubicBezTo>
                  <a:cubicBezTo>
                    <a:pt x="1735" y="632"/>
                    <a:pt x="1425" y="684"/>
                    <a:pt x="1132" y="765"/>
                  </a:cubicBezTo>
                  <a:cubicBezTo>
                    <a:pt x="1239" y="432"/>
                    <a:pt x="1322" y="39"/>
                    <a:pt x="1060" y="3"/>
                  </a:cubicBezTo>
                  <a:cubicBezTo>
                    <a:pt x="1050" y="2"/>
                    <a:pt x="1040" y="1"/>
                    <a:pt x="1030"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3"/>
          <p:cNvGrpSpPr/>
          <p:nvPr/>
        </p:nvGrpSpPr>
        <p:grpSpPr>
          <a:xfrm>
            <a:off x="8059489" y="4014524"/>
            <a:ext cx="1193736" cy="1179160"/>
            <a:chOff x="-2708900" y="3174350"/>
            <a:chExt cx="350100" cy="345825"/>
          </a:xfrm>
        </p:grpSpPr>
        <p:sp>
          <p:nvSpPr>
            <p:cNvPr id="1088" name="Google Shape;1088;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3"/>
          <p:cNvGrpSpPr/>
          <p:nvPr/>
        </p:nvGrpSpPr>
        <p:grpSpPr>
          <a:xfrm>
            <a:off x="5956040" y="3366405"/>
            <a:ext cx="656087" cy="648111"/>
            <a:chOff x="5624415" y="3404280"/>
            <a:chExt cx="656087" cy="648111"/>
          </a:xfrm>
        </p:grpSpPr>
        <p:grpSp>
          <p:nvGrpSpPr>
            <p:cNvPr id="1095" name="Google Shape;1095;p43"/>
            <p:cNvGrpSpPr/>
            <p:nvPr/>
          </p:nvGrpSpPr>
          <p:grpSpPr>
            <a:xfrm flipH="1">
              <a:off x="5624415" y="3404280"/>
              <a:ext cx="656087" cy="648111"/>
              <a:chOff x="-2708900" y="3174350"/>
              <a:chExt cx="350100" cy="345825"/>
            </a:xfrm>
          </p:grpSpPr>
          <p:sp>
            <p:nvSpPr>
              <p:cNvPr id="1096" name="Google Shape;1096;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43"/>
            <p:cNvCxnSpPr/>
            <p:nvPr/>
          </p:nvCxnSpPr>
          <p:spPr>
            <a:xfrm>
              <a:off x="5679725" y="4047784"/>
              <a:ext cx="507900" cy="0"/>
            </a:xfrm>
            <a:prstGeom prst="straightConnector1">
              <a:avLst/>
            </a:prstGeom>
            <a:noFill/>
            <a:ln w="9525" cap="flat" cmpd="sng">
              <a:solidFill>
                <a:schemeClr val="dk1"/>
              </a:solidFill>
              <a:prstDash val="solid"/>
              <a:round/>
              <a:headEnd type="none" w="med" len="med"/>
              <a:tailEnd type="none" w="med" len="med"/>
            </a:ln>
          </p:spPr>
        </p:cxnSp>
      </p:grpSp>
      <p:sp>
        <p:nvSpPr>
          <p:cNvPr id="1103" name="Google Shape;1103;p43"/>
          <p:cNvSpPr/>
          <p:nvPr/>
        </p:nvSpPr>
        <p:spPr>
          <a:xfrm rot="3372310">
            <a:off x="7683901" y="1025359"/>
            <a:ext cx="448776" cy="457272"/>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rot="-331105">
            <a:off x="7205784" y="1304289"/>
            <a:ext cx="279032" cy="28431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43"/>
          <p:cNvGrpSpPr/>
          <p:nvPr/>
        </p:nvGrpSpPr>
        <p:grpSpPr>
          <a:xfrm>
            <a:off x="268075" y="2457449"/>
            <a:ext cx="1559508" cy="1417699"/>
            <a:chOff x="6494019" y="-137261"/>
            <a:chExt cx="2116596" cy="1924130"/>
          </a:xfrm>
        </p:grpSpPr>
        <p:sp>
          <p:nvSpPr>
            <p:cNvPr id="1106" name="Google Shape;1106;p43"/>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43"/>
          <p:cNvSpPr/>
          <p:nvPr/>
        </p:nvSpPr>
        <p:spPr>
          <a:xfrm>
            <a:off x="2720225" y="387513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6501650" y="4912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91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grpSp>
        <p:nvGrpSpPr>
          <p:cNvPr id="702" name="Google Shape;702;p41"/>
          <p:cNvGrpSpPr/>
          <p:nvPr/>
        </p:nvGrpSpPr>
        <p:grpSpPr>
          <a:xfrm rot="10800000" flipH="1">
            <a:off x="5563420" y="2979338"/>
            <a:ext cx="2198508" cy="1998594"/>
            <a:chOff x="6494019" y="-137261"/>
            <a:chExt cx="2116596" cy="1924130"/>
          </a:xfrm>
        </p:grpSpPr>
        <p:sp>
          <p:nvSpPr>
            <p:cNvPr id="703" name="Google Shape;703;p41"/>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41"/>
          <p:cNvSpPr/>
          <p:nvPr/>
        </p:nvSpPr>
        <p:spPr>
          <a:xfrm rot="201">
            <a:off x="3196093" y="539522"/>
            <a:ext cx="5130600" cy="3422700"/>
          </a:xfrm>
          <a:prstGeom prst="roundRect">
            <a:avLst>
              <a:gd name="adj" fmla="val 297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41"/>
          <p:cNvGrpSpPr/>
          <p:nvPr/>
        </p:nvGrpSpPr>
        <p:grpSpPr>
          <a:xfrm>
            <a:off x="7963458" y="1522404"/>
            <a:ext cx="1602687" cy="1456951"/>
            <a:chOff x="6494019" y="-137261"/>
            <a:chExt cx="2116596" cy="1924130"/>
          </a:xfrm>
        </p:grpSpPr>
        <p:sp>
          <p:nvSpPr>
            <p:cNvPr id="709" name="Google Shape;709;p41"/>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41"/>
          <p:cNvSpPr/>
          <p:nvPr/>
        </p:nvSpPr>
        <p:spPr>
          <a:xfrm>
            <a:off x="1686000" y="968400"/>
            <a:ext cx="1714800" cy="171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3726125" y="2126697"/>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2028925" y="4322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7621175" y="133742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rot="3372267">
            <a:off x="2319641" y="1337073"/>
            <a:ext cx="295351" cy="300938"/>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rot="5082941">
            <a:off x="2770921" y="2130662"/>
            <a:ext cx="235984" cy="24042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559010">
            <a:off x="619201" y="1049959"/>
            <a:ext cx="360542" cy="36738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 name="Google Shape;718;p41"/>
          <p:cNvGrpSpPr/>
          <p:nvPr/>
        </p:nvGrpSpPr>
        <p:grpSpPr>
          <a:xfrm>
            <a:off x="6986204" y="238420"/>
            <a:ext cx="775733" cy="705194"/>
            <a:chOff x="6494019" y="-137261"/>
            <a:chExt cx="2116596" cy="1924130"/>
          </a:xfrm>
        </p:grpSpPr>
        <p:sp>
          <p:nvSpPr>
            <p:cNvPr id="719" name="Google Shape;719;p41"/>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41"/>
          <p:cNvGrpSpPr/>
          <p:nvPr/>
        </p:nvGrpSpPr>
        <p:grpSpPr>
          <a:xfrm>
            <a:off x="277614" y="1337430"/>
            <a:ext cx="3076778" cy="3498030"/>
            <a:chOff x="2428575" y="1270925"/>
            <a:chExt cx="1062350" cy="1207800"/>
          </a:xfrm>
        </p:grpSpPr>
        <p:sp>
          <p:nvSpPr>
            <p:cNvPr id="722" name="Google Shape;722;p41"/>
            <p:cNvSpPr/>
            <p:nvPr/>
          </p:nvSpPr>
          <p:spPr>
            <a:xfrm>
              <a:off x="2698550" y="2157250"/>
              <a:ext cx="63700" cy="111625"/>
            </a:xfrm>
            <a:custGeom>
              <a:avLst/>
              <a:gdLst/>
              <a:ahLst/>
              <a:cxnLst/>
              <a:rect l="l" t="t" r="r" b="b"/>
              <a:pathLst>
                <a:path w="2548" h="4465" extrusionOk="0">
                  <a:moveTo>
                    <a:pt x="1000" y="0"/>
                  </a:moveTo>
                  <a:lnTo>
                    <a:pt x="0" y="3858"/>
                  </a:lnTo>
                  <a:cubicBezTo>
                    <a:pt x="464" y="4120"/>
                    <a:pt x="953" y="4310"/>
                    <a:pt x="1441" y="4465"/>
                  </a:cubicBezTo>
                  <a:lnTo>
                    <a:pt x="2548" y="250"/>
                  </a:lnTo>
                  <a:lnTo>
                    <a:pt x="10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2663125" y="2253675"/>
              <a:ext cx="71450" cy="164925"/>
            </a:xfrm>
            <a:custGeom>
              <a:avLst/>
              <a:gdLst/>
              <a:ahLst/>
              <a:cxnLst/>
              <a:rect l="l" t="t" r="r" b="b"/>
              <a:pathLst>
                <a:path w="2858" h="6597" extrusionOk="0">
                  <a:moveTo>
                    <a:pt x="1417" y="1"/>
                  </a:moveTo>
                  <a:lnTo>
                    <a:pt x="0" y="6097"/>
                  </a:lnTo>
                  <a:cubicBezTo>
                    <a:pt x="0" y="6097"/>
                    <a:pt x="348" y="6596"/>
                    <a:pt x="935" y="6596"/>
                  </a:cubicBezTo>
                  <a:cubicBezTo>
                    <a:pt x="1101" y="6596"/>
                    <a:pt x="1287" y="6556"/>
                    <a:pt x="1489" y="6454"/>
                  </a:cubicBezTo>
                  <a:lnTo>
                    <a:pt x="2858" y="608"/>
                  </a:lnTo>
                  <a:cubicBezTo>
                    <a:pt x="2370" y="453"/>
                    <a:pt x="1881" y="263"/>
                    <a:pt x="1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2916125" y="2153675"/>
              <a:ext cx="56275" cy="102825"/>
            </a:xfrm>
            <a:custGeom>
              <a:avLst/>
              <a:gdLst/>
              <a:ahLst/>
              <a:cxnLst/>
              <a:rect l="l" t="t" r="r" b="b"/>
              <a:pathLst>
                <a:path w="2251" h="4113" extrusionOk="0">
                  <a:moveTo>
                    <a:pt x="1501" y="0"/>
                  </a:moveTo>
                  <a:lnTo>
                    <a:pt x="1" y="417"/>
                  </a:lnTo>
                  <a:lnTo>
                    <a:pt x="691" y="4108"/>
                  </a:lnTo>
                  <a:cubicBezTo>
                    <a:pt x="815" y="4111"/>
                    <a:pt x="938" y="4112"/>
                    <a:pt x="1060" y="4112"/>
                  </a:cubicBezTo>
                  <a:cubicBezTo>
                    <a:pt x="1457" y="4112"/>
                    <a:pt x="1851" y="4097"/>
                    <a:pt x="2251" y="4060"/>
                  </a:cubicBezTo>
                  <a:lnTo>
                    <a:pt x="1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2933400" y="2255175"/>
              <a:ext cx="64300" cy="165475"/>
            </a:xfrm>
            <a:custGeom>
              <a:avLst/>
              <a:gdLst/>
              <a:ahLst/>
              <a:cxnLst/>
              <a:rect l="l" t="t" r="r" b="b"/>
              <a:pathLst>
                <a:path w="2572" h="6619" extrusionOk="0">
                  <a:moveTo>
                    <a:pt x="1560" y="0"/>
                  </a:moveTo>
                  <a:cubicBezTo>
                    <a:pt x="1160" y="37"/>
                    <a:pt x="766" y="52"/>
                    <a:pt x="369" y="52"/>
                  </a:cubicBezTo>
                  <a:cubicBezTo>
                    <a:pt x="247" y="52"/>
                    <a:pt x="124" y="51"/>
                    <a:pt x="0" y="48"/>
                  </a:cubicBezTo>
                  <a:lnTo>
                    <a:pt x="0" y="48"/>
                  </a:lnTo>
                  <a:lnTo>
                    <a:pt x="1072" y="6465"/>
                  </a:lnTo>
                  <a:cubicBezTo>
                    <a:pt x="1072" y="6465"/>
                    <a:pt x="1337" y="6618"/>
                    <a:pt x="1681" y="6618"/>
                  </a:cubicBezTo>
                  <a:cubicBezTo>
                    <a:pt x="1960" y="6618"/>
                    <a:pt x="2290" y="6518"/>
                    <a:pt x="2572" y="6156"/>
                  </a:cubicBez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2520250" y="2224800"/>
              <a:ext cx="92300" cy="203475"/>
            </a:xfrm>
            <a:custGeom>
              <a:avLst/>
              <a:gdLst/>
              <a:ahLst/>
              <a:cxnLst/>
              <a:rect l="l" t="t" r="r" b="b"/>
              <a:pathLst>
                <a:path w="3692" h="8139" extrusionOk="0">
                  <a:moveTo>
                    <a:pt x="2203" y="1"/>
                  </a:moveTo>
                  <a:lnTo>
                    <a:pt x="0" y="7609"/>
                  </a:lnTo>
                  <a:cubicBezTo>
                    <a:pt x="0" y="7609"/>
                    <a:pt x="370" y="8139"/>
                    <a:pt x="997" y="8139"/>
                  </a:cubicBezTo>
                  <a:cubicBezTo>
                    <a:pt x="1173" y="8139"/>
                    <a:pt x="1370" y="8097"/>
                    <a:pt x="1584" y="7990"/>
                  </a:cubicBezTo>
                  <a:lnTo>
                    <a:pt x="3691" y="858"/>
                  </a:lnTo>
                  <a:cubicBezTo>
                    <a:pt x="3191" y="608"/>
                    <a:pt x="2703" y="310"/>
                    <a:pt x="2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2575300" y="2189100"/>
              <a:ext cx="50350" cy="57175"/>
            </a:xfrm>
            <a:custGeom>
              <a:avLst/>
              <a:gdLst/>
              <a:ahLst/>
              <a:cxnLst/>
              <a:rect l="l" t="t" r="r" b="b"/>
              <a:pathLst>
                <a:path w="2014" h="2287" extrusionOk="0">
                  <a:moveTo>
                    <a:pt x="370" y="0"/>
                  </a:moveTo>
                  <a:lnTo>
                    <a:pt x="1" y="1429"/>
                  </a:lnTo>
                  <a:cubicBezTo>
                    <a:pt x="501" y="1738"/>
                    <a:pt x="989" y="2036"/>
                    <a:pt x="1489" y="2286"/>
                  </a:cubicBezTo>
                  <a:lnTo>
                    <a:pt x="2013" y="274"/>
                  </a:lnTo>
                  <a:lnTo>
                    <a:pt x="3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2800350" y="2256650"/>
              <a:ext cx="75925" cy="173775"/>
            </a:xfrm>
            <a:custGeom>
              <a:avLst/>
              <a:gdLst/>
              <a:ahLst/>
              <a:cxnLst/>
              <a:rect l="l" t="t" r="r" b="b"/>
              <a:pathLst>
                <a:path w="3037" h="6951" extrusionOk="0">
                  <a:moveTo>
                    <a:pt x="0" y="1"/>
                  </a:moveTo>
                  <a:lnTo>
                    <a:pt x="1441" y="6787"/>
                  </a:lnTo>
                  <a:cubicBezTo>
                    <a:pt x="1441" y="6787"/>
                    <a:pt x="1720" y="6951"/>
                    <a:pt x="2085" y="6951"/>
                  </a:cubicBezTo>
                  <a:cubicBezTo>
                    <a:pt x="2380" y="6951"/>
                    <a:pt x="2732" y="6843"/>
                    <a:pt x="3036" y="6454"/>
                  </a:cubicBezTo>
                  <a:lnTo>
                    <a:pt x="1691" y="72"/>
                  </a:lnTo>
                  <a:cubicBezTo>
                    <a:pt x="1649" y="73"/>
                    <a:pt x="1607" y="74"/>
                    <a:pt x="1565" y="74"/>
                  </a:cubicBezTo>
                  <a:cubicBezTo>
                    <a:pt x="1054" y="74"/>
                    <a:pt x="517" y="1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2789325" y="2185225"/>
              <a:ext cx="53300" cy="73075"/>
            </a:xfrm>
            <a:custGeom>
              <a:avLst/>
              <a:gdLst/>
              <a:ahLst/>
              <a:cxnLst/>
              <a:rect l="l" t="t" r="r" b="b"/>
              <a:pathLst>
                <a:path w="2132" h="2923" extrusionOk="0">
                  <a:moveTo>
                    <a:pt x="1596" y="0"/>
                  </a:moveTo>
                  <a:lnTo>
                    <a:pt x="0" y="453"/>
                  </a:lnTo>
                  <a:lnTo>
                    <a:pt x="441" y="2858"/>
                  </a:lnTo>
                  <a:cubicBezTo>
                    <a:pt x="922" y="2868"/>
                    <a:pt x="1420" y="2922"/>
                    <a:pt x="1898" y="2922"/>
                  </a:cubicBezTo>
                  <a:cubicBezTo>
                    <a:pt x="1976" y="2922"/>
                    <a:pt x="2054" y="2921"/>
                    <a:pt x="2132" y="2917"/>
                  </a:cubicBezTo>
                  <a:lnTo>
                    <a:pt x="1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2444925" y="1547325"/>
              <a:ext cx="638800" cy="685850"/>
            </a:xfrm>
            <a:custGeom>
              <a:avLst/>
              <a:gdLst/>
              <a:ahLst/>
              <a:cxnLst/>
              <a:rect l="l" t="t" r="r" b="b"/>
              <a:pathLst>
                <a:path w="25552" h="27434" extrusionOk="0">
                  <a:moveTo>
                    <a:pt x="6524" y="1"/>
                  </a:moveTo>
                  <a:cubicBezTo>
                    <a:pt x="6504" y="1"/>
                    <a:pt x="6485" y="1"/>
                    <a:pt x="6466" y="1"/>
                  </a:cubicBezTo>
                  <a:cubicBezTo>
                    <a:pt x="894" y="49"/>
                    <a:pt x="1" y="5490"/>
                    <a:pt x="227" y="10955"/>
                  </a:cubicBezTo>
                  <a:cubicBezTo>
                    <a:pt x="441" y="16432"/>
                    <a:pt x="2299" y="25564"/>
                    <a:pt x="2299" y="25564"/>
                  </a:cubicBezTo>
                  <a:cubicBezTo>
                    <a:pt x="6776" y="27064"/>
                    <a:pt x="10743" y="27433"/>
                    <a:pt x="13563" y="27433"/>
                  </a:cubicBezTo>
                  <a:cubicBezTo>
                    <a:pt x="16291" y="27433"/>
                    <a:pt x="17944" y="27088"/>
                    <a:pt x="17944" y="27088"/>
                  </a:cubicBezTo>
                  <a:cubicBezTo>
                    <a:pt x="18765" y="27088"/>
                    <a:pt x="24016" y="26159"/>
                    <a:pt x="24016" y="26159"/>
                  </a:cubicBezTo>
                  <a:cubicBezTo>
                    <a:pt x="24016" y="26159"/>
                    <a:pt x="25552" y="20361"/>
                    <a:pt x="24623" y="16980"/>
                  </a:cubicBezTo>
                  <a:cubicBezTo>
                    <a:pt x="23694" y="13586"/>
                    <a:pt x="18110" y="13360"/>
                    <a:pt x="18110" y="13360"/>
                  </a:cubicBezTo>
                  <a:cubicBezTo>
                    <a:pt x="17458" y="8566"/>
                    <a:pt x="12087" y="1"/>
                    <a:pt x="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2829200" y="1972400"/>
              <a:ext cx="196200" cy="58350"/>
            </a:xfrm>
            <a:custGeom>
              <a:avLst/>
              <a:gdLst/>
              <a:ahLst/>
              <a:cxnLst/>
              <a:rect l="l" t="t" r="r" b="b"/>
              <a:pathLst>
                <a:path w="7848" h="2334" extrusionOk="0">
                  <a:moveTo>
                    <a:pt x="108" y="0"/>
                  </a:moveTo>
                  <a:cubicBezTo>
                    <a:pt x="49" y="0"/>
                    <a:pt x="1" y="36"/>
                    <a:pt x="1" y="96"/>
                  </a:cubicBezTo>
                  <a:cubicBezTo>
                    <a:pt x="1" y="143"/>
                    <a:pt x="49" y="191"/>
                    <a:pt x="96" y="191"/>
                  </a:cubicBezTo>
                  <a:cubicBezTo>
                    <a:pt x="7180" y="358"/>
                    <a:pt x="7633" y="2239"/>
                    <a:pt x="7633" y="2251"/>
                  </a:cubicBezTo>
                  <a:cubicBezTo>
                    <a:pt x="7657" y="2298"/>
                    <a:pt x="7692" y="2334"/>
                    <a:pt x="7740" y="2334"/>
                  </a:cubicBezTo>
                  <a:lnTo>
                    <a:pt x="7752" y="2334"/>
                  </a:lnTo>
                  <a:cubicBezTo>
                    <a:pt x="7811" y="2322"/>
                    <a:pt x="7847" y="2274"/>
                    <a:pt x="7835" y="2215"/>
                  </a:cubicBezTo>
                  <a:cubicBezTo>
                    <a:pt x="7823" y="2132"/>
                    <a:pt x="7407" y="167"/>
                    <a:pt x="108" y="0"/>
                  </a:cubicBezTo>
                  <a:close/>
                </a:path>
              </a:pathLst>
            </a:custGeom>
            <a:solidFill>
              <a:srgbClr val="F16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2885475" y="2012625"/>
              <a:ext cx="157775" cy="192275"/>
            </a:xfrm>
            <a:custGeom>
              <a:avLst/>
              <a:gdLst/>
              <a:ahLst/>
              <a:cxnLst/>
              <a:rect l="l" t="t" r="r" b="b"/>
              <a:pathLst>
                <a:path w="6311" h="7691" extrusionOk="0">
                  <a:moveTo>
                    <a:pt x="4744" y="0"/>
                  </a:moveTo>
                  <a:cubicBezTo>
                    <a:pt x="3507" y="0"/>
                    <a:pt x="235" y="692"/>
                    <a:pt x="84" y="725"/>
                  </a:cubicBezTo>
                  <a:cubicBezTo>
                    <a:pt x="36" y="737"/>
                    <a:pt x="0" y="796"/>
                    <a:pt x="12" y="844"/>
                  </a:cubicBezTo>
                  <a:cubicBezTo>
                    <a:pt x="22" y="896"/>
                    <a:pt x="60" y="930"/>
                    <a:pt x="109" y="930"/>
                  </a:cubicBezTo>
                  <a:cubicBezTo>
                    <a:pt x="116" y="930"/>
                    <a:pt x="123" y="929"/>
                    <a:pt x="131" y="927"/>
                  </a:cubicBezTo>
                  <a:cubicBezTo>
                    <a:pt x="164" y="917"/>
                    <a:pt x="3510" y="203"/>
                    <a:pt x="4715" y="203"/>
                  </a:cubicBezTo>
                  <a:cubicBezTo>
                    <a:pt x="4832" y="203"/>
                    <a:pt x="4929" y="210"/>
                    <a:pt x="5001" y="225"/>
                  </a:cubicBezTo>
                  <a:cubicBezTo>
                    <a:pt x="5132" y="249"/>
                    <a:pt x="5251" y="356"/>
                    <a:pt x="5358" y="534"/>
                  </a:cubicBezTo>
                  <a:cubicBezTo>
                    <a:pt x="5965" y="1511"/>
                    <a:pt x="6096" y="4237"/>
                    <a:pt x="5179" y="7571"/>
                  </a:cubicBezTo>
                  <a:cubicBezTo>
                    <a:pt x="5168" y="7619"/>
                    <a:pt x="5191" y="7678"/>
                    <a:pt x="5251" y="7690"/>
                  </a:cubicBezTo>
                  <a:lnTo>
                    <a:pt x="5275" y="7690"/>
                  </a:lnTo>
                  <a:cubicBezTo>
                    <a:pt x="5322" y="7690"/>
                    <a:pt x="5358" y="7666"/>
                    <a:pt x="5382" y="7619"/>
                  </a:cubicBezTo>
                  <a:cubicBezTo>
                    <a:pt x="6311" y="4237"/>
                    <a:pt x="6156" y="1439"/>
                    <a:pt x="5525" y="427"/>
                  </a:cubicBezTo>
                  <a:cubicBezTo>
                    <a:pt x="5382" y="201"/>
                    <a:pt x="5227" y="58"/>
                    <a:pt x="5048" y="22"/>
                  </a:cubicBezTo>
                  <a:cubicBezTo>
                    <a:pt x="4971" y="7"/>
                    <a:pt x="4867" y="0"/>
                    <a:pt x="4744" y="0"/>
                  </a:cubicBezTo>
                  <a:close/>
                </a:path>
              </a:pathLst>
            </a:custGeom>
            <a:solidFill>
              <a:srgbClr val="F16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2520550" y="1567900"/>
              <a:ext cx="565275" cy="636700"/>
            </a:xfrm>
            <a:custGeom>
              <a:avLst/>
              <a:gdLst/>
              <a:ahLst/>
              <a:cxnLst/>
              <a:rect l="l" t="t" r="r" b="b"/>
              <a:pathLst>
                <a:path w="22611" h="25468" extrusionOk="0">
                  <a:moveTo>
                    <a:pt x="3414" y="0"/>
                  </a:moveTo>
                  <a:cubicBezTo>
                    <a:pt x="1527" y="0"/>
                    <a:pt x="65" y="647"/>
                    <a:pt x="36" y="655"/>
                  </a:cubicBezTo>
                  <a:cubicBezTo>
                    <a:pt x="12" y="678"/>
                    <a:pt x="0" y="702"/>
                    <a:pt x="12" y="726"/>
                  </a:cubicBezTo>
                  <a:cubicBezTo>
                    <a:pt x="21" y="743"/>
                    <a:pt x="42" y="755"/>
                    <a:pt x="62" y="755"/>
                  </a:cubicBezTo>
                  <a:cubicBezTo>
                    <a:pt x="70" y="755"/>
                    <a:pt x="77" y="753"/>
                    <a:pt x="83" y="750"/>
                  </a:cubicBezTo>
                  <a:cubicBezTo>
                    <a:pt x="105" y="743"/>
                    <a:pt x="1549" y="103"/>
                    <a:pt x="3413" y="103"/>
                  </a:cubicBezTo>
                  <a:cubicBezTo>
                    <a:pt x="4619" y="103"/>
                    <a:pt x="6001" y="371"/>
                    <a:pt x="7287" y="1250"/>
                  </a:cubicBezTo>
                  <a:cubicBezTo>
                    <a:pt x="11121" y="3869"/>
                    <a:pt x="13799" y="9108"/>
                    <a:pt x="14752" y="13132"/>
                  </a:cubicBezTo>
                  <a:cubicBezTo>
                    <a:pt x="14752" y="13156"/>
                    <a:pt x="14776" y="13168"/>
                    <a:pt x="14800" y="13180"/>
                  </a:cubicBezTo>
                  <a:cubicBezTo>
                    <a:pt x="14835" y="13180"/>
                    <a:pt x="18574" y="13370"/>
                    <a:pt x="20598" y="15633"/>
                  </a:cubicBezTo>
                  <a:cubicBezTo>
                    <a:pt x="22610" y="17895"/>
                    <a:pt x="20527" y="25336"/>
                    <a:pt x="20503" y="25408"/>
                  </a:cubicBezTo>
                  <a:cubicBezTo>
                    <a:pt x="20491" y="25431"/>
                    <a:pt x="20503" y="25455"/>
                    <a:pt x="20538" y="25467"/>
                  </a:cubicBezTo>
                  <a:lnTo>
                    <a:pt x="20550" y="25467"/>
                  </a:lnTo>
                  <a:cubicBezTo>
                    <a:pt x="20574" y="25467"/>
                    <a:pt x="20586" y="25455"/>
                    <a:pt x="20598" y="25431"/>
                  </a:cubicBezTo>
                  <a:cubicBezTo>
                    <a:pt x="20598" y="25420"/>
                    <a:pt x="21134" y="23526"/>
                    <a:pt x="21408" y="21383"/>
                  </a:cubicBezTo>
                  <a:cubicBezTo>
                    <a:pt x="21777" y="18490"/>
                    <a:pt x="21527" y="16538"/>
                    <a:pt x="20669" y="15573"/>
                  </a:cubicBezTo>
                  <a:cubicBezTo>
                    <a:pt x="18729" y="13394"/>
                    <a:pt x="15240" y="13109"/>
                    <a:pt x="14835" y="13073"/>
                  </a:cubicBezTo>
                  <a:cubicBezTo>
                    <a:pt x="13871" y="9037"/>
                    <a:pt x="11192" y="3786"/>
                    <a:pt x="7346" y="1167"/>
                  </a:cubicBezTo>
                  <a:cubicBezTo>
                    <a:pt x="6040" y="272"/>
                    <a:pt x="4638" y="0"/>
                    <a:pt x="3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929225" y="1634550"/>
              <a:ext cx="93475" cy="308500"/>
            </a:xfrm>
            <a:custGeom>
              <a:avLst/>
              <a:gdLst/>
              <a:ahLst/>
              <a:cxnLst/>
              <a:rect l="l" t="t" r="r" b="b"/>
              <a:pathLst>
                <a:path w="3739" h="12340" extrusionOk="0">
                  <a:moveTo>
                    <a:pt x="0" y="1"/>
                  </a:moveTo>
                  <a:cubicBezTo>
                    <a:pt x="0" y="1"/>
                    <a:pt x="608" y="9311"/>
                    <a:pt x="1012" y="10847"/>
                  </a:cubicBezTo>
                  <a:cubicBezTo>
                    <a:pt x="1260" y="11788"/>
                    <a:pt x="915" y="12340"/>
                    <a:pt x="1240" y="12340"/>
                  </a:cubicBezTo>
                  <a:cubicBezTo>
                    <a:pt x="1446" y="12340"/>
                    <a:pt x="1922" y="12118"/>
                    <a:pt x="2989" y="11633"/>
                  </a:cubicBezTo>
                  <a:cubicBezTo>
                    <a:pt x="2989" y="11633"/>
                    <a:pt x="3739" y="11193"/>
                    <a:pt x="3596" y="7478"/>
                  </a:cubicBezTo>
                  <a:cubicBezTo>
                    <a:pt x="3656" y="5656"/>
                    <a:pt x="3453" y="4275"/>
                    <a:pt x="3120" y="3227"/>
                  </a:cubicBezTo>
                  <a:cubicBezTo>
                    <a:pt x="2144" y="144"/>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720875" y="1832800"/>
              <a:ext cx="11325" cy="58350"/>
            </a:xfrm>
            <a:custGeom>
              <a:avLst/>
              <a:gdLst/>
              <a:ahLst/>
              <a:cxnLst/>
              <a:rect l="l" t="t" r="r" b="b"/>
              <a:pathLst>
                <a:path w="453" h="2334" extrusionOk="0">
                  <a:moveTo>
                    <a:pt x="452" y="0"/>
                  </a:moveTo>
                  <a:lnTo>
                    <a:pt x="0" y="2334"/>
                  </a:lnTo>
                  <a:cubicBezTo>
                    <a:pt x="274" y="1203"/>
                    <a:pt x="381" y="500"/>
                    <a:pt x="452"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818200" y="1586625"/>
              <a:ext cx="86350" cy="31000"/>
            </a:xfrm>
            <a:custGeom>
              <a:avLst/>
              <a:gdLst/>
              <a:ahLst/>
              <a:cxnLst/>
              <a:rect l="l" t="t" r="r" b="b"/>
              <a:pathLst>
                <a:path w="3454" h="1240" extrusionOk="0">
                  <a:moveTo>
                    <a:pt x="0" y="1"/>
                  </a:moveTo>
                  <a:lnTo>
                    <a:pt x="48" y="1037"/>
                  </a:lnTo>
                  <a:cubicBezTo>
                    <a:pt x="1143" y="1227"/>
                    <a:pt x="2322" y="1203"/>
                    <a:pt x="3453" y="1239"/>
                  </a:cubicBezTo>
                  <a:lnTo>
                    <a:pt x="3346" y="37"/>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644950" y="1612825"/>
              <a:ext cx="319725" cy="346075"/>
            </a:xfrm>
            <a:custGeom>
              <a:avLst/>
              <a:gdLst/>
              <a:ahLst/>
              <a:cxnLst/>
              <a:rect l="l" t="t" r="r" b="b"/>
              <a:pathLst>
                <a:path w="12789" h="13843" extrusionOk="0">
                  <a:moveTo>
                    <a:pt x="3692" y="7799"/>
                  </a:moveTo>
                  <a:lnTo>
                    <a:pt x="3489" y="8811"/>
                  </a:lnTo>
                  <a:cubicBezTo>
                    <a:pt x="3561" y="8383"/>
                    <a:pt x="3597" y="8097"/>
                    <a:pt x="3692" y="7799"/>
                  </a:cubicBezTo>
                  <a:close/>
                  <a:moveTo>
                    <a:pt x="6990" y="1"/>
                  </a:moveTo>
                  <a:lnTo>
                    <a:pt x="7038" y="870"/>
                  </a:lnTo>
                  <a:lnTo>
                    <a:pt x="5585" y="1048"/>
                  </a:lnTo>
                  <a:cubicBezTo>
                    <a:pt x="5585" y="1048"/>
                    <a:pt x="3716" y="1513"/>
                    <a:pt x="2870" y="2441"/>
                  </a:cubicBezTo>
                  <a:cubicBezTo>
                    <a:pt x="2311" y="3061"/>
                    <a:pt x="1239" y="4406"/>
                    <a:pt x="322" y="8514"/>
                  </a:cubicBezTo>
                  <a:cubicBezTo>
                    <a:pt x="1" y="9490"/>
                    <a:pt x="287" y="13026"/>
                    <a:pt x="1025" y="13836"/>
                  </a:cubicBezTo>
                  <a:cubicBezTo>
                    <a:pt x="1051" y="13840"/>
                    <a:pt x="1077" y="13842"/>
                    <a:pt x="1102" y="13842"/>
                  </a:cubicBezTo>
                  <a:cubicBezTo>
                    <a:pt x="1985" y="13842"/>
                    <a:pt x="2072" y="11129"/>
                    <a:pt x="2975" y="11129"/>
                  </a:cubicBezTo>
                  <a:cubicBezTo>
                    <a:pt x="2995" y="11129"/>
                    <a:pt x="3016" y="11130"/>
                    <a:pt x="3037" y="11133"/>
                  </a:cubicBezTo>
                  <a:lnTo>
                    <a:pt x="3489" y="8811"/>
                  </a:lnTo>
                  <a:lnTo>
                    <a:pt x="3489" y="8811"/>
                  </a:lnTo>
                  <a:cubicBezTo>
                    <a:pt x="3418" y="9311"/>
                    <a:pt x="3311" y="10002"/>
                    <a:pt x="3037" y="11133"/>
                  </a:cubicBezTo>
                  <a:lnTo>
                    <a:pt x="7311" y="12121"/>
                  </a:lnTo>
                  <a:lnTo>
                    <a:pt x="12657" y="11407"/>
                  </a:lnTo>
                  <a:cubicBezTo>
                    <a:pt x="12788" y="9573"/>
                    <a:pt x="11764" y="2751"/>
                    <a:pt x="11705" y="941"/>
                  </a:cubicBezTo>
                  <a:cubicBezTo>
                    <a:pt x="11300" y="858"/>
                    <a:pt x="10443" y="727"/>
                    <a:pt x="10443" y="727"/>
                  </a:cubicBezTo>
                  <a:lnTo>
                    <a:pt x="10383" y="191"/>
                  </a:lnTo>
                  <a:cubicBezTo>
                    <a:pt x="9252" y="155"/>
                    <a:pt x="8073" y="179"/>
                    <a:pt x="6990"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995025" y="2303400"/>
              <a:ext cx="186325" cy="125000"/>
            </a:xfrm>
            <a:custGeom>
              <a:avLst/>
              <a:gdLst/>
              <a:ahLst/>
              <a:cxnLst/>
              <a:rect l="l" t="t" r="r" b="b"/>
              <a:pathLst>
                <a:path w="7453" h="5000" extrusionOk="0">
                  <a:moveTo>
                    <a:pt x="274" y="0"/>
                  </a:moveTo>
                  <a:lnTo>
                    <a:pt x="512" y="3084"/>
                  </a:lnTo>
                  <a:cubicBezTo>
                    <a:pt x="0" y="4683"/>
                    <a:pt x="905" y="4992"/>
                    <a:pt x="1681" y="4992"/>
                  </a:cubicBezTo>
                  <a:cubicBezTo>
                    <a:pt x="2170" y="4992"/>
                    <a:pt x="2607" y="4870"/>
                    <a:pt x="2607" y="4870"/>
                  </a:cubicBezTo>
                  <a:cubicBezTo>
                    <a:pt x="2607" y="4870"/>
                    <a:pt x="3995" y="4999"/>
                    <a:pt x="5286" y="4999"/>
                  </a:cubicBezTo>
                  <a:cubicBezTo>
                    <a:pt x="6406" y="4999"/>
                    <a:pt x="7453" y="4902"/>
                    <a:pt x="7453" y="4536"/>
                  </a:cubicBezTo>
                  <a:cubicBezTo>
                    <a:pt x="7441" y="3739"/>
                    <a:pt x="3202" y="2346"/>
                    <a:pt x="3202" y="2346"/>
                  </a:cubicBezTo>
                  <a:cubicBezTo>
                    <a:pt x="3274" y="1703"/>
                    <a:pt x="3333" y="929"/>
                    <a:pt x="3381" y="60"/>
                  </a:cubicBezTo>
                  <a:cubicBezTo>
                    <a:pt x="2345" y="12"/>
                    <a:pt x="1309" y="0"/>
                    <a:pt x="274"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987575" y="2119350"/>
              <a:ext cx="95550" cy="185850"/>
            </a:xfrm>
            <a:custGeom>
              <a:avLst/>
              <a:gdLst/>
              <a:ahLst/>
              <a:cxnLst/>
              <a:rect l="l" t="t" r="r" b="b"/>
              <a:pathLst>
                <a:path w="3822" h="7434" extrusionOk="0">
                  <a:moveTo>
                    <a:pt x="3306" y="0"/>
                  </a:moveTo>
                  <a:cubicBezTo>
                    <a:pt x="2198" y="0"/>
                    <a:pt x="1099" y="89"/>
                    <a:pt x="0" y="206"/>
                  </a:cubicBezTo>
                  <a:lnTo>
                    <a:pt x="572" y="7374"/>
                  </a:lnTo>
                  <a:cubicBezTo>
                    <a:pt x="1607" y="7374"/>
                    <a:pt x="2643" y="7374"/>
                    <a:pt x="3679" y="7434"/>
                  </a:cubicBezTo>
                  <a:cubicBezTo>
                    <a:pt x="3798" y="5290"/>
                    <a:pt x="3822" y="2611"/>
                    <a:pt x="3810" y="16"/>
                  </a:cubicBezTo>
                  <a:cubicBezTo>
                    <a:pt x="3774" y="16"/>
                    <a:pt x="3727" y="4"/>
                    <a:pt x="3691" y="4"/>
                  </a:cubicBezTo>
                  <a:cubicBezTo>
                    <a:pt x="3562" y="2"/>
                    <a:pt x="3434" y="0"/>
                    <a:pt x="3306" y="0"/>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2850" y="2133125"/>
              <a:ext cx="111625" cy="168800"/>
            </a:xfrm>
            <a:custGeom>
              <a:avLst/>
              <a:gdLst/>
              <a:ahLst/>
              <a:cxnLst/>
              <a:rect l="l" t="t" r="r" b="b"/>
              <a:pathLst>
                <a:path w="4465" h="6752" extrusionOk="0">
                  <a:moveTo>
                    <a:pt x="4465" y="1"/>
                  </a:moveTo>
                  <a:lnTo>
                    <a:pt x="4465" y="1"/>
                  </a:lnTo>
                  <a:cubicBezTo>
                    <a:pt x="2977" y="203"/>
                    <a:pt x="1500" y="406"/>
                    <a:pt x="0" y="465"/>
                  </a:cubicBezTo>
                  <a:cubicBezTo>
                    <a:pt x="167" y="2739"/>
                    <a:pt x="310" y="4751"/>
                    <a:pt x="441" y="6382"/>
                  </a:cubicBezTo>
                  <a:cubicBezTo>
                    <a:pt x="1405" y="6585"/>
                    <a:pt x="2393" y="6704"/>
                    <a:pt x="3417" y="6728"/>
                  </a:cubicBezTo>
                  <a:cubicBezTo>
                    <a:pt x="3548" y="6740"/>
                    <a:pt x="3691" y="6752"/>
                    <a:pt x="3834" y="6752"/>
                  </a:cubicBezTo>
                  <a:cubicBezTo>
                    <a:pt x="4036" y="4716"/>
                    <a:pt x="4251" y="2322"/>
                    <a:pt x="4465"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20300" y="2292675"/>
              <a:ext cx="182775" cy="154600"/>
            </a:xfrm>
            <a:custGeom>
              <a:avLst/>
              <a:gdLst/>
              <a:ahLst/>
              <a:cxnLst/>
              <a:rect l="l" t="t" r="r" b="b"/>
              <a:pathLst>
                <a:path w="7311" h="6184" extrusionOk="0">
                  <a:moveTo>
                    <a:pt x="143" y="0"/>
                  </a:moveTo>
                  <a:lnTo>
                    <a:pt x="143" y="0"/>
                  </a:lnTo>
                  <a:cubicBezTo>
                    <a:pt x="357" y="2656"/>
                    <a:pt x="512" y="4275"/>
                    <a:pt x="512" y="4275"/>
                  </a:cubicBezTo>
                  <a:cubicBezTo>
                    <a:pt x="0" y="5874"/>
                    <a:pt x="905" y="6183"/>
                    <a:pt x="1681" y="6183"/>
                  </a:cubicBezTo>
                  <a:cubicBezTo>
                    <a:pt x="2170" y="6183"/>
                    <a:pt x="2607" y="6061"/>
                    <a:pt x="2607" y="6061"/>
                  </a:cubicBezTo>
                  <a:cubicBezTo>
                    <a:pt x="2607" y="6061"/>
                    <a:pt x="3869" y="6176"/>
                    <a:pt x="5085" y="6176"/>
                  </a:cubicBezTo>
                  <a:cubicBezTo>
                    <a:pt x="6217" y="6176"/>
                    <a:pt x="7310" y="6076"/>
                    <a:pt x="7310" y="5692"/>
                  </a:cubicBezTo>
                  <a:cubicBezTo>
                    <a:pt x="7298" y="4906"/>
                    <a:pt x="3191" y="3537"/>
                    <a:pt x="3191" y="3537"/>
                  </a:cubicBezTo>
                  <a:cubicBezTo>
                    <a:pt x="3298" y="2679"/>
                    <a:pt x="3417" y="1584"/>
                    <a:pt x="3536" y="370"/>
                  </a:cubicBezTo>
                  <a:cubicBezTo>
                    <a:pt x="3393" y="370"/>
                    <a:pt x="3250" y="358"/>
                    <a:pt x="3119" y="346"/>
                  </a:cubicBezTo>
                  <a:cubicBezTo>
                    <a:pt x="2095" y="322"/>
                    <a:pt x="1107" y="203"/>
                    <a:pt x="143"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20134" y="2247715"/>
              <a:ext cx="208975" cy="30425"/>
            </a:xfrm>
            <a:custGeom>
              <a:avLst/>
              <a:gdLst/>
              <a:ahLst/>
              <a:cxnLst/>
              <a:rect l="l" t="t" r="r" b="b"/>
              <a:pathLst>
                <a:path w="8359" h="1217" extrusionOk="0">
                  <a:moveTo>
                    <a:pt x="5411" y="1"/>
                  </a:moveTo>
                  <a:cubicBezTo>
                    <a:pt x="3583" y="1"/>
                    <a:pt x="1792" y="253"/>
                    <a:pt x="0" y="506"/>
                  </a:cubicBezTo>
                  <a:cubicBezTo>
                    <a:pt x="1240" y="1020"/>
                    <a:pt x="2540" y="1217"/>
                    <a:pt x="3807" y="1217"/>
                  </a:cubicBezTo>
                  <a:cubicBezTo>
                    <a:pt x="5449" y="1217"/>
                    <a:pt x="7035" y="886"/>
                    <a:pt x="8359" y="482"/>
                  </a:cubicBezTo>
                  <a:cubicBezTo>
                    <a:pt x="7549" y="244"/>
                    <a:pt x="6727" y="66"/>
                    <a:pt x="5870" y="6"/>
                  </a:cubicBezTo>
                  <a:cubicBezTo>
                    <a:pt x="5717" y="2"/>
                    <a:pt x="5564" y="1"/>
                    <a:pt x="5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631275" y="1888750"/>
              <a:ext cx="492350" cy="373000"/>
            </a:xfrm>
            <a:custGeom>
              <a:avLst/>
              <a:gdLst/>
              <a:ahLst/>
              <a:cxnLst/>
              <a:rect l="l" t="t" r="r" b="b"/>
              <a:pathLst>
                <a:path w="19694" h="14920" extrusionOk="0">
                  <a:moveTo>
                    <a:pt x="3584" y="1"/>
                  </a:moveTo>
                  <a:lnTo>
                    <a:pt x="3584" y="1"/>
                  </a:lnTo>
                  <a:cubicBezTo>
                    <a:pt x="3417" y="298"/>
                    <a:pt x="0" y="8954"/>
                    <a:pt x="6513" y="11466"/>
                  </a:cubicBezTo>
                  <a:cubicBezTo>
                    <a:pt x="8192" y="12109"/>
                    <a:pt x="6989" y="12347"/>
                    <a:pt x="7299" y="14717"/>
                  </a:cubicBezTo>
                  <a:cubicBezTo>
                    <a:pt x="7442" y="14788"/>
                    <a:pt x="7585" y="14848"/>
                    <a:pt x="7727" y="14919"/>
                  </a:cubicBezTo>
                  <a:cubicBezTo>
                    <a:pt x="9519" y="14666"/>
                    <a:pt x="11310" y="14414"/>
                    <a:pt x="13138" y="14414"/>
                  </a:cubicBezTo>
                  <a:cubicBezTo>
                    <a:pt x="13291" y="14414"/>
                    <a:pt x="13444" y="14415"/>
                    <a:pt x="13597" y="14419"/>
                  </a:cubicBezTo>
                  <a:cubicBezTo>
                    <a:pt x="14454" y="14479"/>
                    <a:pt x="15276" y="14669"/>
                    <a:pt x="16086" y="14895"/>
                  </a:cubicBezTo>
                  <a:cubicBezTo>
                    <a:pt x="18157" y="14264"/>
                    <a:pt x="19598" y="13455"/>
                    <a:pt x="19598" y="13455"/>
                  </a:cubicBezTo>
                  <a:cubicBezTo>
                    <a:pt x="19693" y="9716"/>
                    <a:pt x="19503" y="11193"/>
                    <a:pt x="19407" y="8728"/>
                  </a:cubicBezTo>
                  <a:cubicBezTo>
                    <a:pt x="19157" y="2513"/>
                    <a:pt x="13347" y="656"/>
                    <a:pt x="13192" y="275"/>
                  </a:cubicBezTo>
                  <a:cubicBezTo>
                    <a:pt x="11716" y="416"/>
                    <a:pt x="10178" y="531"/>
                    <a:pt x="8631" y="531"/>
                  </a:cubicBezTo>
                  <a:cubicBezTo>
                    <a:pt x="6935" y="531"/>
                    <a:pt x="5228" y="393"/>
                    <a:pt x="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2831600" y="2428700"/>
              <a:ext cx="171775" cy="22625"/>
            </a:xfrm>
            <a:custGeom>
              <a:avLst/>
              <a:gdLst/>
              <a:ahLst/>
              <a:cxnLst/>
              <a:rect l="l" t="t" r="r" b="b"/>
              <a:pathLst>
                <a:path w="6871" h="905" extrusionOk="0">
                  <a:moveTo>
                    <a:pt x="6799" y="1"/>
                  </a:moveTo>
                  <a:cubicBezTo>
                    <a:pt x="5412" y="339"/>
                    <a:pt x="4142" y="457"/>
                    <a:pt x="3048" y="457"/>
                  </a:cubicBezTo>
                  <a:cubicBezTo>
                    <a:pt x="1757" y="457"/>
                    <a:pt x="709" y="293"/>
                    <a:pt x="0" y="132"/>
                  </a:cubicBezTo>
                  <a:lnTo>
                    <a:pt x="0" y="132"/>
                  </a:lnTo>
                  <a:cubicBezTo>
                    <a:pt x="24" y="310"/>
                    <a:pt x="48" y="489"/>
                    <a:pt x="95" y="679"/>
                  </a:cubicBezTo>
                  <a:cubicBezTo>
                    <a:pt x="95" y="679"/>
                    <a:pt x="788" y="904"/>
                    <a:pt x="2585" y="904"/>
                  </a:cubicBezTo>
                  <a:cubicBezTo>
                    <a:pt x="2896" y="904"/>
                    <a:pt x="3240" y="897"/>
                    <a:pt x="3620" y="882"/>
                  </a:cubicBezTo>
                  <a:cubicBezTo>
                    <a:pt x="6501" y="763"/>
                    <a:pt x="6858" y="358"/>
                    <a:pt x="6858" y="358"/>
                  </a:cubicBezTo>
                  <a:cubicBezTo>
                    <a:pt x="6858" y="358"/>
                    <a:pt x="6870" y="215"/>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2890225" y="2386425"/>
              <a:ext cx="111875" cy="58275"/>
            </a:xfrm>
            <a:custGeom>
              <a:avLst/>
              <a:gdLst/>
              <a:ahLst/>
              <a:cxnLst/>
              <a:rect l="l" t="t" r="r" b="b"/>
              <a:pathLst>
                <a:path w="4475" h="2331" extrusionOk="0">
                  <a:moveTo>
                    <a:pt x="1013" y="1"/>
                  </a:moveTo>
                  <a:cubicBezTo>
                    <a:pt x="394" y="644"/>
                    <a:pt x="1" y="2323"/>
                    <a:pt x="1" y="2323"/>
                  </a:cubicBezTo>
                  <a:lnTo>
                    <a:pt x="953" y="2323"/>
                  </a:lnTo>
                  <a:cubicBezTo>
                    <a:pt x="1236" y="2328"/>
                    <a:pt x="1499" y="2331"/>
                    <a:pt x="1744" y="2331"/>
                  </a:cubicBezTo>
                  <a:cubicBezTo>
                    <a:pt x="3680" y="2331"/>
                    <a:pt x="4475" y="2157"/>
                    <a:pt x="4454" y="1692"/>
                  </a:cubicBezTo>
                  <a:cubicBezTo>
                    <a:pt x="4418" y="727"/>
                    <a:pt x="1013" y="1"/>
                    <a:pt x="1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3005125" y="2410250"/>
              <a:ext cx="176525" cy="22525"/>
            </a:xfrm>
            <a:custGeom>
              <a:avLst/>
              <a:gdLst/>
              <a:ahLst/>
              <a:cxnLst/>
              <a:rect l="l" t="t" r="r" b="b"/>
              <a:pathLst>
                <a:path w="7061" h="901" extrusionOk="0">
                  <a:moveTo>
                    <a:pt x="6989" y="0"/>
                  </a:moveTo>
                  <a:cubicBezTo>
                    <a:pt x="5684" y="324"/>
                    <a:pt x="4448" y="437"/>
                    <a:pt x="3359" y="437"/>
                  </a:cubicBezTo>
                  <a:cubicBezTo>
                    <a:pt x="1924" y="437"/>
                    <a:pt x="745" y="241"/>
                    <a:pt x="1" y="72"/>
                  </a:cubicBezTo>
                  <a:lnTo>
                    <a:pt x="1" y="72"/>
                  </a:lnTo>
                  <a:cubicBezTo>
                    <a:pt x="24" y="239"/>
                    <a:pt x="48" y="429"/>
                    <a:pt x="84" y="608"/>
                  </a:cubicBezTo>
                  <a:cubicBezTo>
                    <a:pt x="84" y="608"/>
                    <a:pt x="972" y="900"/>
                    <a:pt x="2923" y="900"/>
                  </a:cubicBezTo>
                  <a:cubicBezTo>
                    <a:pt x="3198" y="900"/>
                    <a:pt x="3493" y="895"/>
                    <a:pt x="3811" y="881"/>
                  </a:cubicBezTo>
                  <a:cubicBezTo>
                    <a:pt x="6692" y="774"/>
                    <a:pt x="7049" y="358"/>
                    <a:pt x="7049" y="358"/>
                  </a:cubicBezTo>
                  <a:cubicBezTo>
                    <a:pt x="7049" y="358"/>
                    <a:pt x="7061" y="215"/>
                    <a:pt x="6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3068525" y="2367975"/>
              <a:ext cx="111875" cy="58350"/>
            </a:xfrm>
            <a:custGeom>
              <a:avLst/>
              <a:gdLst/>
              <a:ahLst/>
              <a:cxnLst/>
              <a:rect l="l" t="t" r="r" b="b"/>
              <a:pathLst>
                <a:path w="4475" h="2334" extrusionOk="0">
                  <a:moveTo>
                    <a:pt x="1013" y="1"/>
                  </a:moveTo>
                  <a:cubicBezTo>
                    <a:pt x="393" y="656"/>
                    <a:pt x="1" y="2322"/>
                    <a:pt x="1" y="2322"/>
                  </a:cubicBezTo>
                  <a:lnTo>
                    <a:pt x="953" y="2322"/>
                  </a:lnTo>
                  <a:cubicBezTo>
                    <a:pt x="1272" y="2330"/>
                    <a:pt x="1567" y="2334"/>
                    <a:pt x="1838" y="2334"/>
                  </a:cubicBezTo>
                  <a:cubicBezTo>
                    <a:pt x="3705" y="2334"/>
                    <a:pt x="4474" y="2149"/>
                    <a:pt x="4453" y="1691"/>
                  </a:cubicBezTo>
                  <a:cubicBezTo>
                    <a:pt x="4418" y="727"/>
                    <a:pt x="1013" y="1"/>
                    <a:pt x="1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2641975" y="1401225"/>
              <a:ext cx="144100" cy="159625"/>
            </a:xfrm>
            <a:custGeom>
              <a:avLst/>
              <a:gdLst/>
              <a:ahLst/>
              <a:cxnLst/>
              <a:rect l="l" t="t" r="r" b="b"/>
              <a:pathLst>
                <a:path w="5764" h="6385" extrusionOk="0">
                  <a:moveTo>
                    <a:pt x="3277" y="0"/>
                  </a:moveTo>
                  <a:cubicBezTo>
                    <a:pt x="2549" y="0"/>
                    <a:pt x="1482" y="776"/>
                    <a:pt x="846" y="1761"/>
                  </a:cubicBezTo>
                  <a:cubicBezTo>
                    <a:pt x="1" y="3071"/>
                    <a:pt x="1108" y="5536"/>
                    <a:pt x="2870" y="6238"/>
                  </a:cubicBezTo>
                  <a:cubicBezTo>
                    <a:pt x="3129" y="6340"/>
                    <a:pt x="3361" y="6384"/>
                    <a:pt x="3570" y="6384"/>
                  </a:cubicBezTo>
                  <a:cubicBezTo>
                    <a:pt x="4795" y="6384"/>
                    <a:pt x="5204" y="4881"/>
                    <a:pt x="5204" y="4881"/>
                  </a:cubicBezTo>
                  <a:cubicBezTo>
                    <a:pt x="5764" y="4464"/>
                    <a:pt x="4418" y="1047"/>
                    <a:pt x="3859" y="273"/>
                  </a:cubicBezTo>
                  <a:cubicBezTo>
                    <a:pt x="3720" y="84"/>
                    <a:pt x="3517" y="0"/>
                    <a:pt x="327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2676150" y="1298975"/>
              <a:ext cx="389725" cy="296125"/>
            </a:xfrm>
            <a:custGeom>
              <a:avLst/>
              <a:gdLst/>
              <a:ahLst/>
              <a:cxnLst/>
              <a:rect l="l" t="t" r="r" b="b"/>
              <a:pathLst>
                <a:path w="15589" h="11845" extrusionOk="0">
                  <a:moveTo>
                    <a:pt x="4289" y="0"/>
                  </a:moveTo>
                  <a:cubicBezTo>
                    <a:pt x="3636" y="0"/>
                    <a:pt x="3164" y="116"/>
                    <a:pt x="2968" y="375"/>
                  </a:cubicBezTo>
                  <a:cubicBezTo>
                    <a:pt x="1944" y="1708"/>
                    <a:pt x="1825" y="2518"/>
                    <a:pt x="1503" y="3970"/>
                  </a:cubicBezTo>
                  <a:cubicBezTo>
                    <a:pt x="1" y="10716"/>
                    <a:pt x="6491" y="11844"/>
                    <a:pt x="9657" y="11844"/>
                  </a:cubicBezTo>
                  <a:cubicBezTo>
                    <a:pt x="10380" y="11844"/>
                    <a:pt x="10930" y="11785"/>
                    <a:pt x="11171" y="11721"/>
                  </a:cubicBezTo>
                  <a:cubicBezTo>
                    <a:pt x="12052" y="11471"/>
                    <a:pt x="15124" y="9483"/>
                    <a:pt x="15291" y="8042"/>
                  </a:cubicBezTo>
                  <a:cubicBezTo>
                    <a:pt x="15469" y="6602"/>
                    <a:pt x="15588" y="4482"/>
                    <a:pt x="15588" y="4482"/>
                  </a:cubicBezTo>
                  <a:cubicBezTo>
                    <a:pt x="13902" y="2357"/>
                    <a:pt x="7242" y="0"/>
                    <a:pt x="428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2701175" y="1428425"/>
              <a:ext cx="73300" cy="78600"/>
            </a:xfrm>
            <a:custGeom>
              <a:avLst/>
              <a:gdLst/>
              <a:ahLst/>
              <a:cxnLst/>
              <a:rect l="l" t="t" r="r" b="b"/>
              <a:pathLst>
                <a:path w="2932" h="3144" extrusionOk="0">
                  <a:moveTo>
                    <a:pt x="1757" y="1"/>
                  </a:moveTo>
                  <a:cubicBezTo>
                    <a:pt x="1313" y="1"/>
                    <a:pt x="840" y="233"/>
                    <a:pt x="526" y="1031"/>
                  </a:cubicBezTo>
                  <a:cubicBezTo>
                    <a:pt x="1" y="2364"/>
                    <a:pt x="830" y="3144"/>
                    <a:pt x="1734" y="3144"/>
                  </a:cubicBezTo>
                  <a:cubicBezTo>
                    <a:pt x="2121" y="3144"/>
                    <a:pt x="2522" y="3001"/>
                    <a:pt x="2836" y="2697"/>
                  </a:cubicBezTo>
                  <a:lnTo>
                    <a:pt x="2931" y="447"/>
                  </a:lnTo>
                  <a:cubicBezTo>
                    <a:pt x="2931" y="447"/>
                    <a:pt x="2372" y="1"/>
                    <a:pt x="1757"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2745875" y="1292925"/>
              <a:ext cx="310175" cy="321200"/>
            </a:xfrm>
            <a:custGeom>
              <a:avLst/>
              <a:gdLst/>
              <a:ahLst/>
              <a:cxnLst/>
              <a:rect l="l" t="t" r="r" b="b"/>
              <a:pathLst>
                <a:path w="12407" h="12848" extrusionOk="0">
                  <a:moveTo>
                    <a:pt x="5296" y="1"/>
                  </a:moveTo>
                  <a:cubicBezTo>
                    <a:pt x="2177" y="1"/>
                    <a:pt x="779" y="2623"/>
                    <a:pt x="405" y="6236"/>
                  </a:cubicBezTo>
                  <a:cubicBezTo>
                    <a:pt x="0" y="10022"/>
                    <a:pt x="1429" y="11654"/>
                    <a:pt x="4846" y="12594"/>
                  </a:cubicBezTo>
                  <a:cubicBezTo>
                    <a:pt x="5473" y="12768"/>
                    <a:pt x="6048" y="12848"/>
                    <a:pt x="6573" y="12848"/>
                  </a:cubicBezTo>
                  <a:cubicBezTo>
                    <a:pt x="8852" y="12848"/>
                    <a:pt x="10197" y="11350"/>
                    <a:pt x="10787" y="9570"/>
                  </a:cubicBezTo>
                  <a:cubicBezTo>
                    <a:pt x="11692" y="6855"/>
                    <a:pt x="12359" y="4534"/>
                    <a:pt x="12359" y="4534"/>
                  </a:cubicBezTo>
                  <a:cubicBezTo>
                    <a:pt x="12406" y="1521"/>
                    <a:pt x="9251" y="307"/>
                    <a:pt x="5787" y="21"/>
                  </a:cubicBezTo>
                  <a:cubicBezTo>
                    <a:pt x="5618" y="7"/>
                    <a:pt x="5455" y="1"/>
                    <a:pt x="5296"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2875650" y="1507375"/>
              <a:ext cx="26500" cy="23325"/>
            </a:xfrm>
            <a:custGeom>
              <a:avLst/>
              <a:gdLst/>
              <a:ahLst/>
              <a:cxnLst/>
              <a:rect l="l" t="t" r="r" b="b"/>
              <a:pathLst>
                <a:path w="1060" h="933" extrusionOk="0">
                  <a:moveTo>
                    <a:pt x="61" y="1"/>
                  </a:moveTo>
                  <a:cubicBezTo>
                    <a:pt x="57" y="1"/>
                    <a:pt x="52" y="2"/>
                    <a:pt x="48" y="4"/>
                  </a:cubicBezTo>
                  <a:cubicBezTo>
                    <a:pt x="24" y="4"/>
                    <a:pt x="0" y="28"/>
                    <a:pt x="12" y="51"/>
                  </a:cubicBezTo>
                  <a:cubicBezTo>
                    <a:pt x="107" y="897"/>
                    <a:pt x="881" y="933"/>
                    <a:pt x="1000" y="933"/>
                  </a:cubicBezTo>
                  <a:lnTo>
                    <a:pt x="1024" y="933"/>
                  </a:lnTo>
                  <a:cubicBezTo>
                    <a:pt x="1048" y="933"/>
                    <a:pt x="1060" y="909"/>
                    <a:pt x="1060" y="885"/>
                  </a:cubicBezTo>
                  <a:cubicBezTo>
                    <a:pt x="1060" y="861"/>
                    <a:pt x="1048" y="849"/>
                    <a:pt x="1012" y="849"/>
                  </a:cubicBezTo>
                  <a:cubicBezTo>
                    <a:pt x="1011" y="849"/>
                    <a:pt x="1007" y="849"/>
                    <a:pt x="1002" y="849"/>
                  </a:cubicBezTo>
                  <a:cubicBezTo>
                    <a:pt x="904" y="849"/>
                    <a:pt x="186" y="828"/>
                    <a:pt x="96" y="40"/>
                  </a:cubicBezTo>
                  <a:cubicBezTo>
                    <a:pt x="96" y="20"/>
                    <a:pt x="80"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2967925" y="1355350"/>
              <a:ext cx="325" cy="1225"/>
            </a:xfrm>
            <a:custGeom>
              <a:avLst/>
              <a:gdLst/>
              <a:ahLst/>
              <a:cxnLst/>
              <a:rect l="l" t="t" r="r" b="b"/>
              <a:pathLst>
                <a:path w="13" h="49" extrusionOk="0">
                  <a:moveTo>
                    <a:pt x="12" y="48"/>
                  </a:moveTo>
                  <a:cubicBezTo>
                    <a:pt x="0" y="25"/>
                    <a:pt x="0" y="1"/>
                    <a:pt x="0" y="1"/>
                  </a:cubicBezTo>
                  <a:cubicBezTo>
                    <a:pt x="0" y="1"/>
                    <a:pt x="0" y="25"/>
                    <a:pt x="12" y="48"/>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2810450" y="1391450"/>
              <a:ext cx="64625" cy="34675"/>
            </a:xfrm>
            <a:custGeom>
              <a:avLst/>
              <a:gdLst/>
              <a:ahLst/>
              <a:cxnLst/>
              <a:rect l="l" t="t" r="r" b="b"/>
              <a:pathLst>
                <a:path w="2585" h="1387" extrusionOk="0">
                  <a:moveTo>
                    <a:pt x="1942" y="0"/>
                  </a:moveTo>
                  <a:cubicBezTo>
                    <a:pt x="1739" y="0"/>
                    <a:pt x="1471" y="42"/>
                    <a:pt x="1120" y="140"/>
                  </a:cubicBezTo>
                  <a:cubicBezTo>
                    <a:pt x="1" y="450"/>
                    <a:pt x="263" y="1093"/>
                    <a:pt x="263" y="1093"/>
                  </a:cubicBezTo>
                  <a:cubicBezTo>
                    <a:pt x="345" y="1299"/>
                    <a:pt x="531" y="1386"/>
                    <a:pt x="818" y="1386"/>
                  </a:cubicBezTo>
                  <a:cubicBezTo>
                    <a:pt x="1028" y="1386"/>
                    <a:pt x="1292" y="1340"/>
                    <a:pt x="1608" y="1259"/>
                  </a:cubicBezTo>
                  <a:cubicBezTo>
                    <a:pt x="2239" y="1105"/>
                    <a:pt x="2584" y="759"/>
                    <a:pt x="2549" y="438"/>
                  </a:cubicBezTo>
                  <a:cubicBezTo>
                    <a:pt x="2516" y="194"/>
                    <a:pt x="2378" y="0"/>
                    <a:pt x="194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2959875" y="1421300"/>
              <a:ext cx="61650" cy="48050"/>
            </a:xfrm>
            <a:custGeom>
              <a:avLst/>
              <a:gdLst/>
              <a:ahLst/>
              <a:cxnLst/>
              <a:rect l="l" t="t" r="r" b="b"/>
              <a:pathLst>
                <a:path w="2466" h="1922" extrusionOk="0">
                  <a:moveTo>
                    <a:pt x="553" y="1"/>
                  </a:moveTo>
                  <a:cubicBezTo>
                    <a:pt x="381" y="1"/>
                    <a:pt x="267" y="91"/>
                    <a:pt x="179" y="220"/>
                  </a:cubicBezTo>
                  <a:cubicBezTo>
                    <a:pt x="1" y="494"/>
                    <a:pt x="167" y="970"/>
                    <a:pt x="656" y="1387"/>
                  </a:cubicBezTo>
                  <a:cubicBezTo>
                    <a:pt x="1069" y="1726"/>
                    <a:pt x="1396" y="1922"/>
                    <a:pt x="1654" y="1922"/>
                  </a:cubicBezTo>
                  <a:cubicBezTo>
                    <a:pt x="1767" y="1922"/>
                    <a:pt x="1866" y="1884"/>
                    <a:pt x="1953" y="1804"/>
                  </a:cubicBezTo>
                  <a:cubicBezTo>
                    <a:pt x="1953" y="1804"/>
                    <a:pt x="2465" y="1351"/>
                    <a:pt x="1596" y="589"/>
                  </a:cubicBezTo>
                  <a:cubicBezTo>
                    <a:pt x="1103" y="157"/>
                    <a:pt x="779" y="1"/>
                    <a:pt x="553"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2724425" y="1442150"/>
              <a:ext cx="50925" cy="49675"/>
            </a:xfrm>
            <a:custGeom>
              <a:avLst/>
              <a:gdLst/>
              <a:ahLst/>
              <a:cxnLst/>
              <a:rect l="l" t="t" r="r" b="b"/>
              <a:pathLst>
                <a:path w="2037" h="1987" extrusionOk="0">
                  <a:moveTo>
                    <a:pt x="726" y="0"/>
                  </a:moveTo>
                  <a:cubicBezTo>
                    <a:pt x="331" y="0"/>
                    <a:pt x="24" y="256"/>
                    <a:pt x="13" y="267"/>
                  </a:cubicBezTo>
                  <a:cubicBezTo>
                    <a:pt x="1" y="279"/>
                    <a:pt x="1" y="303"/>
                    <a:pt x="13" y="315"/>
                  </a:cubicBezTo>
                  <a:cubicBezTo>
                    <a:pt x="20" y="329"/>
                    <a:pt x="31" y="335"/>
                    <a:pt x="44" y="335"/>
                  </a:cubicBezTo>
                  <a:cubicBezTo>
                    <a:pt x="53" y="335"/>
                    <a:pt x="62" y="332"/>
                    <a:pt x="72" y="327"/>
                  </a:cubicBezTo>
                  <a:cubicBezTo>
                    <a:pt x="72" y="327"/>
                    <a:pt x="367" y="83"/>
                    <a:pt x="721" y="83"/>
                  </a:cubicBezTo>
                  <a:cubicBezTo>
                    <a:pt x="750" y="83"/>
                    <a:pt x="780" y="85"/>
                    <a:pt x="811" y="89"/>
                  </a:cubicBezTo>
                  <a:cubicBezTo>
                    <a:pt x="1049" y="113"/>
                    <a:pt x="1251" y="243"/>
                    <a:pt x="1430" y="470"/>
                  </a:cubicBezTo>
                  <a:cubicBezTo>
                    <a:pt x="1930" y="1125"/>
                    <a:pt x="1203" y="1910"/>
                    <a:pt x="1203" y="1922"/>
                  </a:cubicBezTo>
                  <a:cubicBezTo>
                    <a:pt x="1192" y="1934"/>
                    <a:pt x="1192" y="1958"/>
                    <a:pt x="1203" y="1982"/>
                  </a:cubicBezTo>
                  <a:lnTo>
                    <a:pt x="1215" y="1982"/>
                  </a:lnTo>
                  <a:cubicBezTo>
                    <a:pt x="1222" y="1985"/>
                    <a:pt x="1228" y="1987"/>
                    <a:pt x="1234" y="1987"/>
                  </a:cubicBezTo>
                  <a:cubicBezTo>
                    <a:pt x="1246" y="1987"/>
                    <a:pt x="1255" y="1978"/>
                    <a:pt x="1263" y="1970"/>
                  </a:cubicBezTo>
                  <a:cubicBezTo>
                    <a:pt x="1275" y="1970"/>
                    <a:pt x="2037" y="1125"/>
                    <a:pt x="1489" y="422"/>
                  </a:cubicBezTo>
                  <a:cubicBezTo>
                    <a:pt x="1299" y="172"/>
                    <a:pt x="1072" y="29"/>
                    <a:pt x="822" y="5"/>
                  </a:cubicBezTo>
                  <a:cubicBezTo>
                    <a:pt x="790" y="2"/>
                    <a:pt x="758" y="0"/>
                    <a:pt x="7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2736650" y="1461500"/>
              <a:ext cx="29475" cy="12475"/>
            </a:xfrm>
            <a:custGeom>
              <a:avLst/>
              <a:gdLst/>
              <a:ahLst/>
              <a:cxnLst/>
              <a:rect l="l" t="t" r="r" b="b"/>
              <a:pathLst>
                <a:path w="1179" h="499" extrusionOk="0">
                  <a:moveTo>
                    <a:pt x="406" y="0"/>
                  </a:moveTo>
                  <a:cubicBezTo>
                    <a:pt x="195" y="0"/>
                    <a:pt x="29" y="53"/>
                    <a:pt x="24" y="53"/>
                  </a:cubicBezTo>
                  <a:cubicBezTo>
                    <a:pt x="12" y="65"/>
                    <a:pt x="0" y="89"/>
                    <a:pt x="0" y="101"/>
                  </a:cubicBezTo>
                  <a:cubicBezTo>
                    <a:pt x="0" y="124"/>
                    <a:pt x="12" y="124"/>
                    <a:pt x="24" y="136"/>
                  </a:cubicBezTo>
                  <a:lnTo>
                    <a:pt x="60" y="136"/>
                  </a:lnTo>
                  <a:cubicBezTo>
                    <a:pt x="60" y="131"/>
                    <a:pt x="208" y="83"/>
                    <a:pt x="398" y="83"/>
                  </a:cubicBezTo>
                  <a:cubicBezTo>
                    <a:pt x="635" y="83"/>
                    <a:pt x="937" y="158"/>
                    <a:pt x="1095" y="482"/>
                  </a:cubicBezTo>
                  <a:cubicBezTo>
                    <a:pt x="1104" y="490"/>
                    <a:pt x="1118" y="498"/>
                    <a:pt x="1134" y="498"/>
                  </a:cubicBezTo>
                  <a:cubicBezTo>
                    <a:pt x="1141" y="498"/>
                    <a:pt x="1148" y="497"/>
                    <a:pt x="1155" y="493"/>
                  </a:cubicBezTo>
                  <a:cubicBezTo>
                    <a:pt x="1167" y="482"/>
                    <a:pt x="1179" y="458"/>
                    <a:pt x="1167" y="434"/>
                  </a:cubicBezTo>
                  <a:cubicBezTo>
                    <a:pt x="990" y="80"/>
                    <a:pt x="664" y="0"/>
                    <a:pt x="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2893200" y="1400775"/>
              <a:ext cx="35750" cy="106250"/>
            </a:xfrm>
            <a:custGeom>
              <a:avLst/>
              <a:gdLst/>
              <a:ahLst/>
              <a:cxnLst/>
              <a:rect l="l" t="t" r="r" b="b"/>
              <a:pathLst>
                <a:path w="1430" h="4250" extrusionOk="0">
                  <a:moveTo>
                    <a:pt x="1042" y="1"/>
                  </a:moveTo>
                  <a:cubicBezTo>
                    <a:pt x="1026" y="1"/>
                    <a:pt x="1013" y="12"/>
                    <a:pt x="1013" y="29"/>
                  </a:cubicBezTo>
                  <a:cubicBezTo>
                    <a:pt x="906" y="279"/>
                    <a:pt x="1" y="2446"/>
                    <a:pt x="84" y="2791"/>
                  </a:cubicBezTo>
                  <a:cubicBezTo>
                    <a:pt x="122" y="2933"/>
                    <a:pt x="242" y="3089"/>
                    <a:pt x="573" y="3089"/>
                  </a:cubicBezTo>
                  <a:cubicBezTo>
                    <a:pt x="661" y="3089"/>
                    <a:pt x="763" y="3078"/>
                    <a:pt x="882" y="3053"/>
                  </a:cubicBezTo>
                  <a:lnTo>
                    <a:pt x="906" y="3053"/>
                  </a:lnTo>
                  <a:cubicBezTo>
                    <a:pt x="939" y="3046"/>
                    <a:pt x="971" y="3042"/>
                    <a:pt x="1001" y="3042"/>
                  </a:cubicBezTo>
                  <a:cubicBezTo>
                    <a:pt x="1109" y="3042"/>
                    <a:pt x="1192" y="3091"/>
                    <a:pt x="1239" y="3184"/>
                  </a:cubicBezTo>
                  <a:cubicBezTo>
                    <a:pt x="1334" y="3375"/>
                    <a:pt x="1263" y="3720"/>
                    <a:pt x="1072" y="3899"/>
                  </a:cubicBezTo>
                  <a:cubicBezTo>
                    <a:pt x="846" y="4125"/>
                    <a:pt x="489" y="4173"/>
                    <a:pt x="489" y="4173"/>
                  </a:cubicBezTo>
                  <a:cubicBezTo>
                    <a:pt x="465" y="4173"/>
                    <a:pt x="441" y="4196"/>
                    <a:pt x="453" y="4208"/>
                  </a:cubicBezTo>
                  <a:cubicBezTo>
                    <a:pt x="453" y="4232"/>
                    <a:pt x="465" y="4244"/>
                    <a:pt x="477" y="4244"/>
                  </a:cubicBezTo>
                  <a:cubicBezTo>
                    <a:pt x="485" y="4244"/>
                    <a:pt x="488" y="4249"/>
                    <a:pt x="492" y="4249"/>
                  </a:cubicBezTo>
                  <a:cubicBezTo>
                    <a:pt x="494" y="4249"/>
                    <a:pt x="497" y="4248"/>
                    <a:pt x="501" y="4244"/>
                  </a:cubicBezTo>
                  <a:cubicBezTo>
                    <a:pt x="513" y="4244"/>
                    <a:pt x="882" y="4208"/>
                    <a:pt x="1144" y="3958"/>
                  </a:cubicBezTo>
                  <a:cubicBezTo>
                    <a:pt x="1346" y="3744"/>
                    <a:pt x="1430" y="3363"/>
                    <a:pt x="1310" y="3149"/>
                  </a:cubicBezTo>
                  <a:cubicBezTo>
                    <a:pt x="1251" y="3030"/>
                    <a:pt x="1135" y="2961"/>
                    <a:pt x="988" y="2961"/>
                  </a:cubicBezTo>
                  <a:cubicBezTo>
                    <a:pt x="958" y="2961"/>
                    <a:pt x="926" y="2964"/>
                    <a:pt x="894" y="2970"/>
                  </a:cubicBezTo>
                  <a:lnTo>
                    <a:pt x="858" y="2970"/>
                  </a:lnTo>
                  <a:cubicBezTo>
                    <a:pt x="743" y="2994"/>
                    <a:pt x="642" y="3006"/>
                    <a:pt x="555" y="3006"/>
                  </a:cubicBezTo>
                  <a:cubicBezTo>
                    <a:pt x="338" y="3006"/>
                    <a:pt x="210" y="2929"/>
                    <a:pt x="167" y="2768"/>
                  </a:cubicBezTo>
                  <a:cubicBezTo>
                    <a:pt x="108" y="2506"/>
                    <a:pt x="810" y="720"/>
                    <a:pt x="1084" y="65"/>
                  </a:cubicBezTo>
                  <a:cubicBezTo>
                    <a:pt x="1096" y="41"/>
                    <a:pt x="1084" y="17"/>
                    <a:pt x="1060" y="5"/>
                  </a:cubicBezTo>
                  <a:cubicBezTo>
                    <a:pt x="1054" y="2"/>
                    <a:pt x="1048" y="1"/>
                    <a:pt x="10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2780400" y="1476325"/>
              <a:ext cx="68175" cy="45750"/>
            </a:xfrm>
            <a:custGeom>
              <a:avLst/>
              <a:gdLst/>
              <a:ahLst/>
              <a:cxnLst/>
              <a:rect l="l" t="t" r="r" b="b"/>
              <a:pathLst>
                <a:path w="2727" h="1830" extrusionOk="0">
                  <a:moveTo>
                    <a:pt x="747" y="1"/>
                  </a:moveTo>
                  <a:cubicBezTo>
                    <a:pt x="491" y="1"/>
                    <a:pt x="287" y="82"/>
                    <a:pt x="191" y="246"/>
                  </a:cubicBezTo>
                  <a:cubicBezTo>
                    <a:pt x="0" y="591"/>
                    <a:pt x="357" y="1174"/>
                    <a:pt x="1012" y="1543"/>
                  </a:cubicBezTo>
                  <a:cubicBezTo>
                    <a:pt x="1345" y="1734"/>
                    <a:pt x="1686" y="1830"/>
                    <a:pt x="1967" y="1830"/>
                  </a:cubicBezTo>
                  <a:cubicBezTo>
                    <a:pt x="2229" y="1830"/>
                    <a:pt x="2438" y="1746"/>
                    <a:pt x="2536" y="1579"/>
                  </a:cubicBezTo>
                  <a:cubicBezTo>
                    <a:pt x="2727" y="1234"/>
                    <a:pt x="2370" y="662"/>
                    <a:pt x="1715" y="293"/>
                  </a:cubicBezTo>
                  <a:cubicBezTo>
                    <a:pt x="1377" y="100"/>
                    <a:pt x="1030" y="1"/>
                    <a:pt x="747"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2922675" y="1525400"/>
              <a:ext cx="68775" cy="36150"/>
            </a:xfrm>
            <a:custGeom>
              <a:avLst/>
              <a:gdLst/>
              <a:ahLst/>
              <a:cxnLst/>
              <a:rect l="l" t="t" r="r" b="b"/>
              <a:pathLst>
                <a:path w="2751" h="1446" extrusionOk="0">
                  <a:moveTo>
                    <a:pt x="1231" y="1"/>
                  </a:moveTo>
                  <a:cubicBezTo>
                    <a:pt x="579" y="1"/>
                    <a:pt x="69" y="250"/>
                    <a:pt x="36" y="616"/>
                  </a:cubicBezTo>
                  <a:cubicBezTo>
                    <a:pt x="0" y="1009"/>
                    <a:pt x="572" y="1378"/>
                    <a:pt x="1322" y="1438"/>
                  </a:cubicBezTo>
                  <a:cubicBezTo>
                    <a:pt x="1390" y="1443"/>
                    <a:pt x="1457" y="1446"/>
                    <a:pt x="1522" y="1446"/>
                  </a:cubicBezTo>
                  <a:cubicBezTo>
                    <a:pt x="2169" y="1446"/>
                    <a:pt x="2683" y="1187"/>
                    <a:pt x="2715" y="831"/>
                  </a:cubicBezTo>
                  <a:cubicBezTo>
                    <a:pt x="2751" y="438"/>
                    <a:pt x="2179" y="69"/>
                    <a:pt x="1441" y="9"/>
                  </a:cubicBezTo>
                  <a:cubicBezTo>
                    <a:pt x="1370" y="3"/>
                    <a:pt x="1300" y="1"/>
                    <a:pt x="1231"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2731875" y="1270925"/>
              <a:ext cx="347100" cy="254150"/>
            </a:xfrm>
            <a:custGeom>
              <a:avLst/>
              <a:gdLst/>
              <a:ahLst/>
              <a:cxnLst/>
              <a:rect l="l" t="t" r="r" b="b"/>
              <a:pathLst>
                <a:path w="13884" h="10166" extrusionOk="0">
                  <a:moveTo>
                    <a:pt x="4345" y="1"/>
                  </a:moveTo>
                  <a:cubicBezTo>
                    <a:pt x="3131" y="1"/>
                    <a:pt x="1506" y="242"/>
                    <a:pt x="822" y="1425"/>
                  </a:cubicBezTo>
                  <a:cubicBezTo>
                    <a:pt x="72" y="2723"/>
                    <a:pt x="1" y="4473"/>
                    <a:pt x="60" y="5545"/>
                  </a:cubicBezTo>
                  <a:cubicBezTo>
                    <a:pt x="80" y="5983"/>
                    <a:pt x="442" y="6310"/>
                    <a:pt x="853" y="6310"/>
                  </a:cubicBezTo>
                  <a:cubicBezTo>
                    <a:pt x="945" y="6310"/>
                    <a:pt x="1039" y="6294"/>
                    <a:pt x="1132" y="6259"/>
                  </a:cubicBezTo>
                  <a:cubicBezTo>
                    <a:pt x="1989" y="5938"/>
                    <a:pt x="3322" y="5211"/>
                    <a:pt x="4739" y="3497"/>
                  </a:cubicBezTo>
                  <a:cubicBezTo>
                    <a:pt x="4905" y="3306"/>
                    <a:pt x="5138" y="3208"/>
                    <a:pt x="5368" y="3208"/>
                  </a:cubicBezTo>
                  <a:cubicBezTo>
                    <a:pt x="5584" y="3208"/>
                    <a:pt x="5798" y="3294"/>
                    <a:pt x="5954" y="3473"/>
                  </a:cubicBezTo>
                  <a:cubicBezTo>
                    <a:pt x="7628" y="5324"/>
                    <a:pt x="11370" y="10166"/>
                    <a:pt x="12008" y="10166"/>
                  </a:cubicBezTo>
                  <a:cubicBezTo>
                    <a:pt x="12014" y="10166"/>
                    <a:pt x="12020" y="10165"/>
                    <a:pt x="12026" y="10164"/>
                  </a:cubicBezTo>
                  <a:cubicBezTo>
                    <a:pt x="12740" y="10045"/>
                    <a:pt x="13883" y="5914"/>
                    <a:pt x="13169" y="4164"/>
                  </a:cubicBezTo>
                  <a:cubicBezTo>
                    <a:pt x="12509" y="2513"/>
                    <a:pt x="9900" y="100"/>
                    <a:pt x="6404" y="100"/>
                  </a:cubicBezTo>
                  <a:cubicBezTo>
                    <a:pt x="6244" y="100"/>
                    <a:pt x="6082" y="105"/>
                    <a:pt x="5918" y="115"/>
                  </a:cubicBezTo>
                  <a:cubicBezTo>
                    <a:pt x="5858" y="115"/>
                    <a:pt x="5799" y="115"/>
                    <a:pt x="5751" y="104"/>
                  </a:cubicBezTo>
                  <a:cubicBezTo>
                    <a:pt x="5557" y="74"/>
                    <a:pt x="5013" y="1"/>
                    <a:pt x="434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2954825" y="1496850"/>
              <a:ext cx="21450" cy="21825"/>
            </a:xfrm>
            <a:custGeom>
              <a:avLst/>
              <a:gdLst/>
              <a:ahLst/>
              <a:cxnLst/>
              <a:rect l="l" t="t" r="r" b="b"/>
              <a:pathLst>
                <a:path w="858" h="873" extrusionOk="0">
                  <a:moveTo>
                    <a:pt x="475" y="0"/>
                  </a:moveTo>
                  <a:cubicBezTo>
                    <a:pt x="314" y="0"/>
                    <a:pt x="152" y="122"/>
                    <a:pt x="84" y="306"/>
                  </a:cubicBezTo>
                  <a:cubicBezTo>
                    <a:pt x="0" y="532"/>
                    <a:pt x="84" y="782"/>
                    <a:pt x="274" y="853"/>
                  </a:cubicBezTo>
                  <a:cubicBezTo>
                    <a:pt x="309" y="867"/>
                    <a:pt x="345" y="873"/>
                    <a:pt x="381" y="873"/>
                  </a:cubicBezTo>
                  <a:cubicBezTo>
                    <a:pt x="540" y="873"/>
                    <a:pt x="697" y="750"/>
                    <a:pt x="774" y="556"/>
                  </a:cubicBezTo>
                  <a:cubicBezTo>
                    <a:pt x="858" y="330"/>
                    <a:pt x="774" y="80"/>
                    <a:pt x="584" y="20"/>
                  </a:cubicBezTo>
                  <a:cubicBezTo>
                    <a:pt x="548" y="7"/>
                    <a:pt x="512"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2838725" y="1462625"/>
              <a:ext cx="21475" cy="22125"/>
            </a:xfrm>
            <a:custGeom>
              <a:avLst/>
              <a:gdLst/>
              <a:ahLst/>
              <a:cxnLst/>
              <a:rect l="l" t="t" r="r" b="b"/>
              <a:pathLst>
                <a:path w="859" h="885" extrusionOk="0">
                  <a:moveTo>
                    <a:pt x="476" y="0"/>
                  </a:moveTo>
                  <a:cubicBezTo>
                    <a:pt x="315" y="0"/>
                    <a:pt x="152" y="123"/>
                    <a:pt x="84" y="317"/>
                  </a:cubicBezTo>
                  <a:cubicBezTo>
                    <a:pt x="1" y="544"/>
                    <a:pt x="84" y="794"/>
                    <a:pt x="275" y="865"/>
                  </a:cubicBezTo>
                  <a:cubicBezTo>
                    <a:pt x="310" y="878"/>
                    <a:pt x="346" y="885"/>
                    <a:pt x="383" y="885"/>
                  </a:cubicBezTo>
                  <a:cubicBezTo>
                    <a:pt x="544" y="885"/>
                    <a:pt x="707" y="762"/>
                    <a:pt x="775" y="567"/>
                  </a:cubicBezTo>
                  <a:cubicBezTo>
                    <a:pt x="858" y="341"/>
                    <a:pt x="775" y="91"/>
                    <a:pt x="584" y="20"/>
                  </a:cubicBezTo>
                  <a:cubicBezTo>
                    <a:pt x="549" y="7"/>
                    <a:pt x="513" y="0"/>
                    <a:pt x="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2707475" y="1410250"/>
              <a:ext cx="336675" cy="153600"/>
            </a:xfrm>
            <a:custGeom>
              <a:avLst/>
              <a:gdLst/>
              <a:ahLst/>
              <a:cxnLst/>
              <a:rect l="l" t="t" r="r" b="b"/>
              <a:pathLst>
                <a:path w="13467" h="6144" extrusionOk="0">
                  <a:moveTo>
                    <a:pt x="5357" y="113"/>
                  </a:moveTo>
                  <a:cubicBezTo>
                    <a:pt x="5562" y="113"/>
                    <a:pt x="5771" y="144"/>
                    <a:pt x="5977" y="210"/>
                  </a:cubicBezTo>
                  <a:cubicBezTo>
                    <a:pt x="7061" y="555"/>
                    <a:pt x="7668" y="1710"/>
                    <a:pt x="7323" y="2793"/>
                  </a:cubicBezTo>
                  <a:cubicBezTo>
                    <a:pt x="7043" y="3671"/>
                    <a:pt x="6233" y="4236"/>
                    <a:pt x="5359" y="4236"/>
                  </a:cubicBezTo>
                  <a:cubicBezTo>
                    <a:pt x="5154" y="4236"/>
                    <a:pt x="4945" y="4205"/>
                    <a:pt x="4739" y="4139"/>
                  </a:cubicBezTo>
                  <a:cubicBezTo>
                    <a:pt x="3655" y="3794"/>
                    <a:pt x="3048" y="2639"/>
                    <a:pt x="3394" y="1555"/>
                  </a:cubicBezTo>
                  <a:cubicBezTo>
                    <a:pt x="3673" y="678"/>
                    <a:pt x="4483" y="113"/>
                    <a:pt x="5357" y="113"/>
                  </a:cubicBezTo>
                  <a:close/>
                  <a:moveTo>
                    <a:pt x="11035" y="1911"/>
                  </a:moveTo>
                  <a:cubicBezTo>
                    <a:pt x="11241" y="1911"/>
                    <a:pt x="11450" y="1942"/>
                    <a:pt x="11656" y="2008"/>
                  </a:cubicBezTo>
                  <a:cubicBezTo>
                    <a:pt x="12740" y="2353"/>
                    <a:pt x="13335" y="3508"/>
                    <a:pt x="13002" y="4591"/>
                  </a:cubicBezTo>
                  <a:cubicBezTo>
                    <a:pt x="12722" y="5469"/>
                    <a:pt x="11904" y="6034"/>
                    <a:pt x="11028" y="6034"/>
                  </a:cubicBezTo>
                  <a:cubicBezTo>
                    <a:pt x="10822" y="6034"/>
                    <a:pt x="10613" y="6002"/>
                    <a:pt x="10406" y="5937"/>
                  </a:cubicBezTo>
                  <a:cubicBezTo>
                    <a:pt x="9323" y="5591"/>
                    <a:pt x="8728" y="4437"/>
                    <a:pt x="9061" y="3353"/>
                  </a:cubicBezTo>
                  <a:cubicBezTo>
                    <a:pt x="9340" y="2476"/>
                    <a:pt x="10159" y="1911"/>
                    <a:pt x="11035" y="1911"/>
                  </a:cubicBezTo>
                  <a:close/>
                  <a:moveTo>
                    <a:pt x="5358" y="0"/>
                  </a:moveTo>
                  <a:cubicBezTo>
                    <a:pt x="4457" y="0"/>
                    <a:pt x="3615" y="568"/>
                    <a:pt x="3298" y="1460"/>
                  </a:cubicBezTo>
                  <a:lnTo>
                    <a:pt x="810" y="686"/>
                  </a:lnTo>
                  <a:lnTo>
                    <a:pt x="786" y="686"/>
                  </a:lnTo>
                  <a:cubicBezTo>
                    <a:pt x="762" y="686"/>
                    <a:pt x="179" y="722"/>
                    <a:pt x="0" y="1210"/>
                  </a:cubicBezTo>
                  <a:cubicBezTo>
                    <a:pt x="0" y="1234"/>
                    <a:pt x="12" y="1269"/>
                    <a:pt x="36" y="1281"/>
                  </a:cubicBezTo>
                  <a:lnTo>
                    <a:pt x="48" y="1281"/>
                  </a:lnTo>
                  <a:cubicBezTo>
                    <a:pt x="54" y="1284"/>
                    <a:pt x="61" y="1286"/>
                    <a:pt x="67" y="1286"/>
                  </a:cubicBezTo>
                  <a:cubicBezTo>
                    <a:pt x="88" y="1286"/>
                    <a:pt x="110" y="1272"/>
                    <a:pt x="119" y="1246"/>
                  </a:cubicBezTo>
                  <a:cubicBezTo>
                    <a:pt x="250" y="865"/>
                    <a:pt x="715" y="805"/>
                    <a:pt x="786" y="793"/>
                  </a:cubicBezTo>
                  <a:lnTo>
                    <a:pt x="3263" y="1567"/>
                  </a:lnTo>
                  <a:cubicBezTo>
                    <a:pt x="2941" y="2698"/>
                    <a:pt x="3572" y="3889"/>
                    <a:pt x="4703" y="4246"/>
                  </a:cubicBezTo>
                  <a:cubicBezTo>
                    <a:pt x="4922" y="4317"/>
                    <a:pt x="5144" y="4350"/>
                    <a:pt x="5363" y="4350"/>
                  </a:cubicBezTo>
                  <a:cubicBezTo>
                    <a:pt x="6284" y="4350"/>
                    <a:pt x="7141" y="3753"/>
                    <a:pt x="7430" y="2829"/>
                  </a:cubicBezTo>
                  <a:cubicBezTo>
                    <a:pt x="7465" y="2746"/>
                    <a:pt x="7477" y="2651"/>
                    <a:pt x="7501" y="2567"/>
                  </a:cubicBezTo>
                  <a:cubicBezTo>
                    <a:pt x="7549" y="2560"/>
                    <a:pt x="7650" y="2548"/>
                    <a:pt x="7783" y="2548"/>
                  </a:cubicBezTo>
                  <a:cubicBezTo>
                    <a:pt x="8113" y="2548"/>
                    <a:pt x="8642" y="2626"/>
                    <a:pt x="9049" y="3067"/>
                  </a:cubicBezTo>
                  <a:cubicBezTo>
                    <a:pt x="9013" y="3151"/>
                    <a:pt x="8978" y="3222"/>
                    <a:pt x="8954" y="3305"/>
                  </a:cubicBezTo>
                  <a:cubicBezTo>
                    <a:pt x="8597" y="4460"/>
                    <a:pt x="9228" y="5675"/>
                    <a:pt x="10371" y="6044"/>
                  </a:cubicBezTo>
                  <a:cubicBezTo>
                    <a:pt x="10587" y="6111"/>
                    <a:pt x="10806" y="6144"/>
                    <a:pt x="11023" y="6144"/>
                  </a:cubicBezTo>
                  <a:cubicBezTo>
                    <a:pt x="11947" y="6144"/>
                    <a:pt x="12810" y="5554"/>
                    <a:pt x="13109" y="4627"/>
                  </a:cubicBezTo>
                  <a:cubicBezTo>
                    <a:pt x="13466" y="3484"/>
                    <a:pt x="12835" y="2258"/>
                    <a:pt x="11692" y="1889"/>
                  </a:cubicBezTo>
                  <a:cubicBezTo>
                    <a:pt x="11476" y="1821"/>
                    <a:pt x="11256" y="1788"/>
                    <a:pt x="11041" y="1788"/>
                  </a:cubicBezTo>
                  <a:cubicBezTo>
                    <a:pt x="10237" y="1788"/>
                    <a:pt x="9484" y="2237"/>
                    <a:pt x="9109" y="2960"/>
                  </a:cubicBezTo>
                  <a:cubicBezTo>
                    <a:pt x="8672" y="2515"/>
                    <a:pt x="8136" y="2429"/>
                    <a:pt x="7789" y="2429"/>
                  </a:cubicBezTo>
                  <a:cubicBezTo>
                    <a:pt x="7672" y="2429"/>
                    <a:pt x="7576" y="2439"/>
                    <a:pt x="7513" y="2448"/>
                  </a:cubicBezTo>
                  <a:cubicBezTo>
                    <a:pt x="7644" y="1424"/>
                    <a:pt x="7037" y="424"/>
                    <a:pt x="6013" y="103"/>
                  </a:cubicBezTo>
                  <a:cubicBezTo>
                    <a:pt x="5795" y="33"/>
                    <a:pt x="5575" y="0"/>
                    <a:pt x="5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2729200" y="1491750"/>
              <a:ext cx="25325" cy="27875"/>
            </a:xfrm>
            <a:custGeom>
              <a:avLst/>
              <a:gdLst/>
              <a:ahLst/>
              <a:cxnLst/>
              <a:rect l="l" t="t" r="r" b="b"/>
              <a:pathLst>
                <a:path w="1013" h="1115" extrusionOk="0">
                  <a:moveTo>
                    <a:pt x="611" y="0"/>
                  </a:moveTo>
                  <a:cubicBezTo>
                    <a:pt x="422" y="0"/>
                    <a:pt x="218" y="157"/>
                    <a:pt x="119" y="403"/>
                  </a:cubicBezTo>
                  <a:cubicBezTo>
                    <a:pt x="0" y="688"/>
                    <a:pt x="72" y="998"/>
                    <a:pt x="286" y="1093"/>
                  </a:cubicBezTo>
                  <a:cubicBezTo>
                    <a:pt x="323" y="1108"/>
                    <a:pt x="362" y="1115"/>
                    <a:pt x="402" y="1115"/>
                  </a:cubicBezTo>
                  <a:cubicBezTo>
                    <a:pt x="591" y="1115"/>
                    <a:pt x="795" y="958"/>
                    <a:pt x="893" y="712"/>
                  </a:cubicBezTo>
                  <a:cubicBezTo>
                    <a:pt x="1012" y="426"/>
                    <a:pt x="941" y="117"/>
                    <a:pt x="727" y="22"/>
                  </a:cubicBezTo>
                  <a:cubicBezTo>
                    <a:pt x="689" y="7"/>
                    <a:pt x="650" y="0"/>
                    <a:pt x="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2785450" y="1631650"/>
              <a:ext cx="144400" cy="46050"/>
            </a:xfrm>
            <a:custGeom>
              <a:avLst/>
              <a:gdLst/>
              <a:ahLst/>
              <a:cxnLst/>
              <a:rect l="l" t="t" r="r" b="b"/>
              <a:pathLst>
                <a:path w="5776" h="1842" extrusionOk="0">
                  <a:moveTo>
                    <a:pt x="5273" y="0"/>
                  </a:moveTo>
                  <a:cubicBezTo>
                    <a:pt x="5199" y="0"/>
                    <a:pt x="5120" y="3"/>
                    <a:pt x="5037" y="10"/>
                  </a:cubicBezTo>
                  <a:cubicBezTo>
                    <a:pt x="5037" y="10"/>
                    <a:pt x="4966" y="1057"/>
                    <a:pt x="3573" y="1141"/>
                  </a:cubicBezTo>
                  <a:cubicBezTo>
                    <a:pt x="3519" y="1144"/>
                    <a:pt x="3466" y="1145"/>
                    <a:pt x="3413" y="1145"/>
                  </a:cubicBezTo>
                  <a:cubicBezTo>
                    <a:pt x="2087" y="1145"/>
                    <a:pt x="941" y="176"/>
                    <a:pt x="941" y="176"/>
                  </a:cubicBezTo>
                  <a:cubicBezTo>
                    <a:pt x="941" y="176"/>
                    <a:pt x="849" y="164"/>
                    <a:pt x="685" y="164"/>
                  </a:cubicBezTo>
                  <a:cubicBezTo>
                    <a:pt x="522" y="164"/>
                    <a:pt x="286" y="176"/>
                    <a:pt x="1" y="224"/>
                  </a:cubicBezTo>
                  <a:cubicBezTo>
                    <a:pt x="808" y="1159"/>
                    <a:pt x="1778" y="1842"/>
                    <a:pt x="3092" y="1842"/>
                  </a:cubicBezTo>
                  <a:cubicBezTo>
                    <a:pt x="3367" y="1842"/>
                    <a:pt x="3658" y="1812"/>
                    <a:pt x="3965" y="1748"/>
                  </a:cubicBezTo>
                  <a:cubicBezTo>
                    <a:pt x="4823" y="1605"/>
                    <a:pt x="5454" y="891"/>
                    <a:pt x="5775" y="45"/>
                  </a:cubicBezTo>
                  <a:cubicBezTo>
                    <a:pt x="5629" y="20"/>
                    <a:pt x="5465" y="0"/>
                    <a:pt x="5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2637225" y="1632775"/>
              <a:ext cx="356900" cy="298875"/>
            </a:xfrm>
            <a:custGeom>
              <a:avLst/>
              <a:gdLst/>
              <a:ahLst/>
              <a:cxnLst/>
              <a:rect l="l" t="t" r="r" b="b"/>
              <a:pathLst>
                <a:path w="14276" h="11955" extrusionOk="0">
                  <a:moveTo>
                    <a:pt x="11704" y="0"/>
                  </a:moveTo>
                  <a:cubicBezTo>
                    <a:pt x="11383" y="846"/>
                    <a:pt x="10752" y="1560"/>
                    <a:pt x="9883" y="1703"/>
                  </a:cubicBezTo>
                  <a:cubicBezTo>
                    <a:pt x="9577" y="1767"/>
                    <a:pt x="9288" y="1797"/>
                    <a:pt x="9013" y="1797"/>
                  </a:cubicBezTo>
                  <a:cubicBezTo>
                    <a:pt x="7703" y="1797"/>
                    <a:pt x="6727" y="1114"/>
                    <a:pt x="5930" y="179"/>
                  </a:cubicBezTo>
                  <a:cubicBezTo>
                    <a:pt x="4882" y="358"/>
                    <a:pt x="3191" y="1012"/>
                    <a:pt x="2060" y="3334"/>
                  </a:cubicBezTo>
                  <a:cubicBezTo>
                    <a:pt x="322" y="6906"/>
                    <a:pt x="0" y="10299"/>
                    <a:pt x="286" y="11954"/>
                  </a:cubicBezTo>
                  <a:lnTo>
                    <a:pt x="3715" y="10549"/>
                  </a:lnTo>
                  <a:cubicBezTo>
                    <a:pt x="3715" y="10549"/>
                    <a:pt x="5786" y="11078"/>
                    <a:pt x="8488" y="11078"/>
                  </a:cubicBezTo>
                  <a:cubicBezTo>
                    <a:pt x="8900" y="11078"/>
                    <a:pt x="9327" y="11066"/>
                    <a:pt x="9764" y="11037"/>
                  </a:cubicBezTo>
                  <a:cubicBezTo>
                    <a:pt x="13073" y="10823"/>
                    <a:pt x="12966" y="10597"/>
                    <a:pt x="12966" y="10597"/>
                  </a:cubicBezTo>
                  <a:cubicBezTo>
                    <a:pt x="12966" y="10597"/>
                    <a:pt x="14276" y="9906"/>
                    <a:pt x="14193" y="7204"/>
                  </a:cubicBezTo>
                  <a:cubicBezTo>
                    <a:pt x="14109" y="4501"/>
                    <a:pt x="12990" y="1501"/>
                    <a:pt x="12347" y="262"/>
                  </a:cubicBezTo>
                  <a:cubicBezTo>
                    <a:pt x="12347" y="262"/>
                    <a:pt x="12145" y="96"/>
                    <a:pt x="11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2960175" y="1711825"/>
              <a:ext cx="35150" cy="187075"/>
            </a:xfrm>
            <a:custGeom>
              <a:avLst/>
              <a:gdLst/>
              <a:ahLst/>
              <a:cxnLst/>
              <a:rect l="l" t="t" r="r" b="b"/>
              <a:pathLst>
                <a:path w="1406" h="7483" extrusionOk="0">
                  <a:moveTo>
                    <a:pt x="569" y="0"/>
                  </a:moveTo>
                  <a:cubicBezTo>
                    <a:pt x="562" y="0"/>
                    <a:pt x="555" y="2"/>
                    <a:pt x="548" y="5"/>
                  </a:cubicBezTo>
                  <a:cubicBezTo>
                    <a:pt x="536" y="5"/>
                    <a:pt x="525" y="29"/>
                    <a:pt x="536" y="53"/>
                  </a:cubicBezTo>
                  <a:cubicBezTo>
                    <a:pt x="536" y="65"/>
                    <a:pt x="1322" y="1660"/>
                    <a:pt x="1251" y="4280"/>
                  </a:cubicBezTo>
                  <a:cubicBezTo>
                    <a:pt x="1179" y="6887"/>
                    <a:pt x="48" y="7399"/>
                    <a:pt x="36" y="7411"/>
                  </a:cubicBezTo>
                  <a:cubicBezTo>
                    <a:pt x="13" y="7411"/>
                    <a:pt x="1" y="7435"/>
                    <a:pt x="13" y="7459"/>
                  </a:cubicBezTo>
                  <a:cubicBezTo>
                    <a:pt x="13" y="7471"/>
                    <a:pt x="36" y="7483"/>
                    <a:pt x="48" y="7483"/>
                  </a:cubicBezTo>
                  <a:cubicBezTo>
                    <a:pt x="48" y="7483"/>
                    <a:pt x="48" y="7471"/>
                    <a:pt x="60" y="7471"/>
                  </a:cubicBezTo>
                  <a:cubicBezTo>
                    <a:pt x="108" y="7459"/>
                    <a:pt x="1251" y="6947"/>
                    <a:pt x="1322" y="4280"/>
                  </a:cubicBezTo>
                  <a:cubicBezTo>
                    <a:pt x="1406" y="1637"/>
                    <a:pt x="608" y="29"/>
                    <a:pt x="596" y="17"/>
                  </a:cubicBezTo>
                  <a:cubicBezTo>
                    <a:pt x="596" y="9"/>
                    <a:pt x="584" y="0"/>
                    <a:pt x="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2729200" y="1719875"/>
              <a:ext cx="51225" cy="177525"/>
            </a:xfrm>
            <a:custGeom>
              <a:avLst/>
              <a:gdLst/>
              <a:ahLst/>
              <a:cxnLst/>
              <a:rect l="l" t="t" r="r" b="b"/>
              <a:pathLst>
                <a:path w="2049" h="7101" extrusionOk="0">
                  <a:moveTo>
                    <a:pt x="1774" y="0"/>
                  </a:moveTo>
                  <a:cubicBezTo>
                    <a:pt x="1770" y="0"/>
                    <a:pt x="1766" y="2"/>
                    <a:pt x="1763" y="5"/>
                  </a:cubicBezTo>
                  <a:cubicBezTo>
                    <a:pt x="1739" y="5"/>
                    <a:pt x="1727" y="29"/>
                    <a:pt x="1727" y="41"/>
                  </a:cubicBezTo>
                  <a:cubicBezTo>
                    <a:pt x="1739" y="52"/>
                    <a:pt x="1977" y="1065"/>
                    <a:pt x="1393" y="3493"/>
                  </a:cubicBezTo>
                  <a:cubicBezTo>
                    <a:pt x="822" y="5934"/>
                    <a:pt x="24" y="7030"/>
                    <a:pt x="12" y="7041"/>
                  </a:cubicBezTo>
                  <a:cubicBezTo>
                    <a:pt x="0" y="7065"/>
                    <a:pt x="0" y="7089"/>
                    <a:pt x="24" y="7101"/>
                  </a:cubicBezTo>
                  <a:lnTo>
                    <a:pt x="48" y="7101"/>
                  </a:lnTo>
                  <a:cubicBezTo>
                    <a:pt x="60" y="7101"/>
                    <a:pt x="60" y="7101"/>
                    <a:pt x="72" y="7089"/>
                  </a:cubicBezTo>
                  <a:cubicBezTo>
                    <a:pt x="84" y="7077"/>
                    <a:pt x="881" y="5970"/>
                    <a:pt x="1465" y="3517"/>
                  </a:cubicBezTo>
                  <a:cubicBezTo>
                    <a:pt x="2048" y="1053"/>
                    <a:pt x="1810" y="64"/>
                    <a:pt x="1798" y="29"/>
                  </a:cubicBezTo>
                  <a:cubicBezTo>
                    <a:pt x="1798" y="11"/>
                    <a:pt x="1785" y="0"/>
                    <a:pt x="1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2815825" y="1795875"/>
              <a:ext cx="184275" cy="172475"/>
            </a:xfrm>
            <a:custGeom>
              <a:avLst/>
              <a:gdLst/>
              <a:ahLst/>
              <a:cxnLst/>
              <a:rect l="l" t="t" r="r" b="b"/>
              <a:pathLst>
                <a:path w="7371" h="6899" extrusionOk="0">
                  <a:moveTo>
                    <a:pt x="6251" y="1"/>
                  </a:moveTo>
                  <a:cubicBezTo>
                    <a:pt x="6251" y="1"/>
                    <a:pt x="4064" y="411"/>
                    <a:pt x="2802" y="411"/>
                  </a:cubicBezTo>
                  <a:cubicBezTo>
                    <a:pt x="2721" y="411"/>
                    <a:pt x="2644" y="409"/>
                    <a:pt x="2572" y="406"/>
                  </a:cubicBezTo>
                  <a:cubicBezTo>
                    <a:pt x="2523" y="403"/>
                    <a:pt x="2473" y="402"/>
                    <a:pt x="2424" y="402"/>
                  </a:cubicBezTo>
                  <a:cubicBezTo>
                    <a:pt x="1260" y="402"/>
                    <a:pt x="131" y="1049"/>
                    <a:pt x="131" y="1049"/>
                  </a:cubicBezTo>
                  <a:cubicBezTo>
                    <a:pt x="131" y="1049"/>
                    <a:pt x="214" y="1584"/>
                    <a:pt x="345" y="3347"/>
                  </a:cubicBezTo>
                  <a:cubicBezTo>
                    <a:pt x="464" y="5109"/>
                    <a:pt x="0" y="6466"/>
                    <a:pt x="0" y="6466"/>
                  </a:cubicBezTo>
                  <a:cubicBezTo>
                    <a:pt x="0" y="6466"/>
                    <a:pt x="1324" y="6899"/>
                    <a:pt x="2664" y="6899"/>
                  </a:cubicBezTo>
                  <a:cubicBezTo>
                    <a:pt x="3157" y="6899"/>
                    <a:pt x="3652" y="6840"/>
                    <a:pt x="4084" y="6680"/>
                  </a:cubicBezTo>
                  <a:cubicBezTo>
                    <a:pt x="5691" y="6097"/>
                    <a:pt x="7120" y="6037"/>
                    <a:pt x="7120" y="6037"/>
                  </a:cubicBezTo>
                  <a:cubicBezTo>
                    <a:pt x="7120" y="6037"/>
                    <a:pt x="7299" y="5514"/>
                    <a:pt x="7334" y="4823"/>
                  </a:cubicBezTo>
                  <a:cubicBezTo>
                    <a:pt x="7370" y="4144"/>
                    <a:pt x="6251" y="1"/>
                    <a:pt x="6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2742300" y="1693725"/>
              <a:ext cx="137825" cy="143625"/>
            </a:xfrm>
            <a:custGeom>
              <a:avLst/>
              <a:gdLst/>
              <a:ahLst/>
              <a:cxnLst/>
              <a:rect l="l" t="t" r="r" b="b"/>
              <a:pathLst>
                <a:path w="5513" h="5745" extrusionOk="0">
                  <a:moveTo>
                    <a:pt x="250" y="0"/>
                  </a:moveTo>
                  <a:cubicBezTo>
                    <a:pt x="194" y="0"/>
                    <a:pt x="137" y="21"/>
                    <a:pt x="96" y="63"/>
                  </a:cubicBezTo>
                  <a:cubicBezTo>
                    <a:pt x="0" y="146"/>
                    <a:pt x="0" y="277"/>
                    <a:pt x="84" y="372"/>
                  </a:cubicBezTo>
                  <a:lnTo>
                    <a:pt x="5120" y="5682"/>
                  </a:lnTo>
                  <a:cubicBezTo>
                    <a:pt x="5162" y="5724"/>
                    <a:pt x="5215" y="5745"/>
                    <a:pt x="5270" y="5745"/>
                  </a:cubicBezTo>
                  <a:cubicBezTo>
                    <a:pt x="5325" y="5745"/>
                    <a:pt x="5382" y="5724"/>
                    <a:pt x="5430" y="5682"/>
                  </a:cubicBezTo>
                  <a:cubicBezTo>
                    <a:pt x="5513" y="5599"/>
                    <a:pt x="5513" y="5456"/>
                    <a:pt x="5441" y="5373"/>
                  </a:cubicBezTo>
                  <a:lnTo>
                    <a:pt x="405" y="63"/>
                  </a:lnTo>
                  <a:cubicBezTo>
                    <a:pt x="363" y="21"/>
                    <a:pt x="307" y="0"/>
                    <a:pt x="250"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2729200" y="1683450"/>
              <a:ext cx="29500" cy="21600"/>
            </a:xfrm>
            <a:custGeom>
              <a:avLst/>
              <a:gdLst/>
              <a:ahLst/>
              <a:cxnLst/>
              <a:rect l="l" t="t" r="r" b="b"/>
              <a:pathLst>
                <a:path w="1180" h="864" extrusionOk="0">
                  <a:moveTo>
                    <a:pt x="856" y="1"/>
                  </a:moveTo>
                  <a:cubicBezTo>
                    <a:pt x="726" y="1"/>
                    <a:pt x="562" y="55"/>
                    <a:pt x="405" y="164"/>
                  </a:cubicBezTo>
                  <a:cubicBezTo>
                    <a:pt x="131" y="343"/>
                    <a:pt x="0" y="617"/>
                    <a:pt x="96" y="771"/>
                  </a:cubicBezTo>
                  <a:cubicBezTo>
                    <a:pt x="142" y="833"/>
                    <a:pt x="222" y="863"/>
                    <a:pt x="322" y="863"/>
                  </a:cubicBezTo>
                  <a:cubicBezTo>
                    <a:pt x="454" y="863"/>
                    <a:pt x="618" y="809"/>
                    <a:pt x="774" y="700"/>
                  </a:cubicBezTo>
                  <a:cubicBezTo>
                    <a:pt x="1036" y="521"/>
                    <a:pt x="1179" y="247"/>
                    <a:pt x="1072" y="93"/>
                  </a:cubicBezTo>
                  <a:cubicBezTo>
                    <a:pt x="1031" y="31"/>
                    <a:pt x="953" y="1"/>
                    <a:pt x="85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2633350" y="1791675"/>
              <a:ext cx="254225" cy="187600"/>
            </a:xfrm>
            <a:custGeom>
              <a:avLst/>
              <a:gdLst/>
              <a:ahLst/>
              <a:cxnLst/>
              <a:rect l="l" t="t" r="r" b="b"/>
              <a:pathLst>
                <a:path w="10169" h="7504" extrusionOk="0">
                  <a:moveTo>
                    <a:pt x="8047" y="0"/>
                  </a:moveTo>
                  <a:cubicBezTo>
                    <a:pt x="8036" y="0"/>
                    <a:pt x="8025" y="1"/>
                    <a:pt x="8014" y="2"/>
                  </a:cubicBezTo>
                  <a:cubicBezTo>
                    <a:pt x="7585" y="50"/>
                    <a:pt x="7001" y="1562"/>
                    <a:pt x="7001" y="1562"/>
                  </a:cubicBezTo>
                  <a:cubicBezTo>
                    <a:pt x="7001" y="1562"/>
                    <a:pt x="3275" y="3146"/>
                    <a:pt x="834" y="4717"/>
                  </a:cubicBezTo>
                  <a:cubicBezTo>
                    <a:pt x="1" y="5872"/>
                    <a:pt x="513" y="7420"/>
                    <a:pt x="2846" y="7503"/>
                  </a:cubicBezTo>
                  <a:cubicBezTo>
                    <a:pt x="5251" y="5658"/>
                    <a:pt x="8430" y="3193"/>
                    <a:pt x="8430" y="3193"/>
                  </a:cubicBezTo>
                  <a:cubicBezTo>
                    <a:pt x="9264" y="2800"/>
                    <a:pt x="10169" y="2169"/>
                    <a:pt x="10049" y="1883"/>
                  </a:cubicBezTo>
                  <a:cubicBezTo>
                    <a:pt x="9977" y="1682"/>
                    <a:pt x="9867" y="1650"/>
                    <a:pt x="9803" y="1650"/>
                  </a:cubicBezTo>
                  <a:cubicBezTo>
                    <a:pt x="9774" y="1650"/>
                    <a:pt x="9754" y="1656"/>
                    <a:pt x="9752" y="1657"/>
                  </a:cubicBezTo>
                  <a:lnTo>
                    <a:pt x="9752" y="1657"/>
                  </a:lnTo>
                  <a:cubicBezTo>
                    <a:pt x="9762" y="1653"/>
                    <a:pt x="10083" y="1534"/>
                    <a:pt x="9966" y="1264"/>
                  </a:cubicBezTo>
                  <a:cubicBezTo>
                    <a:pt x="9902" y="1130"/>
                    <a:pt x="9795" y="1096"/>
                    <a:pt x="9703" y="1096"/>
                  </a:cubicBezTo>
                  <a:cubicBezTo>
                    <a:pt x="9637" y="1096"/>
                    <a:pt x="9578" y="1114"/>
                    <a:pt x="9548" y="1125"/>
                  </a:cubicBezTo>
                  <a:lnTo>
                    <a:pt x="9548" y="1125"/>
                  </a:lnTo>
                  <a:cubicBezTo>
                    <a:pt x="9608" y="1097"/>
                    <a:pt x="9768" y="1003"/>
                    <a:pt x="9680" y="788"/>
                  </a:cubicBezTo>
                  <a:cubicBezTo>
                    <a:pt x="9611" y="623"/>
                    <a:pt x="9519" y="570"/>
                    <a:pt x="9430" y="570"/>
                  </a:cubicBezTo>
                  <a:cubicBezTo>
                    <a:pt x="9277" y="570"/>
                    <a:pt x="9133" y="729"/>
                    <a:pt x="9133" y="729"/>
                  </a:cubicBezTo>
                  <a:cubicBezTo>
                    <a:pt x="9133" y="729"/>
                    <a:pt x="9418" y="395"/>
                    <a:pt x="9192" y="121"/>
                  </a:cubicBezTo>
                  <a:cubicBezTo>
                    <a:pt x="9164" y="87"/>
                    <a:pt x="9125" y="72"/>
                    <a:pt x="9079" y="72"/>
                  </a:cubicBezTo>
                  <a:cubicBezTo>
                    <a:pt x="8755" y="72"/>
                    <a:pt x="8061" y="812"/>
                    <a:pt x="8061" y="812"/>
                  </a:cubicBezTo>
                  <a:cubicBezTo>
                    <a:pt x="8061" y="812"/>
                    <a:pt x="8422" y="0"/>
                    <a:pt x="8047"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2790225" y="1830700"/>
              <a:ext cx="44375" cy="63725"/>
            </a:xfrm>
            <a:custGeom>
              <a:avLst/>
              <a:gdLst/>
              <a:ahLst/>
              <a:cxnLst/>
              <a:rect l="l" t="t" r="r" b="b"/>
              <a:pathLst>
                <a:path w="1775" h="2549" extrusionOk="0">
                  <a:moveTo>
                    <a:pt x="726" y="1"/>
                  </a:moveTo>
                  <a:cubicBezTo>
                    <a:pt x="726" y="1"/>
                    <a:pt x="441" y="61"/>
                    <a:pt x="0" y="215"/>
                  </a:cubicBezTo>
                  <a:cubicBezTo>
                    <a:pt x="393" y="1013"/>
                    <a:pt x="822" y="1823"/>
                    <a:pt x="1346" y="2549"/>
                  </a:cubicBezTo>
                  <a:cubicBezTo>
                    <a:pt x="1619" y="2204"/>
                    <a:pt x="1774" y="1930"/>
                    <a:pt x="1774" y="1930"/>
                  </a:cubicBezTo>
                  <a:lnTo>
                    <a:pt x="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2635725" y="1836075"/>
              <a:ext cx="187850" cy="150875"/>
            </a:xfrm>
            <a:custGeom>
              <a:avLst/>
              <a:gdLst/>
              <a:ahLst/>
              <a:cxnLst/>
              <a:rect l="l" t="t" r="r" b="b"/>
              <a:pathLst>
                <a:path w="7514" h="6035" extrusionOk="0">
                  <a:moveTo>
                    <a:pt x="6180" y="0"/>
                  </a:moveTo>
                  <a:cubicBezTo>
                    <a:pt x="5073" y="357"/>
                    <a:pt x="2930" y="1191"/>
                    <a:pt x="1156" y="2679"/>
                  </a:cubicBezTo>
                  <a:cubicBezTo>
                    <a:pt x="1156" y="2679"/>
                    <a:pt x="825" y="1942"/>
                    <a:pt x="544" y="1942"/>
                  </a:cubicBezTo>
                  <a:cubicBezTo>
                    <a:pt x="392" y="1942"/>
                    <a:pt x="254" y="2158"/>
                    <a:pt x="191" y="2822"/>
                  </a:cubicBezTo>
                  <a:cubicBezTo>
                    <a:pt x="1" y="4703"/>
                    <a:pt x="1227" y="5620"/>
                    <a:pt x="1227" y="5620"/>
                  </a:cubicBezTo>
                  <a:cubicBezTo>
                    <a:pt x="1610" y="5913"/>
                    <a:pt x="2016" y="6035"/>
                    <a:pt x="2429" y="6035"/>
                  </a:cubicBezTo>
                  <a:cubicBezTo>
                    <a:pt x="4371" y="6035"/>
                    <a:pt x="6467" y="3335"/>
                    <a:pt x="6978" y="2894"/>
                  </a:cubicBezTo>
                  <a:cubicBezTo>
                    <a:pt x="7192" y="2715"/>
                    <a:pt x="7371" y="2513"/>
                    <a:pt x="7514" y="2334"/>
                  </a:cubicBezTo>
                  <a:cubicBezTo>
                    <a:pt x="7002" y="1608"/>
                    <a:pt x="6573" y="798"/>
                    <a:pt x="6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2906900" y="1706225"/>
              <a:ext cx="144975" cy="135200"/>
            </a:xfrm>
            <a:custGeom>
              <a:avLst/>
              <a:gdLst/>
              <a:ahLst/>
              <a:cxnLst/>
              <a:rect l="l" t="t" r="r" b="b"/>
              <a:pathLst>
                <a:path w="5799" h="5408" extrusionOk="0">
                  <a:moveTo>
                    <a:pt x="5561" y="0"/>
                  </a:moveTo>
                  <a:cubicBezTo>
                    <a:pt x="5504" y="0"/>
                    <a:pt x="5448" y="21"/>
                    <a:pt x="5406" y="63"/>
                  </a:cubicBezTo>
                  <a:lnTo>
                    <a:pt x="596" y="4635"/>
                  </a:lnTo>
                  <a:cubicBezTo>
                    <a:pt x="512" y="4718"/>
                    <a:pt x="0" y="5313"/>
                    <a:pt x="84" y="5397"/>
                  </a:cubicBezTo>
                  <a:cubicBezTo>
                    <a:pt x="91" y="5404"/>
                    <a:pt x="101" y="5408"/>
                    <a:pt x="114" y="5408"/>
                  </a:cubicBezTo>
                  <a:cubicBezTo>
                    <a:pt x="262" y="5408"/>
                    <a:pt x="782" y="4949"/>
                    <a:pt x="870" y="4873"/>
                  </a:cubicBezTo>
                  <a:lnTo>
                    <a:pt x="5704" y="384"/>
                  </a:lnTo>
                  <a:cubicBezTo>
                    <a:pt x="5799" y="301"/>
                    <a:pt x="5799" y="158"/>
                    <a:pt x="5715" y="63"/>
                  </a:cubicBezTo>
                  <a:cubicBezTo>
                    <a:pt x="5674" y="21"/>
                    <a:pt x="5617" y="0"/>
                    <a:pt x="5561"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3038475" y="1694100"/>
              <a:ext cx="24425" cy="26075"/>
            </a:xfrm>
            <a:custGeom>
              <a:avLst/>
              <a:gdLst/>
              <a:ahLst/>
              <a:cxnLst/>
              <a:rect l="l" t="t" r="r" b="b"/>
              <a:pathLst>
                <a:path w="977" h="1043" extrusionOk="0">
                  <a:moveTo>
                    <a:pt x="269" y="0"/>
                  </a:moveTo>
                  <a:cubicBezTo>
                    <a:pt x="226" y="0"/>
                    <a:pt x="187" y="11"/>
                    <a:pt x="155" y="36"/>
                  </a:cubicBezTo>
                  <a:cubicBezTo>
                    <a:pt x="0" y="131"/>
                    <a:pt x="36" y="441"/>
                    <a:pt x="214" y="702"/>
                  </a:cubicBezTo>
                  <a:cubicBezTo>
                    <a:pt x="363" y="916"/>
                    <a:pt x="563" y="1043"/>
                    <a:pt x="711" y="1043"/>
                  </a:cubicBezTo>
                  <a:cubicBezTo>
                    <a:pt x="753" y="1043"/>
                    <a:pt x="790" y="1033"/>
                    <a:pt x="822" y="1012"/>
                  </a:cubicBezTo>
                  <a:cubicBezTo>
                    <a:pt x="976" y="905"/>
                    <a:pt x="941" y="607"/>
                    <a:pt x="750" y="345"/>
                  </a:cubicBezTo>
                  <a:cubicBezTo>
                    <a:pt x="612" y="133"/>
                    <a:pt x="417" y="0"/>
                    <a:pt x="269"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2938450" y="1791125"/>
              <a:ext cx="325" cy="325"/>
            </a:xfrm>
            <a:custGeom>
              <a:avLst/>
              <a:gdLst/>
              <a:ahLst/>
              <a:cxnLst/>
              <a:rect l="l" t="t" r="r" b="b"/>
              <a:pathLst>
                <a:path w="13" h="13" extrusionOk="0">
                  <a:moveTo>
                    <a:pt x="1" y="0"/>
                  </a:moveTo>
                  <a:cubicBezTo>
                    <a:pt x="12" y="12"/>
                    <a:pt x="12" y="12"/>
                    <a:pt x="12" y="12"/>
                  </a:cubicBezTo>
                  <a:cubicBezTo>
                    <a:pt x="12" y="12"/>
                    <a:pt x="12" y="0"/>
                    <a:pt x="1"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2916125" y="1769125"/>
              <a:ext cx="102725" cy="113700"/>
            </a:xfrm>
            <a:custGeom>
              <a:avLst/>
              <a:gdLst/>
              <a:ahLst/>
              <a:cxnLst/>
              <a:rect l="l" t="t" r="r" b="b"/>
              <a:pathLst>
                <a:path w="4109" h="4548" extrusionOk="0">
                  <a:moveTo>
                    <a:pt x="1611" y="0"/>
                  </a:moveTo>
                  <a:cubicBezTo>
                    <a:pt x="1585" y="0"/>
                    <a:pt x="1560" y="7"/>
                    <a:pt x="1536" y="23"/>
                  </a:cubicBezTo>
                  <a:cubicBezTo>
                    <a:pt x="1239" y="214"/>
                    <a:pt x="1405" y="619"/>
                    <a:pt x="1405" y="619"/>
                  </a:cubicBezTo>
                  <a:cubicBezTo>
                    <a:pt x="1405" y="619"/>
                    <a:pt x="1288" y="371"/>
                    <a:pt x="1106" y="371"/>
                  </a:cubicBezTo>
                  <a:cubicBezTo>
                    <a:pt x="1036" y="371"/>
                    <a:pt x="956" y="408"/>
                    <a:pt x="870" y="511"/>
                  </a:cubicBezTo>
                  <a:cubicBezTo>
                    <a:pt x="715" y="690"/>
                    <a:pt x="846" y="833"/>
                    <a:pt x="894" y="880"/>
                  </a:cubicBezTo>
                  <a:cubicBezTo>
                    <a:pt x="857" y="844"/>
                    <a:pt x="767" y="781"/>
                    <a:pt x="662" y="781"/>
                  </a:cubicBezTo>
                  <a:cubicBezTo>
                    <a:pt x="595" y="781"/>
                    <a:pt x="522" y="806"/>
                    <a:pt x="453" y="880"/>
                  </a:cubicBezTo>
                  <a:cubicBezTo>
                    <a:pt x="253" y="1104"/>
                    <a:pt x="529" y="1316"/>
                    <a:pt x="536" y="1321"/>
                  </a:cubicBezTo>
                  <a:lnTo>
                    <a:pt x="536" y="1321"/>
                  </a:lnTo>
                  <a:cubicBezTo>
                    <a:pt x="534" y="1319"/>
                    <a:pt x="496" y="1291"/>
                    <a:pt x="435" y="1291"/>
                  </a:cubicBezTo>
                  <a:cubicBezTo>
                    <a:pt x="373" y="1291"/>
                    <a:pt x="286" y="1321"/>
                    <a:pt x="191" y="1440"/>
                  </a:cubicBezTo>
                  <a:cubicBezTo>
                    <a:pt x="1" y="1690"/>
                    <a:pt x="679" y="2547"/>
                    <a:pt x="1346" y="3178"/>
                  </a:cubicBezTo>
                  <a:cubicBezTo>
                    <a:pt x="1346" y="3178"/>
                    <a:pt x="1763" y="3702"/>
                    <a:pt x="2156" y="4548"/>
                  </a:cubicBezTo>
                  <a:cubicBezTo>
                    <a:pt x="2775" y="3928"/>
                    <a:pt x="3430" y="3345"/>
                    <a:pt x="4108" y="2785"/>
                  </a:cubicBezTo>
                  <a:cubicBezTo>
                    <a:pt x="3406" y="2071"/>
                    <a:pt x="3203" y="2035"/>
                    <a:pt x="3203" y="2035"/>
                  </a:cubicBezTo>
                  <a:cubicBezTo>
                    <a:pt x="3203" y="2035"/>
                    <a:pt x="3084" y="428"/>
                    <a:pt x="2691" y="249"/>
                  </a:cubicBezTo>
                  <a:cubicBezTo>
                    <a:pt x="2657" y="234"/>
                    <a:pt x="2627" y="227"/>
                    <a:pt x="2600" y="227"/>
                  </a:cubicBezTo>
                  <a:cubicBezTo>
                    <a:pt x="2316" y="227"/>
                    <a:pt x="2406" y="1011"/>
                    <a:pt x="2406" y="1011"/>
                  </a:cubicBezTo>
                  <a:cubicBezTo>
                    <a:pt x="2406" y="1011"/>
                    <a:pt x="1920" y="0"/>
                    <a:pt x="1611"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2956900" y="1820000"/>
              <a:ext cx="55100" cy="56575"/>
            </a:xfrm>
            <a:custGeom>
              <a:avLst/>
              <a:gdLst/>
              <a:ahLst/>
              <a:cxnLst/>
              <a:rect l="l" t="t" r="r" b="b"/>
              <a:pathLst>
                <a:path w="2204" h="2263" extrusionOk="0">
                  <a:moveTo>
                    <a:pt x="1572" y="0"/>
                  </a:moveTo>
                  <a:lnTo>
                    <a:pt x="1" y="1536"/>
                  </a:lnTo>
                  <a:cubicBezTo>
                    <a:pt x="1" y="1536"/>
                    <a:pt x="72" y="1846"/>
                    <a:pt x="239" y="2263"/>
                  </a:cubicBezTo>
                  <a:cubicBezTo>
                    <a:pt x="953" y="1715"/>
                    <a:pt x="1596" y="1072"/>
                    <a:pt x="2203" y="417"/>
                  </a:cubicBezTo>
                  <a:cubicBezTo>
                    <a:pt x="1822" y="143"/>
                    <a:pt x="1572" y="0"/>
                    <a:pt x="1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2962850" y="1830425"/>
              <a:ext cx="97075" cy="108375"/>
            </a:xfrm>
            <a:custGeom>
              <a:avLst/>
              <a:gdLst/>
              <a:ahLst/>
              <a:cxnLst/>
              <a:rect l="l" t="t" r="r" b="b"/>
              <a:pathLst>
                <a:path w="3883" h="4335" extrusionOk="0">
                  <a:moveTo>
                    <a:pt x="1965" y="0"/>
                  </a:moveTo>
                  <a:cubicBezTo>
                    <a:pt x="1358" y="655"/>
                    <a:pt x="715" y="1298"/>
                    <a:pt x="1" y="1846"/>
                  </a:cubicBezTo>
                  <a:cubicBezTo>
                    <a:pt x="84" y="2060"/>
                    <a:pt x="37" y="2703"/>
                    <a:pt x="168" y="2941"/>
                  </a:cubicBezTo>
                  <a:cubicBezTo>
                    <a:pt x="600" y="3765"/>
                    <a:pt x="1057" y="4335"/>
                    <a:pt x="1884" y="4335"/>
                  </a:cubicBezTo>
                  <a:cubicBezTo>
                    <a:pt x="2037" y="4335"/>
                    <a:pt x="2202" y="4315"/>
                    <a:pt x="2382" y="4274"/>
                  </a:cubicBezTo>
                  <a:cubicBezTo>
                    <a:pt x="2382" y="4274"/>
                    <a:pt x="3501" y="3846"/>
                    <a:pt x="3716" y="2834"/>
                  </a:cubicBezTo>
                  <a:cubicBezTo>
                    <a:pt x="3882" y="2024"/>
                    <a:pt x="2918" y="667"/>
                    <a:pt x="1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2911375" y="1805125"/>
              <a:ext cx="19075" cy="39300"/>
            </a:xfrm>
            <a:custGeom>
              <a:avLst/>
              <a:gdLst/>
              <a:ahLst/>
              <a:cxnLst/>
              <a:rect l="l" t="t" r="r" b="b"/>
              <a:pathLst>
                <a:path w="763" h="1572" extrusionOk="0">
                  <a:moveTo>
                    <a:pt x="155" y="0"/>
                  </a:moveTo>
                  <a:lnTo>
                    <a:pt x="0" y="36"/>
                  </a:lnTo>
                  <a:cubicBezTo>
                    <a:pt x="0" y="36"/>
                    <a:pt x="619" y="810"/>
                    <a:pt x="560" y="1572"/>
                  </a:cubicBezTo>
                  <a:lnTo>
                    <a:pt x="762" y="1345"/>
                  </a:lnTo>
                  <a:cubicBezTo>
                    <a:pt x="762" y="1345"/>
                    <a:pt x="548" y="607"/>
                    <a:pt x="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2904525" y="1812250"/>
              <a:ext cx="18775" cy="39025"/>
            </a:xfrm>
            <a:custGeom>
              <a:avLst/>
              <a:gdLst/>
              <a:ahLst/>
              <a:cxnLst/>
              <a:rect l="l" t="t" r="r" b="b"/>
              <a:pathLst>
                <a:path w="751" h="1561" extrusionOk="0">
                  <a:moveTo>
                    <a:pt x="155" y="1"/>
                  </a:moveTo>
                  <a:lnTo>
                    <a:pt x="0" y="25"/>
                  </a:lnTo>
                  <a:cubicBezTo>
                    <a:pt x="0" y="25"/>
                    <a:pt x="619" y="799"/>
                    <a:pt x="548" y="1561"/>
                  </a:cubicBezTo>
                  <a:lnTo>
                    <a:pt x="750" y="1346"/>
                  </a:lnTo>
                  <a:cubicBezTo>
                    <a:pt x="750" y="1346"/>
                    <a:pt x="536" y="596"/>
                    <a:pt x="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2446725" y="1565500"/>
              <a:ext cx="398275" cy="667675"/>
            </a:xfrm>
            <a:custGeom>
              <a:avLst/>
              <a:gdLst/>
              <a:ahLst/>
              <a:cxnLst/>
              <a:rect l="l" t="t" r="r" b="b"/>
              <a:pathLst>
                <a:path w="15931" h="26707" extrusionOk="0">
                  <a:moveTo>
                    <a:pt x="3453" y="1"/>
                  </a:moveTo>
                  <a:lnTo>
                    <a:pt x="3453" y="1"/>
                  </a:lnTo>
                  <a:cubicBezTo>
                    <a:pt x="465" y="1429"/>
                    <a:pt x="0" y="5739"/>
                    <a:pt x="143" y="10228"/>
                  </a:cubicBezTo>
                  <a:cubicBezTo>
                    <a:pt x="334" y="15693"/>
                    <a:pt x="1917" y="24837"/>
                    <a:pt x="1917" y="24837"/>
                  </a:cubicBezTo>
                  <a:cubicBezTo>
                    <a:pt x="5741" y="26337"/>
                    <a:pt x="9129" y="26706"/>
                    <a:pt x="11536" y="26706"/>
                  </a:cubicBezTo>
                  <a:cubicBezTo>
                    <a:pt x="13865" y="26706"/>
                    <a:pt x="15276" y="26361"/>
                    <a:pt x="15276" y="26361"/>
                  </a:cubicBezTo>
                  <a:lnTo>
                    <a:pt x="15324" y="26361"/>
                  </a:lnTo>
                  <a:cubicBezTo>
                    <a:pt x="15538" y="25099"/>
                    <a:pt x="15931" y="21837"/>
                    <a:pt x="15086" y="18705"/>
                  </a:cubicBezTo>
                  <a:cubicBezTo>
                    <a:pt x="14469" y="16409"/>
                    <a:pt x="12799" y="15960"/>
                    <a:pt x="11020" y="15960"/>
                  </a:cubicBezTo>
                  <a:cubicBezTo>
                    <a:pt x="9874" y="15960"/>
                    <a:pt x="8684" y="16146"/>
                    <a:pt x="7700" y="16146"/>
                  </a:cubicBezTo>
                  <a:cubicBezTo>
                    <a:pt x="7558" y="16146"/>
                    <a:pt x="7420" y="16142"/>
                    <a:pt x="7287" y="16133"/>
                  </a:cubicBezTo>
                  <a:cubicBezTo>
                    <a:pt x="6073" y="16050"/>
                    <a:pt x="2394" y="14074"/>
                    <a:pt x="1453" y="7716"/>
                  </a:cubicBezTo>
                  <a:cubicBezTo>
                    <a:pt x="810" y="3358"/>
                    <a:pt x="2060" y="1096"/>
                    <a:pt x="3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2730400" y="1980425"/>
              <a:ext cx="100925" cy="226250"/>
            </a:xfrm>
            <a:custGeom>
              <a:avLst/>
              <a:gdLst/>
              <a:ahLst/>
              <a:cxnLst/>
              <a:rect l="l" t="t" r="r" b="b"/>
              <a:pathLst>
                <a:path w="4037" h="9050" extrusionOk="0">
                  <a:moveTo>
                    <a:pt x="48" y="1"/>
                  </a:moveTo>
                  <a:cubicBezTo>
                    <a:pt x="24" y="1"/>
                    <a:pt x="0" y="25"/>
                    <a:pt x="0" y="48"/>
                  </a:cubicBezTo>
                  <a:cubicBezTo>
                    <a:pt x="0" y="72"/>
                    <a:pt x="24" y="96"/>
                    <a:pt x="48" y="96"/>
                  </a:cubicBezTo>
                  <a:cubicBezTo>
                    <a:pt x="1667" y="215"/>
                    <a:pt x="2667" y="858"/>
                    <a:pt x="3000" y="2013"/>
                  </a:cubicBezTo>
                  <a:cubicBezTo>
                    <a:pt x="3953" y="5299"/>
                    <a:pt x="3512" y="8621"/>
                    <a:pt x="3465" y="8990"/>
                  </a:cubicBezTo>
                  <a:cubicBezTo>
                    <a:pt x="3465" y="9026"/>
                    <a:pt x="3477" y="9050"/>
                    <a:pt x="3500" y="9050"/>
                  </a:cubicBezTo>
                  <a:cubicBezTo>
                    <a:pt x="3524" y="9050"/>
                    <a:pt x="3548" y="9038"/>
                    <a:pt x="3548" y="9014"/>
                  </a:cubicBezTo>
                  <a:cubicBezTo>
                    <a:pt x="3596" y="8633"/>
                    <a:pt x="4036" y="5287"/>
                    <a:pt x="3084" y="1989"/>
                  </a:cubicBezTo>
                  <a:cubicBezTo>
                    <a:pt x="2727" y="787"/>
                    <a:pt x="1715" y="120"/>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2428575" y="1635625"/>
              <a:ext cx="275350" cy="353175"/>
            </a:xfrm>
            <a:custGeom>
              <a:avLst/>
              <a:gdLst/>
              <a:ahLst/>
              <a:cxnLst/>
              <a:rect l="l" t="t" r="r" b="b"/>
              <a:pathLst>
                <a:path w="11014" h="14127" extrusionOk="0">
                  <a:moveTo>
                    <a:pt x="2129" y="1"/>
                  </a:moveTo>
                  <a:cubicBezTo>
                    <a:pt x="2114" y="1"/>
                    <a:pt x="2092" y="12"/>
                    <a:pt x="2084" y="29"/>
                  </a:cubicBezTo>
                  <a:cubicBezTo>
                    <a:pt x="2072" y="77"/>
                    <a:pt x="0" y="4792"/>
                    <a:pt x="2989" y="9971"/>
                  </a:cubicBezTo>
                  <a:cubicBezTo>
                    <a:pt x="4048" y="11804"/>
                    <a:pt x="5310" y="13067"/>
                    <a:pt x="6727" y="13686"/>
                  </a:cubicBezTo>
                  <a:cubicBezTo>
                    <a:pt x="7501" y="14031"/>
                    <a:pt x="8192" y="14126"/>
                    <a:pt x="8739" y="14126"/>
                  </a:cubicBezTo>
                  <a:cubicBezTo>
                    <a:pt x="8942" y="14126"/>
                    <a:pt x="9120" y="14114"/>
                    <a:pt x="9287" y="14090"/>
                  </a:cubicBezTo>
                  <a:cubicBezTo>
                    <a:pt x="9358" y="14079"/>
                    <a:pt x="9454" y="14067"/>
                    <a:pt x="9561" y="14055"/>
                  </a:cubicBezTo>
                  <a:cubicBezTo>
                    <a:pt x="9906" y="13995"/>
                    <a:pt x="10406" y="13924"/>
                    <a:pt x="10978" y="13888"/>
                  </a:cubicBezTo>
                  <a:cubicBezTo>
                    <a:pt x="11001" y="13888"/>
                    <a:pt x="11013" y="13864"/>
                    <a:pt x="11013" y="13840"/>
                  </a:cubicBezTo>
                  <a:cubicBezTo>
                    <a:pt x="11013" y="13817"/>
                    <a:pt x="10990" y="13793"/>
                    <a:pt x="10978" y="13793"/>
                  </a:cubicBezTo>
                  <a:cubicBezTo>
                    <a:pt x="10406" y="13829"/>
                    <a:pt x="9894" y="13900"/>
                    <a:pt x="9561" y="13948"/>
                  </a:cubicBezTo>
                  <a:cubicBezTo>
                    <a:pt x="9442" y="13971"/>
                    <a:pt x="9347" y="13983"/>
                    <a:pt x="9275" y="13995"/>
                  </a:cubicBezTo>
                  <a:cubicBezTo>
                    <a:pt x="9085" y="14019"/>
                    <a:pt x="8894" y="14031"/>
                    <a:pt x="8704" y="14031"/>
                  </a:cubicBezTo>
                  <a:cubicBezTo>
                    <a:pt x="5763" y="14031"/>
                    <a:pt x="3798" y="11185"/>
                    <a:pt x="3060" y="9911"/>
                  </a:cubicBezTo>
                  <a:cubicBezTo>
                    <a:pt x="107" y="4780"/>
                    <a:pt x="2143" y="113"/>
                    <a:pt x="2167" y="77"/>
                  </a:cubicBezTo>
                  <a:cubicBezTo>
                    <a:pt x="2179" y="53"/>
                    <a:pt x="2167" y="17"/>
                    <a:pt x="2143" y="5"/>
                  </a:cubicBezTo>
                  <a:cubicBezTo>
                    <a:pt x="2140" y="2"/>
                    <a:pt x="2135" y="1"/>
                    <a:pt x="2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3167050" y="2120925"/>
              <a:ext cx="117900" cy="124750"/>
            </a:xfrm>
            <a:custGeom>
              <a:avLst/>
              <a:gdLst/>
              <a:ahLst/>
              <a:cxnLst/>
              <a:rect l="l" t="t" r="r" b="b"/>
              <a:pathLst>
                <a:path w="4716" h="4990" extrusionOk="0">
                  <a:moveTo>
                    <a:pt x="1263" y="1"/>
                  </a:moveTo>
                  <a:cubicBezTo>
                    <a:pt x="1263" y="1"/>
                    <a:pt x="1" y="3251"/>
                    <a:pt x="48" y="4084"/>
                  </a:cubicBezTo>
                  <a:cubicBezTo>
                    <a:pt x="60" y="4168"/>
                    <a:pt x="1548" y="4989"/>
                    <a:pt x="1906" y="4989"/>
                  </a:cubicBezTo>
                  <a:cubicBezTo>
                    <a:pt x="1906" y="4989"/>
                    <a:pt x="1907" y="4989"/>
                    <a:pt x="1907" y="4989"/>
                  </a:cubicBezTo>
                  <a:cubicBezTo>
                    <a:pt x="2270" y="4989"/>
                    <a:pt x="4715" y="1179"/>
                    <a:pt x="4715" y="1179"/>
                  </a:cubicBezTo>
                  <a:lnTo>
                    <a:pt x="1263" y="1"/>
                  </a:ln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3140550" y="2257250"/>
              <a:ext cx="324175" cy="131000"/>
            </a:xfrm>
            <a:custGeom>
              <a:avLst/>
              <a:gdLst/>
              <a:ahLst/>
              <a:cxnLst/>
              <a:rect l="l" t="t" r="r" b="b"/>
              <a:pathLst>
                <a:path w="12967" h="5240" extrusionOk="0">
                  <a:moveTo>
                    <a:pt x="5168" y="1"/>
                  </a:moveTo>
                  <a:cubicBezTo>
                    <a:pt x="5168" y="1"/>
                    <a:pt x="5275" y="453"/>
                    <a:pt x="5371" y="1084"/>
                  </a:cubicBezTo>
                  <a:cubicBezTo>
                    <a:pt x="3847" y="1096"/>
                    <a:pt x="1811" y="1144"/>
                    <a:pt x="1132" y="1322"/>
                  </a:cubicBezTo>
                  <a:cubicBezTo>
                    <a:pt x="1" y="1644"/>
                    <a:pt x="1251" y="2953"/>
                    <a:pt x="2156" y="4477"/>
                  </a:cubicBezTo>
                  <a:lnTo>
                    <a:pt x="7538" y="5239"/>
                  </a:lnTo>
                  <a:cubicBezTo>
                    <a:pt x="7538" y="5239"/>
                    <a:pt x="7442" y="4823"/>
                    <a:pt x="7347" y="4251"/>
                  </a:cubicBezTo>
                  <a:lnTo>
                    <a:pt x="7347" y="4251"/>
                  </a:lnTo>
                  <a:cubicBezTo>
                    <a:pt x="8250" y="4298"/>
                    <a:pt x="9501" y="4382"/>
                    <a:pt x="10432" y="4382"/>
                  </a:cubicBezTo>
                  <a:cubicBezTo>
                    <a:pt x="10912" y="4382"/>
                    <a:pt x="11307" y="4360"/>
                    <a:pt x="11526" y="4299"/>
                  </a:cubicBezTo>
                  <a:cubicBezTo>
                    <a:pt x="12657" y="3977"/>
                    <a:pt x="12967" y="2251"/>
                    <a:pt x="11157" y="358"/>
                  </a:cubicBezTo>
                  <a:lnTo>
                    <a:pt x="5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3179250" y="2040025"/>
              <a:ext cx="142900" cy="131250"/>
            </a:xfrm>
            <a:custGeom>
              <a:avLst/>
              <a:gdLst/>
              <a:ahLst/>
              <a:cxnLst/>
              <a:rect l="l" t="t" r="r" b="b"/>
              <a:pathLst>
                <a:path w="5716" h="5250" extrusionOk="0">
                  <a:moveTo>
                    <a:pt x="3224" y="1"/>
                  </a:moveTo>
                  <a:cubicBezTo>
                    <a:pt x="1879" y="1"/>
                    <a:pt x="544" y="2059"/>
                    <a:pt x="1" y="3010"/>
                  </a:cubicBezTo>
                  <a:cubicBezTo>
                    <a:pt x="370" y="3594"/>
                    <a:pt x="906" y="4213"/>
                    <a:pt x="1668" y="4594"/>
                  </a:cubicBezTo>
                  <a:cubicBezTo>
                    <a:pt x="2758" y="5145"/>
                    <a:pt x="3710" y="5250"/>
                    <a:pt x="4294" y="5250"/>
                  </a:cubicBezTo>
                  <a:cubicBezTo>
                    <a:pt x="4329" y="5250"/>
                    <a:pt x="4362" y="5249"/>
                    <a:pt x="4394" y="5249"/>
                  </a:cubicBezTo>
                  <a:cubicBezTo>
                    <a:pt x="4835" y="4237"/>
                    <a:pt x="5716" y="1677"/>
                    <a:pt x="4132" y="355"/>
                  </a:cubicBezTo>
                  <a:cubicBezTo>
                    <a:pt x="3835" y="107"/>
                    <a:pt x="3529" y="1"/>
                    <a:pt x="32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3173000" y="2115275"/>
              <a:ext cx="116125" cy="67075"/>
            </a:xfrm>
            <a:custGeom>
              <a:avLst/>
              <a:gdLst/>
              <a:ahLst/>
              <a:cxnLst/>
              <a:rect l="l" t="t" r="r" b="b"/>
              <a:pathLst>
                <a:path w="4645" h="2683" extrusionOk="0">
                  <a:moveTo>
                    <a:pt x="251" y="0"/>
                  </a:moveTo>
                  <a:cubicBezTo>
                    <a:pt x="84" y="286"/>
                    <a:pt x="1" y="477"/>
                    <a:pt x="1" y="477"/>
                  </a:cubicBezTo>
                  <a:cubicBezTo>
                    <a:pt x="1" y="477"/>
                    <a:pt x="903" y="2682"/>
                    <a:pt x="4232" y="2682"/>
                  </a:cubicBezTo>
                  <a:cubicBezTo>
                    <a:pt x="4301" y="2682"/>
                    <a:pt x="4371" y="2681"/>
                    <a:pt x="4442" y="2679"/>
                  </a:cubicBezTo>
                  <a:cubicBezTo>
                    <a:pt x="4442" y="2679"/>
                    <a:pt x="4525" y="2513"/>
                    <a:pt x="4644" y="2239"/>
                  </a:cubicBezTo>
                  <a:lnTo>
                    <a:pt x="4644" y="2239"/>
                  </a:lnTo>
                  <a:cubicBezTo>
                    <a:pt x="4612" y="2239"/>
                    <a:pt x="4579" y="2240"/>
                    <a:pt x="4544" y="2240"/>
                  </a:cubicBezTo>
                  <a:cubicBezTo>
                    <a:pt x="3960" y="2240"/>
                    <a:pt x="3008" y="2135"/>
                    <a:pt x="1918" y="1584"/>
                  </a:cubicBezTo>
                  <a:cubicBezTo>
                    <a:pt x="1156" y="1203"/>
                    <a:pt x="620" y="584"/>
                    <a:pt x="2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3229250" y="2038625"/>
              <a:ext cx="199175" cy="264050"/>
            </a:xfrm>
            <a:custGeom>
              <a:avLst/>
              <a:gdLst/>
              <a:ahLst/>
              <a:cxnLst/>
              <a:rect l="l" t="t" r="r" b="b"/>
              <a:pathLst>
                <a:path w="7967" h="10562" extrusionOk="0">
                  <a:moveTo>
                    <a:pt x="2595" y="0"/>
                  </a:moveTo>
                  <a:cubicBezTo>
                    <a:pt x="1928" y="0"/>
                    <a:pt x="942" y="102"/>
                    <a:pt x="942" y="102"/>
                  </a:cubicBezTo>
                  <a:cubicBezTo>
                    <a:pt x="942" y="102"/>
                    <a:pt x="180" y="6221"/>
                    <a:pt x="1" y="9793"/>
                  </a:cubicBezTo>
                  <a:cubicBezTo>
                    <a:pt x="1" y="9793"/>
                    <a:pt x="922" y="10562"/>
                    <a:pt x="3107" y="10562"/>
                  </a:cubicBezTo>
                  <a:cubicBezTo>
                    <a:pt x="4319" y="10562"/>
                    <a:pt x="5919" y="10326"/>
                    <a:pt x="7966" y="9591"/>
                  </a:cubicBezTo>
                  <a:lnTo>
                    <a:pt x="6323" y="411"/>
                  </a:lnTo>
                  <a:cubicBezTo>
                    <a:pt x="6323" y="411"/>
                    <a:pt x="5049" y="125"/>
                    <a:pt x="2847" y="6"/>
                  </a:cubicBezTo>
                  <a:cubicBezTo>
                    <a:pt x="2771" y="2"/>
                    <a:pt x="2686" y="0"/>
                    <a:pt x="2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3260800" y="2038225"/>
              <a:ext cx="97075" cy="48525"/>
            </a:xfrm>
            <a:custGeom>
              <a:avLst/>
              <a:gdLst/>
              <a:ahLst/>
              <a:cxnLst/>
              <a:rect l="l" t="t" r="r" b="b"/>
              <a:pathLst>
                <a:path w="3883" h="1941" extrusionOk="0">
                  <a:moveTo>
                    <a:pt x="1518" y="0"/>
                  </a:moveTo>
                  <a:cubicBezTo>
                    <a:pt x="685" y="0"/>
                    <a:pt x="72" y="70"/>
                    <a:pt x="72" y="70"/>
                  </a:cubicBezTo>
                  <a:cubicBezTo>
                    <a:pt x="72" y="70"/>
                    <a:pt x="1" y="1892"/>
                    <a:pt x="1811" y="1939"/>
                  </a:cubicBezTo>
                  <a:cubicBezTo>
                    <a:pt x="1841" y="1940"/>
                    <a:pt x="1870" y="1941"/>
                    <a:pt x="1899" y="1941"/>
                  </a:cubicBezTo>
                  <a:cubicBezTo>
                    <a:pt x="3618" y="1941"/>
                    <a:pt x="3882" y="237"/>
                    <a:pt x="3882" y="237"/>
                  </a:cubicBezTo>
                  <a:cubicBezTo>
                    <a:pt x="3095" y="51"/>
                    <a:pt x="2226"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3178075" y="1771475"/>
              <a:ext cx="119975" cy="142825"/>
            </a:xfrm>
            <a:custGeom>
              <a:avLst/>
              <a:gdLst/>
              <a:ahLst/>
              <a:cxnLst/>
              <a:rect l="l" t="t" r="r" b="b"/>
              <a:pathLst>
                <a:path w="4799" h="5713" extrusionOk="0">
                  <a:moveTo>
                    <a:pt x="3822" y="1"/>
                  </a:moveTo>
                  <a:cubicBezTo>
                    <a:pt x="3143" y="132"/>
                    <a:pt x="2441" y="263"/>
                    <a:pt x="1905" y="679"/>
                  </a:cubicBezTo>
                  <a:cubicBezTo>
                    <a:pt x="1357" y="1096"/>
                    <a:pt x="1036" y="1882"/>
                    <a:pt x="1369" y="2477"/>
                  </a:cubicBezTo>
                  <a:cubicBezTo>
                    <a:pt x="1107" y="2846"/>
                    <a:pt x="845" y="3203"/>
                    <a:pt x="583" y="3561"/>
                  </a:cubicBezTo>
                  <a:cubicBezTo>
                    <a:pt x="393" y="3834"/>
                    <a:pt x="202" y="4108"/>
                    <a:pt x="95" y="4418"/>
                  </a:cubicBezTo>
                  <a:cubicBezTo>
                    <a:pt x="0" y="4727"/>
                    <a:pt x="0" y="5097"/>
                    <a:pt x="202" y="5370"/>
                  </a:cubicBezTo>
                  <a:cubicBezTo>
                    <a:pt x="364" y="5596"/>
                    <a:pt x="650" y="5713"/>
                    <a:pt x="941" y="5713"/>
                  </a:cubicBezTo>
                  <a:cubicBezTo>
                    <a:pt x="1079" y="5713"/>
                    <a:pt x="1219" y="5686"/>
                    <a:pt x="1345" y="5632"/>
                  </a:cubicBezTo>
                  <a:cubicBezTo>
                    <a:pt x="1726" y="5478"/>
                    <a:pt x="2012" y="5120"/>
                    <a:pt x="2167" y="4727"/>
                  </a:cubicBezTo>
                  <a:cubicBezTo>
                    <a:pt x="2322" y="4335"/>
                    <a:pt x="2381" y="3906"/>
                    <a:pt x="2429" y="3489"/>
                  </a:cubicBezTo>
                  <a:cubicBezTo>
                    <a:pt x="3048" y="3072"/>
                    <a:pt x="3620" y="2596"/>
                    <a:pt x="4143" y="2072"/>
                  </a:cubicBezTo>
                  <a:cubicBezTo>
                    <a:pt x="4405" y="1798"/>
                    <a:pt x="4667" y="1489"/>
                    <a:pt x="4727" y="1120"/>
                  </a:cubicBezTo>
                  <a:cubicBezTo>
                    <a:pt x="4798" y="751"/>
                    <a:pt x="4596" y="298"/>
                    <a:pt x="4227" y="227"/>
                  </a:cubicBezTo>
                  <a:lnTo>
                    <a:pt x="3822" y="1"/>
                  </a:ln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3173000" y="1779150"/>
              <a:ext cx="102425" cy="134325"/>
            </a:xfrm>
            <a:custGeom>
              <a:avLst/>
              <a:gdLst/>
              <a:ahLst/>
              <a:cxnLst/>
              <a:rect l="l" t="t" r="r" b="b"/>
              <a:pathLst>
                <a:path w="4097" h="5373" extrusionOk="0">
                  <a:moveTo>
                    <a:pt x="3651" y="1"/>
                  </a:moveTo>
                  <a:cubicBezTo>
                    <a:pt x="3246" y="1"/>
                    <a:pt x="2843" y="94"/>
                    <a:pt x="2477" y="277"/>
                  </a:cubicBezTo>
                  <a:cubicBezTo>
                    <a:pt x="1977" y="515"/>
                    <a:pt x="1560" y="920"/>
                    <a:pt x="1298" y="1408"/>
                  </a:cubicBezTo>
                  <a:cubicBezTo>
                    <a:pt x="1239" y="1527"/>
                    <a:pt x="1167" y="1682"/>
                    <a:pt x="1167" y="1849"/>
                  </a:cubicBezTo>
                  <a:cubicBezTo>
                    <a:pt x="1167" y="2003"/>
                    <a:pt x="1239" y="2182"/>
                    <a:pt x="1394" y="2253"/>
                  </a:cubicBezTo>
                  <a:cubicBezTo>
                    <a:pt x="1451" y="2279"/>
                    <a:pt x="1505" y="2291"/>
                    <a:pt x="1558" y="2291"/>
                  </a:cubicBezTo>
                  <a:cubicBezTo>
                    <a:pt x="1603" y="2291"/>
                    <a:pt x="1647" y="2282"/>
                    <a:pt x="1691" y="2265"/>
                  </a:cubicBezTo>
                  <a:lnTo>
                    <a:pt x="1691" y="2265"/>
                  </a:lnTo>
                  <a:cubicBezTo>
                    <a:pt x="1334" y="2575"/>
                    <a:pt x="989" y="2908"/>
                    <a:pt x="667" y="3266"/>
                  </a:cubicBezTo>
                  <a:cubicBezTo>
                    <a:pt x="441" y="3504"/>
                    <a:pt x="191" y="3801"/>
                    <a:pt x="108" y="4158"/>
                  </a:cubicBezTo>
                  <a:cubicBezTo>
                    <a:pt x="1" y="4599"/>
                    <a:pt x="203" y="5111"/>
                    <a:pt x="584" y="5373"/>
                  </a:cubicBezTo>
                  <a:lnTo>
                    <a:pt x="620" y="5301"/>
                  </a:lnTo>
                  <a:cubicBezTo>
                    <a:pt x="263" y="5063"/>
                    <a:pt x="72" y="4587"/>
                    <a:pt x="179" y="4170"/>
                  </a:cubicBezTo>
                  <a:cubicBezTo>
                    <a:pt x="251" y="3837"/>
                    <a:pt x="501" y="3551"/>
                    <a:pt x="715" y="3313"/>
                  </a:cubicBezTo>
                  <a:cubicBezTo>
                    <a:pt x="1120" y="2873"/>
                    <a:pt x="1560" y="2468"/>
                    <a:pt x="2013" y="2087"/>
                  </a:cubicBezTo>
                  <a:lnTo>
                    <a:pt x="1965" y="2039"/>
                  </a:lnTo>
                  <a:cubicBezTo>
                    <a:pt x="1801" y="2160"/>
                    <a:pt x="1662" y="2219"/>
                    <a:pt x="1548" y="2219"/>
                  </a:cubicBezTo>
                  <a:cubicBezTo>
                    <a:pt x="1505" y="2219"/>
                    <a:pt x="1465" y="2210"/>
                    <a:pt x="1429" y="2194"/>
                  </a:cubicBezTo>
                  <a:cubicBezTo>
                    <a:pt x="1298" y="2134"/>
                    <a:pt x="1239" y="1980"/>
                    <a:pt x="1239" y="1849"/>
                  </a:cubicBezTo>
                  <a:cubicBezTo>
                    <a:pt x="1239" y="1706"/>
                    <a:pt x="1310" y="1563"/>
                    <a:pt x="1370" y="1444"/>
                  </a:cubicBezTo>
                  <a:cubicBezTo>
                    <a:pt x="1620" y="968"/>
                    <a:pt x="2025" y="575"/>
                    <a:pt x="2501" y="337"/>
                  </a:cubicBezTo>
                  <a:cubicBezTo>
                    <a:pt x="2857" y="163"/>
                    <a:pt x="3250" y="72"/>
                    <a:pt x="3645" y="72"/>
                  </a:cubicBezTo>
                  <a:cubicBezTo>
                    <a:pt x="3792" y="72"/>
                    <a:pt x="3939" y="84"/>
                    <a:pt x="4084" y="110"/>
                  </a:cubicBezTo>
                  <a:lnTo>
                    <a:pt x="4096" y="39"/>
                  </a:lnTo>
                  <a:cubicBezTo>
                    <a:pt x="3949" y="13"/>
                    <a:pt x="3800" y="1"/>
                    <a:pt x="3651"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3272725" y="2019425"/>
              <a:ext cx="74125" cy="28850"/>
            </a:xfrm>
            <a:custGeom>
              <a:avLst/>
              <a:gdLst/>
              <a:ahLst/>
              <a:cxnLst/>
              <a:rect l="l" t="t" r="r" b="b"/>
              <a:pathLst>
                <a:path w="2965" h="1154" extrusionOk="0">
                  <a:moveTo>
                    <a:pt x="0" y="1"/>
                  </a:moveTo>
                  <a:lnTo>
                    <a:pt x="107" y="1120"/>
                  </a:lnTo>
                  <a:cubicBezTo>
                    <a:pt x="329" y="1142"/>
                    <a:pt x="553" y="1154"/>
                    <a:pt x="779" y="1154"/>
                  </a:cubicBezTo>
                  <a:cubicBezTo>
                    <a:pt x="1500" y="1154"/>
                    <a:pt x="2237" y="1040"/>
                    <a:pt x="2953" y="822"/>
                  </a:cubicBezTo>
                  <a:lnTo>
                    <a:pt x="2965" y="24"/>
                  </a:lnTo>
                  <a:lnTo>
                    <a:pt x="0" y="1"/>
                  </a:ln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3275400" y="2039975"/>
              <a:ext cx="71150" cy="33050"/>
            </a:xfrm>
            <a:custGeom>
              <a:avLst/>
              <a:gdLst/>
              <a:ahLst/>
              <a:cxnLst/>
              <a:rect l="l" t="t" r="r" b="b"/>
              <a:pathLst>
                <a:path w="2846" h="1322" extrusionOk="0">
                  <a:moveTo>
                    <a:pt x="2846" y="0"/>
                  </a:moveTo>
                  <a:lnTo>
                    <a:pt x="2846" y="0"/>
                  </a:lnTo>
                  <a:cubicBezTo>
                    <a:pt x="2130" y="218"/>
                    <a:pt x="1393" y="332"/>
                    <a:pt x="672" y="332"/>
                  </a:cubicBezTo>
                  <a:cubicBezTo>
                    <a:pt x="446" y="332"/>
                    <a:pt x="222" y="320"/>
                    <a:pt x="0" y="298"/>
                  </a:cubicBezTo>
                  <a:lnTo>
                    <a:pt x="0" y="298"/>
                  </a:lnTo>
                  <a:lnTo>
                    <a:pt x="60" y="786"/>
                  </a:lnTo>
                  <a:cubicBezTo>
                    <a:pt x="60" y="786"/>
                    <a:pt x="262" y="1322"/>
                    <a:pt x="1273" y="1322"/>
                  </a:cubicBezTo>
                  <a:cubicBezTo>
                    <a:pt x="1359" y="1322"/>
                    <a:pt x="1450" y="1318"/>
                    <a:pt x="1548" y="1310"/>
                  </a:cubicBezTo>
                  <a:cubicBezTo>
                    <a:pt x="2667" y="1214"/>
                    <a:pt x="2775" y="560"/>
                    <a:pt x="2775" y="560"/>
                  </a:cubicBezTo>
                  <a:lnTo>
                    <a:pt x="2846" y="0"/>
                  </a:ln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3391475" y="1834575"/>
              <a:ext cx="74150" cy="156600"/>
            </a:xfrm>
            <a:custGeom>
              <a:avLst/>
              <a:gdLst/>
              <a:ahLst/>
              <a:cxnLst/>
              <a:rect l="l" t="t" r="r" b="b"/>
              <a:pathLst>
                <a:path w="2966" h="6264" extrusionOk="0">
                  <a:moveTo>
                    <a:pt x="1775" y="1"/>
                  </a:moveTo>
                  <a:lnTo>
                    <a:pt x="1727" y="48"/>
                  </a:lnTo>
                  <a:cubicBezTo>
                    <a:pt x="2442" y="751"/>
                    <a:pt x="2858" y="1715"/>
                    <a:pt x="2882" y="2703"/>
                  </a:cubicBezTo>
                  <a:cubicBezTo>
                    <a:pt x="2894" y="2894"/>
                    <a:pt x="2882" y="3144"/>
                    <a:pt x="2751" y="3323"/>
                  </a:cubicBezTo>
                  <a:cubicBezTo>
                    <a:pt x="2680" y="3406"/>
                    <a:pt x="2561" y="3477"/>
                    <a:pt x="2442" y="3489"/>
                  </a:cubicBezTo>
                  <a:cubicBezTo>
                    <a:pt x="2382" y="3489"/>
                    <a:pt x="2299" y="3489"/>
                    <a:pt x="2227" y="3418"/>
                  </a:cubicBezTo>
                  <a:lnTo>
                    <a:pt x="2168" y="3465"/>
                  </a:lnTo>
                  <a:cubicBezTo>
                    <a:pt x="2632" y="4073"/>
                    <a:pt x="2620" y="5013"/>
                    <a:pt x="2132" y="5597"/>
                  </a:cubicBezTo>
                  <a:cubicBezTo>
                    <a:pt x="1805" y="5986"/>
                    <a:pt x="1301" y="6197"/>
                    <a:pt x="801" y="6197"/>
                  </a:cubicBezTo>
                  <a:cubicBezTo>
                    <a:pt x="536" y="6197"/>
                    <a:pt x="272" y="6137"/>
                    <a:pt x="37" y="6013"/>
                  </a:cubicBezTo>
                  <a:lnTo>
                    <a:pt x="1" y="6073"/>
                  </a:lnTo>
                  <a:cubicBezTo>
                    <a:pt x="251" y="6204"/>
                    <a:pt x="525" y="6263"/>
                    <a:pt x="799" y="6263"/>
                  </a:cubicBezTo>
                  <a:cubicBezTo>
                    <a:pt x="1322" y="6263"/>
                    <a:pt x="1846" y="6049"/>
                    <a:pt x="2180" y="5644"/>
                  </a:cubicBezTo>
                  <a:cubicBezTo>
                    <a:pt x="2668" y="5073"/>
                    <a:pt x="2715" y="4180"/>
                    <a:pt x="2311" y="3549"/>
                  </a:cubicBezTo>
                  <a:lnTo>
                    <a:pt x="2311" y="3549"/>
                  </a:lnTo>
                  <a:cubicBezTo>
                    <a:pt x="2358" y="3561"/>
                    <a:pt x="2406" y="3561"/>
                    <a:pt x="2454" y="3561"/>
                  </a:cubicBezTo>
                  <a:cubicBezTo>
                    <a:pt x="2596" y="3549"/>
                    <a:pt x="2727" y="3465"/>
                    <a:pt x="2811" y="3358"/>
                  </a:cubicBezTo>
                  <a:cubicBezTo>
                    <a:pt x="2954" y="3168"/>
                    <a:pt x="2965" y="2906"/>
                    <a:pt x="2965" y="2703"/>
                  </a:cubicBezTo>
                  <a:cubicBezTo>
                    <a:pt x="2930" y="1691"/>
                    <a:pt x="2501" y="703"/>
                    <a:pt x="1775"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3158025" y="1895175"/>
              <a:ext cx="66200" cy="60775"/>
            </a:xfrm>
            <a:custGeom>
              <a:avLst/>
              <a:gdLst/>
              <a:ahLst/>
              <a:cxnLst/>
              <a:rect l="l" t="t" r="r" b="b"/>
              <a:pathLst>
                <a:path w="2648" h="2431" extrusionOk="0">
                  <a:moveTo>
                    <a:pt x="1418" y="1"/>
                  </a:moveTo>
                  <a:cubicBezTo>
                    <a:pt x="1017" y="1"/>
                    <a:pt x="619" y="181"/>
                    <a:pt x="397" y="780"/>
                  </a:cubicBezTo>
                  <a:cubicBezTo>
                    <a:pt x="1" y="1829"/>
                    <a:pt x="647" y="2431"/>
                    <a:pt x="1351" y="2431"/>
                  </a:cubicBezTo>
                  <a:cubicBezTo>
                    <a:pt x="1661" y="2431"/>
                    <a:pt x="1983" y="2313"/>
                    <a:pt x="2231" y="2065"/>
                  </a:cubicBezTo>
                  <a:lnTo>
                    <a:pt x="2648" y="422"/>
                  </a:lnTo>
                  <a:cubicBezTo>
                    <a:pt x="2648" y="422"/>
                    <a:pt x="2030" y="1"/>
                    <a:pt x="1418"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3175375" y="1905925"/>
              <a:ext cx="40525" cy="39100"/>
            </a:xfrm>
            <a:custGeom>
              <a:avLst/>
              <a:gdLst/>
              <a:ahLst/>
              <a:cxnLst/>
              <a:rect l="l" t="t" r="r" b="b"/>
              <a:pathLst>
                <a:path w="1621" h="1564" extrusionOk="0">
                  <a:moveTo>
                    <a:pt x="573" y="1"/>
                  </a:moveTo>
                  <a:cubicBezTo>
                    <a:pt x="262" y="1"/>
                    <a:pt x="24" y="207"/>
                    <a:pt x="13" y="219"/>
                  </a:cubicBezTo>
                  <a:cubicBezTo>
                    <a:pt x="1" y="230"/>
                    <a:pt x="1" y="254"/>
                    <a:pt x="13" y="266"/>
                  </a:cubicBezTo>
                  <a:cubicBezTo>
                    <a:pt x="19" y="272"/>
                    <a:pt x="25" y="275"/>
                    <a:pt x="32" y="275"/>
                  </a:cubicBezTo>
                  <a:cubicBezTo>
                    <a:pt x="40" y="275"/>
                    <a:pt x="49" y="272"/>
                    <a:pt x="60" y="266"/>
                  </a:cubicBezTo>
                  <a:cubicBezTo>
                    <a:pt x="60" y="266"/>
                    <a:pt x="297" y="62"/>
                    <a:pt x="596" y="62"/>
                  </a:cubicBezTo>
                  <a:cubicBezTo>
                    <a:pt x="612" y="62"/>
                    <a:pt x="628" y="63"/>
                    <a:pt x="644" y="64"/>
                  </a:cubicBezTo>
                  <a:cubicBezTo>
                    <a:pt x="822" y="88"/>
                    <a:pt x="989" y="183"/>
                    <a:pt x="1132" y="361"/>
                  </a:cubicBezTo>
                  <a:cubicBezTo>
                    <a:pt x="1537" y="862"/>
                    <a:pt x="977" y="1504"/>
                    <a:pt x="965" y="1504"/>
                  </a:cubicBezTo>
                  <a:cubicBezTo>
                    <a:pt x="953" y="1516"/>
                    <a:pt x="953" y="1540"/>
                    <a:pt x="977" y="1552"/>
                  </a:cubicBezTo>
                  <a:cubicBezTo>
                    <a:pt x="977" y="1552"/>
                    <a:pt x="977" y="1564"/>
                    <a:pt x="989" y="1564"/>
                  </a:cubicBezTo>
                  <a:cubicBezTo>
                    <a:pt x="1001" y="1564"/>
                    <a:pt x="1013" y="1564"/>
                    <a:pt x="1025" y="1552"/>
                  </a:cubicBezTo>
                  <a:cubicBezTo>
                    <a:pt x="1025" y="1540"/>
                    <a:pt x="1620" y="873"/>
                    <a:pt x="1180" y="314"/>
                  </a:cubicBezTo>
                  <a:cubicBezTo>
                    <a:pt x="1025" y="123"/>
                    <a:pt x="846" y="16"/>
                    <a:pt x="644" y="4"/>
                  </a:cubicBezTo>
                  <a:cubicBezTo>
                    <a:pt x="620" y="2"/>
                    <a:pt x="596" y="1"/>
                    <a:pt x="57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185200" y="1921250"/>
              <a:ext cx="23250" cy="9500"/>
            </a:xfrm>
            <a:custGeom>
              <a:avLst/>
              <a:gdLst/>
              <a:ahLst/>
              <a:cxnLst/>
              <a:rect l="l" t="t" r="r" b="b"/>
              <a:pathLst>
                <a:path w="930" h="380" extrusionOk="0">
                  <a:moveTo>
                    <a:pt x="335" y="0"/>
                  </a:moveTo>
                  <a:cubicBezTo>
                    <a:pt x="162" y="0"/>
                    <a:pt x="25" y="46"/>
                    <a:pt x="25" y="46"/>
                  </a:cubicBezTo>
                  <a:cubicBezTo>
                    <a:pt x="13" y="46"/>
                    <a:pt x="1" y="70"/>
                    <a:pt x="1" y="82"/>
                  </a:cubicBezTo>
                  <a:cubicBezTo>
                    <a:pt x="13" y="94"/>
                    <a:pt x="13" y="106"/>
                    <a:pt x="25" y="106"/>
                  </a:cubicBezTo>
                  <a:lnTo>
                    <a:pt x="48" y="106"/>
                  </a:lnTo>
                  <a:cubicBezTo>
                    <a:pt x="48" y="106"/>
                    <a:pt x="175" y="62"/>
                    <a:pt x="334" y="62"/>
                  </a:cubicBezTo>
                  <a:cubicBezTo>
                    <a:pt x="517" y="62"/>
                    <a:pt x="743" y="119"/>
                    <a:pt x="870" y="368"/>
                  </a:cubicBezTo>
                  <a:cubicBezTo>
                    <a:pt x="870" y="379"/>
                    <a:pt x="894" y="379"/>
                    <a:pt x="918" y="379"/>
                  </a:cubicBezTo>
                  <a:cubicBezTo>
                    <a:pt x="929" y="368"/>
                    <a:pt x="929" y="356"/>
                    <a:pt x="929" y="332"/>
                  </a:cubicBezTo>
                  <a:cubicBezTo>
                    <a:pt x="788" y="63"/>
                    <a:pt x="537" y="0"/>
                    <a:pt x="335" y="0"/>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187875" y="1787875"/>
              <a:ext cx="255425" cy="247900"/>
            </a:xfrm>
            <a:custGeom>
              <a:avLst/>
              <a:gdLst/>
              <a:ahLst/>
              <a:cxnLst/>
              <a:rect l="l" t="t" r="r" b="b"/>
              <a:pathLst>
                <a:path w="10217" h="9916" extrusionOk="0">
                  <a:moveTo>
                    <a:pt x="4712" y="1"/>
                  </a:moveTo>
                  <a:cubicBezTo>
                    <a:pt x="3715" y="1"/>
                    <a:pt x="2892" y="426"/>
                    <a:pt x="2323" y="1262"/>
                  </a:cubicBezTo>
                  <a:cubicBezTo>
                    <a:pt x="2323" y="1262"/>
                    <a:pt x="1251" y="2595"/>
                    <a:pt x="549" y="4822"/>
                  </a:cubicBezTo>
                  <a:cubicBezTo>
                    <a:pt x="1" y="6560"/>
                    <a:pt x="846" y="8703"/>
                    <a:pt x="2918" y="9513"/>
                  </a:cubicBezTo>
                  <a:cubicBezTo>
                    <a:pt x="3560" y="9763"/>
                    <a:pt x="4243" y="9916"/>
                    <a:pt x="4924" y="9916"/>
                  </a:cubicBezTo>
                  <a:cubicBezTo>
                    <a:pt x="6315" y="9916"/>
                    <a:pt x="7697" y="9279"/>
                    <a:pt x="8704" y="7536"/>
                  </a:cubicBezTo>
                  <a:cubicBezTo>
                    <a:pt x="10217" y="4929"/>
                    <a:pt x="10050" y="2428"/>
                    <a:pt x="7704" y="1000"/>
                  </a:cubicBezTo>
                  <a:cubicBezTo>
                    <a:pt x="6606" y="331"/>
                    <a:pt x="5591" y="1"/>
                    <a:pt x="4712"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197400" y="1835775"/>
              <a:ext cx="29800" cy="60950"/>
            </a:xfrm>
            <a:custGeom>
              <a:avLst/>
              <a:gdLst/>
              <a:ahLst/>
              <a:cxnLst/>
              <a:rect l="l" t="t" r="r" b="b"/>
              <a:pathLst>
                <a:path w="1192" h="2438" extrusionOk="0">
                  <a:moveTo>
                    <a:pt x="1049" y="0"/>
                  </a:moveTo>
                  <a:lnTo>
                    <a:pt x="1049" y="0"/>
                  </a:lnTo>
                  <a:cubicBezTo>
                    <a:pt x="441" y="655"/>
                    <a:pt x="72" y="1524"/>
                    <a:pt x="1" y="2417"/>
                  </a:cubicBezTo>
                  <a:lnTo>
                    <a:pt x="49" y="2286"/>
                  </a:lnTo>
                  <a:cubicBezTo>
                    <a:pt x="95" y="2387"/>
                    <a:pt x="212" y="2437"/>
                    <a:pt x="330" y="2437"/>
                  </a:cubicBezTo>
                  <a:cubicBezTo>
                    <a:pt x="394" y="2437"/>
                    <a:pt x="459" y="2423"/>
                    <a:pt x="513" y="2394"/>
                  </a:cubicBezTo>
                  <a:cubicBezTo>
                    <a:pt x="668" y="2310"/>
                    <a:pt x="763" y="2144"/>
                    <a:pt x="834" y="1977"/>
                  </a:cubicBezTo>
                  <a:cubicBezTo>
                    <a:pt x="1120" y="1370"/>
                    <a:pt x="1192" y="655"/>
                    <a:pt x="1049" y="0"/>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201700" y="1751975"/>
              <a:ext cx="289225" cy="223900"/>
            </a:xfrm>
            <a:custGeom>
              <a:avLst/>
              <a:gdLst/>
              <a:ahLst/>
              <a:cxnLst/>
              <a:rect l="l" t="t" r="r" b="b"/>
              <a:pathLst>
                <a:path w="11569" h="8956" extrusionOk="0">
                  <a:moveTo>
                    <a:pt x="3492" y="0"/>
                  </a:moveTo>
                  <a:cubicBezTo>
                    <a:pt x="2451" y="0"/>
                    <a:pt x="2294" y="1257"/>
                    <a:pt x="2294" y="1257"/>
                  </a:cubicBezTo>
                  <a:cubicBezTo>
                    <a:pt x="2289" y="1257"/>
                    <a:pt x="2285" y="1257"/>
                    <a:pt x="2281" y="1257"/>
                  </a:cubicBezTo>
                  <a:cubicBezTo>
                    <a:pt x="1607" y="1257"/>
                    <a:pt x="1" y="3154"/>
                    <a:pt x="841" y="3745"/>
                  </a:cubicBezTo>
                  <a:cubicBezTo>
                    <a:pt x="1053" y="3893"/>
                    <a:pt x="1295" y="3948"/>
                    <a:pt x="1538" y="3948"/>
                  </a:cubicBezTo>
                  <a:cubicBezTo>
                    <a:pt x="2277" y="3948"/>
                    <a:pt x="3032" y="3436"/>
                    <a:pt x="3032" y="3436"/>
                  </a:cubicBezTo>
                  <a:lnTo>
                    <a:pt x="3032" y="3436"/>
                  </a:lnTo>
                  <a:cubicBezTo>
                    <a:pt x="2639" y="3852"/>
                    <a:pt x="2936" y="4269"/>
                    <a:pt x="2936" y="4269"/>
                  </a:cubicBezTo>
                  <a:cubicBezTo>
                    <a:pt x="3454" y="4926"/>
                    <a:pt x="5421" y="5028"/>
                    <a:pt x="6592" y="5028"/>
                  </a:cubicBezTo>
                  <a:cubicBezTo>
                    <a:pt x="7119" y="5028"/>
                    <a:pt x="7485" y="5007"/>
                    <a:pt x="7485" y="5007"/>
                  </a:cubicBezTo>
                  <a:lnTo>
                    <a:pt x="7485" y="5007"/>
                  </a:lnTo>
                  <a:cubicBezTo>
                    <a:pt x="7270" y="6388"/>
                    <a:pt x="7830" y="6865"/>
                    <a:pt x="7830" y="6865"/>
                  </a:cubicBezTo>
                  <a:cubicBezTo>
                    <a:pt x="7497" y="8210"/>
                    <a:pt x="8199" y="8627"/>
                    <a:pt x="8199" y="8627"/>
                  </a:cubicBezTo>
                  <a:cubicBezTo>
                    <a:pt x="8199" y="8627"/>
                    <a:pt x="7903" y="8955"/>
                    <a:pt x="8525" y="8955"/>
                  </a:cubicBezTo>
                  <a:cubicBezTo>
                    <a:pt x="8661" y="8955"/>
                    <a:pt x="8842" y="8939"/>
                    <a:pt x="9080" y="8901"/>
                  </a:cubicBezTo>
                  <a:cubicBezTo>
                    <a:pt x="10414" y="8698"/>
                    <a:pt x="10080" y="6841"/>
                    <a:pt x="10080" y="6841"/>
                  </a:cubicBezTo>
                  <a:cubicBezTo>
                    <a:pt x="11569" y="5555"/>
                    <a:pt x="9390" y="3281"/>
                    <a:pt x="9390" y="3281"/>
                  </a:cubicBezTo>
                  <a:cubicBezTo>
                    <a:pt x="9283" y="2602"/>
                    <a:pt x="8818" y="1709"/>
                    <a:pt x="7723" y="1305"/>
                  </a:cubicBezTo>
                  <a:cubicBezTo>
                    <a:pt x="6627" y="888"/>
                    <a:pt x="6211" y="1102"/>
                    <a:pt x="4365" y="233"/>
                  </a:cubicBezTo>
                  <a:cubicBezTo>
                    <a:pt x="4021" y="67"/>
                    <a:pt x="3733" y="0"/>
                    <a:pt x="3492" y="0"/>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3427200" y="1811050"/>
              <a:ext cx="34250" cy="38725"/>
            </a:xfrm>
            <a:custGeom>
              <a:avLst/>
              <a:gdLst/>
              <a:ahLst/>
              <a:cxnLst/>
              <a:rect l="l" t="t" r="r" b="b"/>
              <a:pathLst>
                <a:path w="1370" h="1549" extrusionOk="0">
                  <a:moveTo>
                    <a:pt x="1058" y="1"/>
                  </a:moveTo>
                  <a:cubicBezTo>
                    <a:pt x="1018" y="1"/>
                    <a:pt x="978" y="9"/>
                    <a:pt x="941" y="25"/>
                  </a:cubicBezTo>
                  <a:cubicBezTo>
                    <a:pt x="870" y="73"/>
                    <a:pt x="810" y="144"/>
                    <a:pt x="763" y="215"/>
                  </a:cubicBezTo>
                  <a:cubicBezTo>
                    <a:pt x="513" y="561"/>
                    <a:pt x="251" y="906"/>
                    <a:pt x="1" y="1251"/>
                  </a:cubicBezTo>
                  <a:lnTo>
                    <a:pt x="346" y="1549"/>
                  </a:lnTo>
                  <a:cubicBezTo>
                    <a:pt x="667" y="1418"/>
                    <a:pt x="977" y="1228"/>
                    <a:pt x="1251" y="1013"/>
                  </a:cubicBezTo>
                  <a:cubicBezTo>
                    <a:pt x="1310" y="966"/>
                    <a:pt x="1370" y="870"/>
                    <a:pt x="1322" y="811"/>
                  </a:cubicBezTo>
                  <a:cubicBezTo>
                    <a:pt x="1305" y="794"/>
                    <a:pt x="1285" y="787"/>
                    <a:pt x="1263" y="787"/>
                  </a:cubicBezTo>
                  <a:cubicBezTo>
                    <a:pt x="1225" y="787"/>
                    <a:pt x="1182" y="807"/>
                    <a:pt x="1144" y="823"/>
                  </a:cubicBezTo>
                  <a:cubicBezTo>
                    <a:pt x="953" y="918"/>
                    <a:pt x="763" y="1013"/>
                    <a:pt x="572" y="1108"/>
                  </a:cubicBezTo>
                  <a:cubicBezTo>
                    <a:pt x="810" y="906"/>
                    <a:pt x="1025" y="656"/>
                    <a:pt x="1167" y="382"/>
                  </a:cubicBezTo>
                  <a:cubicBezTo>
                    <a:pt x="1227" y="275"/>
                    <a:pt x="1275" y="132"/>
                    <a:pt x="1191" y="49"/>
                  </a:cubicBezTo>
                  <a:cubicBezTo>
                    <a:pt x="1158" y="15"/>
                    <a:pt x="1109" y="1"/>
                    <a:pt x="1058" y="1"/>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3226875" y="1813450"/>
              <a:ext cx="172975" cy="64900"/>
            </a:xfrm>
            <a:custGeom>
              <a:avLst/>
              <a:gdLst/>
              <a:ahLst/>
              <a:cxnLst/>
              <a:rect l="l" t="t" r="r" b="b"/>
              <a:pathLst>
                <a:path w="6919" h="2596" extrusionOk="0">
                  <a:moveTo>
                    <a:pt x="72" y="0"/>
                  </a:moveTo>
                  <a:lnTo>
                    <a:pt x="1" y="36"/>
                  </a:lnTo>
                  <a:cubicBezTo>
                    <a:pt x="215" y="441"/>
                    <a:pt x="596" y="739"/>
                    <a:pt x="1037" y="858"/>
                  </a:cubicBezTo>
                  <a:cubicBezTo>
                    <a:pt x="1155" y="885"/>
                    <a:pt x="1278" y="899"/>
                    <a:pt x="1401" y="899"/>
                  </a:cubicBezTo>
                  <a:cubicBezTo>
                    <a:pt x="1599" y="899"/>
                    <a:pt x="1798" y="864"/>
                    <a:pt x="1989" y="798"/>
                  </a:cubicBezTo>
                  <a:lnTo>
                    <a:pt x="1989" y="798"/>
                  </a:lnTo>
                  <a:cubicBezTo>
                    <a:pt x="1858" y="905"/>
                    <a:pt x="1751" y="1048"/>
                    <a:pt x="1703" y="1215"/>
                  </a:cubicBezTo>
                  <a:cubicBezTo>
                    <a:pt x="1584" y="1620"/>
                    <a:pt x="1858" y="2048"/>
                    <a:pt x="2191" y="2251"/>
                  </a:cubicBezTo>
                  <a:cubicBezTo>
                    <a:pt x="2537" y="2453"/>
                    <a:pt x="2930" y="2501"/>
                    <a:pt x="3346" y="2525"/>
                  </a:cubicBezTo>
                  <a:cubicBezTo>
                    <a:pt x="4037" y="2572"/>
                    <a:pt x="4739" y="2596"/>
                    <a:pt x="5430" y="2596"/>
                  </a:cubicBezTo>
                  <a:cubicBezTo>
                    <a:pt x="5930" y="2596"/>
                    <a:pt x="6430" y="2584"/>
                    <a:pt x="6918" y="2560"/>
                  </a:cubicBezTo>
                  <a:lnTo>
                    <a:pt x="6918" y="2489"/>
                  </a:lnTo>
                  <a:cubicBezTo>
                    <a:pt x="6427" y="2514"/>
                    <a:pt x="5932" y="2526"/>
                    <a:pt x="5436" y="2526"/>
                  </a:cubicBezTo>
                  <a:cubicBezTo>
                    <a:pt x="4742" y="2526"/>
                    <a:pt x="4046" y="2502"/>
                    <a:pt x="3358" y="2453"/>
                  </a:cubicBezTo>
                  <a:cubicBezTo>
                    <a:pt x="2942" y="2429"/>
                    <a:pt x="2561" y="2382"/>
                    <a:pt x="2227" y="2191"/>
                  </a:cubicBezTo>
                  <a:cubicBezTo>
                    <a:pt x="1929" y="2001"/>
                    <a:pt x="1668" y="1608"/>
                    <a:pt x="1775" y="1239"/>
                  </a:cubicBezTo>
                  <a:cubicBezTo>
                    <a:pt x="1858" y="977"/>
                    <a:pt x="2072" y="798"/>
                    <a:pt x="2334" y="608"/>
                  </a:cubicBezTo>
                  <a:lnTo>
                    <a:pt x="2299" y="548"/>
                  </a:lnTo>
                  <a:cubicBezTo>
                    <a:pt x="2037" y="731"/>
                    <a:pt x="1719" y="825"/>
                    <a:pt x="1404" y="825"/>
                  </a:cubicBezTo>
                  <a:cubicBezTo>
                    <a:pt x="1288" y="825"/>
                    <a:pt x="1172" y="812"/>
                    <a:pt x="1060" y="786"/>
                  </a:cubicBezTo>
                  <a:cubicBezTo>
                    <a:pt x="632" y="679"/>
                    <a:pt x="263" y="381"/>
                    <a:pt x="72"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3367375" y="1957200"/>
              <a:ext cx="65550" cy="62500"/>
            </a:xfrm>
            <a:custGeom>
              <a:avLst/>
              <a:gdLst/>
              <a:ahLst/>
              <a:cxnLst/>
              <a:rect l="l" t="t" r="r" b="b"/>
              <a:pathLst>
                <a:path w="2622" h="2500" extrusionOk="0">
                  <a:moveTo>
                    <a:pt x="1022" y="1"/>
                  </a:moveTo>
                  <a:cubicBezTo>
                    <a:pt x="1000" y="1"/>
                    <a:pt x="989" y="1"/>
                    <a:pt x="989" y="1"/>
                  </a:cubicBezTo>
                  <a:lnTo>
                    <a:pt x="0" y="1477"/>
                  </a:lnTo>
                  <a:cubicBezTo>
                    <a:pt x="110" y="2090"/>
                    <a:pt x="638" y="2500"/>
                    <a:pt x="1166" y="2500"/>
                  </a:cubicBezTo>
                  <a:cubicBezTo>
                    <a:pt x="1613" y="2500"/>
                    <a:pt x="2060" y="2205"/>
                    <a:pt x="2251" y="1489"/>
                  </a:cubicBezTo>
                  <a:cubicBezTo>
                    <a:pt x="2622" y="61"/>
                    <a:pt x="1254" y="1"/>
                    <a:pt x="1022"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3376900" y="1971350"/>
              <a:ext cx="42300" cy="29350"/>
            </a:xfrm>
            <a:custGeom>
              <a:avLst/>
              <a:gdLst/>
              <a:ahLst/>
              <a:cxnLst/>
              <a:rect l="l" t="t" r="r" b="b"/>
              <a:pathLst>
                <a:path w="1692" h="1174" extrusionOk="0">
                  <a:moveTo>
                    <a:pt x="937" y="1"/>
                  </a:moveTo>
                  <a:cubicBezTo>
                    <a:pt x="851" y="1"/>
                    <a:pt x="761" y="14"/>
                    <a:pt x="667" y="42"/>
                  </a:cubicBezTo>
                  <a:cubicBezTo>
                    <a:pt x="0" y="233"/>
                    <a:pt x="96" y="1138"/>
                    <a:pt x="96" y="1138"/>
                  </a:cubicBezTo>
                  <a:cubicBezTo>
                    <a:pt x="96" y="1150"/>
                    <a:pt x="108" y="1162"/>
                    <a:pt x="119" y="1173"/>
                  </a:cubicBezTo>
                  <a:lnTo>
                    <a:pt x="131" y="1173"/>
                  </a:lnTo>
                  <a:cubicBezTo>
                    <a:pt x="155" y="1173"/>
                    <a:pt x="167" y="1150"/>
                    <a:pt x="167" y="1138"/>
                  </a:cubicBezTo>
                  <a:cubicBezTo>
                    <a:pt x="155" y="1126"/>
                    <a:pt x="72" y="280"/>
                    <a:pt x="691" y="102"/>
                  </a:cubicBezTo>
                  <a:cubicBezTo>
                    <a:pt x="777" y="78"/>
                    <a:pt x="860" y="65"/>
                    <a:pt x="939" y="65"/>
                  </a:cubicBezTo>
                  <a:cubicBezTo>
                    <a:pt x="1055" y="65"/>
                    <a:pt x="1163" y="93"/>
                    <a:pt x="1262" y="150"/>
                  </a:cubicBezTo>
                  <a:cubicBezTo>
                    <a:pt x="1536" y="304"/>
                    <a:pt x="1620" y="638"/>
                    <a:pt x="1620" y="650"/>
                  </a:cubicBezTo>
                  <a:cubicBezTo>
                    <a:pt x="1632" y="661"/>
                    <a:pt x="1643" y="673"/>
                    <a:pt x="1667" y="673"/>
                  </a:cubicBezTo>
                  <a:cubicBezTo>
                    <a:pt x="1679" y="661"/>
                    <a:pt x="1691" y="650"/>
                    <a:pt x="1691" y="638"/>
                  </a:cubicBezTo>
                  <a:cubicBezTo>
                    <a:pt x="1679" y="614"/>
                    <a:pt x="1596" y="269"/>
                    <a:pt x="1298" y="90"/>
                  </a:cubicBezTo>
                  <a:cubicBezTo>
                    <a:pt x="1190" y="32"/>
                    <a:pt x="1069" y="1"/>
                    <a:pt x="937"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3381375" y="1981350"/>
              <a:ext cx="23525" cy="10125"/>
            </a:xfrm>
            <a:custGeom>
              <a:avLst/>
              <a:gdLst/>
              <a:ahLst/>
              <a:cxnLst/>
              <a:rect l="l" t="t" r="r" b="b"/>
              <a:pathLst>
                <a:path w="941" h="405" extrusionOk="0">
                  <a:moveTo>
                    <a:pt x="299" y="0"/>
                  </a:moveTo>
                  <a:cubicBezTo>
                    <a:pt x="213" y="0"/>
                    <a:pt x="120" y="20"/>
                    <a:pt x="24" y="71"/>
                  </a:cubicBezTo>
                  <a:cubicBezTo>
                    <a:pt x="0" y="83"/>
                    <a:pt x="0" y="107"/>
                    <a:pt x="0" y="119"/>
                  </a:cubicBezTo>
                  <a:cubicBezTo>
                    <a:pt x="8" y="127"/>
                    <a:pt x="23" y="135"/>
                    <a:pt x="35" y="135"/>
                  </a:cubicBezTo>
                  <a:cubicBezTo>
                    <a:pt x="40" y="135"/>
                    <a:pt x="44" y="134"/>
                    <a:pt x="48" y="131"/>
                  </a:cubicBezTo>
                  <a:cubicBezTo>
                    <a:pt x="135" y="85"/>
                    <a:pt x="219" y="66"/>
                    <a:pt x="297" y="66"/>
                  </a:cubicBezTo>
                  <a:cubicBezTo>
                    <a:pt x="628" y="66"/>
                    <a:pt x="869" y="392"/>
                    <a:pt x="869" y="392"/>
                  </a:cubicBezTo>
                  <a:cubicBezTo>
                    <a:pt x="881" y="404"/>
                    <a:pt x="881" y="404"/>
                    <a:pt x="893" y="404"/>
                  </a:cubicBezTo>
                  <a:lnTo>
                    <a:pt x="917" y="404"/>
                  </a:lnTo>
                  <a:cubicBezTo>
                    <a:pt x="929" y="392"/>
                    <a:pt x="941" y="369"/>
                    <a:pt x="929" y="357"/>
                  </a:cubicBezTo>
                  <a:cubicBezTo>
                    <a:pt x="919" y="357"/>
                    <a:pt x="661" y="0"/>
                    <a:pt x="299" y="0"/>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272725" y="1967325"/>
              <a:ext cx="18175" cy="7600"/>
            </a:xfrm>
            <a:custGeom>
              <a:avLst/>
              <a:gdLst/>
              <a:ahLst/>
              <a:cxnLst/>
              <a:rect l="l" t="t" r="r" b="b"/>
              <a:pathLst>
                <a:path w="727" h="304" extrusionOk="0">
                  <a:moveTo>
                    <a:pt x="703" y="1"/>
                  </a:moveTo>
                  <a:cubicBezTo>
                    <a:pt x="691" y="1"/>
                    <a:pt x="667" y="1"/>
                    <a:pt x="667" y="25"/>
                  </a:cubicBezTo>
                  <a:cubicBezTo>
                    <a:pt x="667" y="34"/>
                    <a:pt x="566" y="238"/>
                    <a:pt x="302" y="238"/>
                  </a:cubicBezTo>
                  <a:cubicBezTo>
                    <a:pt x="227" y="238"/>
                    <a:pt x="139" y="222"/>
                    <a:pt x="36" y="180"/>
                  </a:cubicBezTo>
                  <a:cubicBezTo>
                    <a:pt x="24" y="180"/>
                    <a:pt x="12" y="191"/>
                    <a:pt x="0" y="203"/>
                  </a:cubicBezTo>
                  <a:cubicBezTo>
                    <a:pt x="0" y="215"/>
                    <a:pt x="0" y="239"/>
                    <a:pt x="12" y="239"/>
                  </a:cubicBezTo>
                  <a:cubicBezTo>
                    <a:pt x="48" y="251"/>
                    <a:pt x="84" y="263"/>
                    <a:pt x="107" y="275"/>
                  </a:cubicBezTo>
                  <a:cubicBezTo>
                    <a:pt x="177" y="295"/>
                    <a:pt x="241" y="304"/>
                    <a:pt x="298" y="304"/>
                  </a:cubicBezTo>
                  <a:cubicBezTo>
                    <a:pt x="607" y="304"/>
                    <a:pt x="727" y="49"/>
                    <a:pt x="727" y="49"/>
                  </a:cubicBezTo>
                  <a:cubicBezTo>
                    <a:pt x="727" y="25"/>
                    <a:pt x="727" y="13"/>
                    <a:pt x="70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303675" y="1969825"/>
              <a:ext cx="51825" cy="27550"/>
            </a:xfrm>
            <a:custGeom>
              <a:avLst/>
              <a:gdLst/>
              <a:ahLst/>
              <a:cxnLst/>
              <a:rect l="l" t="t" r="r" b="b"/>
              <a:pathLst>
                <a:path w="2073" h="1102" extrusionOk="0">
                  <a:moveTo>
                    <a:pt x="918" y="1"/>
                  </a:moveTo>
                  <a:cubicBezTo>
                    <a:pt x="443" y="1"/>
                    <a:pt x="56" y="183"/>
                    <a:pt x="24" y="461"/>
                  </a:cubicBezTo>
                  <a:cubicBezTo>
                    <a:pt x="0" y="758"/>
                    <a:pt x="429" y="1044"/>
                    <a:pt x="989" y="1092"/>
                  </a:cubicBezTo>
                  <a:cubicBezTo>
                    <a:pt x="1053" y="1099"/>
                    <a:pt x="1117" y="1102"/>
                    <a:pt x="1179" y="1102"/>
                  </a:cubicBezTo>
                  <a:cubicBezTo>
                    <a:pt x="1643" y="1102"/>
                    <a:pt x="2017" y="914"/>
                    <a:pt x="2048" y="651"/>
                  </a:cubicBezTo>
                  <a:cubicBezTo>
                    <a:pt x="2072" y="353"/>
                    <a:pt x="1644" y="68"/>
                    <a:pt x="1084" y="8"/>
                  </a:cubicBezTo>
                  <a:cubicBezTo>
                    <a:pt x="1028" y="3"/>
                    <a:pt x="972" y="1"/>
                    <a:pt x="918" y="1"/>
                  </a:cubicBezTo>
                  <a:close/>
                </a:path>
              </a:pathLst>
            </a:custGeom>
            <a:solidFill>
              <a:srgbClr val="DF9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3331350" y="1905000"/>
              <a:ext cx="39325" cy="29275"/>
            </a:xfrm>
            <a:custGeom>
              <a:avLst/>
              <a:gdLst/>
              <a:ahLst/>
              <a:cxnLst/>
              <a:rect l="l" t="t" r="r" b="b"/>
              <a:pathLst>
                <a:path w="1573" h="1171" extrusionOk="0">
                  <a:moveTo>
                    <a:pt x="331" y="1"/>
                  </a:moveTo>
                  <a:cubicBezTo>
                    <a:pt x="249" y="1"/>
                    <a:pt x="185" y="32"/>
                    <a:pt x="132" y="77"/>
                  </a:cubicBezTo>
                  <a:cubicBezTo>
                    <a:pt x="1" y="196"/>
                    <a:pt x="72" y="470"/>
                    <a:pt x="370" y="744"/>
                  </a:cubicBezTo>
                  <a:cubicBezTo>
                    <a:pt x="661" y="1016"/>
                    <a:pt x="886" y="1170"/>
                    <a:pt x="1067" y="1170"/>
                  </a:cubicBezTo>
                  <a:cubicBezTo>
                    <a:pt x="1115" y="1170"/>
                    <a:pt x="1161" y="1159"/>
                    <a:pt x="1203" y="1137"/>
                  </a:cubicBezTo>
                  <a:cubicBezTo>
                    <a:pt x="1203" y="1137"/>
                    <a:pt x="1572" y="970"/>
                    <a:pt x="1049" y="446"/>
                  </a:cubicBezTo>
                  <a:cubicBezTo>
                    <a:pt x="706" y="111"/>
                    <a:pt x="486" y="1"/>
                    <a:pt x="331" y="1"/>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3317375" y="1941775"/>
              <a:ext cx="17875" cy="18700"/>
            </a:xfrm>
            <a:custGeom>
              <a:avLst/>
              <a:gdLst/>
              <a:ahLst/>
              <a:cxnLst/>
              <a:rect l="l" t="t" r="r" b="b"/>
              <a:pathLst>
                <a:path w="715" h="748" extrusionOk="0">
                  <a:moveTo>
                    <a:pt x="390" y="0"/>
                  </a:moveTo>
                  <a:cubicBezTo>
                    <a:pt x="247" y="0"/>
                    <a:pt x="110" y="112"/>
                    <a:pt x="60" y="285"/>
                  </a:cubicBezTo>
                  <a:cubicBezTo>
                    <a:pt x="0" y="487"/>
                    <a:pt x="84" y="690"/>
                    <a:pt x="250" y="737"/>
                  </a:cubicBezTo>
                  <a:cubicBezTo>
                    <a:pt x="275" y="744"/>
                    <a:pt x="300" y="748"/>
                    <a:pt x="325" y="748"/>
                  </a:cubicBezTo>
                  <a:cubicBezTo>
                    <a:pt x="467" y="748"/>
                    <a:pt x="604" y="636"/>
                    <a:pt x="655" y="463"/>
                  </a:cubicBezTo>
                  <a:cubicBezTo>
                    <a:pt x="715" y="261"/>
                    <a:pt x="631" y="59"/>
                    <a:pt x="465" y="11"/>
                  </a:cubicBezTo>
                  <a:cubicBezTo>
                    <a:pt x="440" y="4"/>
                    <a:pt x="415" y="0"/>
                    <a:pt x="390" y="0"/>
                  </a:cubicBezTo>
                  <a:close/>
                </a:path>
              </a:pathLst>
            </a:custGeom>
            <a:solidFill>
              <a:srgbClr val="00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3207225" y="1937725"/>
              <a:ext cx="51825" cy="33925"/>
            </a:xfrm>
            <a:custGeom>
              <a:avLst/>
              <a:gdLst/>
              <a:ahLst/>
              <a:cxnLst/>
              <a:rect l="l" t="t" r="r" b="b"/>
              <a:pathLst>
                <a:path w="2073" h="1357" extrusionOk="0">
                  <a:moveTo>
                    <a:pt x="587" y="0"/>
                  </a:moveTo>
                  <a:cubicBezTo>
                    <a:pt x="379" y="0"/>
                    <a:pt x="215" y="66"/>
                    <a:pt x="144" y="197"/>
                  </a:cubicBezTo>
                  <a:cubicBezTo>
                    <a:pt x="1" y="471"/>
                    <a:pt x="287" y="899"/>
                    <a:pt x="787" y="1161"/>
                  </a:cubicBezTo>
                  <a:cubicBezTo>
                    <a:pt x="1034" y="1291"/>
                    <a:pt x="1284" y="1356"/>
                    <a:pt x="1491" y="1356"/>
                  </a:cubicBezTo>
                  <a:cubicBezTo>
                    <a:pt x="1703" y="1356"/>
                    <a:pt x="1869" y="1288"/>
                    <a:pt x="1942" y="1149"/>
                  </a:cubicBezTo>
                  <a:cubicBezTo>
                    <a:pt x="2073" y="887"/>
                    <a:pt x="1787" y="459"/>
                    <a:pt x="1299" y="197"/>
                  </a:cubicBezTo>
                  <a:cubicBezTo>
                    <a:pt x="1049" y="66"/>
                    <a:pt x="796" y="0"/>
                    <a:pt x="587" y="0"/>
                  </a:cubicBezTo>
                  <a:close/>
                </a:path>
              </a:pathLst>
            </a:custGeom>
            <a:solidFill>
              <a:srgbClr val="DF9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3228975" y="1881650"/>
              <a:ext cx="43475" cy="18100"/>
            </a:xfrm>
            <a:custGeom>
              <a:avLst/>
              <a:gdLst/>
              <a:ahLst/>
              <a:cxnLst/>
              <a:rect l="l" t="t" r="r" b="b"/>
              <a:pathLst>
                <a:path w="1739" h="724" extrusionOk="0">
                  <a:moveTo>
                    <a:pt x="1212" y="0"/>
                  </a:moveTo>
                  <a:cubicBezTo>
                    <a:pt x="1083" y="0"/>
                    <a:pt x="920" y="18"/>
                    <a:pt x="714" y="58"/>
                  </a:cubicBezTo>
                  <a:cubicBezTo>
                    <a:pt x="0" y="189"/>
                    <a:pt x="214" y="547"/>
                    <a:pt x="214" y="547"/>
                  </a:cubicBezTo>
                  <a:cubicBezTo>
                    <a:pt x="291" y="670"/>
                    <a:pt x="443" y="723"/>
                    <a:pt x="672" y="723"/>
                  </a:cubicBezTo>
                  <a:cubicBezTo>
                    <a:pt x="797" y="723"/>
                    <a:pt x="946" y="707"/>
                    <a:pt x="1119" y="678"/>
                  </a:cubicBezTo>
                  <a:cubicBezTo>
                    <a:pt x="1524" y="606"/>
                    <a:pt x="1738" y="428"/>
                    <a:pt x="1691" y="249"/>
                  </a:cubicBezTo>
                  <a:cubicBezTo>
                    <a:pt x="1648" y="112"/>
                    <a:pt x="1538" y="0"/>
                    <a:pt x="1212" y="0"/>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3244750" y="1918550"/>
              <a:ext cx="17875" cy="18700"/>
            </a:xfrm>
            <a:custGeom>
              <a:avLst/>
              <a:gdLst/>
              <a:ahLst/>
              <a:cxnLst/>
              <a:rect l="l" t="t" r="r" b="b"/>
              <a:pathLst>
                <a:path w="715" h="748" extrusionOk="0">
                  <a:moveTo>
                    <a:pt x="390" y="1"/>
                  </a:moveTo>
                  <a:cubicBezTo>
                    <a:pt x="247" y="1"/>
                    <a:pt x="110" y="113"/>
                    <a:pt x="60" y="285"/>
                  </a:cubicBezTo>
                  <a:cubicBezTo>
                    <a:pt x="0" y="487"/>
                    <a:pt x="83" y="690"/>
                    <a:pt x="250" y="738"/>
                  </a:cubicBezTo>
                  <a:cubicBezTo>
                    <a:pt x="273" y="745"/>
                    <a:pt x="297" y="748"/>
                    <a:pt x="321" y="748"/>
                  </a:cubicBezTo>
                  <a:cubicBezTo>
                    <a:pt x="458" y="748"/>
                    <a:pt x="604" y="636"/>
                    <a:pt x="655" y="464"/>
                  </a:cubicBezTo>
                  <a:cubicBezTo>
                    <a:pt x="714" y="261"/>
                    <a:pt x="631" y="59"/>
                    <a:pt x="464" y="11"/>
                  </a:cubicBezTo>
                  <a:cubicBezTo>
                    <a:pt x="440" y="4"/>
                    <a:pt x="415" y="1"/>
                    <a:pt x="390" y="1"/>
                  </a:cubicBezTo>
                  <a:close/>
                </a:path>
              </a:pathLst>
            </a:custGeom>
            <a:solidFill>
              <a:srgbClr val="00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270325" y="1883700"/>
              <a:ext cx="45875" cy="71750"/>
            </a:xfrm>
            <a:custGeom>
              <a:avLst/>
              <a:gdLst/>
              <a:ahLst/>
              <a:cxnLst/>
              <a:rect l="l" t="t" r="r" b="b"/>
              <a:pathLst>
                <a:path w="1835" h="2870" extrusionOk="0">
                  <a:moveTo>
                    <a:pt x="1799" y="0"/>
                  </a:moveTo>
                  <a:cubicBezTo>
                    <a:pt x="1787" y="0"/>
                    <a:pt x="1775" y="12"/>
                    <a:pt x="1763" y="24"/>
                  </a:cubicBezTo>
                  <a:cubicBezTo>
                    <a:pt x="1644" y="560"/>
                    <a:pt x="1311" y="1965"/>
                    <a:pt x="1144" y="2096"/>
                  </a:cubicBezTo>
                  <a:cubicBezTo>
                    <a:pt x="1104" y="2132"/>
                    <a:pt x="1058" y="2150"/>
                    <a:pt x="1006" y="2150"/>
                  </a:cubicBezTo>
                  <a:cubicBezTo>
                    <a:pt x="902" y="2150"/>
                    <a:pt x="775" y="2076"/>
                    <a:pt x="632" y="1917"/>
                  </a:cubicBezTo>
                  <a:cubicBezTo>
                    <a:pt x="632" y="1917"/>
                    <a:pt x="620" y="1905"/>
                    <a:pt x="620" y="1905"/>
                  </a:cubicBezTo>
                  <a:cubicBezTo>
                    <a:pt x="551" y="1836"/>
                    <a:pt x="477" y="1802"/>
                    <a:pt x="405" y="1802"/>
                  </a:cubicBezTo>
                  <a:cubicBezTo>
                    <a:pt x="365" y="1802"/>
                    <a:pt x="325" y="1813"/>
                    <a:pt x="287" y="1834"/>
                  </a:cubicBezTo>
                  <a:cubicBezTo>
                    <a:pt x="120" y="1917"/>
                    <a:pt x="1" y="2191"/>
                    <a:pt x="37" y="2405"/>
                  </a:cubicBezTo>
                  <a:cubicBezTo>
                    <a:pt x="84" y="2667"/>
                    <a:pt x="299" y="2858"/>
                    <a:pt x="311" y="2870"/>
                  </a:cubicBezTo>
                  <a:cubicBezTo>
                    <a:pt x="322" y="2870"/>
                    <a:pt x="334" y="2870"/>
                    <a:pt x="346" y="2858"/>
                  </a:cubicBezTo>
                  <a:cubicBezTo>
                    <a:pt x="358" y="2846"/>
                    <a:pt x="358" y="2834"/>
                    <a:pt x="346" y="2822"/>
                  </a:cubicBezTo>
                  <a:cubicBezTo>
                    <a:pt x="346" y="2822"/>
                    <a:pt x="144" y="2632"/>
                    <a:pt x="96" y="2393"/>
                  </a:cubicBezTo>
                  <a:cubicBezTo>
                    <a:pt x="61" y="2203"/>
                    <a:pt x="168" y="1965"/>
                    <a:pt x="311" y="1881"/>
                  </a:cubicBezTo>
                  <a:cubicBezTo>
                    <a:pt x="338" y="1870"/>
                    <a:pt x="367" y="1863"/>
                    <a:pt x="397" y="1863"/>
                  </a:cubicBezTo>
                  <a:cubicBezTo>
                    <a:pt x="456" y="1863"/>
                    <a:pt x="517" y="1889"/>
                    <a:pt x="572" y="1953"/>
                  </a:cubicBezTo>
                  <a:lnTo>
                    <a:pt x="584" y="1965"/>
                  </a:lnTo>
                  <a:cubicBezTo>
                    <a:pt x="765" y="2153"/>
                    <a:pt x="905" y="2214"/>
                    <a:pt x="1012" y="2214"/>
                  </a:cubicBezTo>
                  <a:cubicBezTo>
                    <a:pt x="1088" y="2214"/>
                    <a:pt x="1147" y="2183"/>
                    <a:pt x="1192" y="2143"/>
                  </a:cubicBezTo>
                  <a:cubicBezTo>
                    <a:pt x="1394" y="1965"/>
                    <a:pt x="1787" y="238"/>
                    <a:pt x="1823" y="48"/>
                  </a:cubicBezTo>
                  <a:cubicBezTo>
                    <a:pt x="1835" y="24"/>
                    <a:pt x="1823" y="12"/>
                    <a:pt x="1799" y="0"/>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111175" y="2290300"/>
              <a:ext cx="260400" cy="180700"/>
            </a:xfrm>
            <a:custGeom>
              <a:avLst/>
              <a:gdLst/>
              <a:ahLst/>
              <a:cxnLst/>
              <a:rect l="l" t="t" r="r" b="b"/>
              <a:pathLst>
                <a:path w="10416" h="7228" extrusionOk="0">
                  <a:moveTo>
                    <a:pt x="2363" y="0"/>
                  </a:moveTo>
                  <a:cubicBezTo>
                    <a:pt x="793" y="0"/>
                    <a:pt x="1" y="2661"/>
                    <a:pt x="1450" y="3239"/>
                  </a:cubicBezTo>
                  <a:cubicBezTo>
                    <a:pt x="1974" y="3393"/>
                    <a:pt x="2545" y="3548"/>
                    <a:pt x="3117" y="3703"/>
                  </a:cubicBezTo>
                  <a:cubicBezTo>
                    <a:pt x="5022" y="4215"/>
                    <a:pt x="6927" y="4727"/>
                    <a:pt x="7355" y="4846"/>
                  </a:cubicBezTo>
                  <a:cubicBezTo>
                    <a:pt x="7355" y="4846"/>
                    <a:pt x="7296" y="7001"/>
                    <a:pt x="7784" y="7215"/>
                  </a:cubicBezTo>
                  <a:cubicBezTo>
                    <a:pt x="7802" y="7223"/>
                    <a:pt x="7820" y="7227"/>
                    <a:pt x="7839" y="7227"/>
                  </a:cubicBezTo>
                  <a:cubicBezTo>
                    <a:pt x="8325" y="7227"/>
                    <a:pt x="9129" y="4703"/>
                    <a:pt x="9129" y="4703"/>
                  </a:cubicBezTo>
                  <a:cubicBezTo>
                    <a:pt x="9129" y="4703"/>
                    <a:pt x="10415" y="3072"/>
                    <a:pt x="8593" y="2917"/>
                  </a:cubicBezTo>
                  <a:cubicBezTo>
                    <a:pt x="8593" y="2917"/>
                    <a:pt x="6831" y="2036"/>
                    <a:pt x="4760" y="1012"/>
                  </a:cubicBezTo>
                  <a:cubicBezTo>
                    <a:pt x="4200" y="738"/>
                    <a:pt x="3617" y="441"/>
                    <a:pt x="3033" y="155"/>
                  </a:cubicBezTo>
                  <a:cubicBezTo>
                    <a:pt x="2798" y="48"/>
                    <a:pt x="2574" y="0"/>
                    <a:pt x="2363" y="0"/>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295050" y="2442975"/>
              <a:ext cx="24425" cy="32475"/>
            </a:xfrm>
            <a:custGeom>
              <a:avLst/>
              <a:gdLst/>
              <a:ahLst/>
              <a:cxnLst/>
              <a:rect l="l" t="t" r="r" b="b"/>
              <a:pathLst>
                <a:path w="977" h="1299" extrusionOk="0">
                  <a:moveTo>
                    <a:pt x="50" y="0"/>
                  </a:moveTo>
                  <a:cubicBezTo>
                    <a:pt x="34" y="0"/>
                    <a:pt x="17" y="0"/>
                    <a:pt x="0" y="1"/>
                  </a:cubicBezTo>
                  <a:cubicBezTo>
                    <a:pt x="24" y="918"/>
                    <a:pt x="274" y="1299"/>
                    <a:pt x="274" y="1299"/>
                  </a:cubicBezTo>
                  <a:cubicBezTo>
                    <a:pt x="274" y="1299"/>
                    <a:pt x="274" y="1299"/>
                    <a:pt x="274" y="1299"/>
                  </a:cubicBezTo>
                  <a:cubicBezTo>
                    <a:pt x="280" y="1299"/>
                    <a:pt x="418" y="1288"/>
                    <a:pt x="977" y="311"/>
                  </a:cubicBezTo>
                  <a:cubicBezTo>
                    <a:pt x="694" y="107"/>
                    <a:pt x="368" y="0"/>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292650" y="2359950"/>
              <a:ext cx="66700" cy="90800"/>
            </a:xfrm>
            <a:custGeom>
              <a:avLst/>
              <a:gdLst/>
              <a:ahLst/>
              <a:cxnLst/>
              <a:rect l="l" t="t" r="r" b="b"/>
              <a:pathLst>
                <a:path w="2668" h="3632" extrusionOk="0">
                  <a:moveTo>
                    <a:pt x="1192" y="0"/>
                  </a:moveTo>
                  <a:lnTo>
                    <a:pt x="1192" y="0"/>
                  </a:lnTo>
                  <a:cubicBezTo>
                    <a:pt x="1323" y="1238"/>
                    <a:pt x="60" y="2120"/>
                    <a:pt x="60" y="2120"/>
                  </a:cubicBezTo>
                  <a:cubicBezTo>
                    <a:pt x="1" y="2584"/>
                    <a:pt x="84" y="3001"/>
                    <a:pt x="96" y="3322"/>
                  </a:cubicBezTo>
                  <a:cubicBezTo>
                    <a:pt x="113" y="3321"/>
                    <a:pt x="130" y="3321"/>
                    <a:pt x="146" y="3321"/>
                  </a:cubicBezTo>
                  <a:cubicBezTo>
                    <a:pt x="464" y="3321"/>
                    <a:pt x="790" y="3428"/>
                    <a:pt x="1073" y="3632"/>
                  </a:cubicBezTo>
                  <a:cubicBezTo>
                    <a:pt x="1227" y="3370"/>
                    <a:pt x="1406" y="3036"/>
                    <a:pt x="1620" y="2632"/>
                  </a:cubicBezTo>
                  <a:cubicBezTo>
                    <a:pt x="2668" y="619"/>
                    <a:pt x="2144" y="286"/>
                    <a:pt x="2144" y="286"/>
                  </a:cubicBezTo>
                  <a:cubicBezTo>
                    <a:pt x="1608" y="36"/>
                    <a:pt x="1215" y="24"/>
                    <a:pt x="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3301900" y="2367075"/>
              <a:ext cx="52400" cy="111650"/>
            </a:xfrm>
            <a:custGeom>
              <a:avLst/>
              <a:gdLst/>
              <a:ahLst/>
              <a:cxnLst/>
              <a:rect l="l" t="t" r="r" b="b"/>
              <a:pathLst>
                <a:path w="2096" h="4466" extrusionOk="0">
                  <a:moveTo>
                    <a:pt x="1774" y="1"/>
                  </a:moveTo>
                  <a:cubicBezTo>
                    <a:pt x="1631" y="918"/>
                    <a:pt x="1226" y="2573"/>
                    <a:pt x="0" y="4335"/>
                  </a:cubicBezTo>
                  <a:cubicBezTo>
                    <a:pt x="119" y="4430"/>
                    <a:pt x="214" y="4466"/>
                    <a:pt x="214" y="4466"/>
                  </a:cubicBezTo>
                  <a:cubicBezTo>
                    <a:pt x="214" y="4466"/>
                    <a:pt x="560" y="4335"/>
                    <a:pt x="1345" y="2513"/>
                  </a:cubicBezTo>
                  <a:cubicBezTo>
                    <a:pt x="2048" y="882"/>
                    <a:pt x="2096" y="191"/>
                    <a:pt x="2096" y="191"/>
                  </a:cubicBezTo>
                  <a:cubicBezTo>
                    <a:pt x="1988" y="120"/>
                    <a:pt x="1881" y="61"/>
                    <a:pt x="1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3294150" y="2426825"/>
              <a:ext cx="21150" cy="3975"/>
            </a:xfrm>
            <a:custGeom>
              <a:avLst/>
              <a:gdLst/>
              <a:ahLst/>
              <a:cxnLst/>
              <a:rect l="l" t="t" r="r" b="b"/>
              <a:pathLst>
                <a:path w="846" h="159" extrusionOk="0">
                  <a:moveTo>
                    <a:pt x="419" y="0"/>
                  </a:moveTo>
                  <a:cubicBezTo>
                    <a:pt x="182" y="0"/>
                    <a:pt x="20" y="111"/>
                    <a:pt x="12" y="111"/>
                  </a:cubicBezTo>
                  <a:cubicBezTo>
                    <a:pt x="0" y="111"/>
                    <a:pt x="0" y="135"/>
                    <a:pt x="12" y="147"/>
                  </a:cubicBezTo>
                  <a:cubicBezTo>
                    <a:pt x="24" y="159"/>
                    <a:pt x="36" y="159"/>
                    <a:pt x="48" y="159"/>
                  </a:cubicBezTo>
                  <a:cubicBezTo>
                    <a:pt x="56" y="151"/>
                    <a:pt x="198" y="56"/>
                    <a:pt x="412" y="56"/>
                  </a:cubicBezTo>
                  <a:cubicBezTo>
                    <a:pt x="524" y="56"/>
                    <a:pt x="656" y="82"/>
                    <a:pt x="798" y="159"/>
                  </a:cubicBezTo>
                  <a:cubicBezTo>
                    <a:pt x="810" y="159"/>
                    <a:pt x="834" y="159"/>
                    <a:pt x="834" y="147"/>
                  </a:cubicBezTo>
                  <a:cubicBezTo>
                    <a:pt x="846" y="135"/>
                    <a:pt x="834" y="111"/>
                    <a:pt x="822" y="111"/>
                  </a:cubicBezTo>
                  <a:cubicBezTo>
                    <a:pt x="675" y="28"/>
                    <a:pt x="538"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3295050" y="2416725"/>
              <a:ext cx="20850" cy="3800"/>
            </a:xfrm>
            <a:custGeom>
              <a:avLst/>
              <a:gdLst/>
              <a:ahLst/>
              <a:cxnLst/>
              <a:rect l="l" t="t" r="r" b="b"/>
              <a:pathLst>
                <a:path w="834" h="152" extrusionOk="0">
                  <a:moveTo>
                    <a:pt x="379" y="0"/>
                  </a:moveTo>
                  <a:cubicBezTo>
                    <a:pt x="150" y="0"/>
                    <a:pt x="20" y="87"/>
                    <a:pt x="12" y="87"/>
                  </a:cubicBezTo>
                  <a:cubicBezTo>
                    <a:pt x="0" y="99"/>
                    <a:pt x="0" y="122"/>
                    <a:pt x="12" y="134"/>
                  </a:cubicBezTo>
                  <a:cubicBezTo>
                    <a:pt x="12" y="140"/>
                    <a:pt x="18" y="143"/>
                    <a:pt x="25" y="143"/>
                  </a:cubicBezTo>
                  <a:cubicBezTo>
                    <a:pt x="33" y="143"/>
                    <a:pt x="42" y="140"/>
                    <a:pt x="48" y="134"/>
                  </a:cubicBezTo>
                  <a:cubicBezTo>
                    <a:pt x="48" y="134"/>
                    <a:pt x="170" y="53"/>
                    <a:pt x="384" y="53"/>
                  </a:cubicBezTo>
                  <a:cubicBezTo>
                    <a:pt x="497" y="53"/>
                    <a:pt x="637" y="76"/>
                    <a:pt x="798" y="146"/>
                  </a:cubicBezTo>
                  <a:cubicBezTo>
                    <a:pt x="801" y="150"/>
                    <a:pt x="805" y="151"/>
                    <a:pt x="808" y="151"/>
                  </a:cubicBezTo>
                  <a:cubicBezTo>
                    <a:pt x="817" y="151"/>
                    <a:pt x="825" y="143"/>
                    <a:pt x="834" y="134"/>
                  </a:cubicBezTo>
                  <a:cubicBezTo>
                    <a:pt x="834" y="122"/>
                    <a:pt x="834" y="99"/>
                    <a:pt x="822" y="99"/>
                  </a:cubicBezTo>
                  <a:cubicBezTo>
                    <a:pt x="649" y="24"/>
                    <a:pt x="500"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3286125" y="2409325"/>
              <a:ext cx="15800" cy="8975"/>
            </a:xfrm>
            <a:custGeom>
              <a:avLst/>
              <a:gdLst/>
              <a:ahLst/>
              <a:cxnLst/>
              <a:rect l="l" t="t" r="r" b="b"/>
              <a:pathLst>
                <a:path w="632" h="359" extrusionOk="0">
                  <a:moveTo>
                    <a:pt x="129" y="59"/>
                  </a:moveTo>
                  <a:cubicBezTo>
                    <a:pt x="240" y="59"/>
                    <a:pt x="424" y="210"/>
                    <a:pt x="524" y="299"/>
                  </a:cubicBezTo>
                  <a:cubicBezTo>
                    <a:pt x="369" y="299"/>
                    <a:pt x="131" y="264"/>
                    <a:pt x="71" y="180"/>
                  </a:cubicBezTo>
                  <a:cubicBezTo>
                    <a:pt x="60" y="156"/>
                    <a:pt x="60" y="133"/>
                    <a:pt x="60" y="109"/>
                  </a:cubicBezTo>
                  <a:cubicBezTo>
                    <a:pt x="60" y="109"/>
                    <a:pt x="71" y="97"/>
                    <a:pt x="71" y="97"/>
                  </a:cubicBezTo>
                  <a:cubicBezTo>
                    <a:pt x="83" y="73"/>
                    <a:pt x="95" y="61"/>
                    <a:pt x="107" y="61"/>
                  </a:cubicBezTo>
                  <a:cubicBezTo>
                    <a:pt x="114" y="60"/>
                    <a:pt x="122" y="59"/>
                    <a:pt x="129" y="59"/>
                  </a:cubicBezTo>
                  <a:close/>
                  <a:moveTo>
                    <a:pt x="127" y="0"/>
                  </a:moveTo>
                  <a:cubicBezTo>
                    <a:pt x="120" y="0"/>
                    <a:pt x="114" y="1"/>
                    <a:pt x="107" y="2"/>
                  </a:cubicBezTo>
                  <a:cubicBezTo>
                    <a:pt x="71" y="14"/>
                    <a:pt x="36" y="25"/>
                    <a:pt x="12" y="85"/>
                  </a:cubicBezTo>
                  <a:cubicBezTo>
                    <a:pt x="0" y="133"/>
                    <a:pt x="0" y="168"/>
                    <a:pt x="24" y="204"/>
                  </a:cubicBezTo>
                  <a:cubicBezTo>
                    <a:pt x="131" y="347"/>
                    <a:pt x="548" y="359"/>
                    <a:pt x="595" y="359"/>
                  </a:cubicBezTo>
                  <a:cubicBezTo>
                    <a:pt x="607" y="359"/>
                    <a:pt x="619" y="359"/>
                    <a:pt x="619" y="347"/>
                  </a:cubicBezTo>
                  <a:cubicBezTo>
                    <a:pt x="631" y="335"/>
                    <a:pt x="619" y="323"/>
                    <a:pt x="619" y="311"/>
                  </a:cubicBezTo>
                  <a:cubicBezTo>
                    <a:pt x="585" y="277"/>
                    <a:pt x="297"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3295350" y="2402500"/>
              <a:ext cx="10425" cy="16100"/>
            </a:xfrm>
            <a:custGeom>
              <a:avLst/>
              <a:gdLst/>
              <a:ahLst/>
              <a:cxnLst/>
              <a:rect l="l" t="t" r="r" b="b"/>
              <a:pathLst>
                <a:path w="417" h="644" extrusionOk="0">
                  <a:moveTo>
                    <a:pt x="191" y="48"/>
                  </a:moveTo>
                  <a:cubicBezTo>
                    <a:pt x="226" y="48"/>
                    <a:pt x="250" y="60"/>
                    <a:pt x="262" y="72"/>
                  </a:cubicBezTo>
                  <a:cubicBezTo>
                    <a:pt x="322" y="156"/>
                    <a:pt x="262" y="394"/>
                    <a:pt x="226" y="537"/>
                  </a:cubicBezTo>
                  <a:cubicBezTo>
                    <a:pt x="167" y="406"/>
                    <a:pt x="83" y="191"/>
                    <a:pt x="119" y="96"/>
                  </a:cubicBezTo>
                  <a:cubicBezTo>
                    <a:pt x="131" y="96"/>
                    <a:pt x="131" y="96"/>
                    <a:pt x="131" y="84"/>
                  </a:cubicBezTo>
                  <a:cubicBezTo>
                    <a:pt x="143" y="60"/>
                    <a:pt x="155" y="48"/>
                    <a:pt x="191" y="48"/>
                  </a:cubicBezTo>
                  <a:close/>
                  <a:moveTo>
                    <a:pt x="191" y="1"/>
                  </a:moveTo>
                  <a:cubicBezTo>
                    <a:pt x="143" y="1"/>
                    <a:pt x="95" y="25"/>
                    <a:pt x="83" y="60"/>
                  </a:cubicBezTo>
                  <a:cubicBezTo>
                    <a:pt x="0" y="215"/>
                    <a:pt x="191" y="584"/>
                    <a:pt x="203" y="620"/>
                  </a:cubicBezTo>
                  <a:cubicBezTo>
                    <a:pt x="214" y="632"/>
                    <a:pt x="226" y="644"/>
                    <a:pt x="238" y="644"/>
                  </a:cubicBezTo>
                  <a:cubicBezTo>
                    <a:pt x="250" y="632"/>
                    <a:pt x="250" y="632"/>
                    <a:pt x="262" y="620"/>
                  </a:cubicBezTo>
                  <a:cubicBezTo>
                    <a:pt x="274" y="572"/>
                    <a:pt x="417" y="179"/>
                    <a:pt x="298" y="48"/>
                  </a:cubicBezTo>
                  <a:cubicBezTo>
                    <a:pt x="286" y="25"/>
                    <a:pt x="25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3200975" y="2291025"/>
              <a:ext cx="260800" cy="179975"/>
            </a:xfrm>
            <a:custGeom>
              <a:avLst/>
              <a:gdLst/>
              <a:ahLst/>
              <a:cxnLst/>
              <a:rect l="l" t="t" r="r" b="b"/>
              <a:pathLst>
                <a:path w="10432" h="7199" extrusionOk="0">
                  <a:moveTo>
                    <a:pt x="8005" y="0"/>
                  </a:moveTo>
                  <a:cubicBezTo>
                    <a:pt x="7809" y="0"/>
                    <a:pt x="7600" y="39"/>
                    <a:pt x="7383" y="126"/>
                  </a:cubicBezTo>
                  <a:cubicBezTo>
                    <a:pt x="6799" y="412"/>
                    <a:pt x="6216" y="709"/>
                    <a:pt x="5656" y="983"/>
                  </a:cubicBezTo>
                  <a:cubicBezTo>
                    <a:pt x="3585" y="2007"/>
                    <a:pt x="1822" y="2888"/>
                    <a:pt x="1822" y="2888"/>
                  </a:cubicBezTo>
                  <a:cubicBezTo>
                    <a:pt x="1" y="3043"/>
                    <a:pt x="1299" y="4674"/>
                    <a:pt x="1299" y="4674"/>
                  </a:cubicBezTo>
                  <a:cubicBezTo>
                    <a:pt x="1299" y="4674"/>
                    <a:pt x="2092" y="7198"/>
                    <a:pt x="2587" y="7198"/>
                  </a:cubicBezTo>
                  <a:cubicBezTo>
                    <a:pt x="2607" y="7198"/>
                    <a:pt x="2626" y="7194"/>
                    <a:pt x="2644" y="7186"/>
                  </a:cubicBezTo>
                  <a:cubicBezTo>
                    <a:pt x="3120" y="6972"/>
                    <a:pt x="3061" y="4817"/>
                    <a:pt x="3061" y="4817"/>
                  </a:cubicBezTo>
                  <a:cubicBezTo>
                    <a:pt x="3489" y="4698"/>
                    <a:pt x="5394" y="4186"/>
                    <a:pt x="7299" y="3674"/>
                  </a:cubicBezTo>
                  <a:cubicBezTo>
                    <a:pt x="7871" y="3519"/>
                    <a:pt x="8442" y="3364"/>
                    <a:pt x="8978" y="3210"/>
                  </a:cubicBezTo>
                  <a:cubicBezTo>
                    <a:pt x="10432" y="2626"/>
                    <a:pt x="9616" y="0"/>
                    <a:pt x="8005" y="0"/>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3253075" y="2442975"/>
              <a:ext cx="24725" cy="32475"/>
            </a:xfrm>
            <a:custGeom>
              <a:avLst/>
              <a:gdLst/>
              <a:ahLst/>
              <a:cxnLst/>
              <a:rect l="l" t="t" r="r" b="b"/>
              <a:pathLst>
                <a:path w="989" h="1299" extrusionOk="0">
                  <a:moveTo>
                    <a:pt x="937" y="0"/>
                  </a:moveTo>
                  <a:cubicBezTo>
                    <a:pt x="609" y="0"/>
                    <a:pt x="283" y="107"/>
                    <a:pt x="0" y="311"/>
                  </a:cubicBezTo>
                  <a:cubicBezTo>
                    <a:pt x="570" y="1288"/>
                    <a:pt x="708" y="1299"/>
                    <a:pt x="715" y="1299"/>
                  </a:cubicBezTo>
                  <a:cubicBezTo>
                    <a:pt x="715" y="1299"/>
                    <a:pt x="715" y="1299"/>
                    <a:pt x="715" y="1299"/>
                  </a:cubicBezTo>
                  <a:cubicBezTo>
                    <a:pt x="715" y="1299"/>
                    <a:pt x="953" y="918"/>
                    <a:pt x="989" y="1"/>
                  </a:cubicBezTo>
                  <a:cubicBezTo>
                    <a:pt x="971" y="0"/>
                    <a:pt x="954" y="0"/>
                    <a:pt x="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3213175" y="2359950"/>
              <a:ext cx="66700" cy="90800"/>
            </a:xfrm>
            <a:custGeom>
              <a:avLst/>
              <a:gdLst/>
              <a:ahLst/>
              <a:cxnLst/>
              <a:rect l="l" t="t" r="r" b="b"/>
              <a:pathLst>
                <a:path w="2668" h="3632" extrusionOk="0">
                  <a:moveTo>
                    <a:pt x="1477" y="0"/>
                  </a:moveTo>
                  <a:lnTo>
                    <a:pt x="1477" y="0"/>
                  </a:lnTo>
                  <a:cubicBezTo>
                    <a:pt x="1454" y="24"/>
                    <a:pt x="1073" y="36"/>
                    <a:pt x="525" y="286"/>
                  </a:cubicBezTo>
                  <a:cubicBezTo>
                    <a:pt x="525" y="286"/>
                    <a:pt x="1" y="619"/>
                    <a:pt x="1049" y="2632"/>
                  </a:cubicBezTo>
                  <a:cubicBezTo>
                    <a:pt x="1263" y="3036"/>
                    <a:pt x="1442" y="3370"/>
                    <a:pt x="1596" y="3632"/>
                  </a:cubicBezTo>
                  <a:cubicBezTo>
                    <a:pt x="1879" y="3428"/>
                    <a:pt x="2205" y="3321"/>
                    <a:pt x="2533" y="3321"/>
                  </a:cubicBezTo>
                  <a:cubicBezTo>
                    <a:pt x="2550" y="3321"/>
                    <a:pt x="2567" y="3321"/>
                    <a:pt x="2585" y="3322"/>
                  </a:cubicBezTo>
                  <a:cubicBezTo>
                    <a:pt x="2597" y="3001"/>
                    <a:pt x="2668" y="2584"/>
                    <a:pt x="2608" y="2120"/>
                  </a:cubicBezTo>
                  <a:cubicBezTo>
                    <a:pt x="2608" y="2120"/>
                    <a:pt x="1346" y="1238"/>
                    <a:pt x="1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3218250" y="2367075"/>
              <a:ext cx="52700" cy="111650"/>
            </a:xfrm>
            <a:custGeom>
              <a:avLst/>
              <a:gdLst/>
              <a:ahLst/>
              <a:cxnLst/>
              <a:rect l="l" t="t" r="r" b="b"/>
              <a:pathLst>
                <a:path w="2108" h="4466" extrusionOk="0">
                  <a:moveTo>
                    <a:pt x="322" y="1"/>
                  </a:moveTo>
                  <a:cubicBezTo>
                    <a:pt x="215" y="61"/>
                    <a:pt x="108" y="120"/>
                    <a:pt x="0" y="191"/>
                  </a:cubicBezTo>
                  <a:cubicBezTo>
                    <a:pt x="0" y="191"/>
                    <a:pt x="48" y="882"/>
                    <a:pt x="750" y="2513"/>
                  </a:cubicBezTo>
                  <a:cubicBezTo>
                    <a:pt x="1548" y="4335"/>
                    <a:pt x="1882" y="4466"/>
                    <a:pt x="1882" y="4466"/>
                  </a:cubicBezTo>
                  <a:cubicBezTo>
                    <a:pt x="1882" y="4466"/>
                    <a:pt x="1989" y="4430"/>
                    <a:pt x="2108" y="4335"/>
                  </a:cubicBezTo>
                  <a:cubicBezTo>
                    <a:pt x="881" y="2573"/>
                    <a:pt x="465" y="918"/>
                    <a:pt x="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3257250" y="2426825"/>
              <a:ext cx="21150" cy="3975"/>
            </a:xfrm>
            <a:custGeom>
              <a:avLst/>
              <a:gdLst/>
              <a:ahLst/>
              <a:cxnLst/>
              <a:rect l="l" t="t" r="r" b="b"/>
              <a:pathLst>
                <a:path w="846" h="159" extrusionOk="0">
                  <a:moveTo>
                    <a:pt x="435" y="0"/>
                  </a:moveTo>
                  <a:cubicBezTo>
                    <a:pt x="315" y="0"/>
                    <a:pt x="175" y="28"/>
                    <a:pt x="24" y="111"/>
                  </a:cubicBezTo>
                  <a:cubicBezTo>
                    <a:pt x="12" y="111"/>
                    <a:pt x="0" y="135"/>
                    <a:pt x="12" y="147"/>
                  </a:cubicBezTo>
                  <a:cubicBezTo>
                    <a:pt x="24" y="159"/>
                    <a:pt x="36" y="159"/>
                    <a:pt x="48" y="159"/>
                  </a:cubicBezTo>
                  <a:cubicBezTo>
                    <a:pt x="190" y="82"/>
                    <a:pt x="322" y="56"/>
                    <a:pt x="433" y="56"/>
                  </a:cubicBezTo>
                  <a:cubicBezTo>
                    <a:pt x="648" y="56"/>
                    <a:pt x="790" y="151"/>
                    <a:pt x="798" y="159"/>
                  </a:cubicBezTo>
                  <a:cubicBezTo>
                    <a:pt x="810" y="159"/>
                    <a:pt x="834" y="159"/>
                    <a:pt x="834" y="147"/>
                  </a:cubicBezTo>
                  <a:cubicBezTo>
                    <a:pt x="845" y="135"/>
                    <a:pt x="845" y="111"/>
                    <a:pt x="834" y="111"/>
                  </a:cubicBezTo>
                  <a:cubicBezTo>
                    <a:pt x="834" y="111"/>
                    <a:pt x="675" y="0"/>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3256650" y="2416725"/>
              <a:ext cx="20850" cy="3800"/>
            </a:xfrm>
            <a:custGeom>
              <a:avLst/>
              <a:gdLst/>
              <a:ahLst/>
              <a:cxnLst/>
              <a:rect l="l" t="t" r="r" b="b"/>
              <a:pathLst>
                <a:path w="834" h="152" extrusionOk="0">
                  <a:moveTo>
                    <a:pt x="459" y="0"/>
                  </a:moveTo>
                  <a:cubicBezTo>
                    <a:pt x="339" y="0"/>
                    <a:pt x="193" y="24"/>
                    <a:pt x="24" y="99"/>
                  </a:cubicBezTo>
                  <a:cubicBezTo>
                    <a:pt x="12" y="99"/>
                    <a:pt x="0" y="122"/>
                    <a:pt x="12" y="134"/>
                  </a:cubicBezTo>
                  <a:cubicBezTo>
                    <a:pt x="12" y="143"/>
                    <a:pt x="18" y="151"/>
                    <a:pt x="30" y="151"/>
                  </a:cubicBezTo>
                  <a:cubicBezTo>
                    <a:pt x="35" y="151"/>
                    <a:pt x="41" y="150"/>
                    <a:pt x="48" y="146"/>
                  </a:cubicBezTo>
                  <a:cubicBezTo>
                    <a:pt x="205" y="76"/>
                    <a:pt x="342" y="53"/>
                    <a:pt x="454" y="53"/>
                  </a:cubicBezTo>
                  <a:cubicBezTo>
                    <a:pt x="664" y="53"/>
                    <a:pt x="786" y="134"/>
                    <a:pt x="786" y="134"/>
                  </a:cubicBezTo>
                  <a:cubicBezTo>
                    <a:pt x="792" y="140"/>
                    <a:pt x="801" y="143"/>
                    <a:pt x="810" y="143"/>
                  </a:cubicBezTo>
                  <a:cubicBezTo>
                    <a:pt x="819" y="143"/>
                    <a:pt x="828" y="140"/>
                    <a:pt x="834" y="134"/>
                  </a:cubicBezTo>
                  <a:cubicBezTo>
                    <a:pt x="834" y="122"/>
                    <a:pt x="834" y="99"/>
                    <a:pt x="822" y="87"/>
                  </a:cubicBezTo>
                  <a:cubicBezTo>
                    <a:pt x="814" y="87"/>
                    <a:pt x="68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3270925" y="2409325"/>
              <a:ext cx="15800" cy="8975"/>
            </a:xfrm>
            <a:custGeom>
              <a:avLst/>
              <a:gdLst/>
              <a:ahLst/>
              <a:cxnLst/>
              <a:rect l="l" t="t" r="r" b="b"/>
              <a:pathLst>
                <a:path w="632" h="359" extrusionOk="0">
                  <a:moveTo>
                    <a:pt x="491" y="59"/>
                  </a:moveTo>
                  <a:cubicBezTo>
                    <a:pt x="498" y="59"/>
                    <a:pt x="506" y="60"/>
                    <a:pt x="513" y="61"/>
                  </a:cubicBezTo>
                  <a:cubicBezTo>
                    <a:pt x="525" y="61"/>
                    <a:pt x="548" y="73"/>
                    <a:pt x="560" y="97"/>
                  </a:cubicBezTo>
                  <a:cubicBezTo>
                    <a:pt x="560" y="97"/>
                    <a:pt x="560" y="97"/>
                    <a:pt x="560" y="109"/>
                  </a:cubicBezTo>
                  <a:cubicBezTo>
                    <a:pt x="572" y="133"/>
                    <a:pt x="572" y="156"/>
                    <a:pt x="548" y="180"/>
                  </a:cubicBezTo>
                  <a:cubicBezTo>
                    <a:pt x="489" y="264"/>
                    <a:pt x="251" y="299"/>
                    <a:pt x="96" y="299"/>
                  </a:cubicBezTo>
                  <a:cubicBezTo>
                    <a:pt x="207" y="210"/>
                    <a:pt x="381" y="59"/>
                    <a:pt x="491" y="59"/>
                  </a:cubicBezTo>
                  <a:close/>
                  <a:moveTo>
                    <a:pt x="504" y="0"/>
                  </a:moveTo>
                  <a:cubicBezTo>
                    <a:pt x="324" y="0"/>
                    <a:pt x="47" y="277"/>
                    <a:pt x="13" y="311"/>
                  </a:cubicBezTo>
                  <a:cubicBezTo>
                    <a:pt x="1" y="323"/>
                    <a:pt x="1" y="335"/>
                    <a:pt x="1" y="347"/>
                  </a:cubicBezTo>
                  <a:cubicBezTo>
                    <a:pt x="13" y="359"/>
                    <a:pt x="13" y="359"/>
                    <a:pt x="25" y="359"/>
                  </a:cubicBezTo>
                  <a:cubicBezTo>
                    <a:pt x="72" y="359"/>
                    <a:pt x="501" y="347"/>
                    <a:pt x="596" y="204"/>
                  </a:cubicBezTo>
                  <a:cubicBezTo>
                    <a:pt x="632" y="168"/>
                    <a:pt x="632" y="133"/>
                    <a:pt x="608" y="85"/>
                  </a:cubicBezTo>
                  <a:cubicBezTo>
                    <a:pt x="584" y="25"/>
                    <a:pt x="548" y="14"/>
                    <a:pt x="525" y="2"/>
                  </a:cubicBezTo>
                  <a:cubicBezTo>
                    <a:pt x="518" y="1"/>
                    <a:pt x="511" y="0"/>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3267075" y="2402450"/>
              <a:ext cx="10425" cy="15975"/>
            </a:xfrm>
            <a:custGeom>
              <a:avLst/>
              <a:gdLst/>
              <a:ahLst/>
              <a:cxnLst/>
              <a:rect l="l" t="t" r="r" b="b"/>
              <a:pathLst>
                <a:path w="417" h="639" extrusionOk="0">
                  <a:moveTo>
                    <a:pt x="214" y="50"/>
                  </a:moveTo>
                  <a:cubicBezTo>
                    <a:pt x="250" y="62"/>
                    <a:pt x="274" y="74"/>
                    <a:pt x="286" y="86"/>
                  </a:cubicBezTo>
                  <a:cubicBezTo>
                    <a:pt x="286" y="98"/>
                    <a:pt x="286" y="98"/>
                    <a:pt x="286" y="98"/>
                  </a:cubicBezTo>
                  <a:cubicBezTo>
                    <a:pt x="321" y="193"/>
                    <a:pt x="238" y="408"/>
                    <a:pt x="179" y="539"/>
                  </a:cubicBezTo>
                  <a:cubicBezTo>
                    <a:pt x="143" y="396"/>
                    <a:pt x="83" y="158"/>
                    <a:pt x="155" y="74"/>
                  </a:cubicBezTo>
                  <a:cubicBezTo>
                    <a:pt x="155" y="62"/>
                    <a:pt x="179" y="50"/>
                    <a:pt x="214" y="50"/>
                  </a:cubicBezTo>
                  <a:close/>
                  <a:moveTo>
                    <a:pt x="199" y="0"/>
                  </a:moveTo>
                  <a:cubicBezTo>
                    <a:pt x="148" y="0"/>
                    <a:pt x="128" y="30"/>
                    <a:pt x="107" y="50"/>
                  </a:cubicBezTo>
                  <a:cubicBezTo>
                    <a:pt x="0" y="181"/>
                    <a:pt x="131" y="574"/>
                    <a:pt x="155" y="622"/>
                  </a:cubicBezTo>
                  <a:cubicBezTo>
                    <a:pt x="155" y="634"/>
                    <a:pt x="167" y="634"/>
                    <a:pt x="179" y="634"/>
                  </a:cubicBezTo>
                  <a:cubicBezTo>
                    <a:pt x="182" y="637"/>
                    <a:pt x="185" y="639"/>
                    <a:pt x="187" y="639"/>
                  </a:cubicBezTo>
                  <a:cubicBezTo>
                    <a:pt x="192" y="639"/>
                    <a:pt x="194" y="630"/>
                    <a:pt x="202" y="622"/>
                  </a:cubicBezTo>
                  <a:cubicBezTo>
                    <a:pt x="226" y="586"/>
                    <a:pt x="417" y="217"/>
                    <a:pt x="333" y="62"/>
                  </a:cubicBezTo>
                  <a:cubicBezTo>
                    <a:pt x="310" y="27"/>
                    <a:pt x="274" y="3"/>
                    <a:pt x="226" y="3"/>
                  </a:cubicBezTo>
                  <a:cubicBezTo>
                    <a:pt x="216" y="1"/>
                    <a:pt x="208"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3345650" y="2195925"/>
              <a:ext cx="82175" cy="70075"/>
            </a:xfrm>
            <a:custGeom>
              <a:avLst/>
              <a:gdLst/>
              <a:ahLst/>
              <a:cxnLst/>
              <a:rect l="l" t="t" r="r" b="b"/>
              <a:pathLst>
                <a:path w="3287" h="2803" extrusionOk="0">
                  <a:moveTo>
                    <a:pt x="3286" y="1"/>
                  </a:moveTo>
                  <a:cubicBezTo>
                    <a:pt x="2817" y="93"/>
                    <a:pt x="2325" y="129"/>
                    <a:pt x="1831" y="129"/>
                  </a:cubicBezTo>
                  <a:cubicBezTo>
                    <a:pt x="1299" y="129"/>
                    <a:pt x="763" y="87"/>
                    <a:pt x="250" y="25"/>
                  </a:cubicBezTo>
                  <a:lnTo>
                    <a:pt x="179" y="584"/>
                  </a:lnTo>
                  <a:lnTo>
                    <a:pt x="0" y="1942"/>
                  </a:lnTo>
                  <a:cubicBezTo>
                    <a:pt x="358" y="2317"/>
                    <a:pt x="1047" y="2802"/>
                    <a:pt x="1671" y="2802"/>
                  </a:cubicBezTo>
                  <a:cubicBezTo>
                    <a:pt x="1918" y="2802"/>
                    <a:pt x="2155" y="2726"/>
                    <a:pt x="2358" y="2537"/>
                  </a:cubicBezTo>
                  <a:cubicBezTo>
                    <a:pt x="2727" y="2192"/>
                    <a:pt x="3048" y="1037"/>
                    <a:pt x="3286"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3351900" y="2148025"/>
              <a:ext cx="84850" cy="51150"/>
            </a:xfrm>
            <a:custGeom>
              <a:avLst/>
              <a:gdLst/>
              <a:ahLst/>
              <a:cxnLst/>
              <a:rect l="l" t="t" r="r" b="b"/>
              <a:pathLst>
                <a:path w="3394" h="2046" extrusionOk="0">
                  <a:moveTo>
                    <a:pt x="3394" y="0"/>
                  </a:moveTo>
                  <a:lnTo>
                    <a:pt x="191" y="512"/>
                  </a:lnTo>
                  <a:lnTo>
                    <a:pt x="0" y="1941"/>
                  </a:lnTo>
                  <a:cubicBezTo>
                    <a:pt x="513" y="2003"/>
                    <a:pt x="1049" y="2045"/>
                    <a:pt x="1581" y="2045"/>
                  </a:cubicBezTo>
                  <a:cubicBezTo>
                    <a:pt x="2075" y="2045"/>
                    <a:pt x="2567" y="2009"/>
                    <a:pt x="3036" y="1917"/>
                  </a:cubicBezTo>
                  <a:cubicBezTo>
                    <a:pt x="3251" y="905"/>
                    <a:pt x="3394" y="0"/>
                    <a:pt x="3394" y="0"/>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3333150" y="2047100"/>
              <a:ext cx="117300" cy="120200"/>
            </a:xfrm>
            <a:custGeom>
              <a:avLst/>
              <a:gdLst/>
              <a:ahLst/>
              <a:cxnLst/>
              <a:rect l="l" t="t" r="r" b="b"/>
              <a:pathLst>
                <a:path w="4692" h="4808" extrusionOk="0">
                  <a:moveTo>
                    <a:pt x="1898" y="0"/>
                  </a:moveTo>
                  <a:cubicBezTo>
                    <a:pt x="1881" y="0"/>
                    <a:pt x="1863" y="0"/>
                    <a:pt x="1846" y="1"/>
                  </a:cubicBezTo>
                  <a:cubicBezTo>
                    <a:pt x="95" y="48"/>
                    <a:pt x="0" y="3215"/>
                    <a:pt x="179" y="4513"/>
                  </a:cubicBezTo>
                  <a:cubicBezTo>
                    <a:pt x="640" y="4675"/>
                    <a:pt x="1181" y="4807"/>
                    <a:pt x="1761" y="4807"/>
                  </a:cubicBezTo>
                  <a:cubicBezTo>
                    <a:pt x="1990" y="4807"/>
                    <a:pt x="2226" y="4787"/>
                    <a:pt x="2465" y="4739"/>
                  </a:cubicBezTo>
                  <a:cubicBezTo>
                    <a:pt x="3739" y="4513"/>
                    <a:pt x="4251" y="4097"/>
                    <a:pt x="4691" y="3751"/>
                  </a:cubicBezTo>
                  <a:cubicBezTo>
                    <a:pt x="4420" y="2712"/>
                    <a:pt x="3914" y="0"/>
                    <a:pt x="18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3337600" y="2140875"/>
              <a:ext cx="115525" cy="42250"/>
            </a:xfrm>
            <a:custGeom>
              <a:avLst/>
              <a:gdLst/>
              <a:ahLst/>
              <a:cxnLst/>
              <a:rect l="l" t="t" r="r" b="b"/>
              <a:pathLst>
                <a:path w="4621" h="1690" extrusionOk="0">
                  <a:moveTo>
                    <a:pt x="4513" y="0"/>
                  </a:moveTo>
                  <a:cubicBezTo>
                    <a:pt x="4073" y="346"/>
                    <a:pt x="3561" y="762"/>
                    <a:pt x="2287" y="1000"/>
                  </a:cubicBezTo>
                  <a:cubicBezTo>
                    <a:pt x="2058" y="1042"/>
                    <a:pt x="1833" y="1061"/>
                    <a:pt x="1613" y="1061"/>
                  </a:cubicBezTo>
                  <a:cubicBezTo>
                    <a:pt x="1021" y="1061"/>
                    <a:pt x="470" y="927"/>
                    <a:pt x="1" y="762"/>
                  </a:cubicBezTo>
                  <a:lnTo>
                    <a:pt x="1" y="762"/>
                  </a:lnTo>
                  <a:cubicBezTo>
                    <a:pt x="37" y="1084"/>
                    <a:pt x="84" y="1286"/>
                    <a:pt x="84" y="1286"/>
                  </a:cubicBezTo>
                  <a:cubicBezTo>
                    <a:pt x="84" y="1286"/>
                    <a:pt x="636" y="1689"/>
                    <a:pt x="1589" y="1689"/>
                  </a:cubicBezTo>
                  <a:cubicBezTo>
                    <a:pt x="2363" y="1689"/>
                    <a:pt x="3400" y="1424"/>
                    <a:pt x="4620" y="465"/>
                  </a:cubicBezTo>
                  <a:cubicBezTo>
                    <a:pt x="4620" y="465"/>
                    <a:pt x="4585" y="286"/>
                    <a:pt x="4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2926550" y="1834875"/>
              <a:ext cx="325050" cy="258100"/>
            </a:xfrm>
            <a:custGeom>
              <a:avLst/>
              <a:gdLst/>
              <a:ahLst/>
              <a:cxnLst/>
              <a:rect l="l" t="t" r="r" b="b"/>
              <a:pathLst>
                <a:path w="13002" h="10324" extrusionOk="0">
                  <a:moveTo>
                    <a:pt x="250" y="1"/>
                  </a:moveTo>
                  <a:cubicBezTo>
                    <a:pt x="155" y="24"/>
                    <a:pt x="96" y="191"/>
                    <a:pt x="0" y="215"/>
                  </a:cubicBezTo>
                  <a:cubicBezTo>
                    <a:pt x="167" y="1263"/>
                    <a:pt x="560" y="3251"/>
                    <a:pt x="1024" y="4215"/>
                  </a:cubicBezTo>
                  <a:cubicBezTo>
                    <a:pt x="1762" y="5763"/>
                    <a:pt x="3013" y="6835"/>
                    <a:pt x="4394" y="7085"/>
                  </a:cubicBezTo>
                  <a:cubicBezTo>
                    <a:pt x="4673" y="7137"/>
                    <a:pt x="4955" y="7157"/>
                    <a:pt x="5236" y="7157"/>
                  </a:cubicBezTo>
                  <a:cubicBezTo>
                    <a:pt x="5661" y="7157"/>
                    <a:pt x="6085" y="7111"/>
                    <a:pt x="6501" y="7061"/>
                  </a:cubicBezTo>
                  <a:cubicBezTo>
                    <a:pt x="6942" y="7013"/>
                    <a:pt x="7394" y="6966"/>
                    <a:pt x="7846" y="6966"/>
                  </a:cubicBezTo>
                  <a:cubicBezTo>
                    <a:pt x="9942" y="7002"/>
                    <a:pt x="11942" y="8371"/>
                    <a:pt x="12728" y="10323"/>
                  </a:cubicBezTo>
                  <a:lnTo>
                    <a:pt x="13002" y="10216"/>
                  </a:lnTo>
                  <a:cubicBezTo>
                    <a:pt x="12180" y="8156"/>
                    <a:pt x="10061" y="6704"/>
                    <a:pt x="7846" y="6680"/>
                  </a:cubicBezTo>
                  <a:cubicBezTo>
                    <a:pt x="7806" y="6679"/>
                    <a:pt x="7765" y="6679"/>
                    <a:pt x="7724" y="6679"/>
                  </a:cubicBezTo>
                  <a:cubicBezTo>
                    <a:pt x="7301" y="6679"/>
                    <a:pt x="6878" y="6732"/>
                    <a:pt x="6465" y="6775"/>
                  </a:cubicBezTo>
                  <a:cubicBezTo>
                    <a:pt x="6035" y="6819"/>
                    <a:pt x="5623" y="6863"/>
                    <a:pt x="5215" y="6863"/>
                  </a:cubicBezTo>
                  <a:cubicBezTo>
                    <a:pt x="4956" y="6863"/>
                    <a:pt x="4700" y="6845"/>
                    <a:pt x="4441" y="6799"/>
                  </a:cubicBezTo>
                  <a:cubicBezTo>
                    <a:pt x="3167" y="6561"/>
                    <a:pt x="1989" y="5549"/>
                    <a:pt x="1286" y="4096"/>
                  </a:cubicBezTo>
                  <a:cubicBezTo>
                    <a:pt x="834" y="3144"/>
                    <a:pt x="405" y="1037"/>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3195325" y="2065500"/>
              <a:ext cx="131600" cy="119525"/>
            </a:xfrm>
            <a:custGeom>
              <a:avLst/>
              <a:gdLst/>
              <a:ahLst/>
              <a:cxnLst/>
              <a:rect l="l" t="t" r="r" b="b"/>
              <a:pathLst>
                <a:path w="5264" h="4781" extrusionOk="0">
                  <a:moveTo>
                    <a:pt x="2636" y="0"/>
                  </a:moveTo>
                  <a:cubicBezTo>
                    <a:pt x="1550" y="0"/>
                    <a:pt x="566" y="743"/>
                    <a:pt x="310" y="1837"/>
                  </a:cubicBezTo>
                  <a:cubicBezTo>
                    <a:pt x="1" y="3122"/>
                    <a:pt x="798" y="4408"/>
                    <a:pt x="2084" y="4718"/>
                  </a:cubicBezTo>
                  <a:cubicBezTo>
                    <a:pt x="2266" y="4760"/>
                    <a:pt x="2448" y="4780"/>
                    <a:pt x="2627" y="4780"/>
                  </a:cubicBezTo>
                  <a:cubicBezTo>
                    <a:pt x="3714" y="4780"/>
                    <a:pt x="4698" y="4036"/>
                    <a:pt x="4954" y="2932"/>
                  </a:cubicBezTo>
                  <a:cubicBezTo>
                    <a:pt x="5263" y="1646"/>
                    <a:pt x="4465" y="360"/>
                    <a:pt x="3180" y="63"/>
                  </a:cubicBezTo>
                  <a:cubicBezTo>
                    <a:pt x="2998" y="20"/>
                    <a:pt x="2816" y="0"/>
                    <a:pt x="26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3220325" y="2096525"/>
              <a:ext cx="94375" cy="73550"/>
            </a:xfrm>
            <a:custGeom>
              <a:avLst/>
              <a:gdLst/>
              <a:ahLst/>
              <a:cxnLst/>
              <a:rect l="l" t="t" r="r" b="b"/>
              <a:pathLst>
                <a:path w="3775" h="2942" extrusionOk="0">
                  <a:moveTo>
                    <a:pt x="3727" y="0"/>
                  </a:moveTo>
                  <a:cubicBezTo>
                    <a:pt x="2656" y="1929"/>
                    <a:pt x="1025" y="2632"/>
                    <a:pt x="1" y="2882"/>
                  </a:cubicBezTo>
                  <a:cubicBezTo>
                    <a:pt x="13" y="2905"/>
                    <a:pt x="36" y="2929"/>
                    <a:pt x="60" y="2941"/>
                  </a:cubicBezTo>
                  <a:cubicBezTo>
                    <a:pt x="1108" y="2679"/>
                    <a:pt x="2692" y="1965"/>
                    <a:pt x="3775" y="84"/>
                  </a:cubicBezTo>
                  <a:cubicBezTo>
                    <a:pt x="3763" y="60"/>
                    <a:pt x="3751" y="24"/>
                    <a:pt x="3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3201575" y="2065850"/>
              <a:ext cx="106875" cy="96475"/>
            </a:xfrm>
            <a:custGeom>
              <a:avLst/>
              <a:gdLst/>
              <a:ahLst/>
              <a:cxnLst/>
              <a:rect l="l" t="t" r="r" b="b"/>
              <a:pathLst>
                <a:path w="4275" h="3859" extrusionOk="0">
                  <a:moveTo>
                    <a:pt x="1918" y="1156"/>
                  </a:moveTo>
                  <a:cubicBezTo>
                    <a:pt x="2001" y="1180"/>
                    <a:pt x="2275" y="1263"/>
                    <a:pt x="2632" y="1334"/>
                  </a:cubicBezTo>
                  <a:lnTo>
                    <a:pt x="2644" y="1346"/>
                  </a:lnTo>
                  <a:lnTo>
                    <a:pt x="2656" y="1334"/>
                  </a:lnTo>
                  <a:cubicBezTo>
                    <a:pt x="2906" y="1394"/>
                    <a:pt x="3203" y="1430"/>
                    <a:pt x="3489" y="1430"/>
                  </a:cubicBezTo>
                  <a:cubicBezTo>
                    <a:pt x="3620" y="1430"/>
                    <a:pt x="3751" y="1418"/>
                    <a:pt x="3870" y="1394"/>
                  </a:cubicBezTo>
                  <a:lnTo>
                    <a:pt x="3870" y="1394"/>
                  </a:lnTo>
                  <a:cubicBezTo>
                    <a:pt x="3823" y="1489"/>
                    <a:pt x="3763" y="1573"/>
                    <a:pt x="3692" y="1656"/>
                  </a:cubicBezTo>
                  <a:cubicBezTo>
                    <a:pt x="3496" y="1730"/>
                    <a:pt x="3271" y="1758"/>
                    <a:pt x="3047" y="1758"/>
                  </a:cubicBezTo>
                  <a:cubicBezTo>
                    <a:pt x="2480" y="1758"/>
                    <a:pt x="1913" y="1583"/>
                    <a:pt x="1810" y="1549"/>
                  </a:cubicBezTo>
                  <a:cubicBezTo>
                    <a:pt x="1846" y="1418"/>
                    <a:pt x="1882" y="1287"/>
                    <a:pt x="1918" y="1156"/>
                  </a:cubicBezTo>
                  <a:close/>
                  <a:moveTo>
                    <a:pt x="1787" y="1620"/>
                  </a:moveTo>
                  <a:cubicBezTo>
                    <a:pt x="1906" y="1656"/>
                    <a:pt x="2465" y="1834"/>
                    <a:pt x="3037" y="1834"/>
                  </a:cubicBezTo>
                  <a:cubicBezTo>
                    <a:pt x="3239" y="1834"/>
                    <a:pt x="3430" y="1811"/>
                    <a:pt x="3620" y="1751"/>
                  </a:cubicBezTo>
                  <a:lnTo>
                    <a:pt x="3620" y="1751"/>
                  </a:lnTo>
                  <a:cubicBezTo>
                    <a:pt x="3477" y="1930"/>
                    <a:pt x="3346" y="2084"/>
                    <a:pt x="3203" y="2239"/>
                  </a:cubicBezTo>
                  <a:cubicBezTo>
                    <a:pt x="2996" y="2318"/>
                    <a:pt x="2787" y="2352"/>
                    <a:pt x="2571" y="2352"/>
                  </a:cubicBezTo>
                  <a:cubicBezTo>
                    <a:pt x="2265" y="2352"/>
                    <a:pt x="1945" y="2284"/>
                    <a:pt x="1596" y="2180"/>
                  </a:cubicBezTo>
                  <a:cubicBezTo>
                    <a:pt x="1668" y="2013"/>
                    <a:pt x="1727" y="1823"/>
                    <a:pt x="1787" y="1620"/>
                  </a:cubicBezTo>
                  <a:close/>
                  <a:moveTo>
                    <a:pt x="1572" y="2251"/>
                  </a:moveTo>
                  <a:cubicBezTo>
                    <a:pt x="1929" y="2358"/>
                    <a:pt x="2251" y="2430"/>
                    <a:pt x="2560" y="2430"/>
                  </a:cubicBezTo>
                  <a:cubicBezTo>
                    <a:pt x="2739" y="2430"/>
                    <a:pt x="2906" y="2406"/>
                    <a:pt x="3072" y="2358"/>
                  </a:cubicBezTo>
                  <a:lnTo>
                    <a:pt x="3072" y="2358"/>
                  </a:lnTo>
                  <a:cubicBezTo>
                    <a:pt x="2870" y="2549"/>
                    <a:pt x="2656" y="2727"/>
                    <a:pt x="2441" y="2882"/>
                  </a:cubicBezTo>
                  <a:cubicBezTo>
                    <a:pt x="2362" y="2901"/>
                    <a:pt x="2281" y="2909"/>
                    <a:pt x="2200" y="2909"/>
                  </a:cubicBezTo>
                  <a:cubicBezTo>
                    <a:pt x="1913" y="2909"/>
                    <a:pt x="1620" y="2811"/>
                    <a:pt x="1370" y="2727"/>
                  </a:cubicBezTo>
                  <a:cubicBezTo>
                    <a:pt x="1429" y="2596"/>
                    <a:pt x="1501" y="2430"/>
                    <a:pt x="1572" y="2251"/>
                  </a:cubicBezTo>
                  <a:close/>
                  <a:moveTo>
                    <a:pt x="1334" y="2799"/>
                  </a:moveTo>
                  <a:cubicBezTo>
                    <a:pt x="1584" y="2882"/>
                    <a:pt x="1882" y="2977"/>
                    <a:pt x="2179" y="2977"/>
                  </a:cubicBezTo>
                  <a:lnTo>
                    <a:pt x="2310" y="2977"/>
                  </a:lnTo>
                  <a:cubicBezTo>
                    <a:pt x="2072" y="3132"/>
                    <a:pt x="1834" y="3275"/>
                    <a:pt x="1596" y="3382"/>
                  </a:cubicBezTo>
                  <a:cubicBezTo>
                    <a:pt x="1548" y="3358"/>
                    <a:pt x="1382" y="3275"/>
                    <a:pt x="1179" y="3120"/>
                  </a:cubicBezTo>
                  <a:cubicBezTo>
                    <a:pt x="1203" y="3073"/>
                    <a:pt x="1263" y="2966"/>
                    <a:pt x="1334" y="2799"/>
                  </a:cubicBezTo>
                  <a:close/>
                  <a:moveTo>
                    <a:pt x="2680" y="1"/>
                  </a:moveTo>
                  <a:cubicBezTo>
                    <a:pt x="2370" y="227"/>
                    <a:pt x="2108" y="453"/>
                    <a:pt x="2013" y="549"/>
                  </a:cubicBezTo>
                  <a:cubicBezTo>
                    <a:pt x="2025" y="358"/>
                    <a:pt x="2025" y="179"/>
                    <a:pt x="2013" y="13"/>
                  </a:cubicBezTo>
                  <a:cubicBezTo>
                    <a:pt x="1989" y="13"/>
                    <a:pt x="1965" y="13"/>
                    <a:pt x="1941" y="25"/>
                  </a:cubicBezTo>
                  <a:cubicBezTo>
                    <a:pt x="1965" y="370"/>
                    <a:pt x="1929" y="739"/>
                    <a:pt x="1858" y="1096"/>
                  </a:cubicBezTo>
                  <a:lnTo>
                    <a:pt x="1822" y="1120"/>
                  </a:lnTo>
                  <a:lnTo>
                    <a:pt x="1846" y="1120"/>
                  </a:lnTo>
                  <a:cubicBezTo>
                    <a:pt x="1644" y="2073"/>
                    <a:pt x="1203" y="2918"/>
                    <a:pt x="1120" y="3073"/>
                  </a:cubicBezTo>
                  <a:cubicBezTo>
                    <a:pt x="1036" y="3013"/>
                    <a:pt x="953" y="2942"/>
                    <a:pt x="870" y="2858"/>
                  </a:cubicBezTo>
                  <a:lnTo>
                    <a:pt x="870" y="2858"/>
                  </a:lnTo>
                  <a:lnTo>
                    <a:pt x="917" y="2882"/>
                  </a:lnTo>
                  <a:cubicBezTo>
                    <a:pt x="929" y="2870"/>
                    <a:pt x="1739" y="1394"/>
                    <a:pt x="1763" y="60"/>
                  </a:cubicBezTo>
                  <a:lnTo>
                    <a:pt x="1763" y="60"/>
                  </a:lnTo>
                  <a:cubicBezTo>
                    <a:pt x="1751" y="72"/>
                    <a:pt x="1715" y="72"/>
                    <a:pt x="1691" y="84"/>
                  </a:cubicBezTo>
                  <a:cubicBezTo>
                    <a:pt x="1668" y="1358"/>
                    <a:pt x="906" y="2751"/>
                    <a:pt x="858" y="2846"/>
                  </a:cubicBezTo>
                  <a:cubicBezTo>
                    <a:pt x="751" y="2751"/>
                    <a:pt x="644" y="2644"/>
                    <a:pt x="536" y="2513"/>
                  </a:cubicBezTo>
                  <a:lnTo>
                    <a:pt x="536" y="2513"/>
                  </a:lnTo>
                  <a:lnTo>
                    <a:pt x="584" y="2537"/>
                  </a:lnTo>
                  <a:cubicBezTo>
                    <a:pt x="584" y="2525"/>
                    <a:pt x="1227" y="1382"/>
                    <a:pt x="1394" y="203"/>
                  </a:cubicBezTo>
                  <a:lnTo>
                    <a:pt x="1394" y="203"/>
                  </a:lnTo>
                  <a:cubicBezTo>
                    <a:pt x="1370" y="215"/>
                    <a:pt x="1334" y="227"/>
                    <a:pt x="1310" y="239"/>
                  </a:cubicBezTo>
                  <a:cubicBezTo>
                    <a:pt x="1144" y="1334"/>
                    <a:pt x="572" y="2394"/>
                    <a:pt x="525" y="2489"/>
                  </a:cubicBezTo>
                  <a:cubicBezTo>
                    <a:pt x="429" y="2394"/>
                    <a:pt x="346" y="2275"/>
                    <a:pt x="263" y="2144"/>
                  </a:cubicBezTo>
                  <a:lnTo>
                    <a:pt x="263" y="2144"/>
                  </a:lnTo>
                  <a:lnTo>
                    <a:pt x="310" y="2180"/>
                  </a:lnTo>
                  <a:cubicBezTo>
                    <a:pt x="322" y="2168"/>
                    <a:pt x="763" y="1370"/>
                    <a:pt x="1013" y="418"/>
                  </a:cubicBezTo>
                  <a:lnTo>
                    <a:pt x="1013" y="418"/>
                  </a:lnTo>
                  <a:cubicBezTo>
                    <a:pt x="977" y="441"/>
                    <a:pt x="941" y="465"/>
                    <a:pt x="917" y="489"/>
                  </a:cubicBezTo>
                  <a:cubicBezTo>
                    <a:pt x="679" y="1358"/>
                    <a:pt x="286" y="2073"/>
                    <a:pt x="251" y="2144"/>
                  </a:cubicBezTo>
                  <a:cubicBezTo>
                    <a:pt x="179" y="2037"/>
                    <a:pt x="120" y="1930"/>
                    <a:pt x="60" y="1811"/>
                  </a:cubicBezTo>
                  <a:cubicBezTo>
                    <a:pt x="48" y="1846"/>
                    <a:pt x="48" y="1882"/>
                    <a:pt x="36" y="1930"/>
                  </a:cubicBezTo>
                  <a:cubicBezTo>
                    <a:pt x="536" y="2835"/>
                    <a:pt x="1287" y="3299"/>
                    <a:pt x="1513" y="3418"/>
                  </a:cubicBezTo>
                  <a:cubicBezTo>
                    <a:pt x="1429" y="3466"/>
                    <a:pt x="1358" y="3501"/>
                    <a:pt x="1275" y="3525"/>
                  </a:cubicBezTo>
                  <a:cubicBezTo>
                    <a:pt x="1132" y="3454"/>
                    <a:pt x="691" y="3204"/>
                    <a:pt x="1" y="2465"/>
                  </a:cubicBezTo>
                  <a:cubicBezTo>
                    <a:pt x="1" y="2501"/>
                    <a:pt x="1" y="2537"/>
                    <a:pt x="1" y="2573"/>
                  </a:cubicBezTo>
                  <a:cubicBezTo>
                    <a:pt x="608" y="3204"/>
                    <a:pt x="1001" y="3466"/>
                    <a:pt x="1179" y="3573"/>
                  </a:cubicBezTo>
                  <a:cubicBezTo>
                    <a:pt x="1072" y="3608"/>
                    <a:pt x="965" y="3644"/>
                    <a:pt x="858" y="3680"/>
                  </a:cubicBezTo>
                  <a:cubicBezTo>
                    <a:pt x="858" y="3680"/>
                    <a:pt x="560" y="3597"/>
                    <a:pt x="167" y="3275"/>
                  </a:cubicBezTo>
                  <a:lnTo>
                    <a:pt x="167" y="3275"/>
                  </a:lnTo>
                  <a:cubicBezTo>
                    <a:pt x="191" y="3323"/>
                    <a:pt x="215" y="3370"/>
                    <a:pt x="239" y="3418"/>
                  </a:cubicBezTo>
                  <a:cubicBezTo>
                    <a:pt x="465" y="3585"/>
                    <a:pt x="644" y="3680"/>
                    <a:pt x="739" y="3716"/>
                  </a:cubicBezTo>
                  <a:cubicBezTo>
                    <a:pt x="644" y="3751"/>
                    <a:pt x="560" y="3775"/>
                    <a:pt x="465" y="3799"/>
                  </a:cubicBezTo>
                  <a:cubicBezTo>
                    <a:pt x="489" y="3811"/>
                    <a:pt x="501" y="3835"/>
                    <a:pt x="513" y="3859"/>
                  </a:cubicBezTo>
                  <a:cubicBezTo>
                    <a:pt x="739" y="3799"/>
                    <a:pt x="1001" y="3716"/>
                    <a:pt x="1263" y="3608"/>
                  </a:cubicBezTo>
                  <a:cubicBezTo>
                    <a:pt x="1287" y="3620"/>
                    <a:pt x="1298" y="3620"/>
                    <a:pt x="1298" y="3620"/>
                  </a:cubicBezTo>
                  <a:lnTo>
                    <a:pt x="1310" y="3597"/>
                  </a:lnTo>
                  <a:cubicBezTo>
                    <a:pt x="1929" y="3335"/>
                    <a:pt x="2608" y="2930"/>
                    <a:pt x="3239" y="2299"/>
                  </a:cubicBezTo>
                  <a:cubicBezTo>
                    <a:pt x="3251" y="2299"/>
                    <a:pt x="3251" y="2287"/>
                    <a:pt x="3263" y="2287"/>
                  </a:cubicBezTo>
                  <a:lnTo>
                    <a:pt x="3263" y="2275"/>
                  </a:lnTo>
                  <a:cubicBezTo>
                    <a:pt x="3430" y="2108"/>
                    <a:pt x="3584" y="1918"/>
                    <a:pt x="3739" y="1715"/>
                  </a:cubicBezTo>
                  <a:cubicBezTo>
                    <a:pt x="3751" y="1715"/>
                    <a:pt x="3751" y="1703"/>
                    <a:pt x="3763" y="1703"/>
                  </a:cubicBezTo>
                  <a:lnTo>
                    <a:pt x="3751" y="1692"/>
                  </a:lnTo>
                  <a:cubicBezTo>
                    <a:pt x="3834" y="1596"/>
                    <a:pt x="3906" y="1489"/>
                    <a:pt x="3977" y="1382"/>
                  </a:cubicBezTo>
                  <a:lnTo>
                    <a:pt x="3989" y="1382"/>
                  </a:lnTo>
                  <a:lnTo>
                    <a:pt x="3989" y="1370"/>
                  </a:lnTo>
                  <a:cubicBezTo>
                    <a:pt x="4084" y="1227"/>
                    <a:pt x="4180" y="1072"/>
                    <a:pt x="4275" y="906"/>
                  </a:cubicBezTo>
                  <a:cubicBezTo>
                    <a:pt x="4251" y="882"/>
                    <a:pt x="4239" y="870"/>
                    <a:pt x="4215" y="846"/>
                  </a:cubicBezTo>
                  <a:cubicBezTo>
                    <a:pt x="4120" y="1013"/>
                    <a:pt x="4025" y="1168"/>
                    <a:pt x="3930" y="1322"/>
                  </a:cubicBezTo>
                  <a:cubicBezTo>
                    <a:pt x="3792" y="1344"/>
                    <a:pt x="3648" y="1353"/>
                    <a:pt x="3503" y="1353"/>
                  </a:cubicBezTo>
                  <a:cubicBezTo>
                    <a:pt x="3247" y="1353"/>
                    <a:pt x="2987" y="1325"/>
                    <a:pt x="2751" y="1287"/>
                  </a:cubicBezTo>
                  <a:lnTo>
                    <a:pt x="3989" y="596"/>
                  </a:lnTo>
                  <a:cubicBezTo>
                    <a:pt x="3965" y="584"/>
                    <a:pt x="3942" y="560"/>
                    <a:pt x="3930" y="549"/>
                  </a:cubicBezTo>
                  <a:lnTo>
                    <a:pt x="2644" y="1263"/>
                  </a:lnTo>
                  <a:cubicBezTo>
                    <a:pt x="2334" y="1203"/>
                    <a:pt x="2096" y="1132"/>
                    <a:pt x="1977" y="1096"/>
                  </a:cubicBezTo>
                  <a:cubicBezTo>
                    <a:pt x="2168" y="965"/>
                    <a:pt x="2787" y="549"/>
                    <a:pt x="3549" y="287"/>
                  </a:cubicBezTo>
                  <a:cubicBezTo>
                    <a:pt x="3525" y="263"/>
                    <a:pt x="3489" y="251"/>
                    <a:pt x="3465" y="239"/>
                  </a:cubicBezTo>
                  <a:cubicBezTo>
                    <a:pt x="2727" y="513"/>
                    <a:pt x="2120" y="906"/>
                    <a:pt x="1941" y="1037"/>
                  </a:cubicBezTo>
                  <a:cubicBezTo>
                    <a:pt x="1965" y="906"/>
                    <a:pt x="1989" y="763"/>
                    <a:pt x="2001" y="632"/>
                  </a:cubicBezTo>
                  <a:lnTo>
                    <a:pt x="2013" y="644"/>
                  </a:lnTo>
                  <a:cubicBezTo>
                    <a:pt x="2013" y="644"/>
                    <a:pt x="2358" y="322"/>
                    <a:pt x="2787" y="13"/>
                  </a:cubicBezTo>
                  <a:cubicBezTo>
                    <a:pt x="2751" y="13"/>
                    <a:pt x="2715" y="1"/>
                    <a:pt x="2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3230150" y="2109625"/>
              <a:ext cx="90525" cy="75025"/>
            </a:xfrm>
            <a:custGeom>
              <a:avLst/>
              <a:gdLst/>
              <a:ahLst/>
              <a:cxnLst/>
              <a:rect l="l" t="t" r="r" b="b"/>
              <a:pathLst>
                <a:path w="3621" h="3001" extrusionOk="0">
                  <a:moveTo>
                    <a:pt x="2560" y="1357"/>
                  </a:moveTo>
                  <a:lnTo>
                    <a:pt x="2501" y="1393"/>
                  </a:lnTo>
                  <a:cubicBezTo>
                    <a:pt x="2501" y="1405"/>
                    <a:pt x="2715" y="1738"/>
                    <a:pt x="3108" y="2096"/>
                  </a:cubicBezTo>
                  <a:cubicBezTo>
                    <a:pt x="3120" y="2084"/>
                    <a:pt x="3132" y="2060"/>
                    <a:pt x="3144" y="2036"/>
                  </a:cubicBezTo>
                  <a:cubicBezTo>
                    <a:pt x="2763" y="1679"/>
                    <a:pt x="2560" y="1357"/>
                    <a:pt x="2560" y="1357"/>
                  </a:cubicBezTo>
                  <a:close/>
                  <a:moveTo>
                    <a:pt x="1822" y="1929"/>
                  </a:moveTo>
                  <a:cubicBezTo>
                    <a:pt x="1822" y="1941"/>
                    <a:pt x="1894" y="2060"/>
                    <a:pt x="2037" y="2215"/>
                  </a:cubicBezTo>
                  <a:cubicBezTo>
                    <a:pt x="2018" y="2216"/>
                    <a:pt x="1999" y="2216"/>
                    <a:pt x="1980" y="2216"/>
                  </a:cubicBezTo>
                  <a:cubicBezTo>
                    <a:pt x="1755" y="2216"/>
                    <a:pt x="1567" y="2153"/>
                    <a:pt x="1501" y="2131"/>
                  </a:cubicBezTo>
                  <a:cubicBezTo>
                    <a:pt x="1608" y="2072"/>
                    <a:pt x="1715" y="2000"/>
                    <a:pt x="1822" y="1929"/>
                  </a:cubicBezTo>
                  <a:close/>
                  <a:moveTo>
                    <a:pt x="1465" y="2143"/>
                  </a:moveTo>
                  <a:lnTo>
                    <a:pt x="1453" y="2191"/>
                  </a:lnTo>
                  <a:cubicBezTo>
                    <a:pt x="1465" y="2191"/>
                    <a:pt x="1691" y="2298"/>
                    <a:pt x="2001" y="2298"/>
                  </a:cubicBezTo>
                  <a:lnTo>
                    <a:pt x="2084" y="2298"/>
                  </a:lnTo>
                  <a:lnTo>
                    <a:pt x="2084" y="2274"/>
                  </a:lnTo>
                  <a:cubicBezTo>
                    <a:pt x="2156" y="2358"/>
                    <a:pt x="2239" y="2453"/>
                    <a:pt x="2322" y="2536"/>
                  </a:cubicBezTo>
                  <a:cubicBezTo>
                    <a:pt x="2203" y="2561"/>
                    <a:pt x="2077" y="2571"/>
                    <a:pt x="1951" y="2571"/>
                  </a:cubicBezTo>
                  <a:cubicBezTo>
                    <a:pt x="1537" y="2571"/>
                    <a:pt x="1124" y="2463"/>
                    <a:pt x="941" y="2417"/>
                  </a:cubicBezTo>
                  <a:cubicBezTo>
                    <a:pt x="1120" y="2334"/>
                    <a:pt x="1287" y="2250"/>
                    <a:pt x="1465" y="2143"/>
                  </a:cubicBezTo>
                  <a:close/>
                  <a:moveTo>
                    <a:pt x="3537" y="0"/>
                  </a:moveTo>
                  <a:cubicBezTo>
                    <a:pt x="2489" y="1727"/>
                    <a:pt x="1001" y="2405"/>
                    <a:pt x="1" y="2667"/>
                  </a:cubicBezTo>
                  <a:cubicBezTo>
                    <a:pt x="36" y="2679"/>
                    <a:pt x="60" y="2703"/>
                    <a:pt x="84" y="2715"/>
                  </a:cubicBezTo>
                  <a:cubicBezTo>
                    <a:pt x="155" y="2703"/>
                    <a:pt x="215" y="2679"/>
                    <a:pt x="274" y="2667"/>
                  </a:cubicBezTo>
                  <a:cubicBezTo>
                    <a:pt x="286" y="2679"/>
                    <a:pt x="727" y="2905"/>
                    <a:pt x="1322" y="3000"/>
                  </a:cubicBezTo>
                  <a:cubicBezTo>
                    <a:pt x="1429" y="3000"/>
                    <a:pt x="1548" y="2989"/>
                    <a:pt x="1656" y="2965"/>
                  </a:cubicBezTo>
                  <a:cubicBezTo>
                    <a:pt x="1048" y="2929"/>
                    <a:pt x="525" y="2715"/>
                    <a:pt x="370" y="2631"/>
                  </a:cubicBezTo>
                  <a:cubicBezTo>
                    <a:pt x="513" y="2584"/>
                    <a:pt x="679" y="2524"/>
                    <a:pt x="834" y="2453"/>
                  </a:cubicBezTo>
                  <a:cubicBezTo>
                    <a:pt x="929" y="2489"/>
                    <a:pt x="1441" y="2643"/>
                    <a:pt x="1965" y="2643"/>
                  </a:cubicBezTo>
                  <a:cubicBezTo>
                    <a:pt x="2108" y="2643"/>
                    <a:pt x="2251" y="2631"/>
                    <a:pt x="2382" y="2608"/>
                  </a:cubicBezTo>
                  <a:lnTo>
                    <a:pt x="2382" y="2596"/>
                  </a:lnTo>
                  <a:cubicBezTo>
                    <a:pt x="2406" y="2619"/>
                    <a:pt x="2441" y="2643"/>
                    <a:pt x="2465" y="2667"/>
                  </a:cubicBezTo>
                  <a:cubicBezTo>
                    <a:pt x="2477" y="2655"/>
                    <a:pt x="2501" y="2643"/>
                    <a:pt x="2525" y="2631"/>
                  </a:cubicBezTo>
                  <a:cubicBezTo>
                    <a:pt x="2108" y="2250"/>
                    <a:pt x="1882" y="1893"/>
                    <a:pt x="1882" y="1893"/>
                  </a:cubicBezTo>
                  <a:lnTo>
                    <a:pt x="1870" y="1893"/>
                  </a:lnTo>
                  <a:cubicBezTo>
                    <a:pt x="1953" y="1834"/>
                    <a:pt x="2049" y="1762"/>
                    <a:pt x="2132" y="1703"/>
                  </a:cubicBezTo>
                  <a:cubicBezTo>
                    <a:pt x="2191" y="1798"/>
                    <a:pt x="2418" y="2108"/>
                    <a:pt x="2787" y="2429"/>
                  </a:cubicBezTo>
                  <a:lnTo>
                    <a:pt x="2834" y="2381"/>
                  </a:lnTo>
                  <a:cubicBezTo>
                    <a:pt x="2465" y="2060"/>
                    <a:pt x="2251" y="1738"/>
                    <a:pt x="2191" y="1655"/>
                  </a:cubicBezTo>
                  <a:cubicBezTo>
                    <a:pt x="2299" y="1572"/>
                    <a:pt x="2394" y="1488"/>
                    <a:pt x="2501" y="1393"/>
                  </a:cubicBezTo>
                  <a:cubicBezTo>
                    <a:pt x="2608" y="1286"/>
                    <a:pt x="2727" y="1179"/>
                    <a:pt x="2834" y="1060"/>
                  </a:cubicBezTo>
                  <a:cubicBezTo>
                    <a:pt x="2858" y="1119"/>
                    <a:pt x="3049" y="1393"/>
                    <a:pt x="3358" y="1703"/>
                  </a:cubicBezTo>
                  <a:cubicBezTo>
                    <a:pt x="3370" y="1679"/>
                    <a:pt x="3382" y="1655"/>
                    <a:pt x="3394" y="1631"/>
                  </a:cubicBezTo>
                  <a:cubicBezTo>
                    <a:pt x="3072" y="1310"/>
                    <a:pt x="2894" y="1024"/>
                    <a:pt x="2894" y="1024"/>
                  </a:cubicBezTo>
                  <a:lnTo>
                    <a:pt x="2858" y="1036"/>
                  </a:lnTo>
                  <a:cubicBezTo>
                    <a:pt x="2941" y="941"/>
                    <a:pt x="3025" y="857"/>
                    <a:pt x="3108" y="762"/>
                  </a:cubicBezTo>
                  <a:cubicBezTo>
                    <a:pt x="3156" y="834"/>
                    <a:pt x="3299" y="1036"/>
                    <a:pt x="3537" y="1274"/>
                  </a:cubicBezTo>
                  <a:cubicBezTo>
                    <a:pt x="3537" y="1250"/>
                    <a:pt x="3549" y="1226"/>
                    <a:pt x="3549" y="1191"/>
                  </a:cubicBezTo>
                  <a:cubicBezTo>
                    <a:pt x="3322" y="953"/>
                    <a:pt x="3192" y="750"/>
                    <a:pt x="3156" y="703"/>
                  </a:cubicBezTo>
                  <a:cubicBezTo>
                    <a:pt x="3239" y="595"/>
                    <a:pt x="3322" y="476"/>
                    <a:pt x="3394" y="369"/>
                  </a:cubicBezTo>
                  <a:cubicBezTo>
                    <a:pt x="3430" y="417"/>
                    <a:pt x="3501" y="524"/>
                    <a:pt x="3620" y="667"/>
                  </a:cubicBezTo>
                  <a:cubicBezTo>
                    <a:pt x="3620" y="643"/>
                    <a:pt x="3620" y="631"/>
                    <a:pt x="3620" y="619"/>
                  </a:cubicBezTo>
                  <a:cubicBezTo>
                    <a:pt x="3620" y="595"/>
                    <a:pt x="3620" y="572"/>
                    <a:pt x="3620" y="548"/>
                  </a:cubicBezTo>
                  <a:cubicBezTo>
                    <a:pt x="3501" y="405"/>
                    <a:pt x="3442" y="298"/>
                    <a:pt x="3442" y="298"/>
                  </a:cubicBezTo>
                  <a:cubicBezTo>
                    <a:pt x="3477" y="238"/>
                    <a:pt x="3525" y="167"/>
                    <a:pt x="3561" y="107"/>
                  </a:cubicBezTo>
                  <a:cubicBezTo>
                    <a:pt x="3561" y="72"/>
                    <a:pt x="3549" y="36"/>
                    <a:pt x="35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3252475" y="2141250"/>
              <a:ext cx="159275" cy="123150"/>
            </a:xfrm>
            <a:custGeom>
              <a:avLst/>
              <a:gdLst/>
              <a:ahLst/>
              <a:cxnLst/>
              <a:rect l="l" t="t" r="r" b="b"/>
              <a:pathLst>
                <a:path w="6371" h="4926" extrusionOk="0">
                  <a:moveTo>
                    <a:pt x="988" y="1"/>
                  </a:moveTo>
                  <a:cubicBezTo>
                    <a:pt x="957" y="1"/>
                    <a:pt x="933" y="11"/>
                    <a:pt x="917" y="33"/>
                  </a:cubicBezTo>
                  <a:cubicBezTo>
                    <a:pt x="763" y="259"/>
                    <a:pt x="1691" y="1140"/>
                    <a:pt x="1691" y="1140"/>
                  </a:cubicBezTo>
                  <a:cubicBezTo>
                    <a:pt x="1691" y="1140"/>
                    <a:pt x="791" y="476"/>
                    <a:pt x="427" y="476"/>
                  </a:cubicBezTo>
                  <a:cubicBezTo>
                    <a:pt x="357" y="476"/>
                    <a:pt x="307" y="500"/>
                    <a:pt x="286" y="557"/>
                  </a:cubicBezTo>
                  <a:cubicBezTo>
                    <a:pt x="215" y="783"/>
                    <a:pt x="1382" y="1462"/>
                    <a:pt x="1382" y="1462"/>
                  </a:cubicBezTo>
                  <a:cubicBezTo>
                    <a:pt x="1382" y="1462"/>
                    <a:pt x="524" y="1041"/>
                    <a:pt x="201" y="1041"/>
                  </a:cubicBezTo>
                  <a:cubicBezTo>
                    <a:pt x="139" y="1041"/>
                    <a:pt x="97" y="1056"/>
                    <a:pt x="84" y="1093"/>
                  </a:cubicBezTo>
                  <a:cubicBezTo>
                    <a:pt x="1" y="1319"/>
                    <a:pt x="1191" y="1843"/>
                    <a:pt x="1191" y="1843"/>
                  </a:cubicBezTo>
                  <a:cubicBezTo>
                    <a:pt x="1191" y="1843"/>
                    <a:pt x="615" y="1642"/>
                    <a:pt x="297" y="1642"/>
                  </a:cubicBezTo>
                  <a:cubicBezTo>
                    <a:pt x="191" y="1642"/>
                    <a:pt x="114" y="1664"/>
                    <a:pt x="96" y="1724"/>
                  </a:cubicBezTo>
                  <a:cubicBezTo>
                    <a:pt x="24" y="1962"/>
                    <a:pt x="1441" y="2617"/>
                    <a:pt x="2120" y="2890"/>
                  </a:cubicBezTo>
                  <a:cubicBezTo>
                    <a:pt x="3013" y="3664"/>
                    <a:pt x="3430" y="4010"/>
                    <a:pt x="4465" y="4724"/>
                  </a:cubicBezTo>
                  <a:cubicBezTo>
                    <a:pt x="4657" y="4860"/>
                    <a:pt x="4877" y="4925"/>
                    <a:pt x="5093" y="4925"/>
                  </a:cubicBezTo>
                  <a:cubicBezTo>
                    <a:pt x="5481" y="4925"/>
                    <a:pt x="5858" y="4717"/>
                    <a:pt x="6049" y="4343"/>
                  </a:cubicBezTo>
                  <a:cubicBezTo>
                    <a:pt x="6061" y="4331"/>
                    <a:pt x="6061" y="4331"/>
                    <a:pt x="6061" y="4319"/>
                  </a:cubicBezTo>
                  <a:cubicBezTo>
                    <a:pt x="6370" y="3712"/>
                    <a:pt x="6156" y="2986"/>
                    <a:pt x="5549" y="2664"/>
                  </a:cubicBezTo>
                  <a:cubicBezTo>
                    <a:pt x="3918" y="1795"/>
                    <a:pt x="3168" y="1497"/>
                    <a:pt x="3168" y="1497"/>
                  </a:cubicBezTo>
                  <a:cubicBezTo>
                    <a:pt x="3168" y="1497"/>
                    <a:pt x="2620" y="331"/>
                    <a:pt x="2275" y="319"/>
                  </a:cubicBezTo>
                  <a:cubicBezTo>
                    <a:pt x="2272" y="319"/>
                    <a:pt x="2269" y="318"/>
                    <a:pt x="2266" y="318"/>
                  </a:cubicBezTo>
                  <a:cubicBezTo>
                    <a:pt x="1936" y="318"/>
                    <a:pt x="2275" y="962"/>
                    <a:pt x="2275" y="962"/>
                  </a:cubicBezTo>
                  <a:cubicBezTo>
                    <a:pt x="2275" y="962"/>
                    <a:pt x="1294" y="1"/>
                    <a:pt x="988"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3164075" y="2088425"/>
              <a:ext cx="103300" cy="166925"/>
            </a:xfrm>
            <a:custGeom>
              <a:avLst/>
              <a:gdLst/>
              <a:ahLst/>
              <a:cxnLst/>
              <a:rect l="l" t="t" r="r" b="b"/>
              <a:pathLst>
                <a:path w="4132" h="6677" extrusionOk="0">
                  <a:moveTo>
                    <a:pt x="2210" y="1"/>
                  </a:moveTo>
                  <a:cubicBezTo>
                    <a:pt x="1945" y="1"/>
                    <a:pt x="1751" y="1586"/>
                    <a:pt x="1751" y="1586"/>
                  </a:cubicBezTo>
                  <a:cubicBezTo>
                    <a:pt x="1751" y="1586"/>
                    <a:pt x="1652" y="1031"/>
                    <a:pt x="1455" y="1031"/>
                  </a:cubicBezTo>
                  <a:cubicBezTo>
                    <a:pt x="1425" y="1031"/>
                    <a:pt x="1393" y="1044"/>
                    <a:pt x="1358" y="1074"/>
                  </a:cubicBezTo>
                  <a:cubicBezTo>
                    <a:pt x="1096" y="1301"/>
                    <a:pt x="1393" y="2563"/>
                    <a:pt x="1393" y="2563"/>
                  </a:cubicBezTo>
                  <a:cubicBezTo>
                    <a:pt x="1393" y="2563"/>
                    <a:pt x="1001" y="3253"/>
                    <a:pt x="262" y="4956"/>
                  </a:cubicBezTo>
                  <a:cubicBezTo>
                    <a:pt x="0" y="5587"/>
                    <a:pt x="286" y="6301"/>
                    <a:pt x="905" y="6575"/>
                  </a:cubicBezTo>
                  <a:cubicBezTo>
                    <a:pt x="917" y="6575"/>
                    <a:pt x="917" y="6575"/>
                    <a:pt x="929" y="6587"/>
                  </a:cubicBezTo>
                  <a:cubicBezTo>
                    <a:pt x="1071" y="6648"/>
                    <a:pt x="1218" y="6677"/>
                    <a:pt x="1362" y="6677"/>
                  </a:cubicBezTo>
                  <a:cubicBezTo>
                    <a:pt x="1836" y="6677"/>
                    <a:pt x="2281" y="6368"/>
                    <a:pt x="2417" y="5884"/>
                  </a:cubicBezTo>
                  <a:cubicBezTo>
                    <a:pt x="2763" y="4682"/>
                    <a:pt x="2882" y="4146"/>
                    <a:pt x="3084" y="2979"/>
                  </a:cubicBezTo>
                  <a:cubicBezTo>
                    <a:pt x="3441" y="2348"/>
                    <a:pt x="4132" y="955"/>
                    <a:pt x="3930" y="812"/>
                  </a:cubicBezTo>
                  <a:cubicBezTo>
                    <a:pt x="3915" y="802"/>
                    <a:pt x="3899" y="797"/>
                    <a:pt x="3881" y="797"/>
                  </a:cubicBezTo>
                  <a:cubicBezTo>
                    <a:pt x="3648" y="797"/>
                    <a:pt x="3156" y="1598"/>
                    <a:pt x="3156" y="1598"/>
                  </a:cubicBezTo>
                  <a:cubicBezTo>
                    <a:pt x="3156" y="1598"/>
                    <a:pt x="3751" y="431"/>
                    <a:pt x="3549" y="300"/>
                  </a:cubicBezTo>
                  <a:cubicBezTo>
                    <a:pt x="3539" y="295"/>
                    <a:pt x="3528" y="292"/>
                    <a:pt x="3517" y="292"/>
                  </a:cubicBezTo>
                  <a:cubicBezTo>
                    <a:pt x="3283" y="292"/>
                    <a:pt x="2763" y="1420"/>
                    <a:pt x="2763" y="1420"/>
                  </a:cubicBezTo>
                  <a:cubicBezTo>
                    <a:pt x="2763" y="1420"/>
                    <a:pt x="3251" y="146"/>
                    <a:pt x="3060" y="27"/>
                  </a:cubicBezTo>
                  <a:cubicBezTo>
                    <a:pt x="3039" y="13"/>
                    <a:pt x="3017" y="6"/>
                    <a:pt x="2995" y="6"/>
                  </a:cubicBezTo>
                  <a:cubicBezTo>
                    <a:pt x="2676" y="6"/>
                    <a:pt x="2322" y="1360"/>
                    <a:pt x="2322" y="1360"/>
                  </a:cubicBezTo>
                  <a:cubicBezTo>
                    <a:pt x="2322" y="1360"/>
                    <a:pt x="2501" y="86"/>
                    <a:pt x="2227" y="3"/>
                  </a:cubicBezTo>
                  <a:cubicBezTo>
                    <a:pt x="2221" y="1"/>
                    <a:pt x="2215" y="1"/>
                    <a:pt x="2210"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2931900" y="1834875"/>
              <a:ext cx="39325" cy="122950"/>
            </a:xfrm>
            <a:custGeom>
              <a:avLst/>
              <a:gdLst/>
              <a:ahLst/>
              <a:cxnLst/>
              <a:rect l="l" t="t" r="r" b="b"/>
              <a:pathLst>
                <a:path w="1573" h="4918" extrusionOk="0">
                  <a:moveTo>
                    <a:pt x="72" y="1"/>
                  </a:moveTo>
                  <a:lnTo>
                    <a:pt x="1" y="13"/>
                  </a:lnTo>
                  <a:cubicBezTo>
                    <a:pt x="179" y="1156"/>
                    <a:pt x="608" y="3203"/>
                    <a:pt x="1036" y="4108"/>
                  </a:cubicBezTo>
                  <a:cubicBezTo>
                    <a:pt x="1179" y="4394"/>
                    <a:pt x="1334" y="4668"/>
                    <a:pt x="1501" y="4918"/>
                  </a:cubicBezTo>
                  <a:lnTo>
                    <a:pt x="1572" y="4870"/>
                  </a:lnTo>
                  <a:cubicBezTo>
                    <a:pt x="1394" y="4620"/>
                    <a:pt x="1239" y="4358"/>
                    <a:pt x="1108" y="4073"/>
                  </a:cubicBezTo>
                  <a:cubicBezTo>
                    <a:pt x="679" y="3180"/>
                    <a:pt x="251" y="1144"/>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2925650" y="1840225"/>
              <a:ext cx="39325" cy="121775"/>
            </a:xfrm>
            <a:custGeom>
              <a:avLst/>
              <a:gdLst/>
              <a:ahLst/>
              <a:cxnLst/>
              <a:rect l="l" t="t" r="r" b="b"/>
              <a:pathLst>
                <a:path w="1573" h="4871" extrusionOk="0">
                  <a:moveTo>
                    <a:pt x="72" y="1"/>
                  </a:moveTo>
                  <a:lnTo>
                    <a:pt x="1" y="13"/>
                  </a:lnTo>
                  <a:cubicBezTo>
                    <a:pt x="203" y="1299"/>
                    <a:pt x="596" y="3132"/>
                    <a:pt x="1024" y="4025"/>
                  </a:cubicBezTo>
                  <a:cubicBezTo>
                    <a:pt x="1167" y="4323"/>
                    <a:pt x="1334" y="4597"/>
                    <a:pt x="1513" y="4871"/>
                  </a:cubicBezTo>
                  <a:lnTo>
                    <a:pt x="1572" y="4823"/>
                  </a:lnTo>
                  <a:cubicBezTo>
                    <a:pt x="1394" y="4561"/>
                    <a:pt x="1239" y="4287"/>
                    <a:pt x="1096" y="3990"/>
                  </a:cubicBezTo>
                  <a:cubicBezTo>
                    <a:pt x="667" y="3097"/>
                    <a:pt x="274" y="1287"/>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41"/>
          <p:cNvGrpSpPr/>
          <p:nvPr/>
        </p:nvGrpSpPr>
        <p:grpSpPr>
          <a:xfrm>
            <a:off x="-394005" y="3593703"/>
            <a:ext cx="1602688" cy="1583118"/>
            <a:chOff x="-2708900" y="3174350"/>
            <a:chExt cx="350100" cy="345825"/>
          </a:xfrm>
        </p:grpSpPr>
        <p:sp>
          <p:nvSpPr>
            <p:cNvPr id="847" name="Google Shape;847;p41"/>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1"/>
          <p:cNvGrpSpPr/>
          <p:nvPr/>
        </p:nvGrpSpPr>
        <p:grpSpPr>
          <a:xfrm>
            <a:off x="3458451" y="3807305"/>
            <a:ext cx="855154" cy="844712"/>
            <a:chOff x="3458451" y="3807305"/>
            <a:chExt cx="855154" cy="844712"/>
          </a:xfrm>
        </p:grpSpPr>
        <p:grpSp>
          <p:nvGrpSpPr>
            <p:cNvPr id="854" name="Google Shape;854;p41"/>
            <p:cNvGrpSpPr/>
            <p:nvPr/>
          </p:nvGrpSpPr>
          <p:grpSpPr>
            <a:xfrm flipH="1">
              <a:off x="3458451" y="3807305"/>
              <a:ext cx="855154" cy="844712"/>
              <a:chOff x="-2708900" y="3174350"/>
              <a:chExt cx="350100" cy="345825"/>
            </a:xfrm>
          </p:grpSpPr>
          <p:sp>
            <p:nvSpPr>
              <p:cNvPr id="855" name="Google Shape;855;p41"/>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1" name="Google Shape;861;p41"/>
            <p:cNvCxnSpPr/>
            <p:nvPr/>
          </p:nvCxnSpPr>
          <p:spPr>
            <a:xfrm>
              <a:off x="3513675" y="4647509"/>
              <a:ext cx="656100" cy="0"/>
            </a:xfrm>
            <a:prstGeom prst="straightConnector1">
              <a:avLst/>
            </a:prstGeom>
            <a:noFill/>
            <a:ln w="9525" cap="flat" cmpd="sng">
              <a:solidFill>
                <a:schemeClr val="dk1"/>
              </a:solidFill>
              <a:prstDash val="solid"/>
              <a:round/>
              <a:headEnd type="none" w="med" len="med"/>
              <a:tailEnd type="none" w="med" len="med"/>
            </a:ln>
          </p:spPr>
        </p:cxnSp>
      </p:grpSp>
      <p:sp>
        <p:nvSpPr>
          <p:cNvPr id="3" name="Subtitle 2">
            <a:extLst>
              <a:ext uri="{FF2B5EF4-FFF2-40B4-BE49-F238E27FC236}">
                <a16:creationId xmlns:a16="http://schemas.microsoft.com/office/drawing/2014/main" id="{FDAEA055-C8AC-B969-FD1F-1C307BED12D2}"/>
              </a:ext>
            </a:extLst>
          </p:cNvPr>
          <p:cNvSpPr>
            <a:spLocks noGrp="1"/>
          </p:cNvSpPr>
          <p:nvPr>
            <p:ph type="subTitle" idx="1"/>
          </p:nvPr>
        </p:nvSpPr>
        <p:spPr>
          <a:xfrm>
            <a:off x="3636985" y="1651823"/>
            <a:ext cx="4573794" cy="2080918"/>
          </a:xfrm>
        </p:spPr>
        <p:txBody>
          <a:bodyPr/>
          <a:lstStyle/>
          <a:p>
            <a:pPr marL="139700" indent="0" algn="l"/>
            <a:r>
              <a:rPr lang="en-GB" sz="1600" b="1" dirty="0">
                <a:highlight>
                  <a:srgbClr val="FFFF00"/>
                </a:highlight>
              </a:rPr>
              <a:t>a. Health and Wellness:</a:t>
            </a:r>
            <a:endParaRPr lang="en-GB" sz="1600" dirty="0">
              <a:highlight>
                <a:srgbClr val="FFFF00"/>
              </a:highlight>
            </a:endParaRPr>
          </a:p>
          <a:p>
            <a:pPr marL="425450" indent="-285750" algn="l">
              <a:buFont typeface="Arial" panose="020B0604020202020204" pitchFamily="34" charset="0"/>
              <a:buChar char="•"/>
            </a:pPr>
            <a:r>
              <a:rPr lang="en-GB" sz="1600" b="1" dirty="0"/>
              <a:t>Chronic Health Issues:</a:t>
            </a:r>
            <a:r>
              <a:rPr lang="en-GB" sz="1600" dirty="0"/>
              <a:t> The elderly population is often affected by chronic diseases such as arthritis, cardiovascular diseases, and diabetes.</a:t>
            </a:r>
          </a:p>
          <a:p>
            <a:pPr marL="425450" indent="-285750" algn="l">
              <a:buFont typeface="Arial" panose="020B0604020202020204" pitchFamily="34" charset="0"/>
              <a:buChar char="•"/>
            </a:pPr>
            <a:r>
              <a:rPr lang="en-GB" sz="1600" b="1" dirty="0"/>
              <a:t>Healthcare Access:</a:t>
            </a:r>
            <a:r>
              <a:rPr lang="en-GB" sz="1600" dirty="0"/>
              <a:t> There is a rising demand for accessible and specialized healthcare services.</a:t>
            </a:r>
          </a:p>
          <a:p>
            <a:pPr marL="139700" indent="0" algn="l"/>
            <a:endParaRPr lang="en-GB" dirty="0"/>
          </a:p>
        </p:txBody>
      </p:sp>
      <p:sp>
        <p:nvSpPr>
          <p:cNvPr id="4" name="Google Shape;1117;p44">
            <a:extLst>
              <a:ext uri="{FF2B5EF4-FFF2-40B4-BE49-F238E27FC236}">
                <a16:creationId xmlns:a16="http://schemas.microsoft.com/office/drawing/2014/main" id="{B8E44228-6B58-CF3A-20C8-12E1FF5CA27C}"/>
              </a:ext>
            </a:extLst>
          </p:cNvPr>
          <p:cNvSpPr txBox="1">
            <a:spLocks noGrp="1"/>
          </p:cNvSpPr>
          <p:nvPr>
            <p:ph type="title"/>
          </p:nvPr>
        </p:nvSpPr>
        <p:spPr>
          <a:xfrm>
            <a:off x="1795295" y="956173"/>
            <a:ext cx="7940921" cy="524121"/>
          </a:xfrm>
          <a:prstGeom prst="rect">
            <a:avLst/>
          </a:prstGeom>
        </p:spPr>
        <p:txBody>
          <a:bodyPr spcFirstLastPara="1" wrap="square" lIns="91425" tIns="91425" rIns="91425" bIns="91425" anchor="t" anchorCtr="0">
            <a:noAutofit/>
          </a:bodyPr>
          <a:lstStyle/>
          <a:p>
            <a:r>
              <a:rPr lang="en-GB" sz="3600" dirty="0"/>
              <a:t>Key Trends and Challenges</a:t>
            </a:r>
            <a:endParaRPr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sz="3600" dirty="0"/>
              <a:t>Key Trends and Challenges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b. Financial Security:</a:t>
            </a:r>
            <a:endParaRPr lang="en-GB" dirty="0">
              <a:highlight>
                <a:srgbClr val="FFFF00"/>
              </a:highlight>
            </a:endParaRPr>
          </a:p>
          <a:p>
            <a:r>
              <a:rPr lang="en-GB" b="1" dirty="0"/>
              <a:t>Pensions:</a:t>
            </a:r>
            <a:r>
              <a:rPr lang="en-GB" dirty="0"/>
              <a:t> Many rely on state and private pensions, but the adequacy of these funds is a growing concern.</a:t>
            </a:r>
          </a:p>
          <a:p>
            <a:r>
              <a:rPr lang="en-GB" b="1" dirty="0"/>
              <a:t>Additional Income:</a:t>
            </a:r>
            <a:r>
              <a:rPr lang="en-GB" dirty="0"/>
              <a:t> There is a need for supplementary income sources and financial planning services.</a:t>
            </a:r>
          </a:p>
          <a:p>
            <a:pPr marL="165100" indent="0">
              <a:buNone/>
            </a:pPr>
            <a:endParaRPr lang="en-GB" dirty="0"/>
          </a:p>
          <a:p>
            <a:pPr marL="165100" indent="0">
              <a:buNone/>
            </a:pPr>
            <a:r>
              <a:rPr lang="en-GB" b="1" dirty="0">
                <a:highlight>
                  <a:srgbClr val="FFFF00"/>
                </a:highlight>
              </a:rPr>
              <a:t>c. Social Engagement:</a:t>
            </a:r>
            <a:endParaRPr lang="en-GB" dirty="0">
              <a:highlight>
                <a:srgbClr val="FFFF00"/>
              </a:highlight>
            </a:endParaRPr>
          </a:p>
          <a:p>
            <a:r>
              <a:rPr lang="en-GB" b="1" dirty="0"/>
              <a:t>Isolation:</a:t>
            </a:r>
            <a:r>
              <a:rPr lang="en-GB" dirty="0"/>
              <a:t> Many elderly individuals face social isolation, particularly those living alone or in rural areas.</a:t>
            </a:r>
          </a:p>
          <a:p>
            <a:r>
              <a:rPr lang="en-GB" b="1" dirty="0"/>
              <a:t>Community Activities:</a:t>
            </a:r>
            <a:r>
              <a:rPr lang="en-GB" dirty="0"/>
              <a:t> There is a strong interest in community centres and social clubs that offer activities and companionship.</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900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0"/>
          <p:cNvSpPr/>
          <p:nvPr/>
        </p:nvSpPr>
        <p:spPr>
          <a:xfrm>
            <a:off x="6600825" y="-161925"/>
            <a:ext cx="3933900" cy="39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txBox="1">
            <a:spLocks noGrp="1"/>
          </p:cNvSpPr>
          <p:nvPr>
            <p:ph type="title"/>
          </p:nvPr>
        </p:nvSpPr>
        <p:spPr>
          <a:xfrm>
            <a:off x="720000" y="445025"/>
            <a:ext cx="6568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629" name="Google Shape;629;p40"/>
          <p:cNvSpPr txBox="1">
            <a:spLocks noGrp="1"/>
          </p:cNvSpPr>
          <p:nvPr>
            <p:ph type="title" idx="2"/>
          </p:nvPr>
        </p:nvSpPr>
        <p:spPr>
          <a:xfrm>
            <a:off x="720124" y="1953763"/>
            <a:ext cx="2695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China Market</a:t>
            </a:r>
            <a:endParaRPr dirty="0"/>
          </a:p>
        </p:txBody>
      </p:sp>
      <p:sp>
        <p:nvSpPr>
          <p:cNvPr id="630" name="Google Shape;630;p40"/>
          <p:cNvSpPr txBox="1">
            <a:spLocks noGrp="1"/>
          </p:cNvSpPr>
          <p:nvPr>
            <p:ph type="subTitle" idx="1"/>
          </p:nvPr>
        </p:nvSpPr>
        <p:spPr>
          <a:xfrm>
            <a:off x="720124" y="2397413"/>
            <a:ext cx="2695200" cy="615600"/>
          </a:xfrm>
          <a:prstGeom prst="rect">
            <a:avLst/>
          </a:prstGeom>
        </p:spPr>
        <p:txBody>
          <a:bodyPr spcFirstLastPara="1" wrap="square" lIns="91425" tIns="91425" rIns="91425" bIns="91425" anchor="ctr" anchorCtr="0">
            <a:noAutofit/>
          </a:bodyPr>
          <a:lstStyle/>
          <a:p>
            <a:pPr marL="0" indent="0"/>
            <a:r>
              <a:rPr lang="en-GB" dirty="0"/>
              <a:t>Grow subscriber base</a:t>
            </a:r>
          </a:p>
          <a:p>
            <a:pPr marL="0" lvl="0" indent="0" algn="l" rtl="0">
              <a:spcBef>
                <a:spcPts val="0"/>
              </a:spcBef>
              <a:spcAft>
                <a:spcPts val="0"/>
              </a:spcAft>
              <a:buNone/>
            </a:pPr>
            <a:endParaRPr dirty="0"/>
          </a:p>
        </p:txBody>
      </p:sp>
      <p:sp>
        <p:nvSpPr>
          <p:cNvPr id="631" name="Google Shape;631;p40"/>
          <p:cNvSpPr txBox="1">
            <a:spLocks noGrp="1"/>
          </p:cNvSpPr>
          <p:nvPr>
            <p:ph type="title" idx="3"/>
          </p:nvPr>
        </p:nvSpPr>
        <p:spPr>
          <a:xfrm>
            <a:off x="3866405" y="1953763"/>
            <a:ext cx="2695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UK Market</a:t>
            </a:r>
            <a:endParaRPr dirty="0"/>
          </a:p>
        </p:txBody>
      </p:sp>
      <p:sp>
        <p:nvSpPr>
          <p:cNvPr id="632" name="Google Shape;632;p40"/>
          <p:cNvSpPr txBox="1">
            <a:spLocks noGrp="1"/>
          </p:cNvSpPr>
          <p:nvPr>
            <p:ph type="subTitle" idx="4"/>
          </p:nvPr>
        </p:nvSpPr>
        <p:spPr>
          <a:xfrm>
            <a:off x="3866405" y="2397413"/>
            <a:ext cx="2695200" cy="6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Attract more advertising aimed at growing revenue</a:t>
            </a:r>
            <a:endParaRPr dirty="0"/>
          </a:p>
        </p:txBody>
      </p:sp>
      <p:sp>
        <p:nvSpPr>
          <p:cNvPr id="637" name="Google Shape;637;p40"/>
          <p:cNvSpPr txBox="1">
            <a:spLocks noGrp="1"/>
          </p:cNvSpPr>
          <p:nvPr>
            <p:ph type="title" idx="9"/>
          </p:nvPr>
        </p:nvSpPr>
        <p:spPr>
          <a:xfrm>
            <a:off x="720124" y="1434000"/>
            <a:ext cx="14982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639" name="Google Shape;639;p40"/>
          <p:cNvSpPr txBox="1">
            <a:spLocks noGrp="1"/>
          </p:cNvSpPr>
          <p:nvPr>
            <p:ph type="title" idx="14"/>
          </p:nvPr>
        </p:nvSpPr>
        <p:spPr>
          <a:xfrm>
            <a:off x="3866400" y="1434000"/>
            <a:ext cx="14982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grpSp>
        <p:nvGrpSpPr>
          <p:cNvPr id="641" name="Google Shape;641;p40"/>
          <p:cNvGrpSpPr/>
          <p:nvPr/>
        </p:nvGrpSpPr>
        <p:grpSpPr>
          <a:xfrm flipH="1">
            <a:off x="6702732" y="908722"/>
            <a:ext cx="2295532" cy="4990074"/>
            <a:chOff x="7583975" y="1255950"/>
            <a:chExt cx="927825" cy="2016925"/>
          </a:xfrm>
        </p:grpSpPr>
        <p:sp>
          <p:nvSpPr>
            <p:cNvPr id="642" name="Google Shape;642;p40"/>
            <p:cNvSpPr/>
            <p:nvPr/>
          </p:nvSpPr>
          <p:spPr>
            <a:xfrm>
              <a:off x="7672075" y="1255950"/>
              <a:ext cx="640000" cy="639975"/>
            </a:xfrm>
            <a:custGeom>
              <a:avLst/>
              <a:gdLst/>
              <a:ahLst/>
              <a:cxnLst/>
              <a:rect l="l" t="t" r="r" b="b"/>
              <a:pathLst>
                <a:path w="25600" h="25599" extrusionOk="0">
                  <a:moveTo>
                    <a:pt x="12800" y="0"/>
                  </a:moveTo>
                  <a:cubicBezTo>
                    <a:pt x="11693" y="0"/>
                    <a:pt x="10740" y="1024"/>
                    <a:pt x="9716" y="1298"/>
                  </a:cubicBezTo>
                  <a:cubicBezTo>
                    <a:pt x="9339" y="1401"/>
                    <a:pt x="8924" y="1414"/>
                    <a:pt x="8504" y="1414"/>
                  </a:cubicBezTo>
                  <a:cubicBezTo>
                    <a:pt x="8355" y="1414"/>
                    <a:pt x="8206" y="1412"/>
                    <a:pt x="8057" y="1412"/>
                  </a:cubicBezTo>
                  <a:cubicBezTo>
                    <a:pt x="7460" y="1412"/>
                    <a:pt x="6876" y="1440"/>
                    <a:pt x="6406" y="1715"/>
                  </a:cubicBezTo>
                  <a:cubicBezTo>
                    <a:pt x="5466" y="2262"/>
                    <a:pt x="5144" y="3620"/>
                    <a:pt x="4382" y="4382"/>
                  </a:cubicBezTo>
                  <a:cubicBezTo>
                    <a:pt x="3620" y="5144"/>
                    <a:pt x="2263" y="5465"/>
                    <a:pt x="1715" y="6406"/>
                  </a:cubicBezTo>
                  <a:cubicBezTo>
                    <a:pt x="1179" y="7322"/>
                    <a:pt x="1584" y="8668"/>
                    <a:pt x="1298" y="9716"/>
                  </a:cubicBezTo>
                  <a:cubicBezTo>
                    <a:pt x="1025" y="10739"/>
                    <a:pt x="1" y="11692"/>
                    <a:pt x="1" y="12799"/>
                  </a:cubicBezTo>
                  <a:cubicBezTo>
                    <a:pt x="1" y="13907"/>
                    <a:pt x="1025" y="14859"/>
                    <a:pt x="1298" y="15883"/>
                  </a:cubicBezTo>
                  <a:cubicBezTo>
                    <a:pt x="1584" y="16943"/>
                    <a:pt x="1179" y="18276"/>
                    <a:pt x="1715" y="19205"/>
                  </a:cubicBezTo>
                  <a:cubicBezTo>
                    <a:pt x="2263" y="20133"/>
                    <a:pt x="3620" y="20455"/>
                    <a:pt x="4382" y="21217"/>
                  </a:cubicBezTo>
                  <a:cubicBezTo>
                    <a:pt x="5144" y="21979"/>
                    <a:pt x="5466" y="23348"/>
                    <a:pt x="6406" y="23884"/>
                  </a:cubicBezTo>
                  <a:cubicBezTo>
                    <a:pt x="6876" y="24159"/>
                    <a:pt x="7460" y="24186"/>
                    <a:pt x="8057" y="24186"/>
                  </a:cubicBezTo>
                  <a:cubicBezTo>
                    <a:pt x="8206" y="24186"/>
                    <a:pt x="8355" y="24184"/>
                    <a:pt x="8504" y="24184"/>
                  </a:cubicBezTo>
                  <a:cubicBezTo>
                    <a:pt x="8924" y="24184"/>
                    <a:pt x="9339" y="24198"/>
                    <a:pt x="9716" y="24301"/>
                  </a:cubicBezTo>
                  <a:cubicBezTo>
                    <a:pt x="10740" y="24575"/>
                    <a:pt x="11693" y="25598"/>
                    <a:pt x="12800" y="25598"/>
                  </a:cubicBezTo>
                  <a:cubicBezTo>
                    <a:pt x="13907" y="25598"/>
                    <a:pt x="14860" y="24575"/>
                    <a:pt x="15884" y="24301"/>
                  </a:cubicBezTo>
                  <a:cubicBezTo>
                    <a:pt x="16265" y="24198"/>
                    <a:pt x="16681" y="24184"/>
                    <a:pt x="17102" y="24184"/>
                  </a:cubicBezTo>
                  <a:cubicBezTo>
                    <a:pt x="17251" y="24184"/>
                    <a:pt x="17400" y="24186"/>
                    <a:pt x="17548" y="24186"/>
                  </a:cubicBezTo>
                  <a:cubicBezTo>
                    <a:pt x="18146" y="24186"/>
                    <a:pt x="18729" y="24159"/>
                    <a:pt x="19205" y="23884"/>
                  </a:cubicBezTo>
                  <a:cubicBezTo>
                    <a:pt x="20134" y="23336"/>
                    <a:pt x="20456" y="21979"/>
                    <a:pt x="21218" y="21217"/>
                  </a:cubicBezTo>
                  <a:cubicBezTo>
                    <a:pt x="21980" y="20455"/>
                    <a:pt x="23349" y="20133"/>
                    <a:pt x="23885" y="19205"/>
                  </a:cubicBezTo>
                  <a:cubicBezTo>
                    <a:pt x="24420" y="18276"/>
                    <a:pt x="24016" y="16943"/>
                    <a:pt x="24301" y="15883"/>
                  </a:cubicBezTo>
                  <a:cubicBezTo>
                    <a:pt x="24575" y="14859"/>
                    <a:pt x="25599" y="13907"/>
                    <a:pt x="25599" y="12799"/>
                  </a:cubicBezTo>
                  <a:cubicBezTo>
                    <a:pt x="25599" y="11692"/>
                    <a:pt x="24575" y="10739"/>
                    <a:pt x="24301" y="9716"/>
                  </a:cubicBezTo>
                  <a:cubicBezTo>
                    <a:pt x="24016" y="8668"/>
                    <a:pt x="24420" y="7322"/>
                    <a:pt x="23885" y="6406"/>
                  </a:cubicBezTo>
                  <a:cubicBezTo>
                    <a:pt x="23349" y="5465"/>
                    <a:pt x="21980" y="5144"/>
                    <a:pt x="21218" y="4382"/>
                  </a:cubicBezTo>
                  <a:cubicBezTo>
                    <a:pt x="20456" y="3620"/>
                    <a:pt x="20134" y="2262"/>
                    <a:pt x="19205" y="1715"/>
                  </a:cubicBezTo>
                  <a:cubicBezTo>
                    <a:pt x="18729" y="1440"/>
                    <a:pt x="18146" y="1412"/>
                    <a:pt x="17548" y="1412"/>
                  </a:cubicBezTo>
                  <a:cubicBezTo>
                    <a:pt x="17400" y="1412"/>
                    <a:pt x="17251" y="1414"/>
                    <a:pt x="17102" y="1414"/>
                  </a:cubicBezTo>
                  <a:cubicBezTo>
                    <a:pt x="16681" y="1414"/>
                    <a:pt x="16265" y="1401"/>
                    <a:pt x="15884" y="1298"/>
                  </a:cubicBezTo>
                  <a:cubicBezTo>
                    <a:pt x="14860" y="1024"/>
                    <a:pt x="13907" y="0"/>
                    <a:pt x="1280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7638750" y="2322725"/>
              <a:ext cx="129800" cy="117325"/>
            </a:xfrm>
            <a:custGeom>
              <a:avLst/>
              <a:gdLst/>
              <a:ahLst/>
              <a:cxnLst/>
              <a:rect l="l" t="t" r="r" b="b"/>
              <a:pathLst>
                <a:path w="5192" h="4693" extrusionOk="0">
                  <a:moveTo>
                    <a:pt x="3941" y="1"/>
                  </a:moveTo>
                  <a:cubicBezTo>
                    <a:pt x="3929" y="965"/>
                    <a:pt x="3489" y="1918"/>
                    <a:pt x="2786" y="2549"/>
                  </a:cubicBezTo>
                  <a:cubicBezTo>
                    <a:pt x="2146" y="3125"/>
                    <a:pt x="1277" y="3443"/>
                    <a:pt x="418" y="3443"/>
                  </a:cubicBezTo>
                  <a:cubicBezTo>
                    <a:pt x="318" y="3443"/>
                    <a:pt x="218" y="3439"/>
                    <a:pt x="119" y="3430"/>
                  </a:cubicBezTo>
                  <a:lnTo>
                    <a:pt x="0" y="4668"/>
                  </a:lnTo>
                  <a:cubicBezTo>
                    <a:pt x="143" y="4680"/>
                    <a:pt x="298" y="4692"/>
                    <a:pt x="441" y="4692"/>
                  </a:cubicBezTo>
                  <a:cubicBezTo>
                    <a:pt x="1596" y="4692"/>
                    <a:pt x="2762" y="4251"/>
                    <a:pt x="3620" y="3478"/>
                  </a:cubicBezTo>
                  <a:cubicBezTo>
                    <a:pt x="4584" y="2608"/>
                    <a:pt x="5167" y="1323"/>
                    <a:pt x="5191" y="13"/>
                  </a:cubicBezTo>
                  <a:lnTo>
                    <a:pt x="3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7696200" y="2309350"/>
              <a:ext cx="95250" cy="105100"/>
            </a:xfrm>
            <a:custGeom>
              <a:avLst/>
              <a:gdLst/>
              <a:ahLst/>
              <a:cxnLst/>
              <a:rect l="l" t="t" r="r" b="b"/>
              <a:pathLst>
                <a:path w="3810" h="4204" extrusionOk="0">
                  <a:moveTo>
                    <a:pt x="2715" y="1072"/>
                  </a:moveTo>
                  <a:cubicBezTo>
                    <a:pt x="2846" y="1072"/>
                    <a:pt x="2988" y="1084"/>
                    <a:pt x="3131" y="1119"/>
                  </a:cubicBezTo>
                  <a:cubicBezTo>
                    <a:pt x="2822" y="1310"/>
                    <a:pt x="2572" y="1643"/>
                    <a:pt x="2369" y="2096"/>
                  </a:cubicBezTo>
                  <a:cubicBezTo>
                    <a:pt x="2322" y="2179"/>
                    <a:pt x="2286" y="2274"/>
                    <a:pt x="2250" y="2358"/>
                  </a:cubicBezTo>
                  <a:cubicBezTo>
                    <a:pt x="2131" y="2655"/>
                    <a:pt x="2012" y="2941"/>
                    <a:pt x="1845" y="3084"/>
                  </a:cubicBezTo>
                  <a:cubicBezTo>
                    <a:pt x="1796" y="3113"/>
                    <a:pt x="1731" y="3135"/>
                    <a:pt x="1663" y="3135"/>
                  </a:cubicBezTo>
                  <a:cubicBezTo>
                    <a:pt x="1649" y="3135"/>
                    <a:pt x="1634" y="3134"/>
                    <a:pt x="1619" y="3132"/>
                  </a:cubicBezTo>
                  <a:cubicBezTo>
                    <a:pt x="1536" y="3132"/>
                    <a:pt x="1417" y="3096"/>
                    <a:pt x="1322" y="2965"/>
                  </a:cubicBezTo>
                  <a:cubicBezTo>
                    <a:pt x="1119" y="2703"/>
                    <a:pt x="1155" y="2322"/>
                    <a:pt x="1250" y="2072"/>
                  </a:cubicBezTo>
                  <a:cubicBezTo>
                    <a:pt x="1488" y="1441"/>
                    <a:pt x="2048" y="1072"/>
                    <a:pt x="2715" y="1072"/>
                  </a:cubicBezTo>
                  <a:close/>
                  <a:moveTo>
                    <a:pt x="2717" y="1"/>
                  </a:moveTo>
                  <a:cubicBezTo>
                    <a:pt x="1613" y="1"/>
                    <a:pt x="644" y="634"/>
                    <a:pt x="250" y="1703"/>
                  </a:cubicBezTo>
                  <a:cubicBezTo>
                    <a:pt x="48" y="2239"/>
                    <a:pt x="0" y="3024"/>
                    <a:pt x="476" y="3620"/>
                  </a:cubicBezTo>
                  <a:cubicBezTo>
                    <a:pt x="738" y="3953"/>
                    <a:pt x="1107" y="4155"/>
                    <a:pt x="1500" y="4203"/>
                  </a:cubicBezTo>
                  <a:lnTo>
                    <a:pt x="1655" y="4203"/>
                  </a:lnTo>
                  <a:cubicBezTo>
                    <a:pt x="1976" y="4203"/>
                    <a:pt x="2286" y="4096"/>
                    <a:pt x="2524" y="3894"/>
                  </a:cubicBezTo>
                  <a:cubicBezTo>
                    <a:pt x="2893" y="3596"/>
                    <a:pt x="3072" y="3155"/>
                    <a:pt x="3239" y="2774"/>
                  </a:cubicBezTo>
                  <a:cubicBezTo>
                    <a:pt x="3274" y="2691"/>
                    <a:pt x="3298" y="2608"/>
                    <a:pt x="3334" y="2536"/>
                  </a:cubicBezTo>
                  <a:cubicBezTo>
                    <a:pt x="3453" y="2298"/>
                    <a:pt x="3620" y="2000"/>
                    <a:pt x="3810" y="1989"/>
                  </a:cubicBezTo>
                  <a:lnTo>
                    <a:pt x="3727" y="917"/>
                  </a:lnTo>
                  <a:cubicBezTo>
                    <a:pt x="3596" y="929"/>
                    <a:pt x="3477" y="953"/>
                    <a:pt x="3358" y="1000"/>
                  </a:cubicBezTo>
                  <a:lnTo>
                    <a:pt x="3631" y="143"/>
                  </a:lnTo>
                  <a:cubicBezTo>
                    <a:pt x="3323" y="47"/>
                    <a:pt x="3015" y="1"/>
                    <a:pt x="27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8331975" y="2142725"/>
              <a:ext cx="179825" cy="143125"/>
            </a:xfrm>
            <a:custGeom>
              <a:avLst/>
              <a:gdLst/>
              <a:ahLst/>
              <a:cxnLst/>
              <a:rect l="l" t="t" r="r" b="b"/>
              <a:pathLst>
                <a:path w="7193" h="5725" extrusionOk="0">
                  <a:moveTo>
                    <a:pt x="5852" y="1"/>
                  </a:moveTo>
                  <a:cubicBezTo>
                    <a:pt x="5240" y="1"/>
                    <a:pt x="3346" y="1236"/>
                    <a:pt x="3346" y="1236"/>
                  </a:cubicBezTo>
                  <a:cubicBezTo>
                    <a:pt x="3346" y="1236"/>
                    <a:pt x="4192" y="212"/>
                    <a:pt x="3585" y="117"/>
                  </a:cubicBezTo>
                  <a:cubicBezTo>
                    <a:pt x="3575" y="115"/>
                    <a:pt x="3565" y="115"/>
                    <a:pt x="3555" y="115"/>
                  </a:cubicBezTo>
                  <a:cubicBezTo>
                    <a:pt x="2922" y="115"/>
                    <a:pt x="1239" y="2593"/>
                    <a:pt x="1239" y="2593"/>
                  </a:cubicBezTo>
                  <a:lnTo>
                    <a:pt x="1" y="2641"/>
                  </a:lnTo>
                  <a:cubicBezTo>
                    <a:pt x="203" y="3712"/>
                    <a:pt x="513" y="4736"/>
                    <a:pt x="929" y="5725"/>
                  </a:cubicBezTo>
                  <a:cubicBezTo>
                    <a:pt x="2096" y="5141"/>
                    <a:pt x="2870" y="4665"/>
                    <a:pt x="2870" y="4665"/>
                  </a:cubicBezTo>
                  <a:cubicBezTo>
                    <a:pt x="3882" y="4594"/>
                    <a:pt x="6906" y="3748"/>
                    <a:pt x="6859" y="3308"/>
                  </a:cubicBezTo>
                  <a:cubicBezTo>
                    <a:pt x="6843" y="3116"/>
                    <a:pt x="6476" y="3062"/>
                    <a:pt x="6066" y="3062"/>
                  </a:cubicBezTo>
                  <a:cubicBezTo>
                    <a:pt x="5534" y="3062"/>
                    <a:pt x="4930" y="3153"/>
                    <a:pt x="4930" y="3153"/>
                  </a:cubicBezTo>
                  <a:cubicBezTo>
                    <a:pt x="4930" y="3153"/>
                    <a:pt x="7192" y="2641"/>
                    <a:pt x="7121" y="2212"/>
                  </a:cubicBezTo>
                  <a:cubicBezTo>
                    <a:pt x="7103" y="2104"/>
                    <a:pt x="6939" y="2063"/>
                    <a:pt x="6705" y="2063"/>
                  </a:cubicBezTo>
                  <a:cubicBezTo>
                    <a:pt x="6016" y="2063"/>
                    <a:pt x="4716" y="2415"/>
                    <a:pt x="4716" y="2415"/>
                  </a:cubicBezTo>
                  <a:cubicBezTo>
                    <a:pt x="4716" y="2415"/>
                    <a:pt x="6990" y="1629"/>
                    <a:pt x="6942" y="1224"/>
                  </a:cubicBezTo>
                  <a:cubicBezTo>
                    <a:pt x="6921" y="1075"/>
                    <a:pt x="6781" y="1016"/>
                    <a:pt x="6576" y="1016"/>
                  </a:cubicBezTo>
                  <a:cubicBezTo>
                    <a:pt x="5849" y="1016"/>
                    <a:pt x="4299" y="1748"/>
                    <a:pt x="4299" y="1748"/>
                  </a:cubicBezTo>
                  <a:cubicBezTo>
                    <a:pt x="4299" y="1748"/>
                    <a:pt x="6228" y="533"/>
                    <a:pt x="6025" y="81"/>
                  </a:cubicBezTo>
                  <a:cubicBezTo>
                    <a:pt x="5999" y="25"/>
                    <a:pt x="5938" y="1"/>
                    <a:pt x="585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7817325" y="2212900"/>
              <a:ext cx="19075" cy="81575"/>
            </a:xfrm>
            <a:custGeom>
              <a:avLst/>
              <a:gdLst/>
              <a:ahLst/>
              <a:cxnLst/>
              <a:rect l="l" t="t" r="r" b="b"/>
              <a:pathLst>
                <a:path w="763" h="3263" extrusionOk="0">
                  <a:moveTo>
                    <a:pt x="763" y="1"/>
                  </a:moveTo>
                  <a:lnTo>
                    <a:pt x="1" y="3263"/>
                  </a:lnTo>
                  <a:cubicBezTo>
                    <a:pt x="441" y="1667"/>
                    <a:pt x="632" y="703"/>
                    <a:pt x="763"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7971526" y="1870003"/>
              <a:ext cx="120575" cy="51546"/>
            </a:xfrm>
            <a:custGeom>
              <a:avLst/>
              <a:gdLst/>
              <a:ahLst/>
              <a:cxnLst/>
              <a:rect l="l" t="t" r="r" b="b"/>
              <a:pathLst>
                <a:path w="4823" h="1942" extrusionOk="0">
                  <a:moveTo>
                    <a:pt x="0" y="1"/>
                  </a:moveTo>
                  <a:lnTo>
                    <a:pt x="24" y="1477"/>
                  </a:lnTo>
                  <a:cubicBezTo>
                    <a:pt x="1560" y="1798"/>
                    <a:pt x="3227" y="1834"/>
                    <a:pt x="4822" y="1941"/>
                  </a:cubicBezTo>
                  <a:lnTo>
                    <a:pt x="4727" y="239"/>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7750350" y="1906900"/>
              <a:ext cx="412875" cy="428650"/>
            </a:xfrm>
            <a:custGeom>
              <a:avLst/>
              <a:gdLst/>
              <a:ahLst/>
              <a:cxnLst/>
              <a:rect l="l" t="t" r="r" b="b"/>
              <a:pathLst>
                <a:path w="16515" h="17146" extrusionOk="0">
                  <a:moveTo>
                    <a:pt x="3775" y="10836"/>
                  </a:moveTo>
                  <a:lnTo>
                    <a:pt x="3442" y="12241"/>
                  </a:lnTo>
                  <a:cubicBezTo>
                    <a:pt x="3561" y="11645"/>
                    <a:pt x="3632" y="11252"/>
                    <a:pt x="3775" y="10836"/>
                  </a:cubicBezTo>
                  <a:close/>
                  <a:moveTo>
                    <a:pt x="8871" y="1"/>
                  </a:moveTo>
                  <a:lnTo>
                    <a:pt x="8895" y="1239"/>
                  </a:lnTo>
                  <a:lnTo>
                    <a:pt x="6847" y="1418"/>
                  </a:lnTo>
                  <a:cubicBezTo>
                    <a:pt x="6847" y="1418"/>
                    <a:pt x="4180" y="1966"/>
                    <a:pt x="2930" y="3228"/>
                  </a:cubicBezTo>
                  <a:cubicBezTo>
                    <a:pt x="2108" y="4061"/>
                    <a:pt x="2037" y="6014"/>
                    <a:pt x="501" y="11752"/>
                  </a:cubicBezTo>
                  <a:cubicBezTo>
                    <a:pt x="1" y="13122"/>
                    <a:pt x="1275" y="15265"/>
                    <a:pt x="2680" y="15503"/>
                  </a:cubicBezTo>
                  <a:lnTo>
                    <a:pt x="3442" y="12241"/>
                  </a:lnTo>
                  <a:lnTo>
                    <a:pt x="3442" y="12241"/>
                  </a:lnTo>
                  <a:cubicBezTo>
                    <a:pt x="3311" y="12943"/>
                    <a:pt x="3120" y="13907"/>
                    <a:pt x="2680" y="15503"/>
                  </a:cubicBezTo>
                  <a:lnTo>
                    <a:pt x="8645" y="17146"/>
                  </a:lnTo>
                  <a:lnTo>
                    <a:pt x="16229" y="16420"/>
                  </a:lnTo>
                  <a:cubicBezTo>
                    <a:pt x="16515" y="13848"/>
                    <a:pt x="15467" y="4168"/>
                    <a:pt x="15479" y="1608"/>
                  </a:cubicBezTo>
                  <a:cubicBezTo>
                    <a:pt x="14919" y="1465"/>
                    <a:pt x="13705" y="1239"/>
                    <a:pt x="13705" y="1239"/>
                  </a:cubicBezTo>
                  <a:lnTo>
                    <a:pt x="13669" y="465"/>
                  </a:lnTo>
                  <a:cubicBezTo>
                    <a:pt x="12074" y="358"/>
                    <a:pt x="10407" y="322"/>
                    <a:pt x="8871"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061125" y="1957225"/>
              <a:ext cx="305400" cy="428975"/>
            </a:xfrm>
            <a:custGeom>
              <a:avLst/>
              <a:gdLst/>
              <a:ahLst/>
              <a:cxnLst/>
              <a:rect l="l" t="t" r="r" b="b"/>
              <a:pathLst>
                <a:path w="12216" h="17159" extrusionOk="0">
                  <a:moveTo>
                    <a:pt x="2655" y="0"/>
                  </a:moveTo>
                  <a:cubicBezTo>
                    <a:pt x="2119" y="2500"/>
                    <a:pt x="1988" y="4655"/>
                    <a:pt x="1179" y="7120"/>
                  </a:cubicBezTo>
                  <a:lnTo>
                    <a:pt x="2358" y="7203"/>
                  </a:lnTo>
                  <a:cubicBezTo>
                    <a:pt x="1810" y="9061"/>
                    <a:pt x="0" y="16097"/>
                    <a:pt x="3453" y="17038"/>
                  </a:cubicBezTo>
                  <a:cubicBezTo>
                    <a:pt x="3755" y="17121"/>
                    <a:pt x="4071" y="17159"/>
                    <a:pt x="4397" y="17159"/>
                  </a:cubicBezTo>
                  <a:cubicBezTo>
                    <a:pt x="7025" y="17159"/>
                    <a:pt x="10299" y="14674"/>
                    <a:pt x="12216" y="12990"/>
                  </a:cubicBezTo>
                  <a:cubicBezTo>
                    <a:pt x="11573" y="12144"/>
                    <a:pt x="11001" y="11216"/>
                    <a:pt x="10537" y="10239"/>
                  </a:cubicBezTo>
                  <a:lnTo>
                    <a:pt x="6394" y="11478"/>
                  </a:lnTo>
                  <a:cubicBezTo>
                    <a:pt x="6394" y="11478"/>
                    <a:pt x="6501" y="8989"/>
                    <a:pt x="6989" y="5906"/>
                  </a:cubicBezTo>
                  <a:cubicBezTo>
                    <a:pt x="6096" y="2548"/>
                    <a:pt x="3596" y="0"/>
                    <a:pt x="3596" y="0"/>
                  </a:cubicBezTo>
                  <a:cubicBezTo>
                    <a:pt x="3472" y="37"/>
                    <a:pt x="3265" y="58"/>
                    <a:pt x="3073" y="58"/>
                  </a:cubicBezTo>
                  <a:cubicBezTo>
                    <a:pt x="2895" y="58"/>
                    <a:pt x="2730" y="40"/>
                    <a:pt x="2655"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8330500" y="2206350"/>
              <a:ext cx="54775" cy="80700"/>
            </a:xfrm>
            <a:custGeom>
              <a:avLst/>
              <a:gdLst/>
              <a:ahLst/>
              <a:cxnLst/>
              <a:rect l="l" t="t" r="r" b="b"/>
              <a:pathLst>
                <a:path w="2191" h="3228" extrusionOk="0">
                  <a:moveTo>
                    <a:pt x="667" y="1"/>
                  </a:moveTo>
                  <a:cubicBezTo>
                    <a:pt x="441" y="24"/>
                    <a:pt x="226" y="48"/>
                    <a:pt x="0" y="84"/>
                  </a:cubicBezTo>
                  <a:cubicBezTo>
                    <a:pt x="619" y="1060"/>
                    <a:pt x="1155" y="2096"/>
                    <a:pt x="1548" y="3227"/>
                  </a:cubicBezTo>
                  <a:cubicBezTo>
                    <a:pt x="1965" y="2715"/>
                    <a:pt x="2191" y="2370"/>
                    <a:pt x="2191" y="2370"/>
                  </a:cubicBezTo>
                  <a:cubicBezTo>
                    <a:pt x="1977" y="1191"/>
                    <a:pt x="667"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103075" y="1941150"/>
              <a:ext cx="266150" cy="455475"/>
            </a:xfrm>
            <a:custGeom>
              <a:avLst/>
              <a:gdLst/>
              <a:ahLst/>
              <a:cxnLst/>
              <a:rect l="l" t="t" r="r" b="b"/>
              <a:pathLst>
                <a:path w="10646" h="18219" extrusionOk="0">
                  <a:moveTo>
                    <a:pt x="1025" y="0"/>
                  </a:moveTo>
                  <a:cubicBezTo>
                    <a:pt x="1025" y="0"/>
                    <a:pt x="1" y="13609"/>
                    <a:pt x="13" y="15859"/>
                  </a:cubicBezTo>
                  <a:cubicBezTo>
                    <a:pt x="30" y="17481"/>
                    <a:pt x="158" y="18219"/>
                    <a:pt x="1798" y="18219"/>
                  </a:cubicBezTo>
                  <a:cubicBezTo>
                    <a:pt x="2433" y="18219"/>
                    <a:pt x="3296" y="18108"/>
                    <a:pt x="4466" y="17895"/>
                  </a:cubicBezTo>
                  <a:cubicBezTo>
                    <a:pt x="7442" y="17348"/>
                    <a:pt x="9633" y="15097"/>
                    <a:pt x="10645" y="13835"/>
                  </a:cubicBezTo>
                  <a:cubicBezTo>
                    <a:pt x="10252" y="12704"/>
                    <a:pt x="9728" y="11668"/>
                    <a:pt x="9097" y="10692"/>
                  </a:cubicBezTo>
                  <a:cubicBezTo>
                    <a:pt x="6776" y="11013"/>
                    <a:pt x="4716" y="12121"/>
                    <a:pt x="4716" y="12121"/>
                  </a:cubicBezTo>
                  <a:cubicBezTo>
                    <a:pt x="5430" y="9644"/>
                    <a:pt x="5621" y="7692"/>
                    <a:pt x="5525" y="6144"/>
                  </a:cubicBezTo>
                  <a:cubicBezTo>
                    <a:pt x="5240" y="1572"/>
                    <a:pt x="1025" y="0"/>
                    <a:pt x="1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2225" y="3069550"/>
              <a:ext cx="265000" cy="183800"/>
            </a:xfrm>
            <a:custGeom>
              <a:avLst/>
              <a:gdLst/>
              <a:ahLst/>
              <a:cxnLst/>
              <a:rect l="l" t="t" r="r" b="b"/>
              <a:pathLst>
                <a:path w="10600" h="7352" extrusionOk="0">
                  <a:moveTo>
                    <a:pt x="694" y="1"/>
                  </a:moveTo>
                  <a:lnTo>
                    <a:pt x="861" y="4358"/>
                  </a:lnTo>
                  <a:cubicBezTo>
                    <a:pt x="1" y="6700"/>
                    <a:pt x="1438" y="7116"/>
                    <a:pt x="2567" y="7116"/>
                  </a:cubicBezTo>
                  <a:cubicBezTo>
                    <a:pt x="3189" y="7116"/>
                    <a:pt x="3718" y="6990"/>
                    <a:pt x="3718" y="6990"/>
                  </a:cubicBezTo>
                  <a:cubicBezTo>
                    <a:pt x="3718" y="6990"/>
                    <a:pt x="6370" y="7351"/>
                    <a:pt x="8373" y="7351"/>
                  </a:cubicBezTo>
                  <a:cubicBezTo>
                    <a:pt x="9580" y="7351"/>
                    <a:pt x="10551" y="7220"/>
                    <a:pt x="10564" y="6799"/>
                  </a:cubicBezTo>
                  <a:cubicBezTo>
                    <a:pt x="10600" y="5680"/>
                    <a:pt x="4695" y="3477"/>
                    <a:pt x="4695" y="3477"/>
                  </a:cubicBezTo>
                  <a:cubicBezTo>
                    <a:pt x="4837" y="2561"/>
                    <a:pt x="4968" y="1477"/>
                    <a:pt x="5087" y="263"/>
                  </a:cubicBezTo>
                  <a:cubicBezTo>
                    <a:pt x="3623" y="120"/>
                    <a:pt x="2158" y="60"/>
                    <a:pt x="694"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008124" y="2470459"/>
              <a:ext cx="153625" cy="615018"/>
            </a:xfrm>
            <a:custGeom>
              <a:avLst/>
              <a:gdLst/>
              <a:ahLst/>
              <a:cxnLst/>
              <a:rect l="l" t="t" r="r" b="b"/>
              <a:pathLst>
                <a:path w="6145" h="24230" extrusionOk="0">
                  <a:moveTo>
                    <a:pt x="6144" y="0"/>
                  </a:moveTo>
                  <a:lnTo>
                    <a:pt x="1" y="1786"/>
                  </a:lnTo>
                  <a:lnTo>
                    <a:pt x="858" y="23968"/>
                  </a:lnTo>
                  <a:cubicBezTo>
                    <a:pt x="2322" y="24027"/>
                    <a:pt x="3787" y="24087"/>
                    <a:pt x="5251" y="24230"/>
                  </a:cubicBezTo>
                  <a:cubicBezTo>
                    <a:pt x="6085" y="15372"/>
                    <a:pt x="6144" y="1"/>
                    <a:pt x="6144" y="0"/>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7765329" y="2465179"/>
              <a:ext cx="206525" cy="606109"/>
            </a:xfrm>
            <a:custGeom>
              <a:avLst/>
              <a:gdLst/>
              <a:ahLst/>
              <a:cxnLst/>
              <a:rect l="l" t="t" r="r" b="b"/>
              <a:pathLst>
                <a:path w="8261" h="23879" extrusionOk="0">
                  <a:moveTo>
                    <a:pt x="2288" y="0"/>
                  </a:moveTo>
                  <a:cubicBezTo>
                    <a:pt x="991" y="0"/>
                    <a:pt x="1" y="254"/>
                    <a:pt x="9" y="1030"/>
                  </a:cubicBezTo>
                  <a:cubicBezTo>
                    <a:pt x="81" y="9793"/>
                    <a:pt x="343" y="17901"/>
                    <a:pt x="557" y="23152"/>
                  </a:cubicBezTo>
                  <a:cubicBezTo>
                    <a:pt x="1890" y="23497"/>
                    <a:pt x="3283" y="23723"/>
                    <a:pt x="4724" y="23819"/>
                  </a:cubicBezTo>
                  <a:cubicBezTo>
                    <a:pt x="4915" y="23830"/>
                    <a:pt x="5117" y="23854"/>
                    <a:pt x="5319" y="23878"/>
                  </a:cubicBezTo>
                  <a:cubicBezTo>
                    <a:pt x="6570" y="14901"/>
                    <a:pt x="8260" y="899"/>
                    <a:pt x="8260" y="899"/>
                  </a:cubicBezTo>
                  <a:cubicBezTo>
                    <a:pt x="8260" y="899"/>
                    <a:pt x="4730" y="0"/>
                    <a:pt x="2288" y="0"/>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7764475" y="3043950"/>
              <a:ext cx="260050" cy="225425"/>
            </a:xfrm>
            <a:custGeom>
              <a:avLst/>
              <a:gdLst/>
              <a:ahLst/>
              <a:cxnLst/>
              <a:rect l="l" t="t" r="r" b="b"/>
              <a:pathLst>
                <a:path w="10402" h="9017" extrusionOk="0">
                  <a:moveTo>
                    <a:pt x="591" y="1"/>
                  </a:moveTo>
                  <a:lnTo>
                    <a:pt x="591" y="1"/>
                  </a:lnTo>
                  <a:cubicBezTo>
                    <a:pt x="734" y="3763"/>
                    <a:pt x="853" y="6061"/>
                    <a:pt x="853" y="6061"/>
                  </a:cubicBezTo>
                  <a:cubicBezTo>
                    <a:pt x="1" y="8403"/>
                    <a:pt x="1436" y="8818"/>
                    <a:pt x="2562" y="8818"/>
                  </a:cubicBezTo>
                  <a:cubicBezTo>
                    <a:pt x="3183" y="8818"/>
                    <a:pt x="3710" y="8692"/>
                    <a:pt x="3710" y="8692"/>
                  </a:cubicBezTo>
                  <a:cubicBezTo>
                    <a:pt x="3710" y="8692"/>
                    <a:pt x="6181" y="9017"/>
                    <a:pt x="8111" y="9017"/>
                  </a:cubicBezTo>
                  <a:cubicBezTo>
                    <a:pt x="9341" y="9017"/>
                    <a:pt x="10352" y="8885"/>
                    <a:pt x="10366" y="8454"/>
                  </a:cubicBezTo>
                  <a:cubicBezTo>
                    <a:pt x="10402" y="7335"/>
                    <a:pt x="4687" y="5168"/>
                    <a:pt x="4687" y="5168"/>
                  </a:cubicBezTo>
                  <a:cubicBezTo>
                    <a:pt x="4889" y="3966"/>
                    <a:pt x="5103" y="2430"/>
                    <a:pt x="5353" y="727"/>
                  </a:cubicBezTo>
                  <a:cubicBezTo>
                    <a:pt x="5151" y="703"/>
                    <a:pt x="4949" y="679"/>
                    <a:pt x="4758" y="668"/>
                  </a:cubicBezTo>
                  <a:cubicBezTo>
                    <a:pt x="3317" y="572"/>
                    <a:pt x="1924" y="346"/>
                    <a:pt x="591"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7583975" y="2291175"/>
              <a:ext cx="682550" cy="712650"/>
            </a:xfrm>
            <a:custGeom>
              <a:avLst/>
              <a:gdLst/>
              <a:ahLst/>
              <a:cxnLst/>
              <a:rect l="l" t="t" r="r" b="b"/>
              <a:pathLst>
                <a:path w="27302" h="28506" extrusionOk="0">
                  <a:moveTo>
                    <a:pt x="9335" y="1"/>
                  </a:moveTo>
                  <a:cubicBezTo>
                    <a:pt x="9037" y="477"/>
                    <a:pt x="0" y="2025"/>
                    <a:pt x="2143" y="26052"/>
                  </a:cubicBezTo>
                  <a:cubicBezTo>
                    <a:pt x="5813" y="28005"/>
                    <a:pt x="11563" y="28505"/>
                    <a:pt x="16487" y="28505"/>
                  </a:cubicBezTo>
                  <a:cubicBezTo>
                    <a:pt x="21645" y="28505"/>
                    <a:pt x="25896" y="27957"/>
                    <a:pt x="25896" y="27957"/>
                  </a:cubicBezTo>
                  <a:cubicBezTo>
                    <a:pt x="27301" y="7168"/>
                    <a:pt x="23134" y="1680"/>
                    <a:pt x="22884" y="930"/>
                  </a:cubicBezTo>
                  <a:cubicBezTo>
                    <a:pt x="21436" y="1008"/>
                    <a:pt x="19946" y="1067"/>
                    <a:pt x="18442" y="1067"/>
                  </a:cubicBezTo>
                  <a:cubicBezTo>
                    <a:pt x="15385" y="1067"/>
                    <a:pt x="12272" y="823"/>
                    <a:pt x="9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7782200" y="3241300"/>
              <a:ext cx="242025" cy="31575"/>
            </a:xfrm>
            <a:custGeom>
              <a:avLst/>
              <a:gdLst/>
              <a:ahLst/>
              <a:cxnLst/>
              <a:rect l="l" t="t" r="r" b="b"/>
              <a:pathLst>
                <a:path w="9681" h="1263" extrusionOk="0">
                  <a:moveTo>
                    <a:pt x="1" y="1"/>
                  </a:moveTo>
                  <a:cubicBezTo>
                    <a:pt x="13" y="251"/>
                    <a:pt x="37" y="501"/>
                    <a:pt x="84" y="774"/>
                  </a:cubicBezTo>
                  <a:cubicBezTo>
                    <a:pt x="84" y="774"/>
                    <a:pt x="1430" y="1263"/>
                    <a:pt x="5061" y="1263"/>
                  </a:cubicBezTo>
                  <a:cubicBezTo>
                    <a:pt x="9133" y="1263"/>
                    <a:pt x="9657" y="703"/>
                    <a:pt x="9657" y="703"/>
                  </a:cubicBezTo>
                  <a:cubicBezTo>
                    <a:pt x="9657" y="703"/>
                    <a:pt x="9681" y="501"/>
                    <a:pt x="9597" y="191"/>
                  </a:cubicBezTo>
                  <a:cubicBezTo>
                    <a:pt x="7972" y="523"/>
                    <a:pt x="6469" y="647"/>
                    <a:pt x="5130" y="647"/>
                  </a:cubicBezTo>
                  <a:cubicBezTo>
                    <a:pt x="2909" y="647"/>
                    <a:pt x="1137" y="30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7864075" y="3181475"/>
              <a:ext cx="158075" cy="84225"/>
            </a:xfrm>
            <a:custGeom>
              <a:avLst/>
              <a:gdLst/>
              <a:ahLst/>
              <a:cxnLst/>
              <a:rect l="l" t="t" r="r" b="b"/>
              <a:pathLst>
                <a:path w="6323" h="3369" extrusionOk="0">
                  <a:moveTo>
                    <a:pt x="1548" y="0"/>
                  </a:moveTo>
                  <a:cubicBezTo>
                    <a:pt x="655" y="881"/>
                    <a:pt x="0" y="3227"/>
                    <a:pt x="0" y="3227"/>
                  </a:cubicBezTo>
                  <a:lnTo>
                    <a:pt x="1346" y="3275"/>
                  </a:lnTo>
                  <a:cubicBezTo>
                    <a:pt x="2304" y="3336"/>
                    <a:pt x="3108" y="3368"/>
                    <a:pt x="3771" y="3368"/>
                  </a:cubicBezTo>
                  <a:cubicBezTo>
                    <a:pt x="5561" y="3368"/>
                    <a:pt x="6322" y="3132"/>
                    <a:pt x="6322" y="2584"/>
                  </a:cubicBezTo>
                  <a:cubicBezTo>
                    <a:pt x="6322" y="1227"/>
                    <a:pt x="1548"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8028075" y="3222850"/>
              <a:ext cx="248875" cy="34250"/>
            </a:xfrm>
            <a:custGeom>
              <a:avLst/>
              <a:gdLst/>
              <a:ahLst/>
              <a:cxnLst/>
              <a:rect l="l" t="t" r="r" b="b"/>
              <a:pathLst>
                <a:path w="9955" h="1370" extrusionOk="0">
                  <a:moveTo>
                    <a:pt x="0" y="0"/>
                  </a:moveTo>
                  <a:lnTo>
                    <a:pt x="0" y="0"/>
                  </a:lnTo>
                  <a:cubicBezTo>
                    <a:pt x="12" y="250"/>
                    <a:pt x="48" y="500"/>
                    <a:pt x="96" y="774"/>
                  </a:cubicBezTo>
                  <a:cubicBezTo>
                    <a:pt x="96" y="774"/>
                    <a:pt x="1703" y="1370"/>
                    <a:pt x="5346" y="1370"/>
                  </a:cubicBezTo>
                  <a:cubicBezTo>
                    <a:pt x="9406" y="1370"/>
                    <a:pt x="9930" y="810"/>
                    <a:pt x="9930" y="810"/>
                  </a:cubicBezTo>
                  <a:cubicBezTo>
                    <a:pt x="9930" y="810"/>
                    <a:pt x="9954" y="608"/>
                    <a:pt x="9871" y="298"/>
                  </a:cubicBezTo>
                  <a:cubicBezTo>
                    <a:pt x="8366" y="606"/>
                    <a:pt x="6933" y="722"/>
                    <a:pt x="5626" y="722"/>
                  </a:cubicBezTo>
                  <a:cubicBezTo>
                    <a:pt x="3190" y="722"/>
                    <a:pt x="1194" y="31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8116775" y="3166000"/>
              <a:ext cx="158075" cy="83925"/>
            </a:xfrm>
            <a:custGeom>
              <a:avLst/>
              <a:gdLst/>
              <a:ahLst/>
              <a:cxnLst/>
              <a:rect l="l" t="t" r="r" b="b"/>
              <a:pathLst>
                <a:path w="6323" h="3357" extrusionOk="0">
                  <a:moveTo>
                    <a:pt x="1560" y="0"/>
                  </a:moveTo>
                  <a:cubicBezTo>
                    <a:pt x="655" y="869"/>
                    <a:pt x="1" y="3215"/>
                    <a:pt x="1" y="3215"/>
                  </a:cubicBezTo>
                  <a:lnTo>
                    <a:pt x="1346" y="3263"/>
                  </a:lnTo>
                  <a:cubicBezTo>
                    <a:pt x="2305" y="3324"/>
                    <a:pt x="3108" y="3356"/>
                    <a:pt x="3771" y="3356"/>
                  </a:cubicBezTo>
                  <a:cubicBezTo>
                    <a:pt x="5562" y="3356"/>
                    <a:pt x="6323" y="3119"/>
                    <a:pt x="6323" y="2572"/>
                  </a:cubicBezTo>
                  <a:cubicBezTo>
                    <a:pt x="6323" y="1215"/>
                    <a:pt x="1560" y="0"/>
                    <a:pt x="1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7788900" y="1722250"/>
              <a:ext cx="98400" cy="111225"/>
            </a:xfrm>
            <a:custGeom>
              <a:avLst/>
              <a:gdLst/>
              <a:ahLst/>
              <a:cxnLst/>
              <a:rect l="l" t="t" r="r" b="b"/>
              <a:pathLst>
                <a:path w="3936" h="4449" extrusionOk="0">
                  <a:moveTo>
                    <a:pt x="1985" y="1"/>
                  </a:moveTo>
                  <a:cubicBezTo>
                    <a:pt x="1144" y="1"/>
                    <a:pt x="0" y="336"/>
                    <a:pt x="31" y="2172"/>
                  </a:cubicBezTo>
                  <a:cubicBezTo>
                    <a:pt x="50" y="3749"/>
                    <a:pt x="968" y="4449"/>
                    <a:pt x="1932" y="4449"/>
                  </a:cubicBezTo>
                  <a:cubicBezTo>
                    <a:pt x="2730" y="4449"/>
                    <a:pt x="3559" y="3970"/>
                    <a:pt x="3936" y="3113"/>
                  </a:cubicBezTo>
                  <a:lnTo>
                    <a:pt x="2852" y="112"/>
                  </a:lnTo>
                  <a:cubicBezTo>
                    <a:pt x="2852" y="112"/>
                    <a:pt x="2469" y="1"/>
                    <a:pt x="1985"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7803050" y="1448375"/>
              <a:ext cx="427450" cy="450325"/>
            </a:xfrm>
            <a:custGeom>
              <a:avLst/>
              <a:gdLst/>
              <a:ahLst/>
              <a:cxnLst/>
              <a:rect l="l" t="t" r="r" b="b"/>
              <a:pathLst>
                <a:path w="17098" h="18013" extrusionOk="0">
                  <a:moveTo>
                    <a:pt x="10562" y="1"/>
                  </a:moveTo>
                  <a:cubicBezTo>
                    <a:pt x="8903" y="1"/>
                    <a:pt x="7060" y="370"/>
                    <a:pt x="5227" y="947"/>
                  </a:cubicBezTo>
                  <a:cubicBezTo>
                    <a:pt x="548" y="2423"/>
                    <a:pt x="0" y="6781"/>
                    <a:pt x="1512" y="11948"/>
                  </a:cubicBezTo>
                  <a:cubicBezTo>
                    <a:pt x="2806" y="16378"/>
                    <a:pt x="4988" y="18012"/>
                    <a:pt x="8714" y="18012"/>
                  </a:cubicBezTo>
                  <a:cubicBezTo>
                    <a:pt x="9344" y="18012"/>
                    <a:pt x="10018" y="17965"/>
                    <a:pt x="10740" y="17878"/>
                  </a:cubicBezTo>
                  <a:cubicBezTo>
                    <a:pt x="15609" y="17294"/>
                    <a:pt x="17098" y="13996"/>
                    <a:pt x="16883" y="10734"/>
                  </a:cubicBezTo>
                  <a:cubicBezTo>
                    <a:pt x="16621" y="6710"/>
                    <a:pt x="16240" y="3316"/>
                    <a:pt x="16240" y="3316"/>
                  </a:cubicBezTo>
                  <a:cubicBezTo>
                    <a:pt x="15290" y="900"/>
                    <a:pt x="13150" y="1"/>
                    <a:pt x="1056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8029275" y="1758800"/>
              <a:ext cx="46750" cy="20750"/>
            </a:xfrm>
            <a:custGeom>
              <a:avLst/>
              <a:gdLst/>
              <a:ahLst/>
              <a:cxnLst/>
              <a:rect l="l" t="t" r="r" b="b"/>
              <a:pathLst>
                <a:path w="1870" h="830" extrusionOk="0">
                  <a:moveTo>
                    <a:pt x="81" y="0"/>
                  </a:moveTo>
                  <a:cubicBezTo>
                    <a:pt x="68" y="0"/>
                    <a:pt x="56" y="3"/>
                    <a:pt x="48" y="8"/>
                  </a:cubicBezTo>
                  <a:cubicBezTo>
                    <a:pt x="12" y="19"/>
                    <a:pt x="0" y="67"/>
                    <a:pt x="24" y="91"/>
                  </a:cubicBezTo>
                  <a:cubicBezTo>
                    <a:pt x="345" y="686"/>
                    <a:pt x="822" y="829"/>
                    <a:pt x="1191" y="829"/>
                  </a:cubicBezTo>
                  <a:cubicBezTo>
                    <a:pt x="1548" y="829"/>
                    <a:pt x="1810" y="710"/>
                    <a:pt x="1822" y="698"/>
                  </a:cubicBezTo>
                  <a:cubicBezTo>
                    <a:pt x="1857" y="686"/>
                    <a:pt x="1869" y="651"/>
                    <a:pt x="1846" y="615"/>
                  </a:cubicBezTo>
                  <a:cubicBezTo>
                    <a:pt x="1837" y="597"/>
                    <a:pt x="1815" y="586"/>
                    <a:pt x="1790" y="586"/>
                  </a:cubicBezTo>
                  <a:cubicBezTo>
                    <a:pt x="1781" y="586"/>
                    <a:pt x="1772" y="588"/>
                    <a:pt x="1762" y="591"/>
                  </a:cubicBezTo>
                  <a:cubicBezTo>
                    <a:pt x="1745" y="597"/>
                    <a:pt x="1504" y="705"/>
                    <a:pt x="1194" y="705"/>
                  </a:cubicBezTo>
                  <a:cubicBezTo>
                    <a:pt x="854" y="705"/>
                    <a:pt x="430" y="574"/>
                    <a:pt x="131" y="31"/>
                  </a:cubicBezTo>
                  <a:cubicBezTo>
                    <a:pt x="124" y="9"/>
                    <a:pt x="102"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7887875" y="1614275"/>
              <a:ext cx="88425" cy="65550"/>
            </a:xfrm>
            <a:custGeom>
              <a:avLst/>
              <a:gdLst/>
              <a:ahLst/>
              <a:cxnLst/>
              <a:rect l="l" t="t" r="r" b="b"/>
              <a:pathLst>
                <a:path w="3537" h="2622" extrusionOk="0">
                  <a:moveTo>
                    <a:pt x="2760" y="0"/>
                  </a:moveTo>
                  <a:cubicBezTo>
                    <a:pt x="2443" y="0"/>
                    <a:pt x="1981" y="200"/>
                    <a:pt x="1287" y="740"/>
                  </a:cubicBezTo>
                  <a:cubicBezTo>
                    <a:pt x="1" y="1740"/>
                    <a:pt x="679" y="2431"/>
                    <a:pt x="679" y="2431"/>
                  </a:cubicBezTo>
                  <a:cubicBezTo>
                    <a:pt x="805" y="2561"/>
                    <a:pt x="955" y="2622"/>
                    <a:pt x="1131" y="2622"/>
                  </a:cubicBezTo>
                  <a:cubicBezTo>
                    <a:pt x="1486" y="2622"/>
                    <a:pt x="1947" y="2373"/>
                    <a:pt x="2537" y="1943"/>
                  </a:cubicBezTo>
                  <a:cubicBezTo>
                    <a:pt x="3263" y="1395"/>
                    <a:pt x="3537" y="752"/>
                    <a:pt x="3311" y="347"/>
                  </a:cubicBezTo>
                  <a:cubicBezTo>
                    <a:pt x="3196" y="145"/>
                    <a:pt x="3030" y="0"/>
                    <a:pt x="276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8099800" y="1592800"/>
              <a:ext cx="91700" cy="51550"/>
            </a:xfrm>
            <a:custGeom>
              <a:avLst/>
              <a:gdLst/>
              <a:ahLst/>
              <a:cxnLst/>
              <a:rect l="l" t="t" r="r" b="b"/>
              <a:pathLst>
                <a:path w="3668" h="2062" extrusionOk="0">
                  <a:moveTo>
                    <a:pt x="850" y="1"/>
                  </a:moveTo>
                  <a:cubicBezTo>
                    <a:pt x="330" y="1"/>
                    <a:pt x="145" y="246"/>
                    <a:pt x="84" y="563"/>
                  </a:cubicBezTo>
                  <a:cubicBezTo>
                    <a:pt x="1" y="1016"/>
                    <a:pt x="465" y="1540"/>
                    <a:pt x="1322" y="1814"/>
                  </a:cubicBezTo>
                  <a:cubicBezTo>
                    <a:pt x="1816" y="1971"/>
                    <a:pt x="2220" y="2062"/>
                    <a:pt x="2533" y="2062"/>
                  </a:cubicBezTo>
                  <a:cubicBezTo>
                    <a:pt x="2884" y="2062"/>
                    <a:pt x="3120" y="1947"/>
                    <a:pt x="3239" y="1683"/>
                  </a:cubicBezTo>
                  <a:cubicBezTo>
                    <a:pt x="3239" y="1683"/>
                    <a:pt x="3668" y="814"/>
                    <a:pt x="2120" y="278"/>
                  </a:cubicBezTo>
                  <a:cubicBezTo>
                    <a:pt x="1559" y="82"/>
                    <a:pt x="1149" y="1"/>
                    <a:pt x="8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799775" y="1743300"/>
              <a:ext cx="78300" cy="60650"/>
            </a:xfrm>
            <a:custGeom>
              <a:avLst/>
              <a:gdLst/>
              <a:ahLst/>
              <a:cxnLst/>
              <a:rect l="l" t="t" r="r" b="b"/>
              <a:pathLst>
                <a:path w="3132" h="2426" extrusionOk="0">
                  <a:moveTo>
                    <a:pt x="1266" y="0"/>
                  </a:moveTo>
                  <a:cubicBezTo>
                    <a:pt x="1156" y="0"/>
                    <a:pt x="1047" y="15"/>
                    <a:pt x="941" y="44"/>
                  </a:cubicBezTo>
                  <a:cubicBezTo>
                    <a:pt x="346" y="223"/>
                    <a:pt x="36" y="794"/>
                    <a:pt x="24" y="818"/>
                  </a:cubicBezTo>
                  <a:cubicBezTo>
                    <a:pt x="0" y="842"/>
                    <a:pt x="12" y="878"/>
                    <a:pt x="48" y="890"/>
                  </a:cubicBezTo>
                  <a:cubicBezTo>
                    <a:pt x="56" y="898"/>
                    <a:pt x="66" y="902"/>
                    <a:pt x="76" y="902"/>
                  </a:cubicBezTo>
                  <a:cubicBezTo>
                    <a:pt x="94" y="902"/>
                    <a:pt x="112" y="889"/>
                    <a:pt x="119" y="866"/>
                  </a:cubicBezTo>
                  <a:cubicBezTo>
                    <a:pt x="119" y="866"/>
                    <a:pt x="429" y="318"/>
                    <a:pt x="965" y="151"/>
                  </a:cubicBezTo>
                  <a:cubicBezTo>
                    <a:pt x="1059" y="127"/>
                    <a:pt x="1154" y="115"/>
                    <a:pt x="1252" y="115"/>
                  </a:cubicBezTo>
                  <a:cubicBezTo>
                    <a:pt x="1488" y="115"/>
                    <a:pt x="1732" y="187"/>
                    <a:pt x="1977" y="330"/>
                  </a:cubicBezTo>
                  <a:cubicBezTo>
                    <a:pt x="2989" y="901"/>
                    <a:pt x="2465" y="2330"/>
                    <a:pt x="2465" y="2342"/>
                  </a:cubicBezTo>
                  <a:cubicBezTo>
                    <a:pt x="2453" y="2378"/>
                    <a:pt x="2465" y="2414"/>
                    <a:pt x="2489" y="2425"/>
                  </a:cubicBezTo>
                  <a:lnTo>
                    <a:pt x="2513" y="2425"/>
                  </a:lnTo>
                  <a:cubicBezTo>
                    <a:pt x="2536" y="2425"/>
                    <a:pt x="2560" y="2414"/>
                    <a:pt x="2572" y="2390"/>
                  </a:cubicBezTo>
                  <a:cubicBezTo>
                    <a:pt x="2572" y="2378"/>
                    <a:pt x="3132" y="854"/>
                    <a:pt x="2036" y="223"/>
                  </a:cubicBezTo>
                  <a:cubicBezTo>
                    <a:pt x="1773" y="74"/>
                    <a:pt x="1515" y="0"/>
                    <a:pt x="1266"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7823575" y="1765900"/>
              <a:ext cx="43800" cy="12150"/>
            </a:xfrm>
            <a:custGeom>
              <a:avLst/>
              <a:gdLst/>
              <a:ahLst/>
              <a:cxnLst/>
              <a:rect l="l" t="t" r="r" b="b"/>
              <a:pathLst>
                <a:path w="1752" h="486" extrusionOk="0">
                  <a:moveTo>
                    <a:pt x="1018" y="0"/>
                  </a:moveTo>
                  <a:cubicBezTo>
                    <a:pt x="483" y="0"/>
                    <a:pt x="33" y="378"/>
                    <a:pt x="25" y="378"/>
                  </a:cubicBezTo>
                  <a:cubicBezTo>
                    <a:pt x="1" y="402"/>
                    <a:pt x="1" y="438"/>
                    <a:pt x="25" y="462"/>
                  </a:cubicBezTo>
                  <a:cubicBezTo>
                    <a:pt x="37" y="474"/>
                    <a:pt x="49" y="486"/>
                    <a:pt x="72" y="486"/>
                  </a:cubicBezTo>
                  <a:cubicBezTo>
                    <a:pt x="84" y="486"/>
                    <a:pt x="96" y="486"/>
                    <a:pt x="108" y="474"/>
                  </a:cubicBezTo>
                  <a:cubicBezTo>
                    <a:pt x="108" y="465"/>
                    <a:pt x="521" y="120"/>
                    <a:pt x="1006" y="120"/>
                  </a:cubicBezTo>
                  <a:cubicBezTo>
                    <a:pt x="1214" y="120"/>
                    <a:pt x="1436" y="184"/>
                    <a:pt x="1644" y="367"/>
                  </a:cubicBezTo>
                  <a:cubicBezTo>
                    <a:pt x="1654" y="371"/>
                    <a:pt x="1668" y="374"/>
                    <a:pt x="1682" y="374"/>
                  </a:cubicBezTo>
                  <a:cubicBezTo>
                    <a:pt x="1701" y="374"/>
                    <a:pt x="1720" y="369"/>
                    <a:pt x="1727" y="355"/>
                  </a:cubicBezTo>
                  <a:cubicBezTo>
                    <a:pt x="1751" y="331"/>
                    <a:pt x="1751" y="295"/>
                    <a:pt x="1727" y="271"/>
                  </a:cubicBezTo>
                  <a:cubicBezTo>
                    <a:pt x="1494" y="71"/>
                    <a:pt x="1248" y="0"/>
                    <a:pt x="1018"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8027775" y="1596750"/>
              <a:ext cx="61050" cy="146475"/>
            </a:xfrm>
            <a:custGeom>
              <a:avLst/>
              <a:gdLst/>
              <a:ahLst/>
              <a:cxnLst/>
              <a:rect l="l" t="t" r="r" b="b"/>
              <a:pathLst>
                <a:path w="2442" h="5859" extrusionOk="0">
                  <a:moveTo>
                    <a:pt x="72" y="1"/>
                  </a:moveTo>
                  <a:cubicBezTo>
                    <a:pt x="36" y="1"/>
                    <a:pt x="12" y="25"/>
                    <a:pt x="12" y="60"/>
                  </a:cubicBezTo>
                  <a:cubicBezTo>
                    <a:pt x="12" y="441"/>
                    <a:pt x="1" y="3763"/>
                    <a:pt x="298" y="4156"/>
                  </a:cubicBezTo>
                  <a:cubicBezTo>
                    <a:pt x="381" y="4277"/>
                    <a:pt x="514" y="4380"/>
                    <a:pt x="724" y="4380"/>
                  </a:cubicBezTo>
                  <a:cubicBezTo>
                    <a:pt x="907" y="4380"/>
                    <a:pt x="1148" y="4301"/>
                    <a:pt x="1465" y="4085"/>
                  </a:cubicBezTo>
                  <a:cubicBezTo>
                    <a:pt x="1477" y="4073"/>
                    <a:pt x="1489" y="4073"/>
                    <a:pt x="1501" y="4061"/>
                  </a:cubicBezTo>
                  <a:cubicBezTo>
                    <a:pt x="1596" y="4001"/>
                    <a:pt x="1688" y="3971"/>
                    <a:pt x="1775" y="3971"/>
                  </a:cubicBezTo>
                  <a:cubicBezTo>
                    <a:pt x="1861" y="3971"/>
                    <a:pt x="1941" y="4001"/>
                    <a:pt x="2013" y="4061"/>
                  </a:cubicBezTo>
                  <a:cubicBezTo>
                    <a:pt x="2239" y="4263"/>
                    <a:pt x="2322" y="4739"/>
                    <a:pt x="2179" y="5073"/>
                  </a:cubicBezTo>
                  <a:cubicBezTo>
                    <a:pt x="2001" y="5501"/>
                    <a:pt x="1560" y="5751"/>
                    <a:pt x="1548" y="5751"/>
                  </a:cubicBezTo>
                  <a:cubicBezTo>
                    <a:pt x="1525" y="5763"/>
                    <a:pt x="1513" y="5799"/>
                    <a:pt x="1525" y="5823"/>
                  </a:cubicBezTo>
                  <a:cubicBezTo>
                    <a:pt x="1536" y="5847"/>
                    <a:pt x="1560" y="5859"/>
                    <a:pt x="1584" y="5859"/>
                  </a:cubicBezTo>
                  <a:cubicBezTo>
                    <a:pt x="1584" y="5859"/>
                    <a:pt x="1596" y="5859"/>
                    <a:pt x="1608" y="5847"/>
                  </a:cubicBezTo>
                  <a:cubicBezTo>
                    <a:pt x="1620" y="5835"/>
                    <a:pt x="2096" y="5585"/>
                    <a:pt x="2287" y="5120"/>
                  </a:cubicBezTo>
                  <a:cubicBezTo>
                    <a:pt x="2441" y="4739"/>
                    <a:pt x="2346" y="4204"/>
                    <a:pt x="2084" y="3965"/>
                  </a:cubicBezTo>
                  <a:cubicBezTo>
                    <a:pt x="1995" y="3894"/>
                    <a:pt x="1894" y="3858"/>
                    <a:pt x="1784" y="3858"/>
                  </a:cubicBezTo>
                  <a:cubicBezTo>
                    <a:pt x="1673" y="3858"/>
                    <a:pt x="1554" y="3894"/>
                    <a:pt x="1429" y="3965"/>
                  </a:cubicBezTo>
                  <a:cubicBezTo>
                    <a:pt x="1429" y="3965"/>
                    <a:pt x="1417" y="3977"/>
                    <a:pt x="1406" y="3989"/>
                  </a:cubicBezTo>
                  <a:cubicBezTo>
                    <a:pt x="1134" y="4168"/>
                    <a:pt x="907" y="4258"/>
                    <a:pt x="726" y="4258"/>
                  </a:cubicBezTo>
                  <a:cubicBezTo>
                    <a:pt x="581" y="4258"/>
                    <a:pt x="466" y="4201"/>
                    <a:pt x="382" y="4085"/>
                  </a:cubicBezTo>
                  <a:cubicBezTo>
                    <a:pt x="155" y="3775"/>
                    <a:pt x="120" y="1072"/>
                    <a:pt x="132" y="60"/>
                  </a:cubicBezTo>
                  <a:cubicBezTo>
                    <a:pt x="132" y="25"/>
                    <a:pt x="108" y="1"/>
                    <a:pt x="72"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7881025" y="1645000"/>
              <a:ext cx="160475" cy="153875"/>
            </a:xfrm>
            <a:custGeom>
              <a:avLst/>
              <a:gdLst/>
              <a:ahLst/>
              <a:cxnLst/>
              <a:rect l="l" t="t" r="r" b="b"/>
              <a:pathLst>
                <a:path w="6419" h="6155" extrusionOk="0">
                  <a:moveTo>
                    <a:pt x="3207" y="168"/>
                  </a:moveTo>
                  <a:cubicBezTo>
                    <a:pt x="4711" y="168"/>
                    <a:pt x="5984" y="1318"/>
                    <a:pt x="6109" y="2833"/>
                  </a:cubicBezTo>
                  <a:cubicBezTo>
                    <a:pt x="6240" y="4441"/>
                    <a:pt x="5049" y="5845"/>
                    <a:pt x="3454" y="5976"/>
                  </a:cubicBezTo>
                  <a:cubicBezTo>
                    <a:pt x="3373" y="5983"/>
                    <a:pt x="3292" y="5986"/>
                    <a:pt x="3212" y="5986"/>
                  </a:cubicBezTo>
                  <a:cubicBezTo>
                    <a:pt x="1708" y="5986"/>
                    <a:pt x="435" y="4836"/>
                    <a:pt x="310" y="3321"/>
                  </a:cubicBezTo>
                  <a:cubicBezTo>
                    <a:pt x="179" y="1714"/>
                    <a:pt x="1370" y="309"/>
                    <a:pt x="2965" y="178"/>
                  </a:cubicBezTo>
                  <a:cubicBezTo>
                    <a:pt x="3047" y="171"/>
                    <a:pt x="3127" y="168"/>
                    <a:pt x="3207" y="168"/>
                  </a:cubicBezTo>
                  <a:close/>
                  <a:moveTo>
                    <a:pt x="3214" y="0"/>
                  </a:moveTo>
                  <a:cubicBezTo>
                    <a:pt x="3128" y="0"/>
                    <a:pt x="3041" y="4"/>
                    <a:pt x="2954" y="11"/>
                  </a:cubicBezTo>
                  <a:cubicBezTo>
                    <a:pt x="1263" y="154"/>
                    <a:pt x="1" y="1643"/>
                    <a:pt x="144" y="3333"/>
                  </a:cubicBezTo>
                  <a:cubicBezTo>
                    <a:pt x="279" y="4936"/>
                    <a:pt x="1624" y="6154"/>
                    <a:pt x="3205" y="6154"/>
                  </a:cubicBezTo>
                  <a:cubicBezTo>
                    <a:pt x="3291" y="6154"/>
                    <a:pt x="3378" y="6151"/>
                    <a:pt x="3466" y="6143"/>
                  </a:cubicBezTo>
                  <a:cubicBezTo>
                    <a:pt x="5156" y="6000"/>
                    <a:pt x="6418" y="4512"/>
                    <a:pt x="6275" y="2821"/>
                  </a:cubicBezTo>
                  <a:cubicBezTo>
                    <a:pt x="6140" y="1218"/>
                    <a:pt x="4795" y="0"/>
                    <a:pt x="3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8090575" y="1627725"/>
              <a:ext cx="160175" cy="153875"/>
            </a:xfrm>
            <a:custGeom>
              <a:avLst/>
              <a:gdLst/>
              <a:ahLst/>
              <a:cxnLst/>
              <a:rect l="l" t="t" r="r" b="b"/>
              <a:pathLst>
                <a:path w="6407" h="6155" extrusionOk="0">
                  <a:moveTo>
                    <a:pt x="3205" y="169"/>
                  </a:moveTo>
                  <a:cubicBezTo>
                    <a:pt x="4701" y="169"/>
                    <a:pt x="5984" y="1319"/>
                    <a:pt x="6109" y="2834"/>
                  </a:cubicBezTo>
                  <a:cubicBezTo>
                    <a:pt x="6240" y="4429"/>
                    <a:pt x="5049" y="5846"/>
                    <a:pt x="3442" y="5977"/>
                  </a:cubicBezTo>
                  <a:cubicBezTo>
                    <a:pt x="3361" y="5983"/>
                    <a:pt x="3281" y="5987"/>
                    <a:pt x="3202" y="5987"/>
                  </a:cubicBezTo>
                  <a:cubicBezTo>
                    <a:pt x="1708" y="5987"/>
                    <a:pt x="435" y="4837"/>
                    <a:pt x="310" y="3322"/>
                  </a:cubicBezTo>
                  <a:cubicBezTo>
                    <a:pt x="167" y="1714"/>
                    <a:pt x="1370" y="309"/>
                    <a:pt x="2965" y="179"/>
                  </a:cubicBezTo>
                  <a:cubicBezTo>
                    <a:pt x="3046" y="172"/>
                    <a:pt x="3126" y="169"/>
                    <a:pt x="3205" y="169"/>
                  </a:cubicBezTo>
                  <a:close/>
                  <a:moveTo>
                    <a:pt x="3214" y="1"/>
                  </a:moveTo>
                  <a:cubicBezTo>
                    <a:pt x="3128" y="1"/>
                    <a:pt x="3041" y="4"/>
                    <a:pt x="2954" y="12"/>
                  </a:cubicBezTo>
                  <a:cubicBezTo>
                    <a:pt x="1263" y="155"/>
                    <a:pt x="1" y="1643"/>
                    <a:pt x="144" y="3334"/>
                  </a:cubicBezTo>
                  <a:cubicBezTo>
                    <a:pt x="268" y="4937"/>
                    <a:pt x="1623" y="6155"/>
                    <a:pt x="3194" y="6155"/>
                  </a:cubicBezTo>
                  <a:cubicBezTo>
                    <a:pt x="3280" y="6155"/>
                    <a:pt x="3367" y="6151"/>
                    <a:pt x="3454" y="6144"/>
                  </a:cubicBezTo>
                  <a:cubicBezTo>
                    <a:pt x="5144" y="6001"/>
                    <a:pt x="6406" y="4512"/>
                    <a:pt x="6275" y="2822"/>
                  </a:cubicBezTo>
                  <a:cubicBezTo>
                    <a:pt x="6140" y="1219"/>
                    <a:pt x="479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8031950" y="1692350"/>
              <a:ext cx="65500" cy="14875"/>
            </a:xfrm>
            <a:custGeom>
              <a:avLst/>
              <a:gdLst/>
              <a:ahLst/>
              <a:cxnLst/>
              <a:rect l="l" t="t" r="r" b="b"/>
              <a:pathLst>
                <a:path w="2620" h="595" extrusionOk="0">
                  <a:moveTo>
                    <a:pt x="1539" y="1"/>
                  </a:moveTo>
                  <a:cubicBezTo>
                    <a:pt x="687" y="1"/>
                    <a:pt x="45" y="442"/>
                    <a:pt x="36" y="451"/>
                  </a:cubicBezTo>
                  <a:cubicBezTo>
                    <a:pt x="0" y="475"/>
                    <a:pt x="0" y="522"/>
                    <a:pt x="24" y="558"/>
                  </a:cubicBezTo>
                  <a:cubicBezTo>
                    <a:pt x="39" y="581"/>
                    <a:pt x="65" y="594"/>
                    <a:pt x="90" y="594"/>
                  </a:cubicBezTo>
                  <a:cubicBezTo>
                    <a:pt x="104" y="594"/>
                    <a:pt x="119" y="590"/>
                    <a:pt x="131" y="582"/>
                  </a:cubicBezTo>
                  <a:cubicBezTo>
                    <a:pt x="140" y="573"/>
                    <a:pt x="733" y="167"/>
                    <a:pt x="1525" y="167"/>
                  </a:cubicBezTo>
                  <a:cubicBezTo>
                    <a:pt x="1828" y="167"/>
                    <a:pt x="2161" y="226"/>
                    <a:pt x="2501" y="391"/>
                  </a:cubicBezTo>
                  <a:lnTo>
                    <a:pt x="2536" y="391"/>
                  </a:lnTo>
                  <a:cubicBezTo>
                    <a:pt x="2572" y="391"/>
                    <a:pt x="2596" y="380"/>
                    <a:pt x="2608" y="344"/>
                  </a:cubicBezTo>
                  <a:cubicBezTo>
                    <a:pt x="2620" y="308"/>
                    <a:pt x="2608" y="261"/>
                    <a:pt x="2572" y="237"/>
                  </a:cubicBezTo>
                  <a:cubicBezTo>
                    <a:pt x="2213" y="64"/>
                    <a:pt x="1861"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7772675" y="1726175"/>
              <a:ext cx="116125" cy="37950"/>
            </a:xfrm>
            <a:custGeom>
              <a:avLst/>
              <a:gdLst/>
              <a:ahLst/>
              <a:cxnLst/>
              <a:rect l="l" t="t" r="r" b="b"/>
              <a:pathLst>
                <a:path w="4645" h="1518" extrusionOk="0">
                  <a:moveTo>
                    <a:pt x="4568" y="1"/>
                  </a:moveTo>
                  <a:cubicBezTo>
                    <a:pt x="4562" y="1"/>
                    <a:pt x="4555" y="1"/>
                    <a:pt x="4549" y="3"/>
                  </a:cubicBezTo>
                  <a:lnTo>
                    <a:pt x="799" y="324"/>
                  </a:lnTo>
                  <a:lnTo>
                    <a:pt x="775" y="324"/>
                  </a:lnTo>
                  <a:cubicBezTo>
                    <a:pt x="739" y="348"/>
                    <a:pt x="1" y="717"/>
                    <a:pt x="37" y="1444"/>
                  </a:cubicBezTo>
                  <a:cubicBezTo>
                    <a:pt x="37" y="1485"/>
                    <a:pt x="64" y="1517"/>
                    <a:pt x="102" y="1517"/>
                  </a:cubicBezTo>
                  <a:cubicBezTo>
                    <a:pt x="108" y="1517"/>
                    <a:pt x="114" y="1517"/>
                    <a:pt x="120" y="1515"/>
                  </a:cubicBezTo>
                  <a:cubicBezTo>
                    <a:pt x="168" y="1515"/>
                    <a:pt x="191" y="1479"/>
                    <a:pt x="191" y="1432"/>
                  </a:cubicBezTo>
                  <a:cubicBezTo>
                    <a:pt x="168" y="860"/>
                    <a:pt x="739" y="527"/>
                    <a:pt x="834" y="479"/>
                  </a:cubicBezTo>
                  <a:lnTo>
                    <a:pt x="4573" y="158"/>
                  </a:lnTo>
                  <a:cubicBezTo>
                    <a:pt x="4609" y="158"/>
                    <a:pt x="4644" y="122"/>
                    <a:pt x="4644" y="74"/>
                  </a:cubicBezTo>
                  <a:cubicBezTo>
                    <a:pt x="4644" y="33"/>
                    <a:pt x="4608" y="1"/>
                    <a:pt x="4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7923000" y="1938525"/>
              <a:ext cx="203625" cy="62625"/>
            </a:xfrm>
            <a:custGeom>
              <a:avLst/>
              <a:gdLst/>
              <a:ahLst/>
              <a:cxnLst/>
              <a:rect l="l" t="t" r="r" b="b"/>
              <a:pathLst>
                <a:path w="8145" h="2505" extrusionOk="0">
                  <a:moveTo>
                    <a:pt x="750" y="0"/>
                  </a:moveTo>
                  <a:cubicBezTo>
                    <a:pt x="545" y="0"/>
                    <a:pt x="291" y="11"/>
                    <a:pt x="1" y="46"/>
                  </a:cubicBezTo>
                  <a:cubicBezTo>
                    <a:pt x="1114" y="1455"/>
                    <a:pt x="2507" y="2505"/>
                    <a:pt x="4466" y="2505"/>
                  </a:cubicBezTo>
                  <a:cubicBezTo>
                    <a:pt x="4791" y="2505"/>
                    <a:pt x="5132" y="2476"/>
                    <a:pt x="5489" y="2415"/>
                  </a:cubicBezTo>
                  <a:cubicBezTo>
                    <a:pt x="6728" y="2272"/>
                    <a:pt x="7656" y="1308"/>
                    <a:pt x="8144" y="129"/>
                  </a:cubicBezTo>
                  <a:cubicBezTo>
                    <a:pt x="7905" y="67"/>
                    <a:pt x="7612" y="31"/>
                    <a:pt x="7264" y="31"/>
                  </a:cubicBezTo>
                  <a:cubicBezTo>
                    <a:pt x="7213" y="31"/>
                    <a:pt x="7162" y="32"/>
                    <a:pt x="7109" y="34"/>
                  </a:cubicBezTo>
                  <a:cubicBezTo>
                    <a:pt x="7109" y="34"/>
                    <a:pt x="6954" y="1510"/>
                    <a:pt x="4977" y="1558"/>
                  </a:cubicBezTo>
                  <a:cubicBezTo>
                    <a:pt x="4955" y="1558"/>
                    <a:pt x="4933" y="1558"/>
                    <a:pt x="4910" y="1558"/>
                  </a:cubicBezTo>
                  <a:cubicBezTo>
                    <a:pt x="2963" y="1558"/>
                    <a:pt x="1322" y="34"/>
                    <a:pt x="1322" y="34"/>
                  </a:cubicBezTo>
                  <a:cubicBezTo>
                    <a:pt x="1322" y="34"/>
                    <a:pt x="1110"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7722075" y="1939650"/>
              <a:ext cx="483125" cy="400675"/>
            </a:xfrm>
            <a:custGeom>
              <a:avLst/>
              <a:gdLst/>
              <a:ahLst/>
              <a:cxnLst/>
              <a:rect l="l" t="t" r="r" b="b"/>
              <a:pathLst>
                <a:path w="19325" h="16027" extrusionOk="0">
                  <a:moveTo>
                    <a:pt x="8038" y="1"/>
                  </a:moveTo>
                  <a:cubicBezTo>
                    <a:pt x="6537" y="191"/>
                    <a:pt x="4109" y="1013"/>
                    <a:pt x="2382" y="4239"/>
                  </a:cubicBezTo>
                  <a:cubicBezTo>
                    <a:pt x="441" y="7835"/>
                    <a:pt x="1" y="14395"/>
                    <a:pt x="2930" y="16026"/>
                  </a:cubicBezTo>
                  <a:cubicBezTo>
                    <a:pt x="4441" y="15974"/>
                    <a:pt x="3224" y="14526"/>
                    <a:pt x="4000" y="14526"/>
                  </a:cubicBezTo>
                  <a:cubicBezTo>
                    <a:pt x="4111" y="14526"/>
                    <a:pt x="4261" y="14555"/>
                    <a:pt x="4466" y="14622"/>
                  </a:cubicBezTo>
                  <a:cubicBezTo>
                    <a:pt x="4418" y="14586"/>
                    <a:pt x="4370" y="14550"/>
                    <a:pt x="4323" y="14526"/>
                  </a:cubicBezTo>
                  <a:lnTo>
                    <a:pt x="4323" y="14526"/>
                  </a:lnTo>
                  <a:cubicBezTo>
                    <a:pt x="4323" y="14526"/>
                    <a:pt x="7787" y="15559"/>
                    <a:pt x="12137" y="15559"/>
                  </a:cubicBezTo>
                  <a:cubicBezTo>
                    <a:pt x="12364" y="15559"/>
                    <a:pt x="12593" y="15556"/>
                    <a:pt x="12824" y="15550"/>
                  </a:cubicBezTo>
                  <a:cubicBezTo>
                    <a:pt x="17503" y="15431"/>
                    <a:pt x="17360" y="15122"/>
                    <a:pt x="17360" y="15122"/>
                  </a:cubicBezTo>
                  <a:cubicBezTo>
                    <a:pt x="17360" y="15122"/>
                    <a:pt x="19253" y="14217"/>
                    <a:pt x="19289" y="10395"/>
                  </a:cubicBezTo>
                  <a:cubicBezTo>
                    <a:pt x="19325" y="6573"/>
                    <a:pt x="17920" y="2275"/>
                    <a:pt x="17086" y="489"/>
                  </a:cubicBezTo>
                  <a:cubicBezTo>
                    <a:pt x="17086" y="489"/>
                    <a:pt x="16801" y="239"/>
                    <a:pt x="16181" y="84"/>
                  </a:cubicBezTo>
                  <a:cubicBezTo>
                    <a:pt x="15693" y="1263"/>
                    <a:pt x="14765" y="2227"/>
                    <a:pt x="13526" y="2370"/>
                  </a:cubicBezTo>
                  <a:cubicBezTo>
                    <a:pt x="13169" y="2431"/>
                    <a:pt x="12828" y="2460"/>
                    <a:pt x="12503" y="2460"/>
                  </a:cubicBezTo>
                  <a:cubicBezTo>
                    <a:pt x="10544" y="2460"/>
                    <a:pt x="9151" y="1410"/>
                    <a:pt x="8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7751250" y="2306075"/>
              <a:ext cx="138725" cy="68175"/>
            </a:xfrm>
            <a:custGeom>
              <a:avLst/>
              <a:gdLst/>
              <a:ahLst/>
              <a:cxnLst/>
              <a:rect l="l" t="t" r="r" b="b"/>
              <a:pathLst>
                <a:path w="5549" h="2727" extrusionOk="0">
                  <a:moveTo>
                    <a:pt x="453" y="0"/>
                  </a:moveTo>
                  <a:lnTo>
                    <a:pt x="1" y="977"/>
                  </a:lnTo>
                  <a:cubicBezTo>
                    <a:pt x="1" y="977"/>
                    <a:pt x="2561" y="2501"/>
                    <a:pt x="5549" y="2727"/>
                  </a:cubicBezTo>
                  <a:lnTo>
                    <a:pt x="5489" y="1036"/>
                  </a:lnTo>
                  <a:lnTo>
                    <a:pt x="4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7816450" y="1939950"/>
              <a:ext cx="434300" cy="947750"/>
            </a:xfrm>
            <a:custGeom>
              <a:avLst/>
              <a:gdLst/>
              <a:ahLst/>
              <a:cxnLst/>
              <a:rect l="l" t="t" r="r" b="b"/>
              <a:pathLst>
                <a:path w="17372" h="37910" extrusionOk="0">
                  <a:moveTo>
                    <a:pt x="11787" y="1"/>
                  </a:moveTo>
                  <a:cubicBezTo>
                    <a:pt x="11787" y="1"/>
                    <a:pt x="13704" y="2477"/>
                    <a:pt x="14276" y="5751"/>
                  </a:cubicBezTo>
                  <a:lnTo>
                    <a:pt x="5929" y="5811"/>
                  </a:lnTo>
                  <a:cubicBezTo>
                    <a:pt x="5929" y="5811"/>
                    <a:pt x="5084" y="1917"/>
                    <a:pt x="3834" y="60"/>
                  </a:cubicBezTo>
                  <a:lnTo>
                    <a:pt x="3048" y="286"/>
                  </a:lnTo>
                  <a:cubicBezTo>
                    <a:pt x="3048" y="286"/>
                    <a:pt x="4286" y="3775"/>
                    <a:pt x="4453" y="5870"/>
                  </a:cubicBezTo>
                  <a:cubicBezTo>
                    <a:pt x="4632" y="7954"/>
                    <a:pt x="2143" y="14717"/>
                    <a:pt x="2143" y="14717"/>
                  </a:cubicBezTo>
                  <a:cubicBezTo>
                    <a:pt x="2143" y="14717"/>
                    <a:pt x="0" y="22384"/>
                    <a:pt x="0" y="27075"/>
                  </a:cubicBezTo>
                  <a:cubicBezTo>
                    <a:pt x="0" y="31921"/>
                    <a:pt x="345" y="37505"/>
                    <a:pt x="345" y="37505"/>
                  </a:cubicBezTo>
                  <a:cubicBezTo>
                    <a:pt x="345" y="37505"/>
                    <a:pt x="7484" y="37910"/>
                    <a:pt x="12684" y="37910"/>
                  </a:cubicBezTo>
                  <a:cubicBezTo>
                    <a:pt x="14732" y="37910"/>
                    <a:pt x="16480" y="37847"/>
                    <a:pt x="17371" y="37672"/>
                  </a:cubicBezTo>
                  <a:cubicBezTo>
                    <a:pt x="17371" y="37672"/>
                    <a:pt x="17312" y="27242"/>
                    <a:pt x="16871" y="23575"/>
                  </a:cubicBezTo>
                  <a:cubicBezTo>
                    <a:pt x="16419" y="19908"/>
                    <a:pt x="13871" y="15002"/>
                    <a:pt x="13871" y="15002"/>
                  </a:cubicBezTo>
                  <a:cubicBezTo>
                    <a:pt x="13871" y="15002"/>
                    <a:pt x="16169" y="12288"/>
                    <a:pt x="16014" y="8966"/>
                  </a:cubicBezTo>
                  <a:cubicBezTo>
                    <a:pt x="15907" y="6430"/>
                    <a:pt x="14419" y="2418"/>
                    <a:pt x="12585" y="96"/>
                  </a:cubicBezTo>
                  <a:lnTo>
                    <a:pt x="117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7828650" y="2055650"/>
              <a:ext cx="80675" cy="248350"/>
            </a:xfrm>
            <a:custGeom>
              <a:avLst/>
              <a:gdLst/>
              <a:ahLst/>
              <a:cxnLst/>
              <a:rect l="l" t="t" r="r" b="b"/>
              <a:pathLst>
                <a:path w="3227" h="9934" extrusionOk="0">
                  <a:moveTo>
                    <a:pt x="2895" y="1"/>
                  </a:moveTo>
                  <a:cubicBezTo>
                    <a:pt x="2890" y="1"/>
                    <a:pt x="2886" y="2"/>
                    <a:pt x="2882" y="4"/>
                  </a:cubicBezTo>
                  <a:cubicBezTo>
                    <a:pt x="2846" y="4"/>
                    <a:pt x="2834" y="40"/>
                    <a:pt x="2834" y="64"/>
                  </a:cubicBezTo>
                  <a:cubicBezTo>
                    <a:pt x="2834" y="76"/>
                    <a:pt x="3120" y="1516"/>
                    <a:pt x="2167" y="4921"/>
                  </a:cubicBezTo>
                  <a:cubicBezTo>
                    <a:pt x="1215" y="8327"/>
                    <a:pt x="24" y="9839"/>
                    <a:pt x="12" y="9851"/>
                  </a:cubicBezTo>
                  <a:cubicBezTo>
                    <a:pt x="0" y="9874"/>
                    <a:pt x="0" y="9898"/>
                    <a:pt x="24" y="9922"/>
                  </a:cubicBezTo>
                  <a:cubicBezTo>
                    <a:pt x="36" y="9934"/>
                    <a:pt x="48" y="9934"/>
                    <a:pt x="60" y="9934"/>
                  </a:cubicBezTo>
                  <a:cubicBezTo>
                    <a:pt x="72" y="9934"/>
                    <a:pt x="84" y="9922"/>
                    <a:pt x="96" y="9910"/>
                  </a:cubicBezTo>
                  <a:cubicBezTo>
                    <a:pt x="107" y="9898"/>
                    <a:pt x="1310" y="8386"/>
                    <a:pt x="2262" y="4945"/>
                  </a:cubicBezTo>
                  <a:cubicBezTo>
                    <a:pt x="3227" y="1504"/>
                    <a:pt x="2953" y="99"/>
                    <a:pt x="2941" y="40"/>
                  </a:cubicBezTo>
                  <a:cubicBezTo>
                    <a:pt x="2931" y="20"/>
                    <a:pt x="2914" y="1"/>
                    <a:pt x="2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8071525" y="2150175"/>
              <a:ext cx="179825" cy="143125"/>
            </a:xfrm>
            <a:custGeom>
              <a:avLst/>
              <a:gdLst/>
              <a:ahLst/>
              <a:cxnLst/>
              <a:rect l="l" t="t" r="r" b="b"/>
              <a:pathLst>
                <a:path w="7193" h="5725" extrusionOk="0">
                  <a:moveTo>
                    <a:pt x="5852" y="0"/>
                  </a:moveTo>
                  <a:cubicBezTo>
                    <a:pt x="5240" y="0"/>
                    <a:pt x="3346" y="1236"/>
                    <a:pt x="3346" y="1236"/>
                  </a:cubicBezTo>
                  <a:cubicBezTo>
                    <a:pt x="3346" y="1236"/>
                    <a:pt x="4192" y="212"/>
                    <a:pt x="3585" y="116"/>
                  </a:cubicBezTo>
                  <a:cubicBezTo>
                    <a:pt x="3575" y="115"/>
                    <a:pt x="3565" y="114"/>
                    <a:pt x="3555" y="114"/>
                  </a:cubicBezTo>
                  <a:cubicBezTo>
                    <a:pt x="2922" y="114"/>
                    <a:pt x="1239" y="2593"/>
                    <a:pt x="1239" y="2593"/>
                  </a:cubicBezTo>
                  <a:lnTo>
                    <a:pt x="1" y="2641"/>
                  </a:lnTo>
                  <a:cubicBezTo>
                    <a:pt x="203" y="3712"/>
                    <a:pt x="513" y="4736"/>
                    <a:pt x="929" y="5724"/>
                  </a:cubicBezTo>
                  <a:cubicBezTo>
                    <a:pt x="2096" y="5141"/>
                    <a:pt x="2870" y="4665"/>
                    <a:pt x="2870" y="4665"/>
                  </a:cubicBezTo>
                  <a:cubicBezTo>
                    <a:pt x="3882" y="4593"/>
                    <a:pt x="6906" y="3748"/>
                    <a:pt x="6859" y="3307"/>
                  </a:cubicBezTo>
                  <a:cubicBezTo>
                    <a:pt x="6843" y="3116"/>
                    <a:pt x="6476" y="3061"/>
                    <a:pt x="6066" y="3061"/>
                  </a:cubicBezTo>
                  <a:cubicBezTo>
                    <a:pt x="5534" y="3061"/>
                    <a:pt x="4930" y="3153"/>
                    <a:pt x="4930" y="3153"/>
                  </a:cubicBezTo>
                  <a:cubicBezTo>
                    <a:pt x="4930" y="3153"/>
                    <a:pt x="7192" y="2641"/>
                    <a:pt x="7121" y="2212"/>
                  </a:cubicBezTo>
                  <a:cubicBezTo>
                    <a:pt x="7103" y="2103"/>
                    <a:pt x="6939" y="2063"/>
                    <a:pt x="6705" y="2063"/>
                  </a:cubicBezTo>
                  <a:cubicBezTo>
                    <a:pt x="6016" y="2063"/>
                    <a:pt x="4716" y="2414"/>
                    <a:pt x="4716" y="2414"/>
                  </a:cubicBezTo>
                  <a:cubicBezTo>
                    <a:pt x="4716" y="2414"/>
                    <a:pt x="6990" y="1629"/>
                    <a:pt x="6942" y="1224"/>
                  </a:cubicBezTo>
                  <a:cubicBezTo>
                    <a:pt x="6921" y="1074"/>
                    <a:pt x="6781" y="1016"/>
                    <a:pt x="6576" y="1016"/>
                  </a:cubicBezTo>
                  <a:cubicBezTo>
                    <a:pt x="5849" y="1016"/>
                    <a:pt x="4299" y="1748"/>
                    <a:pt x="4299" y="1748"/>
                  </a:cubicBezTo>
                  <a:cubicBezTo>
                    <a:pt x="4299" y="1748"/>
                    <a:pt x="6228" y="533"/>
                    <a:pt x="6025" y="81"/>
                  </a:cubicBezTo>
                  <a:cubicBezTo>
                    <a:pt x="5999" y="25"/>
                    <a:pt x="5938" y="0"/>
                    <a:pt x="5852"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8067075" y="2207250"/>
              <a:ext cx="35725" cy="94375"/>
            </a:xfrm>
            <a:custGeom>
              <a:avLst/>
              <a:gdLst/>
              <a:ahLst/>
              <a:cxnLst/>
              <a:rect l="l" t="t" r="r" b="b"/>
              <a:pathLst>
                <a:path w="1429" h="3775" extrusionOk="0">
                  <a:moveTo>
                    <a:pt x="0" y="0"/>
                  </a:moveTo>
                  <a:cubicBezTo>
                    <a:pt x="95" y="1251"/>
                    <a:pt x="226" y="2548"/>
                    <a:pt x="524" y="3775"/>
                  </a:cubicBezTo>
                  <a:cubicBezTo>
                    <a:pt x="1084" y="3465"/>
                    <a:pt x="1429" y="3179"/>
                    <a:pt x="1429" y="3179"/>
                  </a:cubicBezTo>
                  <a:lnTo>
                    <a:pt x="1060" y="96"/>
                  </a:lnTo>
                  <a:cubicBezTo>
                    <a:pt x="1060" y="96"/>
                    <a:pt x="667" y="4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7774175" y="2200850"/>
              <a:ext cx="306025" cy="152650"/>
            </a:xfrm>
            <a:custGeom>
              <a:avLst/>
              <a:gdLst/>
              <a:ahLst/>
              <a:cxnLst/>
              <a:rect l="l" t="t" r="r" b="b"/>
              <a:pathLst>
                <a:path w="12241" h="6106" extrusionOk="0">
                  <a:moveTo>
                    <a:pt x="7987" y="1"/>
                  </a:moveTo>
                  <a:cubicBezTo>
                    <a:pt x="6729" y="1"/>
                    <a:pt x="5336" y="130"/>
                    <a:pt x="3953" y="566"/>
                  </a:cubicBezTo>
                  <a:cubicBezTo>
                    <a:pt x="120" y="1518"/>
                    <a:pt x="0" y="3947"/>
                    <a:pt x="179" y="4614"/>
                  </a:cubicBezTo>
                  <a:cubicBezTo>
                    <a:pt x="572" y="5698"/>
                    <a:pt x="1417" y="5864"/>
                    <a:pt x="2310" y="6031"/>
                  </a:cubicBezTo>
                  <a:cubicBezTo>
                    <a:pt x="2584" y="6083"/>
                    <a:pt x="2902" y="6106"/>
                    <a:pt x="3251" y="6106"/>
                  </a:cubicBezTo>
                  <a:cubicBezTo>
                    <a:pt x="5875" y="6106"/>
                    <a:pt x="10273" y="4797"/>
                    <a:pt x="11240" y="4471"/>
                  </a:cubicBezTo>
                  <a:cubicBezTo>
                    <a:pt x="11621" y="4340"/>
                    <a:pt x="11954" y="4185"/>
                    <a:pt x="12240" y="4031"/>
                  </a:cubicBezTo>
                  <a:cubicBezTo>
                    <a:pt x="11942" y="2804"/>
                    <a:pt x="11811" y="1507"/>
                    <a:pt x="11716" y="256"/>
                  </a:cubicBezTo>
                  <a:cubicBezTo>
                    <a:pt x="10842" y="191"/>
                    <a:pt x="9513" y="1"/>
                    <a:pt x="7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7952475" y="1707675"/>
              <a:ext cx="48250" cy="20075"/>
            </a:xfrm>
            <a:custGeom>
              <a:avLst/>
              <a:gdLst/>
              <a:ahLst/>
              <a:cxnLst/>
              <a:rect l="l" t="t" r="r" b="b"/>
              <a:pathLst>
                <a:path w="1930" h="803" extrusionOk="0">
                  <a:moveTo>
                    <a:pt x="857" y="1"/>
                  </a:moveTo>
                  <a:cubicBezTo>
                    <a:pt x="433" y="1"/>
                    <a:pt x="63" y="177"/>
                    <a:pt x="36" y="195"/>
                  </a:cubicBezTo>
                  <a:cubicBezTo>
                    <a:pt x="12" y="207"/>
                    <a:pt x="0" y="231"/>
                    <a:pt x="12" y="267"/>
                  </a:cubicBezTo>
                  <a:cubicBezTo>
                    <a:pt x="21" y="284"/>
                    <a:pt x="42" y="295"/>
                    <a:pt x="63" y="295"/>
                  </a:cubicBezTo>
                  <a:cubicBezTo>
                    <a:pt x="70" y="295"/>
                    <a:pt x="77" y="294"/>
                    <a:pt x="84" y="290"/>
                  </a:cubicBezTo>
                  <a:cubicBezTo>
                    <a:pt x="93" y="282"/>
                    <a:pt x="447" y="113"/>
                    <a:pt x="845" y="113"/>
                  </a:cubicBezTo>
                  <a:cubicBezTo>
                    <a:pt x="979" y="113"/>
                    <a:pt x="1118" y="132"/>
                    <a:pt x="1250" y="183"/>
                  </a:cubicBezTo>
                  <a:cubicBezTo>
                    <a:pt x="1500" y="279"/>
                    <a:pt x="1691" y="469"/>
                    <a:pt x="1822" y="767"/>
                  </a:cubicBezTo>
                  <a:cubicBezTo>
                    <a:pt x="1822" y="791"/>
                    <a:pt x="1846" y="802"/>
                    <a:pt x="1870" y="802"/>
                  </a:cubicBezTo>
                  <a:cubicBezTo>
                    <a:pt x="1870" y="802"/>
                    <a:pt x="1881" y="802"/>
                    <a:pt x="1893" y="791"/>
                  </a:cubicBezTo>
                  <a:cubicBezTo>
                    <a:pt x="1917" y="791"/>
                    <a:pt x="1929" y="755"/>
                    <a:pt x="1917" y="731"/>
                  </a:cubicBezTo>
                  <a:cubicBezTo>
                    <a:pt x="1786" y="398"/>
                    <a:pt x="1572" y="183"/>
                    <a:pt x="1298" y="76"/>
                  </a:cubicBezTo>
                  <a:cubicBezTo>
                    <a:pt x="1153" y="22"/>
                    <a:pt x="1002" y="1"/>
                    <a:pt x="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8118275" y="1705000"/>
              <a:ext cx="47925" cy="19775"/>
            </a:xfrm>
            <a:custGeom>
              <a:avLst/>
              <a:gdLst/>
              <a:ahLst/>
              <a:cxnLst/>
              <a:rect l="l" t="t" r="r" b="b"/>
              <a:pathLst>
                <a:path w="1917" h="791" extrusionOk="0">
                  <a:moveTo>
                    <a:pt x="1074" y="1"/>
                  </a:moveTo>
                  <a:cubicBezTo>
                    <a:pt x="929" y="1"/>
                    <a:pt x="777" y="21"/>
                    <a:pt x="631" y="76"/>
                  </a:cubicBezTo>
                  <a:cubicBezTo>
                    <a:pt x="357" y="183"/>
                    <a:pt x="143" y="397"/>
                    <a:pt x="12" y="719"/>
                  </a:cubicBezTo>
                  <a:cubicBezTo>
                    <a:pt x="0" y="743"/>
                    <a:pt x="12" y="778"/>
                    <a:pt x="36" y="790"/>
                  </a:cubicBezTo>
                  <a:lnTo>
                    <a:pt x="60" y="790"/>
                  </a:lnTo>
                  <a:cubicBezTo>
                    <a:pt x="83" y="790"/>
                    <a:pt x="95" y="778"/>
                    <a:pt x="107" y="767"/>
                  </a:cubicBezTo>
                  <a:cubicBezTo>
                    <a:pt x="226" y="469"/>
                    <a:pt x="417" y="266"/>
                    <a:pt x="667" y="171"/>
                  </a:cubicBezTo>
                  <a:cubicBezTo>
                    <a:pt x="799" y="121"/>
                    <a:pt x="937" y="103"/>
                    <a:pt x="1069" y="103"/>
                  </a:cubicBezTo>
                  <a:cubicBezTo>
                    <a:pt x="1475" y="103"/>
                    <a:pt x="1834" y="278"/>
                    <a:pt x="1834" y="278"/>
                  </a:cubicBezTo>
                  <a:cubicBezTo>
                    <a:pt x="1843" y="282"/>
                    <a:pt x="1852" y="283"/>
                    <a:pt x="1860" y="283"/>
                  </a:cubicBezTo>
                  <a:cubicBezTo>
                    <a:pt x="1881" y="283"/>
                    <a:pt x="1896" y="272"/>
                    <a:pt x="1905" y="255"/>
                  </a:cubicBezTo>
                  <a:cubicBezTo>
                    <a:pt x="1917" y="231"/>
                    <a:pt x="1917" y="195"/>
                    <a:pt x="1881" y="183"/>
                  </a:cubicBezTo>
                  <a:cubicBezTo>
                    <a:pt x="1864" y="174"/>
                    <a:pt x="1496"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7780125" y="1393125"/>
              <a:ext cx="475375" cy="329275"/>
            </a:xfrm>
            <a:custGeom>
              <a:avLst/>
              <a:gdLst/>
              <a:ahLst/>
              <a:cxnLst/>
              <a:rect l="l" t="t" r="r" b="b"/>
              <a:pathLst>
                <a:path w="19015" h="13171" extrusionOk="0">
                  <a:moveTo>
                    <a:pt x="11159" y="0"/>
                  </a:moveTo>
                  <a:cubicBezTo>
                    <a:pt x="10234" y="0"/>
                    <a:pt x="9150" y="50"/>
                    <a:pt x="7883" y="169"/>
                  </a:cubicBezTo>
                  <a:cubicBezTo>
                    <a:pt x="1" y="919"/>
                    <a:pt x="596" y="7812"/>
                    <a:pt x="596" y="7812"/>
                  </a:cubicBezTo>
                  <a:lnTo>
                    <a:pt x="596" y="8205"/>
                  </a:lnTo>
                  <a:lnTo>
                    <a:pt x="596" y="8253"/>
                  </a:lnTo>
                  <a:cubicBezTo>
                    <a:pt x="584" y="8277"/>
                    <a:pt x="584" y="8300"/>
                    <a:pt x="608" y="8312"/>
                  </a:cubicBezTo>
                  <a:lnTo>
                    <a:pt x="1036" y="10884"/>
                  </a:lnTo>
                  <a:lnTo>
                    <a:pt x="2168" y="13170"/>
                  </a:lnTo>
                  <a:cubicBezTo>
                    <a:pt x="2168" y="13170"/>
                    <a:pt x="2822" y="12825"/>
                    <a:pt x="3120" y="11932"/>
                  </a:cubicBezTo>
                  <a:cubicBezTo>
                    <a:pt x="3346" y="11241"/>
                    <a:pt x="3311" y="9348"/>
                    <a:pt x="3287" y="8491"/>
                  </a:cubicBezTo>
                  <a:cubicBezTo>
                    <a:pt x="3561" y="8455"/>
                    <a:pt x="3882" y="8396"/>
                    <a:pt x="4299" y="8324"/>
                  </a:cubicBezTo>
                  <a:cubicBezTo>
                    <a:pt x="6061" y="8003"/>
                    <a:pt x="5954" y="7419"/>
                    <a:pt x="7716" y="7110"/>
                  </a:cubicBezTo>
                  <a:cubicBezTo>
                    <a:pt x="8106" y="7041"/>
                    <a:pt x="8415" y="7016"/>
                    <a:pt x="8678" y="7016"/>
                  </a:cubicBezTo>
                  <a:cubicBezTo>
                    <a:pt x="9332" y="7016"/>
                    <a:pt x="9707" y="7168"/>
                    <a:pt x="10361" y="7168"/>
                  </a:cubicBezTo>
                  <a:cubicBezTo>
                    <a:pt x="10624" y="7168"/>
                    <a:pt x="10933" y="7143"/>
                    <a:pt x="11323" y="7074"/>
                  </a:cubicBezTo>
                  <a:cubicBezTo>
                    <a:pt x="13086" y="6753"/>
                    <a:pt x="12978" y="6169"/>
                    <a:pt x="14741" y="5860"/>
                  </a:cubicBezTo>
                  <a:cubicBezTo>
                    <a:pt x="15031" y="5808"/>
                    <a:pt x="15280" y="5788"/>
                    <a:pt x="15500" y="5788"/>
                  </a:cubicBezTo>
                  <a:cubicBezTo>
                    <a:pt x="16247" y="5788"/>
                    <a:pt x="16664" y="6018"/>
                    <a:pt x="17293" y="6018"/>
                  </a:cubicBezTo>
                  <a:cubicBezTo>
                    <a:pt x="17593" y="6018"/>
                    <a:pt x="17941" y="5966"/>
                    <a:pt x="18396" y="5812"/>
                  </a:cubicBezTo>
                  <a:cubicBezTo>
                    <a:pt x="19015" y="5598"/>
                    <a:pt x="17931" y="5110"/>
                    <a:pt x="17646" y="4395"/>
                  </a:cubicBezTo>
                  <a:cubicBezTo>
                    <a:pt x="17503" y="4038"/>
                    <a:pt x="17836" y="3371"/>
                    <a:pt x="17586" y="2978"/>
                  </a:cubicBezTo>
                  <a:cubicBezTo>
                    <a:pt x="17550" y="2919"/>
                    <a:pt x="17503" y="2871"/>
                    <a:pt x="17455" y="2836"/>
                  </a:cubicBezTo>
                  <a:lnTo>
                    <a:pt x="16515" y="1359"/>
                  </a:lnTo>
                  <a:cubicBezTo>
                    <a:pt x="16515" y="1359"/>
                    <a:pt x="15994" y="0"/>
                    <a:pt x="1115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40"/>
          <p:cNvGrpSpPr/>
          <p:nvPr/>
        </p:nvGrpSpPr>
        <p:grpSpPr>
          <a:xfrm>
            <a:off x="6561589" y="3997761"/>
            <a:ext cx="1193736" cy="1179160"/>
            <a:chOff x="-2708900" y="3174350"/>
            <a:chExt cx="350100" cy="345825"/>
          </a:xfrm>
        </p:grpSpPr>
        <p:sp>
          <p:nvSpPr>
            <p:cNvPr id="685" name="Google Shape;685;p40"/>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40"/>
          <p:cNvGrpSpPr/>
          <p:nvPr/>
        </p:nvGrpSpPr>
        <p:grpSpPr>
          <a:xfrm>
            <a:off x="6158478" y="-272411"/>
            <a:ext cx="1419178" cy="1290129"/>
            <a:chOff x="6494019" y="-137261"/>
            <a:chExt cx="2116596" cy="1924130"/>
          </a:xfrm>
        </p:grpSpPr>
        <p:sp>
          <p:nvSpPr>
            <p:cNvPr id="692" name="Google Shape;692;p40"/>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40"/>
          <p:cNvSpPr/>
          <p:nvPr/>
        </p:nvSpPr>
        <p:spPr>
          <a:xfrm>
            <a:off x="6053975" y="130818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8635250" y="53937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1596275" y="133526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2948825" y="325327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18546"/>
            <a:ext cx="7940921" cy="717144"/>
          </a:xfrm>
          <a:prstGeom prst="rect">
            <a:avLst/>
          </a:prstGeom>
        </p:spPr>
        <p:txBody>
          <a:bodyPr spcFirstLastPara="1" wrap="square" lIns="91425" tIns="91425" rIns="91425" bIns="91425" anchor="t" anchorCtr="0">
            <a:noAutofit/>
          </a:bodyPr>
          <a:lstStyle/>
          <a:p>
            <a:pPr algn="ctr"/>
            <a:r>
              <a:rPr lang="en-GB" sz="3600" dirty="0"/>
              <a:t>Key Trends and Challenges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559671" y="1270734"/>
            <a:ext cx="5901334"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d. Technology Adoption:</a:t>
            </a:r>
            <a:endParaRPr lang="en-GB" dirty="0">
              <a:highlight>
                <a:srgbClr val="FFFF00"/>
              </a:highlight>
            </a:endParaRPr>
          </a:p>
          <a:p>
            <a:r>
              <a:rPr lang="en-GB" b="1" dirty="0"/>
              <a:t>Digital Inclusion:</a:t>
            </a:r>
            <a:r>
              <a:rPr lang="en-GB" dirty="0"/>
              <a:t> While technology adoption is increasing, there is still a significant digital divide among older adults.</a:t>
            </a:r>
          </a:p>
          <a:p>
            <a:r>
              <a:rPr lang="en-GB" b="1" dirty="0"/>
              <a:t>Tech Support:</a:t>
            </a:r>
            <a:r>
              <a:rPr lang="en-GB" dirty="0"/>
              <a:t> There is a need for services that help elderly individuals navigate and use modern technology.</a:t>
            </a:r>
          </a:p>
          <a:p>
            <a:pPr marL="165100" indent="0">
              <a:buNone/>
            </a:pPr>
            <a:endParaRPr lang="en-GB" dirty="0">
              <a:highlight>
                <a:srgbClr val="FFFF00"/>
              </a:highlight>
            </a:endParaRPr>
          </a:p>
          <a:p>
            <a:pPr marL="165100" indent="0">
              <a:buNone/>
            </a:pPr>
            <a:r>
              <a:rPr lang="en-GB" b="1" dirty="0">
                <a:highlight>
                  <a:srgbClr val="FFFF00"/>
                </a:highlight>
              </a:rPr>
              <a:t>e. Caregiving:</a:t>
            </a:r>
            <a:endParaRPr lang="en-GB" dirty="0">
              <a:highlight>
                <a:srgbClr val="FFFF00"/>
              </a:highlight>
            </a:endParaRPr>
          </a:p>
          <a:p>
            <a:r>
              <a:rPr lang="en-GB" b="1" dirty="0"/>
              <a:t>Grandparenting Role:</a:t>
            </a:r>
            <a:r>
              <a:rPr lang="en-GB" dirty="0"/>
              <a:t> Many grandparents provide significant childcare support, necessitating resources to balance their caregiving duties and personal needs.</a:t>
            </a:r>
          </a:p>
          <a:p>
            <a:r>
              <a:rPr lang="en-GB" b="1" dirty="0"/>
              <a:t>Caregiver Support:</a:t>
            </a:r>
            <a:r>
              <a:rPr lang="en-GB" dirty="0"/>
              <a:t> Professional and family caregivers need training and support to manage their responsibilities effectively.</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2274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01539" y="521250"/>
            <a:ext cx="7940921" cy="717144"/>
          </a:xfrm>
          <a:prstGeom prst="rect">
            <a:avLst/>
          </a:prstGeom>
        </p:spPr>
        <p:txBody>
          <a:bodyPr spcFirstLastPara="1" wrap="square" lIns="91425" tIns="91425" rIns="91425" bIns="91425" anchor="t" anchorCtr="0">
            <a:noAutofit/>
          </a:bodyPr>
          <a:lstStyle/>
          <a:p>
            <a:pPr algn="ctr"/>
            <a:r>
              <a:rPr lang="en-GB" dirty="0"/>
              <a:t>Niche Markets and Business Opportunities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05309" y="1918712"/>
            <a:ext cx="5901334" cy="2178564"/>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a. Health and Wellness Products and Services:</a:t>
            </a:r>
            <a:endParaRPr lang="en-GB" dirty="0">
              <a:highlight>
                <a:srgbClr val="FFFF00"/>
              </a:highlight>
            </a:endParaRPr>
          </a:p>
          <a:p>
            <a:r>
              <a:rPr lang="en-GB" b="1" dirty="0"/>
              <a:t>Telehealth Services:</a:t>
            </a:r>
            <a:r>
              <a:rPr lang="en-GB" dirty="0"/>
              <a:t> Platforms that offer remote healthcare consultations and chronic disease management.</a:t>
            </a:r>
          </a:p>
          <a:p>
            <a:r>
              <a:rPr lang="en-GB" b="1" dirty="0"/>
              <a:t>Wellness Programs:</a:t>
            </a:r>
            <a:r>
              <a:rPr lang="en-GB" dirty="0"/>
              <a:t> Tailored wellness programs including fitness classes, nutritional advice, and mental health support.</a:t>
            </a:r>
          </a:p>
          <a:p>
            <a:r>
              <a:rPr lang="en-GB" b="1" dirty="0"/>
              <a:t>Home Healthcare:</a:t>
            </a:r>
            <a:r>
              <a:rPr lang="en-GB" dirty="0"/>
              <a:t> Services providing in-home medical and personal care, catering specifically to elderly needs.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622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01539" y="167577"/>
            <a:ext cx="7940921" cy="717144"/>
          </a:xfrm>
          <a:prstGeom prst="rect">
            <a:avLst/>
          </a:prstGeom>
        </p:spPr>
        <p:txBody>
          <a:bodyPr spcFirstLastPara="1" wrap="square" lIns="91425" tIns="91425" rIns="91425" bIns="91425" anchor="t" anchorCtr="0">
            <a:noAutofit/>
          </a:bodyPr>
          <a:lstStyle/>
          <a:p>
            <a:pPr algn="ctr"/>
            <a:r>
              <a:rPr lang="en-GB" dirty="0"/>
              <a:t>Niche Markets and Business Opportunities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577724" y="1257737"/>
            <a:ext cx="6841942" cy="2178564"/>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b. Financial Services:</a:t>
            </a:r>
            <a:endParaRPr lang="en-GB" dirty="0">
              <a:highlight>
                <a:srgbClr val="FFFF00"/>
              </a:highlight>
            </a:endParaRPr>
          </a:p>
          <a:p>
            <a:r>
              <a:rPr lang="en-GB" b="1" dirty="0"/>
              <a:t>Pension Advice:</a:t>
            </a:r>
            <a:r>
              <a:rPr lang="en-GB" dirty="0"/>
              <a:t> Financial advisory services that help the elderly manage their pensions and retirement funds effectively.</a:t>
            </a:r>
          </a:p>
          <a:p>
            <a:r>
              <a:rPr lang="en-GB" b="1" dirty="0"/>
              <a:t>Micro-Investments:</a:t>
            </a:r>
            <a:r>
              <a:rPr lang="en-GB" dirty="0"/>
              <a:t> Financial products that allow elderly individuals to invest small amounts safely.</a:t>
            </a:r>
          </a:p>
          <a:p>
            <a:r>
              <a:rPr lang="en-GB" b="1" dirty="0"/>
              <a:t>Reverse Mortgages:</a:t>
            </a:r>
            <a:r>
              <a:rPr lang="en-GB" dirty="0"/>
              <a:t> Financial solutions enabling elderly homeowners to convert home equity into income.</a:t>
            </a:r>
          </a:p>
          <a:p>
            <a:pPr marL="165100" indent="0">
              <a:buNone/>
            </a:pPr>
            <a:r>
              <a:rPr lang="en-GB" b="1" dirty="0">
                <a:highlight>
                  <a:srgbClr val="FFFF00"/>
                </a:highlight>
              </a:rPr>
              <a:t>c. Social Engagement and Leisure:</a:t>
            </a:r>
            <a:endParaRPr lang="en-GB" dirty="0">
              <a:highlight>
                <a:srgbClr val="FFFF00"/>
              </a:highlight>
            </a:endParaRPr>
          </a:p>
          <a:p>
            <a:r>
              <a:rPr lang="en-GB" b="1" dirty="0"/>
              <a:t>Community Hubs:</a:t>
            </a:r>
            <a:r>
              <a:rPr lang="en-GB" dirty="0"/>
              <a:t> Development of community canters offering recreational, educational, and social activities for the elderly.</a:t>
            </a:r>
          </a:p>
          <a:p>
            <a:r>
              <a:rPr lang="en-GB" b="1" dirty="0"/>
              <a:t>Travel Services:</a:t>
            </a:r>
            <a:r>
              <a:rPr lang="en-GB" dirty="0"/>
              <a:t> Specialized travel agencies offering senior-friendly travel packages with health and mobility considerations.</a:t>
            </a:r>
          </a:p>
          <a:p>
            <a:r>
              <a:rPr lang="en-GB" b="1" dirty="0"/>
              <a:t>Online Social Platforms:</a:t>
            </a:r>
            <a:r>
              <a:rPr lang="en-GB" dirty="0"/>
              <a:t> Digital platforms designed to facilitate social interaction, hobbies, and learning for the elderly.</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2133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01539" y="335971"/>
            <a:ext cx="7940921" cy="717144"/>
          </a:xfrm>
          <a:prstGeom prst="rect">
            <a:avLst/>
          </a:prstGeom>
        </p:spPr>
        <p:txBody>
          <a:bodyPr spcFirstLastPara="1" wrap="square" lIns="91425" tIns="91425" rIns="91425" bIns="91425" anchor="t" anchorCtr="0">
            <a:noAutofit/>
          </a:bodyPr>
          <a:lstStyle/>
          <a:p>
            <a:pPr algn="ctr"/>
            <a:r>
              <a:rPr lang="en-GB" dirty="0"/>
              <a:t>Niche Markets and Business Opportunities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484097" y="1382138"/>
            <a:ext cx="6175804" cy="2178564"/>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d. Technology and Accessibility:</a:t>
            </a:r>
            <a:endParaRPr lang="en-GB" dirty="0">
              <a:highlight>
                <a:srgbClr val="FFFF00"/>
              </a:highlight>
            </a:endParaRPr>
          </a:p>
          <a:p>
            <a:pPr marL="165100" indent="0">
              <a:buNone/>
            </a:pPr>
            <a:r>
              <a:rPr lang="en-GB" b="1" dirty="0"/>
              <a:t>User-Friendly Devices:</a:t>
            </a:r>
            <a:r>
              <a:rPr lang="en-GB" dirty="0"/>
              <a:t> Development of smartphones, tablets, and other digital devices with simplified interfaces for the elderly.</a:t>
            </a:r>
          </a:p>
          <a:p>
            <a:pPr marL="165100" indent="0">
              <a:buNone/>
            </a:pPr>
            <a:r>
              <a:rPr lang="en-GB" b="1" dirty="0"/>
              <a:t>Digital Literacy Programs:</a:t>
            </a:r>
            <a:r>
              <a:rPr lang="en-GB" dirty="0"/>
              <a:t> Training programs that help elderly individuals learn to use technology.</a:t>
            </a:r>
          </a:p>
          <a:p>
            <a:pPr marL="165100" indent="0">
              <a:buNone/>
            </a:pPr>
            <a:r>
              <a:rPr lang="en-GB" b="1" dirty="0"/>
              <a:t>Assistive Technologies:</a:t>
            </a:r>
            <a:r>
              <a:rPr lang="en-GB" dirty="0"/>
              <a:t> Smart home devices and assistive technologies like fall detectors, voice-activated assistants, and mobility aids.</a:t>
            </a:r>
          </a:p>
          <a:p>
            <a:pPr marL="165100" indent="0">
              <a:buNone/>
            </a:pPr>
            <a:r>
              <a:rPr lang="en-GB" b="1" dirty="0">
                <a:highlight>
                  <a:srgbClr val="FFFF00"/>
                </a:highlight>
              </a:rPr>
              <a:t>e. Caregiving Support:</a:t>
            </a:r>
            <a:endParaRPr lang="en-GB" dirty="0">
              <a:highlight>
                <a:srgbClr val="FFFF00"/>
              </a:highlight>
            </a:endParaRPr>
          </a:p>
          <a:p>
            <a:pPr marL="165100" indent="0">
              <a:buNone/>
            </a:pPr>
            <a:r>
              <a:rPr lang="en-GB" b="1" dirty="0"/>
              <a:t>Caregiver Training:</a:t>
            </a:r>
            <a:r>
              <a:rPr lang="en-GB" dirty="0"/>
              <a:t> Programs offering comprehensive training for both professional and family caregivers.</a:t>
            </a:r>
          </a:p>
          <a:p>
            <a:pPr marL="165100" indent="0">
              <a:buNone/>
            </a:pPr>
            <a:r>
              <a:rPr lang="en-GB" b="1" dirty="0"/>
              <a:t>Respite Care Services:</a:t>
            </a:r>
            <a:r>
              <a:rPr lang="en-GB" dirty="0"/>
              <a:t> Services providing temporary relief to primary caregivers, allowing them time off.</a:t>
            </a:r>
          </a:p>
          <a:p>
            <a:pPr marL="165100" indent="0">
              <a:buNone/>
            </a:pPr>
            <a:r>
              <a:rPr lang="en-GB" b="1" dirty="0"/>
              <a:t>Daycare Centres:</a:t>
            </a:r>
            <a:r>
              <a:rPr lang="en-GB" dirty="0"/>
              <a:t> Adult daycare centres offering medical supervision, social activities, and personal care.</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27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01539" y="335971"/>
            <a:ext cx="7940921" cy="717144"/>
          </a:xfrm>
          <a:prstGeom prst="rect">
            <a:avLst/>
          </a:prstGeom>
        </p:spPr>
        <p:txBody>
          <a:bodyPr spcFirstLastPara="1" wrap="square" lIns="91425" tIns="91425" rIns="91425" bIns="91425" anchor="t" anchorCtr="0">
            <a:noAutofit/>
          </a:bodyPr>
          <a:lstStyle/>
          <a:p>
            <a:pPr algn="ctr"/>
            <a:r>
              <a:rPr lang="en-GB" dirty="0"/>
              <a:t>Niche Markets and Business Opportunities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484097" y="1653996"/>
            <a:ext cx="6175804" cy="2178564"/>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f. Education and Personal Development:</a:t>
            </a:r>
            <a:endParaRPr lang="en-GB" dirty="0">
              <a:highlight>
                <a:srgbClr val="FFFF00"/>
              </a:highlight>
            </a:endParaRPr>
          </a:p>
          <a:p>
            <a:r>
              <a:rPr lang="en-GB" b="1" dirty="0"/>
              <a:t>Lifelong Learning:</a:t>
            </a:r>
            <a:r>
              <a:rPr lang="en-GB" dirty="0"/>
              <a:t> Courses and workshops on various topics such as technology, arts, and health to keep elderly individuals intellectually engaged.</a:t>
            </a:r>
          </a:p>
          <a:p>
            <a:r>
              <a:rPr lang="en-GB" b="1" dirty="0"/>
              <a:t>Intergenerational Programs:</a:t>
            </a:r>
            <a:r>
              <a:rPr lang="en-GB" dirty="0"/>
              <a:t> Initiatives that bring together different generations for mutual learning and support.</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1911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38857"/>
            <a:ext cx="7940921" cy="717144"/>
          </a:xfrm>
          <a:prstGeom prst="rect">
            <a:avLst/>
          </a:prstGeom>
        </p:spPr>
        <p:txBody>
          <a:bodyPr spcFirstLastPara="1" wrap="square" lIns="91425" tIns="91425" rIns="91425" bIns="91425" anchor="t" anchorCtr="0">
            <a:noAutofit/>
          </a:bodyPr>
          <a:lstStyle/>
          <a:p>
            <a:pPr algn="ctr"/>
            <a:r>
              <a:rPr lang="en-GB" dirty="0"/>
              <a:t>Strategic Implementation</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a. Collaboration with Healthcare Providers:</a:t>
            </a:r>
            <a:endParaRPr lang="en-GB" dirty="0">
              <a:highlight>
                <a:srgbClr val="FFFF00"/>
              </a:highlight>
            </a:endParaRPr>
          </a:p>
          <a:p>
            <a:r>
              <a:rPr lang="en-GB" dirty="0"/>
              <a:t>Partner with healthcare institutions to develop comprehensive health and wellness services.</a:t>
            </a:r>
          </a:p>
          <a:p>
            <a:r>
              <a:rPr lang="en-GB" dirty="0"/>
              <a:t>Engage with health professionals to create credible and effective wellness programs.</a:t>
            </a:r>
          </a:p>
          <a:p>
            <a:pPr marL="165100" indent="0">
              <a:buNone/>
            </a:pPr>
            <a:endParaRPr lang="en-GB" dirty="0"/>
          </a:p>
          <a:p>
            <a:pPr marL="165100" indent="0">
              <a:buNone/>
            </a:pPr>
            <a:r>
              <a:rPr lang="en-GB" b="1" dirty="0">
                <a:highlight>
                  <a:srgbClr val="FFFF00"/>
                </a:highlight>
              </a:rPr>
              <a:t>b. Leveraging Technology:</a:t>
            </a:r>
            <a:endParaRPr lang="en-GB" dirty="0">
              <a:highlight>
                <a:srgbClr val="FFFF00"/>
              </a:highlight>
            </a:endParaRPr>
          </a:p>
          <a:p>
            <a:r>
              <a:rPr lang="en-GB" dirty="0"/>
              <a:t>Invest in R&amp;D to create technology products that are elderly-friendly and accessible.</a:t>
            </a:r>
          </a:p>
          <a:p>
            <a:r>
              <a:rPr lang="en-GB" dirty="0"/>
              <a:t>Implement user-</a:t>
            </a:r>
            <a:r>
              <a:rPr lang="en-GB" dirty="0" err="1"/>
              <a:t>centered</a:t>
            </a:r>
            <a:r>
              <a:rPr lang="en-GB" dirty="0"/>
              <a:t> design principles to ensure products are intuitive and easy to use for the elderly.</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1800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38857"/>
            <a:ext cx="7940921" cy="717144"/>
          </a:xfrm>
          <a:prstGeom prst="rect">
            <a:avLst/>
          </a:prstGeom>
        </p:spPr>
        <p:txBody>
          <a:bodyPr spcFirstLastPara="1" wrap="square" lIns="91425" tIns="91425" rIns="91425" bIns="91425" anchor="t" anchorCtr="0">
            <a:noAutofit/>
          </a:bodyPr>
          <a:lstStyle/>
          <a:p>
            <a:pPr algn="ctr"/>
            <a:r>
              <a:rPr lang="en-GB" dirty="0"/>
              <a:t>Strategic Implementation</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c. Community Engagement:</a:t>
            </a:r>
            <a:endParaRPr lang="en-GB" dirty="0">
              <a:highlight>
                <a:srgbClr val="FFFF00"/>
              </a:highlight>
            </a:endParaRPr>
          </a:p>
          <a:p>
            <a:r>
              <a:rPr lang="en-GB" dirty="0"/>
              <a:t>Collaborate with local councils and NGOs to establish and maintain community centres.</a:t>
            </a:r>
          </a:p>
          <a:p>
            <a:r>
              <a:rPr lang="en-GB" dirty="0"/>
              <a:t>Conduct regular focus groups and surveys to understand the needs and preferences of the elderly population.</a:t>
            </a:r>
          </a:p>
          <a:p>
            <a:endParaRPr lang="en-GB" dirty="0"/>
          </a:p>
          <a:p>
            <a:pPr marL="165100" indent="0">
              <a:buNone/>
            </a:pPr>
            <a:r>
              <a:rPr lang="en-GB" b="1" dirty="0">
                <a:highlight>
                  <a:srgbClr val="FFFF00"/>
                </a:highlight>
              </a:rPr>
              <a:t>d. Marketing and Outreach:</a:t>
            </a:r>
            <a:endParaRPr lang="en-GB" dirty="0">
              <a:highlight>
                <a:srgbClr val="FFFF00"/>
              </a:highlight>
            </a:endParaRPr>
          </a:p>
          <a:p>
            <a:r>
              <a:rPr lang="en-GB" dirty="0"/>
              <a:t>Use targeted marketing strategies that resonate with the elderly demographic.</a:t>
            </a:r>
          </a:p>
          <a:p>
            <a:r>
              <a:rPr lang="en-GB" dirty="0"/>
              <a:t>Participate in community events and health fairs to build trust and awareness.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4785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38857"/>
            <a:ext cx="7940921" cy="717144"/>
          </a:xfrm>
          <a:prstGeom prst="rect">
            <a:avLst/>
          </a:prstGeom>
        </p:spPr>
        <p:txBody>
          <a:bodyPr spcFirstLastPara="1" wrap="square" lIns="91425" tIns="91425" rIns="91425" bIns="91425" anchor="t" anchorCtr="0">
            <a:noAutofit/>
          </a:bodyPr>
          <a:lstStyle/>
          <a:p>
            <a:pPr algn="ctr"/>
            <a:r>
              <a:rPr lang="en-GB" dirty="0"/>
              <a:t>Strategic Implementation</a:t>
            </a:r>
            <a:endParaRPr dirty="0"/>
          </a:p>
        </p:txBody>
      </p:sp>
      <p:sp>
        <p:nvSpPr>
          <p:cNvPr id="1118" name="Google Shape;1118;p44"/>
          <p:cNvSpPr txBox="1">
            <a:spLocks noGrp="1"/>
          </p:cNvSpPr>
          <p:nvPr>
            <p:ph type="body" idx="1"/>
          </p:nvPr>
        </p:nvSpPr>
        <p:spPr>
          <a:xfrm>
            <a:off x="1874145" y="1357573"/>
            <a:ext cx="5197370"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e. Training and Support Programs:</a:t>
            </a:r>
            <a:endParaRPr lang="en-GB" dirty="0">
              <a:highlight>
                <a:srgbClr val="FFFF00"/>
              </a:highlight>
            </a:endParaRPr>
          </a:p>
          <a:p>
            <a:r>
              <a:rPr lang="en-GB" dirty="0"/>
              <a:t>Offer comprehensive training and support programs for caregivers and family members.</a:t>
            </a:r>
          </a:p>
          <a:p>
            <a:r>
              <a:rPr lang="en-GB" dirty="0"/>
              <a:t>Provide customer support services tailored to assist elderly users with technology and other services.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1950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38857"/>
            <a:ext cx="7940921" cy="717144"/>
          </a:xfrm>
          <a:prstGeom prst="rect">
            <a:avLst/>
          </a:prstGeom>
        </p:spPr>
        <p:txBody>
          <a:bodyPr spcFirstLastPara="1" wrap="square" lIns="91425" tIns="91425" rIns="91425" bIns="91425" anchor="t" anchorCtr="0">
            <a:noAutofit/>
          </a:bodyPr>
          <a:lstStyle/>
          <a:p>
            <a:pPr algn="ctr"/>
            <a:r>
              <a:rPr lang="en-GB" dirty="0"/>
              <a:t>Strategic Implementation</a:t>
            </a:r>
            <a:endParaRPr dirty="0"/>
          </a:p>
        </p:txBody>
      </p:sp>
      <p:sp>
        <p:nvSpPr>
          <p:cNvPr id="1118" name="Google Shape;1118;p44"/>
          <p:cNvSpPr txBox="1">
            <a:spLocks noGrp="1"/>
          </p:cNvSpPr>
          <p:nvPr>
            <p:ph type="body" idx="1"/>
          </p:nvPr>
        </p:nvSpPr>
        <p:spPr>
          <a:xfrm>
            <a:off x="1874145" y="1357573"/>
            <a:ext cx="5197370"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f. Financial and Legal Planning:</a:t>
            </a:r>
            <a:endParaRPr lang="en-GB" dirty="0">
              <a:highlight>
                <a:srgbClr val="FFFF00"/>
              </a:highlight>
            </a:endParaRPr>
          </a:p>
          <a:p>
            <a:r>
              <a:rPr lang="en-GB" dirty="0"/>
              <a:t>Provide financial planning services that address the unique needs of the elderly, including estate planning and pension management.</a:t>
            </a:r>
          </a:p>
          <a:p>
            <a:r>
              <a:rPr lang="en-GB" dirty="0"/>
              <a:t>Develop legal services that help the elderly with issues such as wills, power of attorney, and elder law.</a:t>
            </a:r>
          </a:p>
          <a:p>
            <a:pPr marL="165100" indent="0">
              <a:buNone/>
            </a:pPr>
            <a:endParaRPr lang="en-GB" dirty="0"/>
          </a:p>
          <a:p>
            <a:pPr marL="165100" indent="0">
              <a:buNone/>
            </a:pPr>
            <a:r>
              <a:rPr lang="en-GB" dirty="0"/>
              <a:t>By addressing the unique needs and preferences of the UK's grandparents' community, businesses can create valuable products and services while also contributing to the well-being and quality of life for this growing demographic.</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2706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3"/>
        <p:cNvGrpSpPr/>
        <p:nvPr/>
      </p:nvGrpSpPr>
      <p:grpSpPr>
        <a:xfrm>
          <a:off x="0" y="0"/>
          <a:ext cx="0" cy="0"/>
          <a:chOff x="0" y="0"/>
          <a:chExt cx="0" cy="0"/>
        </a:xfrm>
      </p:grpSpPr>
      <p:sp>
        <p:nvSpPr>
          <p:cNvPr id="3084" name="Google Shape;3084;p73"/>
          <p:cNvSpPr/>
          <p:nvPr/>
        </p:nvSpPr>
        <p:spPr>
          <a:xfrm>
            <a:off x="3569700" y="2187825"/>
            <a:ext cx="1975500" cy="19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3"/>
          <p:cNvSpPr txBox="1">
            <a:spLocks noGrp="1"/>
          </p:cNvSpPr>
          <p:nvPr>
            <p:ph type="title"/>
          </p:nvPr>
        </p:nvSpPr>
        <p:spPr>
          <a:xfrm>
            <a:off x="720000" y="445025"/>
            <a:ext cx="77040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3086" name="Google Shape;3086;p73"/>
          <p:cNvSpPr txBox="1"/>
          <p:nvPr/>
        </p:nvSpPr>
        <p:spPr>
          <a:xfrm>
            <a:off x="720000" y="1215750"/>
            <a:ext cx="7704000" cy="8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Do you have any questions?</a:t>
            </a:r>
          </a:p>
          <a:p>
            <a:pPr marL="457200" lvl="0" indent="-298450" algn="l" rtl="0">
              <a:spcBef>
                <a:spcPts val="0"/>
              </a:spcBef>
              <a:spcAft>
                <a:spcPts val="0"/>
              </a:spcAft>
              <a:buSzPts val="1100"/>
              <a:buFont typeface="Quicksand SemiBold"/>
              <a:buChar char="●"/>
            </a:pPr>
            <a:endParaRPr sz="1100" dirty="0">
              <a:solidFill>
                <a:schemeClr val="dk1"/>
              </a:solidFill>
              <a:latin typeface="Quicksand SemiBold"/>
              <a:ea typeface="Quicksand SemiBold"/>
              <a:cs typeface="Quicksand SemiBold"/>
              <a:sym typeface="Quicksand SemiBold"/>
            </a:endParaRPr>
          </a:p>
        </p:txBody>
      </p:sp>
      <p:sp>
        <p:nvSpPr>
          <p:cNvPr id="3087" name="Google Shape;3087;p73"/>
          <p:cNvSpPr/>
          <p:nvPr/>
        </p:nvSpPr>
        <p:spPr>
          <a:xfrm>
            <a:off x="4808104" y="2351768"/>
            <a:ext cx="182468" cy="75854"/>
          </a:xfrm>
          <a:custGeom>
            <a:avLst/>
            <a:gdLst/>
            <a:ahLst/>
            <a:cxnLst/>
            <a:rect l="l" t="t" r="r" b="b"/>
            <a:pathLst>
              <a:path w="4787" h="1990" extrusionOk="0">
                <a:moveTo>
                  <a:pt x="0" y="1"/>
                </a:moveTo>
                <a:cubicBezTo>
                  <a:pt x="0" y="1"/>
                  <a:pt x="60" y="60"/>
                  <a:pt x="179" y="144"/>
                </a:cubicBezTo>
                <a:cubicBezTo>
                  <a:pt x="286" y="239"/>
                  <a:pt x="453" y="370"/>
                  <a:pt x="643" y="513"/>
                </a:cubicBezTo>
                <a:cubicBezTo>
                  <a:pt x="846" y="656"/>
                  <a:pt x="1084" y="834"/>
                  <a:pt x="1346" y="1001"/>
                </a:cubicBezTo>
                <a:cubicBezTo>
                  <a:pt x="1608" y="1168"/>
                  <a:pt x="1905" y="1322"/>
                  <a:pt x="2203" y="1477"/>
                </a:cubicBezTo>
                <a:cubicBezTo>
                  <a:pt x="2501" y="1608"/>
                  <a:pt x="2822" y="1739"/>
                  <a:pt x="3120" y="1822"/>
                </a:cubicBezTo>
                <a:cubicBezTo>
                  <a:pt x="3417" y="1906"/>
                  <a:pt x="3715" y="1953"/>
                  <a:pt x="3965" y="1977"/>
                </a:cubicBezTo>
                <a:cubicBezTo>
                  <a:pt x="4084" y="1989"/>
                  <a:pt x="4203" y="1989"/>
                  <a:pt x="4298" y="1989"/>
                </a:cubicBezTo>
                <a:cubicBezTo>
                  <a:pt x="4406" y="1989"/>
                  <a:pt x="4489" y="1977"/>
                  <a:pt x="4560" y="1977"/>
                </a:cubicBezTo>
                <a:cubicBezTo>
                  <a:pt x="4632" y="1977"/>
                  <a:pt x="4691" y="1965"/>
                  <a:pt x="4727" y="1953"/>
                </a:cubicBezTo>
                <a:lnTo>
                  <a:pt x="4787" y="1953"/>
                </a:lnTo>
                <a:cubicBezTo>
                  <a:pt x="4787" y="1953"/>
                  <a:pt x="4703" y="1953"/>
                  <a:pt x="4560" y="1941"/>
                </a:cubicBezTo>
                <a:cubicBezTo>
                  <a:pt x="4417" y="1941"/>
                  <a:pt x="4215" y="1918"/>
                  <a:pt x="3977" y="1882"/>
                </a:cubicBezTo>
                <a:cubicBezTo>
                  <a:pt x="3727" y="1846"/>
                  <a:pt x="3453" y="1775"/>
                  <a:pt x="3167" y="1679"/>
                </a:cubicBezTo>
                <a:cubicBezTo>
                  <a:pt x="2870" y="1584"/>
                  <a:pt x="2572" y="1465"/>
                  <a:pt x="2274" y="1322"/>
                </a:cubicBezTo>
                <a:cubicBezTo>
                  <a:pt x="1977" y="1179"/>
                  <a:pt x="1691" y="1025"/>
                  <a:pt x="1429" y="870"/>
                </a:cubicBezTo>
                <a:cubicBezTo>
                  <a:pt x="1155" y="715"/>
                  <a:pt x="905" y="560"/>
                  <a:pt x="703" y="429"/>
                </a:cubicBezTo>
                <a:cubicBezTo>
                  <a:pt x="488" y="298"/>
                  <a:pt x="322" y="191"/>
                  <a:pt x="191" y="120"/>
                </a:cubicBezTo>
                <a:cubicBezTo>
                  <a:pt x="72" y="48"/>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8" name="Google Shape;3088;p73"/>
          <p:cNvGrpSpPr/>
          <p:nvPr/>
        </p:nvGrpSpPr>
        <p:grpSpPr>
          <a:xfrm>
            <a:off x="928750" y="2652216"/>
            <a:ext cx="1943493" cy="1660470"/>
            <a:chOff x="928750" y="2652216"/>
            <a:chExt cx="1943493" cy="1660470"/>
          </a:xfrm>
        </p:grpSpPr>
        <p:sp>
          <p:nvSpPr>
            <p:cNvPr id="3089" name="Google Shape;3089;p73"/>
            <p:cNvSpPr/>
            <p:nvPr/>
          </p:nvSpPr>
          <p:spPr>
            <a:xfrm>
              <a:off x="1820220" y="3547912"/>
              <a:ext cx="1052023" cy="764773"/>
            </a:xfrm>
            <a:custGeom>
              <a:avLst/>
              <a:gdLst/>
              <a:ahLst/>
              <a:cxnLst/>
              <a:rect l="l" t="t" r="r" b="b"/>
              <a:pathLst>
                <a:path w="24897" h="18099" extrusionOk="0">
                  <a:moveTo>
                    <a:pt x="8013" y="0"/>
                  </a:moveTo>
                  <a:cubicBezTo>
                    <a:pt x="357" y="1643"/>
                    <a:pt x="0" y="17645"/>
                    <a:pt x="0" y="17645"/>
                  </a:cubicBezTo>
                  <a:cubicBezTo>
                    <a:pt x="1821" y="17961"/>
                    <a:pt x="3579" y="18098"/>
                    <a:pt x="5261" y="18098"/>
                  </a:cubicBezTo>
                  <a:cubicBezTo>
                    <a:pt x="16905" y="18098"/>
                    <a:pt x="24896" y="11490"/>
                    <a:pt x="24896" y="11490"/>
                  </a:cubicBezTo>
                  <a:cubicBezTo>
                    <a:pt x="24670" y="548"/>
                    <a:pt x="19348" y="464"/>
                    <a:pt x="19348" y="464"/>
                  </a:cubicBezTo>
                  <a:lnTo>
                    <a:pt x="8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3"/>
            <p:cNvSpPr/>
            <p:nvPr/>
          </p:nvSpPr>
          <p:spPr>
            <a:xfrm>
              <a:off x="2276519" y="3618814"/>
              <a:ext cx="193697" cy="187147"/>
            </a:xfrm>
            <a:custGeom>
              <a:avLst/>
              <a:gdLst/>
              <a:ahLst/>
              <a:cxnLst/>
              <a:rect l="l" t="t" r="r" b="b"/>
              <a:pathLst>
                <a:path w="4584" h="4429" extrusionOk="0">
                  <a:moveTo>
                    <a:pt x="0" y="1"/>
                  </a:moveTo>
                  <a:lnTo>
                    <a:pt x="1072" y="4287"/>
                  </a:lnTo>
                  <a:cubicBezTo>
                    <a:pt x="1072" y="4287"/>
                    <a:pt x="2422" y="4429"/>
                    <a:pt x="2985" y="4429"/>
                  </a:cubicBezTo>
                  <a:cubicBezTo>
                    <a:pt x="3133" y="4429"/>
                    <a:pt x="3227" y="4419"/>
                    <a:pt x="3227" y="4394"/>
                  </a:cubicBezTo>
                  <a:cubicBezTo>
                    <a:pt x="3227" y="4287"/>
                    <a:pt x="4584" y="298"/>
                    <a:pt x="4584" y="298"/>
                  </a:cubicBezTo>
                  <a:lnTo>
                    <a:pt x="0" y="1"/>
                  </a:lnTo>
                  <a:close/>
                </a:path>
              </a:pathLst>
            </a:custGeom>
            <a:solidFill>
              <a:srgbClr val="FF6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3"/>
            <p:cNvSpPr/>
            <p:nvPr/>
          </p:nvSpPr>
          <p:spPr>
            <a:xfrm>
              <a:off x="2234223" y="3799956"/>
              <a:ext cx="241530" cy="184950"/>
            </a:xfrm>
            <a:custGeom>
              <a:avLst/>
              <a:gdLst/>
              <a:ahLst/>
              <a:cxnLst/>
              <a:rect l="l" t="t" r="r" b="b"/>
              <a:pathLst>
                <a:path w="5716" h="4377" extrusionOk="0">
                  <a:moveTo>
                    <a:pt x="2073" y="0"/>
                  </a:moveTo>
                  <a:cubicBezTo>
                    <a:pt x="2073" y="0"/>
                    <a:pt x="1" y="2750"/>
                    <a:pt x="84" y="2810"/>
                  </a:cubicBezTo>
                  <a:cubicBezTo>
                    <a:pt x="191" y="2965"/>
                    <a:pt x="1096" y="4251"/>
                    <a:pt x="2787" y="4370"/>
                  </a:cubicBezTo>
                  <a:cubicBezTo>
                    <a:pt x="2861" y="4374"/>
                    <a:pt x="2934" y="4376"/>
                    <a:pt x="3006" y="4376"/>
                  </a:cubicBezTo>
                  <a:cubicBezTo>
                    <a:pt x="4605" y="4376"/>
                    <a:pt x="5602" y="3280"/>
                    <a:pt x="5716" y="3143"/>
                  </a:cubicBezTo>
                  <a:lnTo>
                    <a:pt x="4228" y="107"/>
                  </a:lnTo>
                  <a:lnTo>
                    <a:pt x="2073" y="0"/>
                  </a:lnTo>
                  <a:close/>
                </a:path>
              </a:pathLst>
            </a:custGeom>
            <a:solidFill>
              <a:srgbClr val="FF6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3"/>
            <p:cNvSpPr/>
            <p:nvPr/>
          </p:nvSpPr>
          <p:spPr>
            <a:xfrm>
              <a:off x="2234730" y="3797928"/>
              <a:ext cx="243558" cy="188711"/>
            </a:xfrm>
            <a:custGeom>
              <a:avLst/>
              <a:gdLst/>
              <a:ahLst/>
              <a:cxnLst/>
              <a:rect l="l" t="t" r="r" b="b"/>
              <a:pathLst>
                <a:path w="5764" h="4466" extrusionOk="0">
                  <a:moveTo>
                    <a:pt x="2084" y="96"/>
                  </a:moveTo>
                  <a:lnTo>
                    <a:pt x="4180" y="203"/>
                  </a:lnTo>
                  <a:lnTo>
                    <a:pt x="5644" y="3191"/>
                  </a:lnTo>
                  <a:cubicBezTo>
                    <a:pt x="5463" y="3384"/>
                    <a:pt x="4492" y="4377"/>
                    <a:pt x="3009" y="4377"/>
                  </a:cubicBezTo>
                  <a:cubicBezTo>
                    <a:pt x="2936" y="4377"/>
                    <a:pt x="2862" y="4375"/>
                    <a:pt x="2787" y="4370"/>
                  </a:cubicBezTo>
                  <a:cubicBezTo>
                    <a:pt x="1180" y="4263"/>
                    <a:pt x="298" y="3108"/>
                    <a:pt x="120" y="2846"/>
                  </a:cubicBezTo>
                  <a:cubicBezTo>
                    <a:pt x="203" y="2644"/>
                    <a:pt x="1322" y="1108"/>
                    <a:pt x="2084" y="96"/>
                  </a:cubicBezTo>
                  <a:close/>
                  <a:moveTo>
                    <a:pt x="2037" y="0"/>
                  </a:moveTo>
                  <a:lnTo>
                    <a:pt x="2025" y="24"/>
                  </a:lnTo>
                  <a:cubicBezTo>
                    <a:pt x="1263" y="1024"/>
                    <a:pt x="1" y="2739"/>
                    <a:pt x="25" y="2858"/>
                  </a:cubicBezTo>
                  <a:lnTo>
                    <a:pt x="25" y="2882"/>
                  </a:lnTo>
                  <a:lnTo>
                    <a:pt x="37" y="2894"/>
                  </a:lnTo>
                  <a:cubicBezTo>
                    <a:pt x="215" y="3144"/>
                    <a:pt x="1120" y="4346"/>
                    <a:pt x="2775" y="4465"/>
                  </a:cubicBezTo>
                  <a:lnTo>
                    <a:pt x="3013" y="4465"/>
                  </a:lnTo>
                  <a:cubicBezTo>
                    <a:pt x="4573" y="4465"/>
                    <a:pt x="5549" y="3441"/>
                    <a:pt x="5740" y="3227"/>
                  </a:cubicBezTo>
                  <a:lnTo>
                    <a:pt x="5763" y="3203"/>
                  </a:lnTo>
                  <a:lnTo>
                    <a:pt x="4251" y="119"/>
                  </a:lnTo>
                  <a:lnTo>
                    <a:pt x="2037" y="0"/>
                  </a:lnTo>
                  <a:close/>
                </a:path>
              </a:pathLst>
            </a:custGeom>
            <a:solidFill>
              <a:srgbClr val="FFC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3"/>
            <p:cNvSpPr/>
            <p:nvPr/>
          </p:nvSpPr>
          <p:spPr>
            <a:xfrm>
              <a:off x="1820220" y="3567518"/>
              <a:ext cx="1052023" cy="744702"/>
            </a:xfrm>
            <a:custGeom>
              <a:avLst/>
              <a:gdLst/>
              <a:ahLst/>
              <a:cxnLst/>
              <a:rect l="l" t="t" r="r" b="b"/>
              <a:pathLst>
                <a:path w="24897" h="17624" extrusionOk="0">
                  <a:moveTo>
                    <a:pt x="6656" y="0"/>
                  </a:moveTo>
                  <a:cubicBezTo>
                    <a:pt x="322" y="3025"/>
                    <a:pt x="0" y="17169"/>
                    <a:pt x="0" y="17169"/>
                  </a:cubicBezTo>
                  <a:cubicBezTo>
                    <a:pt x="1903" y="17485"/>
                    <a:pt x="3723" y="17623"/>
                    <a:pt x="5450" y="17623"/>
                  </a:cubicBezTo>
                  <a:cubicBezTo>
                    <a:pt x="17390" y="17623"/>
                    <a:pt x="24896" y="11026"/>
                    <a:pt x="24896" y="11026"/>
                  </a:cubicBezTo>
                  <a:cubicBezTo>
                    <a:pt x="24753" y="4025"/>
                    <a:pt x="22527" y="1477"/>
                    <a:pt x="20931" y="536"/>
                  </a:cubicBezTo>
                  <a:cubicBezTo>
                    <a:pt x="20919" y="596"/>
                    <a:pt x="20907" y="655"/>
                    <a:pt x="20896" y="715"/>
                  </a:cubicBezTo>
                  <a:cubicBezTo>
                    <a:pt x="20765" y="1298"/>
                    <a:pt x="20610" y="1870"/>
                    <a:pt x="20419" y="2441"/>
                  </a:cubicBezTo>
                  <a:cubicBezTo>
                    <a:pt x="20062" y="3584"/>
                    <a:pt x="19574" y="4680"/>
                    <a:pt x="18919" y="5668"/>
                  </a:cubicBezTo>
                  <a:cubicBezTo>
                    <a:pt x="18371" y="6489"/>
                    <a:pt x="17669" y="7216"/>
                    <a:pt x="16847" y="7763"/>
                  </a:cubicBezTo>
                  <a:cubicBezTo>
                    <a:pt x="16050" y="8299"/>
                    <a:pt x="15133" y="8656"/>
                    <a:pt x="14180" y="8811"/>
                  </a:cubicBezTo>
                  <a:cubicBezTo>
                    <a:pt x="13779" y="8876"/>
                    <a:pt x="13369" y="8910"/>
                    <a:pt x="12960" y="8910"/>
                  </a:cubicBezTo>
                  <a:cubicBezTo>
                    <a:pt x="12398" y="8910"/>
                    <a:pt x="11836" y="8847"/>
                    <a:pt x="11299" y="8716"/>
                  </a:cubicBezTo>
                  <a:cubicBezTo>
                    <a:pt x="10549" y="8525"/>
                    <a:pt x="9847" y="8168"/>
                    <a:pt x="9251" y="7668"/>
                  </a:cubicBezTo>
                  <a:cubicBezTo>
                    <a:pt x="8692" y="7180"/>
                    <a:pt x="8251" y="6585"/>
                    <a:pt x="7918" y="5930"/>
                  </a:cubicBezTo>
                  <a:cubicBezTo>
                    <a:pt x="7561" y="5239"/>
                    <a:pt x="7311" y="4489"/>
                    <a:pt x="7120" y="3739"/>
                  </a:cubicBezTo>
                  <a:cubicBezTo>
                    <a:pt x="6941" y="2953"/>
                    <a:pt x="6822" y="2167"/>
                    <a:pt x="6739" y="1358"/>
                  </a:cubicBezTo>
                  <a:cubicBezTo>
                    <a:pt x="6703" y="905"/>
                    <a:pt x="6668" y="453"/>
                    <a:pt x="6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3"/>
            <p:cNvSpPr/>
            <p:nvPr/>
          </p:nvSpPr>
          <p:spPr>
            <a:xfrm>
              <a:off x="2045095" y="3567518"/>
              <a:ext cx="691799" cy="428804"/>
            </a:xfrm>
            <a:custGeom>
              <a:avLst/>
              <a:gdLst/>
              <a:ahLst/>
              <a:cxnLst/>
              <a:rect l="l" t="t" r="r" b="b"/>
              <a:pathLst>
                <a:path w="16372" h="10148" extrusionOk="0">
                  <a:moveTo>
                    <a:pt x="1334" y="0"/>
                  </a:moveTo>
                  <a:cubicBezTo>
                    <a:pt x="846" y="227"/>
                    <a:pt x="405" y="512"/>
                    <a:pt x="0" y="846"/>
                  </a:cubicBezTo>
                  <a:cubicBezTo>
                    <a:pt x="36" y="1655"/>
                    <a:pt x="107" y="2453"/>
                    <a:pt x="250" y="3239"/>
                  </a:cubicBezTo>
                  <a:cubicBezTo>
                    <a:pt x="405" y="4120"/>
                    <a:pt x="643" y="4989"/>
                    <a:pt x="1000" y="5811"/>
                  </a:cubicBezTo>
                  <a:cubicBezTo>
                    <a:pt x="1346" y="6585"/>
                    <a:pt x="1810" y="7323"/>
                    <a:pt x="2405" y="7942"/>
                  </a:cubicBezTo>
                  <a:cubicBezTo>
                    <a:pt x="3036" y="8597"/>
                    <a:pt x="3798" y="9097"/>
                    <a:pt x="4632" y="9442"/>
                  </a:cubicBezTo>
                  <a:cubicBezTo>
                    <a:pt x="5108" y="9644"/>
                    <a:pt x="5608" y="9787"/>
                    <a:pt x="6108" y="9894"/>
                  </a:cubicBezTo>
                  <a:cubicBezTo>
                    <a:pt x="6656" y="10014"/>
                    <a:pt x="7215" y="10097"/>
                    <a:pt x="7775" y="10133"/>
                  </a:cubicBezTo>
                  <a:cubicBezTo>
                    <a:pt x="7957" y="10143"/>
                    <a:pt x="8141" y="10148"/>
                    <a:pt x="8324" y="10148"/>
                  </a:cubicBezTo>
                  <a:cubicBezTo>
                    <a:pt x="9229" y="10148"/>
                    <a:pt x="10138" y="10019"/>
                    <a:pt x="10990" y="9692"/>
                  </a:cubicBezTo>
                  <a:cubicBezTo>
                    <a:pt x="12037" y="9287"/>
                    <a:pt x="12907" y="8585"/>
                    <a:pt x="13633" y="7739"/>
                  </a:cubicBezTo>
                  <a:cubicBezTo>
                    <a:pt x="14335" y="6918"/>
                    <a:pt x="14871" y="5977"/>
                    <a:pt x="15288" y="4977"/>
                  </a:cubicBezTo>
                  <a:cubicBezTo>
                    <a:pt x="15705" y="3965"/>
                    <a:pt x="16002" y="2905"/>
                    <a:pt x="16228" y="1834"/>
                  </a:cubicBezTo>
                  <a:cubicBezTo>
                    <a:pt x="16276" y="1584"/>
                    <a:pt x="16324" y="1334"/>
                    <a:pt x="16371" y="1084"/>
                  </a:cubicBezTo>
                  <a:cubicBezTo>
                    <a:pt x="16109" y="858"/>
                    <a:pt x="15859" y="679"/>
                    <a:pt x="15609" y="536"/>
                  </a:cubicBezTo>
                  <a:cubicBezTo>
                    <a:pt x="15597" y="596"/>
                    <a:pt x="15585" y="655"/>
                    <a:pt x="15574" y="715"/>
                  </a:cubicBezTo>
                  <a:cubicBezTo>
                    <a:pt x="15443" y="1298"/>
                    <a:pt x="15276" y="1870"/>
                    <a:pt x="15097" y="2441"/>
                  </a:cubicBezTo>
                  <a:cubicBezTo>
                    <a:pt x="14728" y="3572"/>
                    <a:pt x="14252" y="4680"/>
                    <a:pt x="13585" y="5668"/>
                  </a:cubicBezTo>
                  <a:cubicBezTo>
                    <a:pt x="13049" y="6489"/>
                    <a:pt x="12347" y="7216"/>
                    <a:pt x="11525" y="7763"/>
                  </a:cubicBezTo>
                  <a:cubicBezTo>
                    <a:pt x="10728" y="8299"/>
                    <a:pt x="9811" y="8656"/>
                    <a:pt x="8858" y="8811"/>
                  </a:cubicBezTo>
                  <a:cubicBezTo>
                    <a:pt x="8457" y="8876"/>
                    <a:pt x="8047" y="8910"/>
                    <a:pt x="7638" y="8910"/>
                  </a:cubicBezTo>
                  <a:cubicBezTo>
                    <a:pt x="7076" y="8910"/>
                    <a:pt x="6514" y="8847"/>
                    <a:pt x="5977" y="8716"/>
                  </a:cubicBezTo>
                  <a:cubicBezTo>
                    <a:pt x="5227" y="8525"/>
                    <a:pt x="4525" y="8168"/>
                    <a:pt x="3929" y="7668"/>
                  </a:cubicBezTo>
                  <a:cubicBezTo>
                    <a:pt x="3370" y="7180"/>
                    <a:pt x="2929" y="6585"/>
                    <a:pt x="2584" y="5930"/>
                  </a:cubicBezTo>
                  <a:cubicBezTo>
                    <a:pt x="2227" y="5239"/>
                    <a:pt x="1977" y="4489"/>
                    <a:pt x="1798" y="3739"/>
                  </a:cubicBezTo>
                  <a:cubicBezTo>
                    <a:pt x="1608" y="2953"/>
                    <a:pt x="1500" y="2167"/>
                    <a:pt x="1417" y="1358"/>
                  </a:cubicBezTo>
                  <a:cubicBezTo>
                    <a:pt x="1381" y="905"/>
                    <a:pt x="1346" y="453"/>
                    <a:pt x="1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3"/>
            <p:cNvSpPr/>
            <p:nvPr/>
          </p:nvSpPr>
          <p:spPr>
            <a:xfrm>
              <a:off x="989089" y="3659293"/>
              <a:ext cx="1074671" cy="642910"/>
            </a:xfrm>
            <a:custGeom>
              <a:avLst/>
              <a:gdLst/>
              <a:ahLst/>
              <a:cxnLst/>
              <a:rect l="l" t="t" r="r" b="b"/>
              <a:pathLst>
                <a:path w="25433" h="15215" extrusionOk="0">
                  <a:moveTo>
                    <a:pt x="16928" y="0"/>
                  </a:moveTo>
                  <a:cubicBezTo>
                    <a:pt x="16845" y="0"/>
                    <a:pt x="16801" y="7"/>
                    <a:pt x="16801" y="7"/>
                  </a:cubicBezTo>
                  <a:lnTo>
                    <a:pt x="6740" y="638"/>
                  </a:lnTo>
                  <a:cubicBezTo>
                    <a:pt x="6673" y="633"/>
                    <a:pt x="6606" y="631"/>
                    <a:pt x="6540" y="631"/>
                  </a:cubicBezTo>
                  <a:cubicBezTo>
                    <a:pt x="2491" y="631"/>
                    <a:pt x="1" y="9806"/>
                    <a:pt x="1" y="9806"/>
                  </a:cubicBezTo>
                  <a:cubicBezTo>
                    <a:pt x="8690" y="14256"/>
                    <a:pt x="15723" y="15215"/>
                    <a:pt x="20172" y="15215"/>
                  </a:cubicBezTo>
                  <a:cubicBezTo>
                    <a:pt x="23545" y="15215"/>
                    <a:pt x="25433" y="14664"/>
                    <a:pt x="25433" y="14664"/>
                  </a:cubicBezTo>
                  <a:cubicBezTo>
                    <a:pt x="22184" y="656"/>
                    <a:pt x="17733" y="0"/>
                    <a:pt x="16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3"/>
            <p:cNvSpPr/>
            <p:nvPr/>
          </p:nvSpPr>
          <p:spPr>
            <a:xfrm>
              <a:off x="1529430" y="3746125"/>
              <a:ext cx="65453" cy="534314"/>
            </a:xfrm>
            <a:custGeom>
              <a:avLst/>
              <a:gdLst/>
              <a:ahLst/>
              <a:cxnLst/>
              <a:rect l="l" t="t" r="r" b="b"/>
              <a:pathLst>
                <a:path w="1549" h="12645" extrusionOk="0">
                  <a:moveTo>
                    <a:pt x="143" y="0"/>
                  </a:moveTo>
                  <a:lnTo>
                    <a:pt x="0" y="12"/>
                  </a:lnTo>
                  <a:lnTo>
                    <a:pt x="1405" y="12644"/>
                  </a:lnTo>
                  <a:lnTo>
                    <a:pt x="1548" y="12633"/>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3"/>
            <p:cNvSpPr/>
            <p:nvPr/>
          </p:nvSpPr>
          <p:spPr>
            <a:xfrm>
              <a:off x="1784981" y="3837182"/>
              <a:ext cx="88609" cy="465397"/>
            </a:xfrm>
            <a:custGeom>
              <a:avLst/>
              <a:gdLst/>
              <a:ahLst/>
              <a:cxnLst/>
              <a:rect l="l" t="t" r="r" b="b"/>
              <a:pathLst>
                <a:path w="2097" h="11014" extrusionOk="0">
                  <a:moveTo>
                    <a:pt x="144" y="0"/>
                  </a:moveTo>
                  <a:lnTo>
                    <a:pt x="1" y="12"/>
                  </a:lnTo>
                  <a:cubicBezTo>
                    <a:pt x="24" y="322"/>
                    <a:pt x="298" y="3048"/>
                    <a:pt x="620" y="3358"/>
                  </a:cubicBezTo>
                  <a:cubicBezTo>
                    <a:pt x="644" y="3381"/>
                    <a:pt x="679" y="3417"/>
                    <a:pt x="739" y="3465"/>
                  </a:cubicBezTo>
                  <a:cubicBezTo>
                    <a:pt x="1096" y="3774"/>
                    <a:pt x="1953" y="4524"/>
                    <a:pt x="1918" y="5370"/>
                  </a:cubicBezTo>
                  <a:cubicBezTo>
                    <a:pt x="1906" y="5834"/>
                    <a:pt x="1620" y="6251"/>
                    <a:pt x="1096" y="6644"/>
                  </a:cubicBezTo>
                  <a:lnTo>
                    <a:pt x="1060" y="6668"/>
                  </a:lnTo>
                  <a:lnTo>
                    <a:pt x="1775" y="11013"/>
                  </a:lnTo>
                  <a:lnTo>
                    <a:pt x="1906" y="10990"/>
                  </a:lnTo>
                  <a:lnTo>
                    <a:pt x="1215" y="6727"/>
                  </a:lnTo>
                  <a:cubicBezTo>
                    <a:pt x="1763" y="6322"/>
                    <a:pt x="2037" y="5870"/>
                    <a:pt x="2060" y="5382"/>
                  </a:cubicBezTo>
                  <a:cubicBezTo>
                    <a:pt x="2096" y="4465"/>
                    <a:pt x="1203" y="3691"/>
                    <a:pt x="822" y="3358"/>
                  </a:cubicBezTo>
                  <a:cubicBezTo>
                    <a:pt x="775" y="3310"/>
                    <a:pt x="739" y="3286"/>
                    <a:pt x="715" y="3262"/>
                  </a:cubicBezTo>
                  <a:cubicBezTo>
                    <a:pt x="501" y="3048"/>
                    <a:pt x="251" y="1191"/>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3"/>
            <p:cNvSpPr/>
            <p:nvPr/>
          </p:nvSpPr>
          <p:spPr>
            <a:xfrm>
              <a:off x="1176738" y="3837689"/>
              <a:ext cx="71495" cy="339096"/>
            </a:xfrm>
            <a:custGeom>
              <a:avLst/>
              <a:gdLst/>
              <a:ahLst/>
              <a:cxnLst/>
              <a:rect l="l" t="t" r="r" b="b"/>
              <a:pathLst>
                <a:path w="1692" h="8025" extrusionOk="0">
                  <a:moveTo>
                    <a:pt x="1561" y="0"/>
                  </a:moveTo>
                  <a:cubicBezTo>
                    <a:pt x="1549" y="1203"/>
                    <a:pt x="1477" y="3072"/>
                    <a:pt x="1275" y="3298"/>
                  </a:cubicBezTo>
                  <a:cubicBezTo>
                    <a:pt x="1251" y="3322"/>
                    <a:pt x="1215" y="3369"/>
                    <a:pt x="1168" y="3405"/>
                  </a:cubicBezTo>
                  <a:cubicBezTo>
                    <a:pt x="823" y="3774"/>
                    <a:pt x="1" y="4632"/>
                    <a:pt x="120" y="5536"/>
                  </a:cubicBezTo>
                  <a:cubicBezTo>
                    <a:pt x="191" y="6025"/>
                    <a:pt x="513" y="6441"/>
                    <a:pt x="1084" y="6798"/>
                  </a:cubicBezTo>
                  <a:lnTo>
                    <a:pt x="1001" y="8013"/>
                  </a:lnTo>
                  <a:lnTo>
                    <a:pt x="1132" y="8025"/>
                  </a:lnTo>
                  <a:lnTo>
                    <a:pt x="1227" y="6727"/>
                  </a:lnTo>
                  <a:lnTo>
                    <a:pt x="1192" y="6703"/>
                  </a:lnTo>
                  <a:cubicBezTo>
                    <a:pt x="632" y="6370"/>
                    <a:pt x="322" y="5965"/>
                    <a:pt x="263" y="5513"/>
                  </a:cubicBezTo>
                  <a:cubicBezTo>
                    <a:pt x="144" y="4667"/>
                    <a:pt x="930" y="3858"/>
                    <a:pt x="1275" y="3500"/>
                  </a:cubicBezTo>
                  <a:cubicBezTo>
                    <a:pt x="1323" y="3453"/>
                    <a:pt x="1358" y="3417"/>
                    <a:pt x="1382" y="3393"/>
                  </a:cubicBezTo>
                  <a:cubicBezTo>
                    <a:pt x="1668" y="3048"/>
                    <a:pt x="1692" y="31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3"/>
            <p:cNvSpPr/>
            <p:nvPr/>
          </p:nvSpPr>
          <p:spPr>
            <a:xfrm>
              <a:off x="1259259" y="3659589"/>
              <a:ext cx="531821" cy="236713"/>
            </a:xfrm>
            <a:custGeom>
              <a:avLst/>
              <a:gdLst/>
              <a:ahLst/>
              <a:cxnLst/>
              <a:rect l="l" t="t" r="r" b="b"/>
              <a:pathLst>
                <a:path w="12586" h="5602" extrusionOk="0">
                  <a:moveTo>
                    <a:pt x="10407" y="0"/>
                  </a:moveTo>
                  <a:lnTo>
                    <a:pt x="6347" y="250"/>
                  </a:lnTo>
                  <a:lnTo>
                    <a:pt x="870" y="596"/>
                  </a:lnTo>
                  <a:lnTo>
                    <a:pt x="655" y="1179"/>
                  </a:lnTo>
                  <a:cubicBezTo>
                    <a:pt x="1" y="3096"/>
                    <a:pt x="1036" y="5001"/>
                    <a:pt x="2465" y="5489"/>
                  </a:cubicBezTo>
                  <a:cubicBezTo>
                    <a:pt x="2690" y="5565"/>
                    <a:pt x="2921" y="5602"/>
                    <a:pt x="3153" y="5602"/>
                  </a:cubicBezTo>
                  <a:cubicBezTo>
                    <a:pt x="4409" y="5602"/>
                    <a:pt x="5701" y="4535"/>
                    <a:pt x="6263" y="2917"/>
                  </a:cubicBezTo>
                  <a:cubicBezTo>
                    <a:pt x="6359" y="2631"/>
                    <a:pt x="6430" y="2334"/>
                    <a:pt x="6466" y="2048"/>
                  </a:cubicBezTo>
                  <a:cubicBezTo>
                    <a:pt x="6620" y="2429"/>
                    <a:pt x="6823" y="2798"/>
                    <a:pt x="7085" y="3155"/>
                  </a:cubicBezTo>
                  <a:cubicBezTo>
                    <a:pt x="7919" y="4267"/>
                    <a:pt x="9095" y="4896"/>
                    <a:pt x="10135" y="4896"/>
                  </a:cubicBezTo>
                  <a:cubicBezTo>
                    <a:pt x="10611" y="4896"/>
                    <a:pt x="11057" y="4765"/>
                    <a:pt x="11431" y="4489"/>
                  </a:cubicBezTo>
                  <a:cubicBezTo>
                    <a:pt x="12395" y="3763"/>
                    <a:pt x="12586" y="1810"/>
                    <a:pt x="11466" y="131"/>
                  </a:cubicBezTo>
                  <a:lnTo>
                    <a:pt x="10931" y="36"/>
                  </a:lnTo>
                  <a:cubicBezTo>
                    <a:pt x="10728" y="0"/>
                    <a:pt x="10550" y="0"/>
                    <a:pt x="104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3"/>
            <p:cNvSpPr/>
            <p:nvPr/>
          </p:nvSpPr>
          <p:spPr>
            <a:xfrm>
              <a:off x="1584740" y="3886957"/>
              <a:ext cx="19691" cy="25733"/>
            </a:xfrm>
            <a:custGeom>
              <a:avLst/>
              <a:gdLst/>
              <a:ahLst/>
              <a:cxnLst/>
              <a:rect l="l" t="t" r="r" b="b"/>
              <a:pathLst>
                <a:path w="466" h="609" extrusionOk="0">
                  <a:moveTo>
                    <a:pt x="242" y="0"/>
                  </a:moveTo>
                  <a:cubicBezTo>
                    <a:pt x="237" y="0"/>
                    <a:pt x="232" y="0"/>
                    <a:pt x="227" y="1"/>
                  </a:cubicBezTo>
                  <a:cubicBezTo>
                    <a:pt x="108" y="1"/>
                    <a:pt x="1" y="144"/>
                    <a:pt x="13" y="310"/>
                  </a:cubicBezTo>
                  <a:cubicBezTo>
                    <a:pt x="13" y="477"/>
                    <a:pt x="120" y="608"/>
                    <a:pt x="251" y="608"/>
                  </a:cubicBezTo>
                  <a:cubicBezTo>
                    <a:pt x="370" y="608"/>
                    <a:pt x="465" y="465"/>
                    <a:pt x="465" y="298"/>
                  </a:cubicBezTo>
                  <a:cubicBezTo>
                    <a:pt x="465" y="138"/>
                    <a:pt x="366" y="0"/>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3"/>
            <p:cNvSpPr/>
            <p:nvPr/>
          </p:nvSpPr>
          <p:spPr>
            <a:xfrm>
              <a:off x="1614951" y="4074099"/>
              <a:ext cx="19649" cy="25733"/>
            </a:xfrm>
            <a:custGeom>
              <a:avLst/>
              <a:gdLst/>
              <a:ahLst/>
              <a:cxnLst/>
              <a:rect l="l" t="t" r="r" b="b"/>
              <a:pathLst>
                <a:path w="465" h="609" extrusionOk="0">
                  <a:moveTo>
                    <a:pt x="227" y="1"/>
                  </a:moveTo>
                  <a:cubicBezTo>
                    <a:pt x="107" y="1"/>
                    <a:pt x="0" y="144"/>
                    <a:pt x="12" y="311"/>
                  </a:cubicBezTo>
                  <a:cubicBezTo>
                    <a:pt x="12" y="477"/>
                    <a:pt x="119" y="608"/>
                    <a:pt x="238" y="608"/>
                  </a:cubicBezTo>
                  <a:cubicBezTo>
                    <a:pt x="369" y="608"/>
                    <a:pt x="465" y="465"/>
                    <a:pt x="465" y="299"/>
                  </a:cubicBezTo>
                  <a:cubicBezTo>
                    <a:pt x="453" y="132"/>
                    <a:pt x="358"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3"/>
            <p:cNvSpPr/>
            <p:nvPr/>
          </p:nvSpPr>
          <p:spPr>
            <a:xfrm>
              <a:off x="1632571" y="4234622"/>
              <a:ext cx="19649" cy="25691"/>
            </a:xfrm>
            <a:custGeom>
              <a:avLst/>
              <a:gdLst/>
              <a:ahLst/>
              <a:cxnLst/>
              <a:rect l="l" t="t" r="r" b="b"/>
              <a:pathLst>
                <a:path w="465" h="608" extrusionOk="0">
                  <a:moveTo>
                    <a:pt x="226" y="0"/>
                  </a:moveTo>
                  <a:cubicBezTo>
                    <a:pt x="107" y="0"/>
                    <a:pt x="0" y="143"/>
                    <a:pt x="12" y="310"/>
                  </a:cubicBezTo>
                  <a:cubicBezTo>
                    <a:pt x="12" y="476"/>
                    <a:pt x="119" y="607"/>
                    <a:pt x="250" y="607"/>
                  </a:cubicBezTo>
                  <a:cubicBezTo>
                    <a:pt x="369" y="607"/>
                    <a:pt x="464" y="464"/>
                    <a:pt x="464" y="298"/>
                  </a:cubicBezTo>
                  <a:cubicBezTo>
                    <a:pt x="464" y="131"/>
                    <a:pt x="357"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3"/>
            <p:cNvSpPr/>
            <p:nvPr/>
          </p:nvSpPr>
          <p:spPr>
            <a:xfrm>
              <a:off x="1965573" y="2652216"/>
              <a:ext cx="898595" cy="914398"/>
            </a:xfrm>
            <a:custGeom>
              <a:avLst/>
              <a:gdLst/>
              <a:ahLst/>
              <a:cxnLst/>
              <a:rect l="l" t="t" r="r" b="b"/>
              <a:pathLst>
                <a:path w="21266" h="21640" extrusionOk="0">
                  <a:moveTo>
                    <a:pt x="9849" y="0"/>
                  </a:moveTo>
                  <a:cubicBezTo>
                    <a:pt x="5981" y="0"/>
                    <a:pt x="2887" y="1892"/>
                    <a:pt x="1644" y="4482"/>
                  </a:cubicBezTo>
                  <a:cubicBezTo>
                    <a:pt x="751" y="6351"/>
                    <a:pt x="322" y="7470"/>
                    <a:pt x="156" y="11971"/>
                  </a:cubicBezTo>
                  <a:cubicBezTo>
                    <a:pt x="1" y="16138"/>
                    <a:pt x="2573" y="20531"/>
                    <a:pt x="7585" y="21412"/>
                  </a:cubicBezTo>
                  <a:cubicBezTo>
                    <a:pt x="8413" y="21558"/>
                    <a:pt x="9263" y="21640"/>
                    <a:pt x="10114" y="21640"/>
                  </a:cubicBezTo>
                  <a:cubicBezTo>
                    <a:pt x="14120" y="21640"/>
                    <a:pt x="18120" y="19827"/>
                    <a:pt x="19682" y="14376"/>
                  </a:cubicBezTo>
                  <a:cubicBezTo>
                    <a:pt x="21266" y="8804"/>
                    <a:pt x="20301" y="2982"/>
                    <a:pt x="14408" y="838"/>
                  </a:cubicBezTo>
                  <a:cubicBezTo>
                    <a:pt x="12819" y="259"/>
                    <a:pt x="11281" y="0"/>
                    <a:pt x="9849"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3"/>
            <p:cNvSpPr/>
            <p:nvPr/>
          </p:nvSpPr>
          <p:spPr>
            <a:xfrm>
              <a:off x="2666901" y="2973598"/>
              <a:ext cx="188711" cy="334871"/>
            </a:xfrm>
            <a:custGeom>
              <a:avLst/>
              <a:gdLst/>
              <a:ahLst/>
              <a:cxnLst/>
              <a:rect l="l" t="t" r="r" b="b"/>
              <a:pathLst>
                <a:path w="4466" h="7925" extrusionOk="0">
                  <a:moveTo>
                    <a:pt x="2024" y="0"/>
                  </a:moveTo>
                  <a:cubicBezTo>
                    <a:pt x="1715" y="0"/>
                    <a:pt x="1423" y="30"/>
                    <a:pt x="1203" y="78"/>
                  </a:cubicBezTo>
                  <a:cubicBezTo>
                    <a:pt x="810" y="162"/>
                    <a:pt x="512" y="483"/>
                    <a:pt x="346" y="852"/>
                  </a:cubicBezTo>
                  <a:cubicBezTo>
                    <a:pt x="179" y="1221"/>
                    <a:pt x="131" y="1626"/>
                    <a:pt x="96" y="2019"/>
                  </a:cubicBezTo>
                  <a:cubicBezTo>
                    <a:pt x="48" y="2448"/>
                    <a:pt x="0" y="2888"/>
                    <a:pt x="96" y="3305"/>
                  </a:cubicBezTo>
                  <a:cubicBezTo>
                    <a:pt x="179" y="3722"/>
                    <a:pt x="417" y="4138"/>
                    <a:pt x="798" y="4329"/>
                  </a:cubicBezTo>
                  <a:cubicBezTo>
                    <a:pt x="922" y="4391"/>
                    <a:pt x="1063" y="4422"/>
                    <a:pt x="1204" y="4422"/>
                  </a:cubicBezTo>
                  <a:cubicBezTo>
                    <a:pt x="1495" y="4422"/>
                    <a:pt x="1785" y="4292"/>
                    <a:pt x="1929" y="4043"/>
                  </a:cubicBezTo>
                  <a:lnTo>
                    <a:pt x="1929" y="4043"/>
                  </a:lnTo>
                  <a:cubicBezTo>
                    <a:pt x="1405" y="5115"/>
                    <a:pt x="1715" y="6520"/>
                    <a:pt x="2632" y="7282"/>
                  </a:cubicBezTo>
                  <a:lnTo>
                    <a:pt x="2012" y="7925"/>
                  </a:lnTo>
                  <a:cubicBezTo>
                    <a:pt x="3298" y="7579"/>
                    <a:pt x="4120" y="6210"/>
                    <a:pt x="4167" y="4877"/>
                  </a:cubicBezTo>
                  <a:cubicBezTo>
                    <a:pt x="4215" y="3531"/>
                    <a:pt x="4465" y="1662"/>
                    <a:pt x="3727" y="543"/>
                  </a:cubicBezTo>
                  <a:cubicBezTo>
                    <a:pt x="3457" y="143"/>
                    <a:pt x="2700"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3"/>
            <p:cNvSpPr/>
            <p:nvPr/>
          </p:nvSpPr>
          <p:spPr>
            <a:xfrm>
              <a:off x="1933883" y="2904091"/>
              <a:ext cx="188711" cy="320377"/>
            </a:xfrm>
            <a:custGeom>
              <a:avLst/>
              <a:gdLst/>
              <a:ahLst/>
              <a:cxnLst/>
              <a:rect l="l" t="t" r="r" b="b"/>
              <a:pathLst>
                <a:path w="4466" h="7582" extrusionOk="0">
                  <a:moveTo>
                    <a:pt x="3293" y="0"/>
                  </a:moveTo>
                  <a:cubicBezTo>
                    <a:pt x="2771" y="0"/>
                    <a:pt x="2237" y="378"/>
                    <a:pt x="1834" y="771"/>
                  </a:cubicBezTo>
                  <a:cubicBezTo>
                    <a:pt x="870" y="1688"/>
                    <a:pt x="477" y="3081"/>
                    <a:pt x="239" y="4402"/>
                  </a:cubicBezTo>
                  <a:cubicBezTo>
                    <a:pt x="1" y="5712"/>
                    <a:pt x="49" y="6962"/>
                    <a:pt x="1227" y="7581"/>
                  </a:cubicBezTo>
                  <a:lnTo>
                    <a:pt x="763" y="6807"/>
                  </a:lnTo>
                  <a:cubicBezTo>
                    <a:pt x="1823" y="6272"/>
                    <a:pt x="2442" y="4962"/>
                    <a:pt x="2156" y="3807"/>
                  </a:cubicBezTo>
                  <a:lnTo>
                    <a:pt x="2156" y="3807"/>
                  </a:lnTo>
                  <a:cubicBezTo>
                    <a:pt x="2255" y="4144"/>
                    <a:pt x="2618" y="4357"/>
                    <a:pt x="2978" y="4357"/>
                  </a:cubicBezTo>
                  <a:cubicBezTo>
                    <a:pt x="3050" y="4357"/>
                    <a:pt x="3122" y="4349"/>
                    <a:pt x="3192" y="4331"/>
                  </a:cubicBezTo>
                  <a:cubicBezTo>
                    <a:pt x="3608" y="4236"/>
                    <a:pt x="3930" y="3878"/>
                    <a:pt x="4109" y="3486"/>
                  </a:cubicBezTo>
                  <a:cubicBezTo>
                    <a:pt x="4275" y="3093"/>
                    <a:pt x="4335" y="2664"/>
                    <a:pt x="4382" y="2235"/>
                  </a:cubicBezTo>
                  <a:cubicBezTo>
                    <a:pt x="4430" y="1843"/>
                    <a:pt x="4466" y="1426"/>
                    <a:pt x="4394" y="1033"/>
                  </a:cubicBezTo>
                  <a:cubicBezTo>
                    <a:pt x="4311" y="640"/>
                    <a:pt x="4085" y="259"/>
                    <a:pt x="3716" y="92"/>
                  </a:cubicBezTo>
                  <a:cubicBezTo>
                    <a:pt x="3578" y="28"/>
                    <a:pt x="3436"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3"/>
            <p:cNvSpPr/>
            <p:nvPr/>
          </p:nvSpPr>
          <p:spPr>
            <a:xfrm>
              <a:off x="1895981" y="3113289"/>
              <a:ext cx="223106" cy="246938"/>
            </a:xfrm>
            <a:custGeom>
              <a:avLst/>
              <a:gdLst/>
              <a:ahLst/>
              <a:cxnLst/>
              <a:rect l="l" t="t" r="r" b="b"/>
              <a:pathLst>
                <a:path w="5280" h="5844" extrusionOk="0">
                  <a:moveTo>
                    <a:pt x="2695" y="0"/>
                  </a:moveTo>
                  <a:cubicBezTo>
                    <a:pt x="1739" y="0"/>
                    <a:pt x="671" y="455"/>
                    <a:pt x="362" y="2345"/>
                  </a:cubicBezTo>
                  <a:cubicBezTo>
                    <a:pt x="0" y="4605"/>
                    <a:pt x="1687" y="5844"/>
                    <a:pt x="3151" y="5844"/>
                  </a:cubicBezTo>
                  <a:cubicBezTo>
                    <a:pt x="4046" y="5844"/>
                    <a:pt x="4857" y="5380"/>
                    <a:pt x="5065" y="4404"/>
                  </a:cubicBezTo>
                  <a:cubicBezTo>
                    <a:pt x="5279" y="3416"/>
                    <a:pt x="4375" y="392"/>
                    <a:pt x="4375" y="392"/>
                  </a:cubicBezTo>
                  <a:cubicBezTo>
                    <a:pt x="4375" y="392"/>
                    <a:pt x="3583" y="0"/>
                    <a:pt x="2695"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3"/>
            <p:cNvSpPr/>
            <p:nvPr/>
          </p:nvSpPr>
          <p:spPr>
            <a:xfrm>
              <a:off x="1839826" y="3101163"/>
              <a:ext cx="927244" cy="573400"/>
            </a:xfrm>
            <a:custGeom>
              <a:avLst/>
              <a:gdLst/>
              <a:ahLst/>
              <a:cxnLst/>
              <a:rect l="l" t="t" r="r" b="b"/>
              <a:pathLst>
                <a:path w="21944" h="13570" extrusionOk="0">
                  <a:moveTo>
                    <a:pt x="4287" y="0"/>
                  </a:moveTo>
                  <a:cubicBezTo>
                    <a:pt x="4286" y="1"/>
                    <a:pt x="1" y="12276"/>
                    <a:pt x="11038" y="13490"/>
                  </a:cubicBezTo>
                  <a:cubicBezTo>
                    <a:pt x="11525" y="13544"/>
                    <a:pt x="11990" y="13569"/>
                    <a:pt x="12435" y="13569"/>
                  </a:cubicBezTo>
                  <a:cubicBezTo>
                    <a:pt x="21683" y="13569"/>
                    <a:pt x="21944" y="2524"/>
                    <a:pt x="21944" y="2524"/>
                  </a:cubicBezTo>
                  <a:cubicBezTo>
                    <a:pt x="21805" y="2506"/>
                    <a:pt x="21671" y="2498"/>
                    <a:pt x="21542" y="2498"/>
                  </a:cubicBezTo>
                  <a:cubicBezTo>
                    <a:pt x="19125" y="2498"/>
                    <a:pt x="18159" y="5480"/>
                    <a:pt x="16409" y="5480"/>
                  </a:cubicBezTo>
                  <a:cubicBezTo>
                    <a:pt x="16338" y="5480"/>
                    <a:pt x="16266" y="5475"/>
                    <a:pt x="16193" y="5465"/>
                  </a:cubicBezTo>
                  <a:cubicBezTo>
                    <a:pt x="14205" y="5203"/>
                    <a:pt x="13454" y="4763"/>
                    <a:pt x="11657" y="4465"/>
                  </a:cubicBezTo>
                  <a:cubicBezTo>
                    <a:pt x="11497" y="4439"/>
                    <a:pt x="11325" y="4427"/>
                    <a:pt x="11142" y="4427"/>
                  </a:cubicBezTo>
                  <a:cubicBezTo>
                    <a:pt x="10054" y="4427"/>
                    <a:pt x="8611" y="4831"/>
                    <a:pt x="7426" y="4831"/>
                  </a:cubicBezTo>
                  <a:cubicBezTo>
                    <a:pt x="6584" y="4831"/>
                    <a:pt x="5873" y="4627"/>
                    <a:pt x="5513" y="3929"/>
                  </a:cubicBezTo>
                  <a:cubicBezTo>
                    <a:pt x="4334" y="1667"/>
                    <a:pt x="4287" y="1"/>
                    <a:pt x="4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3"/>
            <p:cNvSpPr/>
            <p:nvPr/>
          </p:nvSpPr>
          <p:spPr>
            <a:xfrm>
              <a:off x="2276519" y="3352615"/>
              <a:ext cx="69467" cy="38410"/>
            </a:xfrm>
            <a:custGeom>
              <a:avLst/>
              <a:gdLst/>
              <a:ahLst/>
              <a:cxnLst/>
              <a:rect l="l" t="t" r="r" b="b"/>
              <a:pathLst>
                <a:path w="1644" h="909" extrusionOk="0">
                  <a:moveTo>
                    <a:pt x="1569" y="0"/>
                  </a:moveTo>
                  <a:cubicBezTo>
                    <a:pt x="1536" y="0"/>
                    <a:pt x="1500" y="31"/>
                    <a:pt x="1500" y="62"/>
                  </a:cubicBezTo>
                  <a:cubicBezTo>
                    <a:pt x="1490" y="93"/>
                    <a:pt x="1315" y="762"/>
                    <a:pt x="491" y="762"/>
                  </a:cubicBezTo>
                  <a:cubicBezTo>
                    <a:pt x="373" y="762"/>
                    <a:pt x="242" y="748"/>
                    <a:pt x="95" y="717"/>
                  </a:cubicBezTo>
                  <a:cubicBezTo>
                    <a:pt x="60" y="717"/>
                    <a:pt x="24" y="741"/>
                    <a:pt x="12" y="776"/>
                  </a:cubicBezTo>
                  <a:cubicBezTo>
                    <a:pt x="0" y="812"/>
                    <a:pt x="24" y="860"/>
                    <a:pt x="71" y="860"/>
                  </a:cubicBezTo>
                  <a:cubicBezTo>
                    <a:pt x="143" y="883"/>
                    <a:pt x="214" y="895"/>
                    <a:pt x="286" y="895"/>
                  </a:cubicBezTo>
                  <a:cubicBezTo>
                    <a:pt x="360" y="904"/>
                    <a:pt x="431" y="908"/>
                    <a:pt x="498" y="908"/>
                  </a:cubicBezTo>
                  <a:cubicBezTo>
                    <a:pt x="1436" y="908"/>
                    <a:pt x="1643" y="109"/>
                    <a:pt x="1643" y="98"/>
                  </a:cubicBezTo>
                  <a:cubicBezTo>
                    <a:pt x="1643" y="50"/>
                    <a:pt x="1619" y="14"/>
                    <a:pt x="1584" y="2"/>
                  </a:cubicBezTo>
                  <a:cubicBezTo>
                    <a:pt x="1579" y="1"/>
                    <a:pt x="1574"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3"/>
            <p:cNvSpPr/>
            <p:nvPr/>
          </p:nvSpPr>
          <p:spPr>
            <a:xfrm>
              <a:off x="2466661" y="3040063"/>
              <a:ext cx="170583" cy="103863"/>
            </a:xfrm>
            <a:custGeom>
              <a:avLst/>
              <a:gdLst/>
              <a:ahLst/>
              <a:cxnLst/>
              <a:rect l="l" t="t" r="r" b="b"/>
              <a:pathLst>
                <a:path w="4037" h="2458" extrusionOk="0">
                  <a:moveTo>
                    <a:pt x="853" y="1"/>
                  </a:moveTo>
                  <a:cubicBezTo>
                    <a:pt x="578" y="1"/>
                    <a:pt x="402" y="116"/>
                    <a:pt x="274" y="279"/>
                  </a:cubicBezTo>
                  <a:cubicBezTo>
                    <a:pt x="1" y="625"/>
                    <a:pt x="298" y="1220"/>
                    <a:pt x="1120" y="1756"/>
                  </a:cubicBezTo>
                  <a:cubicBezTo>
                    <a:pt x="1820" y="2206"/>
                    <a:pt x="2363" y="2458"/>
                    <a:pt x="2777" y="2458"/>
                  </a:cubicBezTo>
                  <a:cubicBezTo>
                    <a:pt x="2954" y="2458"/>
                    <a:pt x="3107" y="2412"/>
                    <a:pt x="3239" y="2315"/>
                  </a:cubicBezTo>
                  <a:cubicBezTo>
                    <a:pt x="3239" y="2315"/>
                    <a:pt x="4037" y="1744"/>
                    <a:pt x="2584" y="768"/>
                  </a:cubicBezTo>
                  <a:cubicBezTo>
                    <a:pt x="1756" y="204"/>
                    <a:pt x="1218" y="1"/>
                    <a:pt x="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3"/>
            <p:cNvSpPr/>
            <p:nvPr/>
          </p:nvSpPr>
          <p:spPr>
            <a:xfrm>
              <a:off x="2443506" y="3185501"/>
              <a:ext cx="67481" cy="76862"/>
            </a:xfrm>
            <a:custGeom>
              <a:avLst/>
              <a:gdLst/>
              <a:ahLst/>
              <a:cxnLst/>
              <a:rect l="l" t="t" r="r" b="b"/>
              <a:pathLst>
                <a:path w="1597" h="1819" extrusionOk="0">
                  <a:moveTo>
                    <a:pt x="823" y="0"/>
                  </a:moveTo>
                  <a:cubicBezTo>
                    <a:pt x="446" y="0"/>
                    <a:pt x="105" y="355"/>
                    <a:pt x="60" y="826"/>
                  </a:cubicBezTo>
                  <a:cubicBezTo>
                    <a:pt x="1" y="1326"/>
                    <a:pt x="287" y="1767"/>
                    <a:pt x="691" y="1814"/>
                  </a:cubicBezTo>
                  <a:cubicBezTo>
                    <a:pt x="716" y="1817"/>
                    <a:pt x="740" y="1818"/>
                    <a:pt x="764" y="1818"/>
                  </a:cubicBezTo>
                  <a:cubicBezTo>
                    <a:pt x="1150" y="1818"/>
                    <a:pt x="1481" y="1464"/>
                    <a:pt x="1537" y="993"/>
                  </a:cubicBezTo>
                  <a:cubicBezTo>
                    <a:pt x="1596" y="493"/>
                    <a:pt x="1311" y="52"/>
                    <a:pt x="894" y="5"/>
                  </a:cubicBezTo>
                  <a:cubicBezTo>
                    <a:pt x="870" y="2"/>
                    <a:pt x="847"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3"/>
            <p:cNvSpPr/>
            <p:nvPr/>
          </p:nvSpPr>
          <p:spPr>
            <a:xfrm>
              <a:off x="2043067" y="3004866"/>
              <a:ext cx="176626" cy="85778"/>
            </a:xfrm>
            <a:custGeom>
              <a:avLst/>
              <a:gdLst/>
              <a:ahLst/>
              <a:cxnLst/>
              <a:rect l="l" t="t" r="r" b="b"/>
              <a:pathLst>
                <a:path w="4180" h="2030" extrusionOk="0">
                  <a:moveTo>
                    <a:pt x="3203" y="0"/>
                  </a:moveTo>
                  <a:cubicBezTo>
                    <a:pt x="2848" y="0"/>
                    <a:pt x="2346" y="110"/>
                    <a:pt x="1632" y="386"/>
                  </a:cubicBezTo>
                  <a:cubicBezTo>
                    <a:pt x="1" y="1029"/>
                    <a:pt x="667" y="1755"/>
                    <a:pt x="667" y="1755"/>
                  </a:cubicBezTo>
                  <a:cubicBezTo>
                    <a:pt x="823" y="1943"/>
                    <a:pt x="1056" y="2029"/>
                    <a:pt x="1366" y="2029"/>
                  </a:cubicBezTo>
                  <a:cubicBezTo>
                    <a:pt x="1744" y="2029"/>
                    <a:pt x="2238" y="1901"/>
                    <a:pt x="2846" y="1672"/>
                  </a:cubicBezTo>
                  <a:cubicBezTo>
                    <a:pt x="3763" y="1327"/>
                    <a:pt x="4180" y="815"/>
                    <a:pt x="3989" y="422"/>
                  </a:cubicBezTo>
                  <a:cubicBezTo>
                    <a:pt x="3875" y="181"/>
                    <a:pt x="3660" y="0"/>
                    <a:pt x="3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3"/>
            <p:cNvSpPr/>
            <p:nvPr/>
          </p:nvSpPr>
          <p:spPr>
            <a:xfrm>
              <a:off x="2133616" y="3162431"/>
              <a:ext cx="67481" cy="76777"/>
            </a:xfrm>
            <a:custGeom>
              <a:avLst/>
              <a:gdLst/>
              <a:ahLst/>
              <a:cxnLst/>
              <a:rect l="l" t="t" r="r" b="b"/>
              <a:pathLst>
                <a:path w="1597" h="1817" extrusionOk="0">
                  <a:moveTo>
                    <a:pt x="848" y="0"/>
                  </a:moveTo>
                  <a:cubicBezTo>
                    <a:pt x="455" y="0"/>
                    <a:pt x="117" y="347"/>
                    <a:pt x="60" y="824"/>
                  </a:cubicBezTo>
                  <a:cubicBezTo>
                    <a:pt x="1" y="1324"/>
                    <a:pt x="286" y="1765"/>
                    <a:pt x="703" y="1813"/>
                  </a:cubicBezTo>
                  <a:cubicBezTo>
                    <a:pt x="727" y="1815"/>
                    <a:pt x="750" y="1817"/>
                    <a:pt x="774" y="1817"/>
                  </a:cubicBezTo>
                  <a:cubicBezTo>
                    <a:pt x="1151" y="1817"/>
                    <a:pt x="1492" y="1462"/>
                    <a:pt x="1537" y="991"/>
                  </a:cubicBezTo>
                  <a:cubicBezTo>
                    <a:pt x="1596" y="491"/>
                    <a:pt x="1310" y="50"/>
                    <a:pt x="906" y="3"/>
                  </a:cubicBezTo>
                  <a:cubicBezTo>
                    <a:pt x="886" y="1"/>
                    <a:pt x="867" y="0"/>
                    <a:pt x="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3"/>
            <p:cNvSpPr/>
            <p:nvPr/>
          </p:nvSpPr>
          <p:spPr>
            <a:xfrm>
              <a:off x="2632718" y="3226783"/>
              <a:ext cx="218881" cy="242924"/>
            </a:xfrm>
            <a:custGeom>
              <a:avLst/>
              <a:gdLst/>
              <a:ahLst/>
              <a:cxnLst/>
              <a:rect l="l" t="t" r="r" b="b"/>
              <a:pathLst>
                <a:path w="5180" h="5749" extrusionOk="0">
                  <a:moveTo>
                    <a:pt x="2482" y="1"/>
                  </a:moveTo>
                  <a:cubicBezTo>
                    <a:pt x="1950" y="1"/>
                    <a:pt x="1547" y="99"/>
                    <a:pt x="1547" y="99"/>
                  </a:cubicBezTo>
                  <a:cubicBezTo>
                    <a:pt x="1547" y="99"/>
                    <a:pt x="12" y="2849"/>
                    <a:pt x="12" y="3873"/>
                  </a:cubicBezTo>
                  <a:cubicBezTo>
                    <a:pt x="1" y="5085"/>
                    <a:pt x="1028" y="5748"/>
                    <a:pt x="2157" y="5748"/>
                  </a:cubicBezTo>
                  <a:cubicBezTo>
                    <a:pt x="3470" y="5748"/>
                    <a:pt x="4921" y="4851"/>
                    <a:pt x="5036" y="2873"/>
                  </a:cubicBezTo>
                  <a:cubicBezTo>
                    <a:pt x="5180" y="407"/>
                    <a:pt x="3563" y="1"/>
                    <a:pt x="2482"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3"/>
            <p:cNvSpPr/>
            <p:nvPr/>
          </p:nvSpPr>
          <p:spPr>
            <a:xfrm>
              <a:off x="2655324" y="3277403"/>
              <a:ext cx="168597" cy="127652"/>
            </a:xfrm>
            <a:custGeom>
              <a:avLst/>
              <a:gdLst/>
              <a:ahLst/>
              <a:cxnLst/>
              <a:rect l="l" t="t" r="r" b="b"/>
              <a:pathLst>
                <a:path w="3990" h="3021" extrusionOk="0">
                  <a:moveTo>
                    <a:pt x="2348" y="1"/>
                  </a:moveTo>
                  <a:cubicBezTo>
                    <a:pt x="2053" y="1"/>
                    <a:pt x="1746" y="81"/>
                    <a:pt x="1429" y="247"/>
                  </a:cubicBezTo>
                  <a:cubicBezTo>
                    <a:pt x="0" y="997"/>
                    <a:pt x="631" y="2949"/>
                    <a:pt x="643" y="2973"/>
                  </a:cubicBezTo>
                  <a:cubicBezTo>
                    <a:pt x="643" y="2997"/>
                    <a:pt x="667" y="3021"/>
                    <a:pt x="703" y="3021"/>
                  </a:cubicBezTo>
                  <a:lnTo>
                    <a:pt x="727" y="3021"/>
                  </a:lnTo>
                  <a:cubicBezTo>
                    <a:pt x="774" y="3009"/>
                    <a:pt x="786" y="2961"/>
                    <a:pt x="774" y="2925"/>
                  </a:cubicBezTo>
                  <a:cubicBezTo>
                    <a:pt x="774" y="2914"/>
                    <a:pt x="179" y="1068"/>
                    <a:pt x="1501" y="377"/>
                  </a:cubicBezTo>
                  <a:cubicBezTo>
                    <a:pt x="1797" y="226"/>
                    <a:pt x="2078" y="151"/>
                    <a:pt x="2348" y="151"/>
                  </a:cubicBezTo>
                  <a:cubicBezTo>
                    <a:pt x="2502" y="151"/>
                    <a:pt x="2652" y="175"/>
                    <a:pt x="2798" y="223"/>
                  </a:cubicBezTo>
                  <a:cubicBezTo>
                    <a:pt x="3489" y="449"/>
                    <a:pt x="3834" y="1175"/>
                    <a:pt x="3834" y="1175"/>
                  </a:cubicBezTo>
                  <a:cubicBezTo>
                    <a:pt x="3851" y="1201"/>
                    <a:pt x="3881" y="1221"/>
                    <a:pt x="3909" y="1221"/>
                  </a:cubicBezTo>
                  <a:cubicBezTo>
                    <a:pt x="3921" y="1221"/>
                    <a:pt x="3931" y="1218"/>
                    <a:pt x="3941" y="1211"/>
                  </a:cubicBezTo>
                  <a:cubicBezTo>
                    <a:pt x="3977" y="1199"/>
                    <a:pt x="3989" y="1151"/>
                    <a:pt x="3977" y="1116"/>
                  </a:cubicBezTo>
                  <a:cubicBezTo>
                    <a:pt x="3953" y="1080"/>
                    <a:pt x="3596" y="330"/>
                    <a:pt x="2846" y="80"/>
                  </a:cubicBezTo>
                  <a:cubicBezTo>
                    <a:pt x="2685" y="27"/>
                    <a:pt x="2518" y="1"/>
                    <a:pt x="234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3"/>
            <p:cNvSpPr/>
            <p:nvPr/>
          </p:nvSpPr>
          <p:spPr>
            <a:xfrm>
              <a:off x="2677970" y="3324181"/>
              <a:ext cx="84888" cy="25462"/>
            </a:xfrm>
            <a:custGeom>
              <a:avLst/>
              <a:gdLst/>
              <a:ahLst/>
              <a:cxnLst/>
              <a:rect l="l" t="t" r="r" b="b"/>
              <a:pathLst>
                <a:path w="2227" h="668" extrusionOk="0">
                  <a:moveTo>
                    <a:pt x="902" y="1"/>
                  </a:moveTo>
                  <a:cubicBezTo>
                    <a:pt x="624" y="1"/>
                    <a:pt x="326" y="84"/>
                    <a:pt x="36" y="317"/>
                  </a:cubicBezTo>
                  <a:cubicBezTo>
                    <a:pt x="12" y="341"/>
                    <a:pt x="0" y="389"/>
                    <a:pt x="24" y="412"/>
                  </a:cubicBezTo>
                  <a:cubicBezTo>
                    <a:pt x="37" y="432"/>
                    <a:pt x="58" y="441"/>
                    <a:pt x="79" y="441"/>
                  </a:cubicBezTo>
                  <a:cubicBezTo>
                    <a:pt x="97" y="441"/>
                    <a:pt x="115" y="435"/>
                    <a:pt x="131" y="424"/>
                  </a:cubicBezTo>
                  <a:cubicBezTo>
                    <a:pt x="386" y="222"/>
                    <a:pt x="650" y="149"/>
                    <a:pt x="899" y="149"/>
                  </a:cubicBezTo>
                  <a:cubicBezTo>
                    <a:pt x="1545" y="149"/>
                    <a:pt x="2087" y="642"/>
                    <a:pt x="2096" y="651"/>
                  </a:cubicBezTo>
                  <a:cubicBezTo>
                    <a:pt x="2108" y="662"/>
                    <a:pt x="2120" y="662"/>
                    <a:pt x="2143" y="662"/>
                  </a:cubicBezTo>
                  <a:cubicBezTo>
                    <a:pt x="2147" y="666"/>
                    <a:pt x="2151" y="667"/>
                    <a:pt x="2157" y="667"/>
                  </a:cubicBezTo>
                  <a:cubicBezTo>
                    <a:pt x="2169" y="667"/>
                    <a:pt x="2186" y="659"/>
                    <a:pt x="2203" y="651"/>
                  </a:cubicBezTo>
                  <a:cubicBezTo>
                    <a:pt x="2227" y="615"/>
                    <a:pt x="2227" y="567"/>
                    <a:pt x="2191" y="543"/>
                  </a:cubicBezTo>
                  <a:cubicBezTo>
                    <a:pt x="2183" y="535"/>
                    <a:pt x="1606" y="1"/>
                    <a:pt x="902"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3"/>
            <p:cNvSpPr/>
            <p:nvPr/>
          </p:nvSpPr>
          <p:spPr>
            <a:xfrm>
              <a:off x="2245293" y="2974359"/>
              <a:ext cx="141935" cy="312095"/>
            </a:xfrm>
            <a:custGeom>
              <a:avLst/>
              <a:gdLst/>
              <a:ahLst/>
              <a:cxnLst/>
              <a:rect l="l" t="t" r="r" b="b"/>
              <a:pathLst>
                <a:path w="3359" h="7386" extrusionOk="0">
                  <a:moveTo>
                    <a:pt x="3287" y="1"/>
                  </a:moveTo>
                  <a:cubicBezTo>
                    <a:pt x="3251" y="1"/>
                    <a:pt x="3216" y="37"/>
                    <a:pt x="3216" y="72"/>
                  </a:cubicBezTo>
                  <a:cubicBezTo>
                    <a:pt x="3168" y="1370"/>
                    <a:pt x="2966" y="4811"/>
                    <a:pt x="2668" y="5204"/>
                  </a:cubicBezTo>
                  <a:cubicBezTo>
                    <a:pt x="2559" y="5333"/>
                    <a:pt x="2421" y="5398"/>
                    <a:pt x="2253" y="5398"/>
                  </a:cubicBezTo>
                  <a:cubicBezTo>
                    <a:pt x="2018" y="5398"/>
                    <a:pt x="1724" y="5270"/>
                    <a:pt x="1370" y="5013"/>
                  </a:cubicBezTo>
                  <a:cubicBezTo>
                    <a:pt x="1358" y="5002"/>
                    <a:pt x="1346" y="4990"/>
                    <a:pt x="1334" y="4978"/>
                  </a:cubicBezTo>
                  <a:cubicBezTo>
                    <a:pt x="1178" y="4878"/>
                    <a:pt x="1022" y="4827"/>
                    <a:pt x="877" y="4827"/>
                  </a:cubicBezTo>
                  <a:cubicBezTo>
                    <a:pt x="744" y="4827"/>
                    <a:pt x="620" y="4869"/>
                    <a:pt x="513" y="4954"/>
                  </a:cubicBezTo>
                  <a:cubicBezTo>
                    <a:pt x="156" y="5228"/>
                    <a:pt x="1" y="5906"/>
                    <a:pt x="191" y="6406"/>
                  </a:cubicBezTo>
                  <a:cubicBezTo>
                    <a:pt x="406" y="7014"/>
                    <a:pt x="989" y="7359"/>
                    <a:pt x="1013" y="7371"/>
                  </a:cubicBezTo>
                  <a:cubicBezTo>
                    <a:pt x="1025" y="7383"/>
                    <a:pt x="1037" y="7383"/>
                    <a:pt x="1049" y="7383"/>
                  </a:cubicBezTo>
                  <a:cubicBezTo>
                    <a:pt x="1053" y="7385"/>
                    <a:pt x="1057" y="7386"/>
                    <a:pt x="1062" y="7386"/>
                  </a:cubicBezTo>
                  <a:cubicBezTo>
                    <a:pt x="1081" y="7386"/>
                    <a:pt x="1101" y="7367"/>
                    <a:pt x="1120" y="7347"/>
                  </a:cubicBezTo>
                  <a:cubicBezTo>
                    <a:pt x="1132" y="7311"/>
                    <a:pt x="1120" y="7276"/>
                    <a:pt x="1084" y="7252"/>
                  </a:cubicBezTo>
                  <a:cubicBezTo>
                    <a:pt x="1084" y="7252"/>
                    <a:pt x="525" y="6907"/>
                    <a:pt x="322" y="6359"/>
                  </a:cubicBezTo>
                  <a:cubicBezTo>
                    <a:pt x="168" y="5918"/>
                    <a:pt x="299" y="5311"/>
                    <a:pt x="596" y="5073"/>
                  </a:cubicBezTo>
                  <a:cubicBezTo>
                    <a:pt x="684" y="5007"/>
                    <a:pt x="777" y="4974"/>
                    <a:pt x="876" y="4974"/>
                  </a:cubicBezTo>
                  <a:cubicBezTo>
                    <a:pt x="992" y="4974"/>
                    <a:pt x="1116" y="5019"/>
                    <a:pt x="1251" y="5109"/>
                  </a:cubicBezTo>
                  <a:cubicBezTo>
                    <a:pt x="1263" y="5109"/>
                    <a:pt x="1275" y="5121"/>
                    <a:pt x="1287" y="5133"/>
                  </a:cubicBezTo>
                  <a:cubicBezTo>
                    <a:pt x="1701" y="5436"/>
                    <a:pt x="2015" y="5545"/>
                    <a:pt x="2253" y="5545"/>
                  </a:cubicBezTo>
                  <a:cubicBezTo>
                    <a:pt x="2501" y="5545"/>
                    <a:pt x="2666" y="5427"/>
                    <a:pt x="2775" y="5287"/>
                  </a:cubicBezTo>
                  <a:cubicBezTo>
                    <a:pt x="3168" y="4799"/>
                    <a:pt x="3347" y="561"/>
                    <a:pt x="3358" y="84"/>
                  </a:cubicBezTo>
                  <a:cubicBezTo>
                    <a:pt x="3358" y="37"/>
                    <a:pt x="3335" y="1"/>
                    <a:pt x="3287"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3"/>
            <p:cNvSpPr/>
            <p:nvPr/>
          </p:nvSpPr>
          <p:spPr>
            <a:xfrm>
              <a:off x="1956024" y="3039303"/>
              <a:ext cx="905144" cy="324518"/>
            </a:xfrm>
            <a:custGeom>
              <a:avLst/>
              <a:gdLst/>
              <a:ahLst/>
              <a:cxnLst/>
              <a:rect l="l" t="t" r="r" b="b"/>
              <a:pathLst>
                <a:path w="21421" h="7680" extrusionOk="0">
                  <a:moveTo>
                    <a:pt x="3596" y="180"/>
                  </a:moveTo>
                  <a:cubicBezTo>
                    <a:pt x="3683" y="180"/>
                    <a:pt x="3770" y="183"/>
                    <a:pt x="3858" y="190"/>
                  </a:cubicBezTo>
                  <a:cubicBezTo>
                    <a:pt x="5656" y="345"/>
                    <a:pt x="6990" y="1917"/>
                    <a:pt x="6835" y="3715"/>
                  </a:cubicBezTo>
                  <a:cubicBezTo>
                    <a:pt x="6700" y="5417"/>
                    <a:pt x="5272" y="6703"/>
                    <a:pt x="3604" y="6703"/>
                  </a:cubicBezTo>
                  <a:cubicBezTo>
                    <a:pt x="3511" y="6703"/>
                    <a:pt x="3417" y="6699"/>
                    <a:pt x="3323" y="6691"/>
                  </a:cubicBezTo>
                  <a:cubicBezTo>
                    <a:pt x="1525" y="6548"/>
                    <a:pt x="191" y="4965"/>
                    <a:pt x="334" y="3167"/>
                  </a:cubicBezTo>
                  <a:cubicBezTo>
                    <a:pt x="481" y="1469"/>
                    <a:pt x="1920" y="180"/>
                    <a:pt x="3596" y="180"/>
                  </a:cubicBezTo>
                  <a:close/>
                  <a:moveTo>
                    <a:pt x="12978" y="966"/>
                  </a:moveTo>
                  <a:cubicBezTo>
                    <a:pt x="13065" y="966"/>
                    <a:pt x="13153" y="969"/>
                    <a:pt x="13241" y="976"/>
                  </a:cubicBezTo>
                  <a:cubicBezTo>
                    <a:pt x="15038" y="1131"/>
                    <a:pt x="16372" y="2703"/>
                    <a:pt x="16229" y="4500"/>
                  </a:cubicBezTo>
                  <a:cubicBezTo>
                    <a:pt x="16082" y="6203"/>
                    <a:pt x="14654" y="7489"/>
                    <a:pt x="12987" y="7489"/>
                  </a:cubicBezTo>
                  <a:cubicBezTo>
                    <a:pt x="12893" y="7489"/>
                    <a:pt x="12799" y="7485"/>
                    <a:pt x="12705" y="7477"/>
                  </a:cubicBezTo>
                  <a:cubicBezTo>
                    <a:pt x="10907" y="7322"/>
                    <a:pt x="9573" y="5751"/>
                    <a:pt x="9728" y="3953"/>
                  </a:cubicBezTo>
                  <a:cubicBezTo>
                    <a:pt x="9864" y="2255"/>
                    <a:pt x="11302" y="966"/>
                    <a:pt x="12978" y="966"/>
                  </a:cubicBezTo>
                  <a:close/>
                  <a:moveTo>
                    <a:pt x="3587" y="0"/>
                  </a:moveTo>
                  <a:cubicBezTo>
                    <a:pt x="1823" y="0"/>
                    <a:pt x="303" y="1357"/>
                    <a:pt x="156" y="3155"/>
                  </a:cubicBezTo>
                  <a:cubicBezTo>
                    <a:pt x="1" y="5048"/>
                    <a:pt x="1406" y="6715"/>
                    <a:pt x="3299" y="6882"/>
                  </a:cubicBezTo>
                  <a:cubicBezTo>
                    <a:pt x="3394" y="6889"/>
                    <a:pt x="3488" y="6893"/>
                    <a:pt x="3582" y="6893"/>
                  </a:cubicBezTo>
                  <a:cubicBezTo>
                    <a:pt x="5355" y="6893"/>
                    <a:pt x="6867" y="5525"/>
                    <a:pt x="7025" y="3726"/>
                  </a:cubicBezTo>
                  <a:cubicBezTo>
                    <a:pt x="7037" y="3596"/>
                    <a:pt x="7037" y="3453"/>
                    <a:pt x="7025" y="3322"/>
                  </a:cubicBezTo>
                  <a:cubicBezTo>
                    <a:pt x="7400" y="3147"/>
                    <a:pt x="7764" y="3084"/>
                    <a:pt x="8096" y="3084"/>
                  </a:cubicBezTo>
                  <a:cubicBezTo>
                    <a:pt x="8853" y="3084"/>
                    <a:pt x="9444" y="3413"/>
                    <a:pt x="9609" y="3512"/>
                  </a:cubicBezTo>
                  <a:cubicBezTo>
                    <a:pt x="9573" y="3655"/>
                    <a:pt x="9550" y="3798"/>
                    <a:pt x="9538" y="3941"/>
                  </a:cubicBezTo>
                  <a:cubicBezTo>
                    <a:pt x="9383" y="5834"/>
                    <a:pt x="10788" y="7501"/>
                    <a:pt x="12681" y="7667"/>
                  </a:cubicBezTo>
                  <a:cubicBezTo>
                    <a:pt x="12778" y="7675"/>
                    <a:pt x="12874" y="7679"/>
                    <a:pt x="12969" y="7679"/>
                  </a:cubicBezTo>
                  <a:cubicBezTo>
                    <a:pt x="14716" y="7679"/>
                    <a:pt x="16204" y="6358"/>
                    <a:pt x="16396" y="4608"/>
                  </a:cubicBezTo>
                  <a:lnTo>
                    <a:pt x="20491" y="4965"/>
                  </a:lnTo>
                  <a:cubicBezTo>
                    <a:pt x="20599" y="5024"/>
                    <a:pt x="21230" y="5393"/>
                    <a:pt x="21206" y="6036"/>
                  </a:cubicBezTo>
                  <a:cubicBezTo>
                    <a:pt x="21206" y="6084"/>
                    <a:pt x="21242" y="6120"/>
                    <a:pt x="21289" y="6120"/>
                  </a:cubicBezTo>
                  <a:cubicBezTo>
                    <a:pt x="21294" y="6121"/>
                    <a:pt x="21299" y="6121"/>
                    <a:pt x="21304" y="6121"/>
                  </a:cubicBezTo>
                  <a:cubicBezTo>
                    <a:pt x="21346" y="6121"/>
                    <a:pt x="21384" y="6079"/>
                    <a:pt x="21384" y="6036"/>
                  </a:cubicBezTo>
                  <a:cubicBezTo>
                    <a:pt x="21420" y="5227"/>
                    <a:pt x="20587" y="4810"/>
                    <a:pt x="20551" y="4798"/>
                  </a:cubicBezTo>
                  <a:cubicBezTo>
                    <a:pt x="20539" y="4786"/>
                    <a:pt x="20539" y="4786"/>
                    <a:pt x="20527" y="4786"/>
                  </a:cubicBezTo>
                  <a:lnTo>
                    <a:pt x="16408" y="4429"/>
                  </a:lnTo>
                  <a:cubicBezTo>
                    <a:pt x="16515" y="2572"/>
                    <a:pt x="15122" y="952"/>
                    <a:pt x="13252" y="798"/>
                  </a:cubicBezTo>
                  <a:cubicBezTo>
                    <a:pt x="13154" y="789"/>
                    <a:pt x="13056" y="785"/>
                    <a:pt x="12959" y="785"/>
                  </a:cubicBezTo>
                  <a:cubicBezTo>
                    <a:pt x="11401" y="785"/>
                    <a:pt x="10048" y="1843"/>
                    <a:pt x="9645" y="3334"/>
                  </a:cubicBezTo>
                  <a:cubicBezTo>
                    <a:pt x="9416" y="3195"/>
                    <a:pt x="8824" y="2905"/>
                    <a:pt x="8091" y="2905"/>
                  </a:cubicBezTo>
                  <a:cubicBezTo>
                    <a:pt x="7755" y="2905"/>
                    <a:pt x="7388" y="2966"/>
                    <a:pt x="7014" y="3131"/>
                  </a:cubicBezTo>
                  <a:cubicBezTo>
                    <a:pt x="6859" y="1500"/>
                    <a:pt x="5561" y="155"/>
                    <a:pt x="3870" y="12"/>
                  </a:cubicBezTo>
                  <a:cubicBezTo>
                    <a:pt x="3775" y="4"/>
                    <a:pt x="368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3"/>
            <p:cNvSpPr/>
            <p:nvPr/>
          </p:nvSpPr>
          <p:spPr>
            <a:xfrm>
              <a:off x="2154236" y="2865597"/>
              <a:ext cx="413085" cy="52650"/>
            </a:xfrm>
            <a:custGeom>
              <a:avLst/>
              <a:gdLst/>
              <a:ahLst/>
              <a:cxnLst/>
              <a:rect l="l" t="t" r="r" b="b"/>
              <a:pathLst>
                <a:path w="9776" h="1246" extrusionOk="0">
                  <a:moveTo>
                    <a:pt x="2809" y="0"/>
                  </a:moveTo>
                  <a:cubicBezTo>
                    <a:pt x="1882" y="0"/>
                    <a:pt x="955" y="61"/>
                    <a:pt x="37" y="182"/>
                  </a:cubicBezTo>
                  <a:cubicBezTo>
                    <a:pt x="13" y="194"/>
                    <a:pt x="1" y="218"/>
                    <a:pt x="1" y="241"/>
                  </a:cubicBezTo>
                  <a:cubicBezTo>
                    <a:pt x="1" y="265"/>
                    <a:pt x="25" y="277"/>
                    <a:pt x="37" y="277"/>
                  </a:cubicBezTo>
                  <a:lnTo>
                    <a:pt x="48" y="277"/>
                  </a:lnTo>
                  <a:cubicBezTo>
                    <a:pt x="974" y="155"/>
                    <a:pt x="1907" y="93"/>
                    <a:pt x="2840" y="93"/>
                  </a:cubicBezTo>
                  <a:cubicBezTo>
                    <a:pt x="5172" y="93"/>
                    <a:pt x="7502" y="476"/>
                    <a:pt x="9704" y="1241"/>
                  </a:cubicBezTo>
                  <a:cubicBezTo>
                    <a:pt x="9710" y="1244"/>
                    <a:pt x="9717" y="1246"/>
                    <a:pt x="9724" y="1246"/>
                  </a:cubicBezTo>
                  <a:cubicBezTo>
                    <a:pt x="9744" y="1246"/>
                    <a:pt x="9764" y="1233"/>
                    <a:pt x="9764" y="1206"/>
                  </a:cubicBezTo>
                  <a:cubicBezTo>
                    <a:pt x="9776" y="1182"/>
                    <a:pt x="9764" y="1158"/>
                    <a:pt x="9740" y="1158"/>
                  </a:cubicBezTo>
                  <a:cubicBezTo>
                    <a:pt x="7519" y="389"/>
                    <a:pt x="5163" y="0"/>
                    <a:pt x="2809"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3"/>
            <p:cNvSpPr/>
            <p:nvPr/>
          </p:nvSpPr>
          <p:spPr>
            <a:xfrm>
              <a:off x="2200039" y="2770062"/>
              <a:ext cx="342139" cy="38325"/>
            </a:xfrm>
            <a:custGeom>
              <a:avLst/>
              <a:gdLst/>
              <a:ahLst/>
              <a:cxnLst/>
              <a:rect l="l" t="t" r="r" b="b"/>
              <a:pathLst>
                <a:path w="8097" h="907" extrusionOk="0">
                  <a:moveTo>
                    <a:pt x="3590" y="0"/>
                  </a:moveTo>
                  <a:cubicBezTo>
                    <a:pt x="2395" y="0"/>
                    <a:pt x="1200" y="167"/>
                    <a:pt x="48" y="502"/>
                  </a:cubicBezTo>
                  <a:cubicBezTo>
                    <a:pt x="24" y="502"/>
                    <a:pt x="0" y="526"/>
                    <a:pt x="12" y="562"/>
                  </a:cubicBezTo>
                  <a:cubicBezTo>
                    <a:pt x="24" y="574"/>
                    <a:pt x="36" y="585"/>
                    <a:pt x="48" y="585"/>
                  </a:cubicBezTo>
                  <a:lnTo>
                    <a:pt x="72" y="585"/>
                  </a:lnTo>
                  <a:cubicBezTo>
                    <a:pt x="1207" y="257"/>
                    <a:pt x="2388" y="93"/>
                    <a:pt x="3569" y="93"/>
                  </a:cubicBezTo>
                  <a:cubicBezTo>
                    <a:pt x="5088" y="93"/>
                    <a:pt x="6605" y="364"/>
                    <a:pt x="8025" y="907"/>
                  </a:cubicBezTo>
                  <a:cubicBezTo>
                    <a:pt x="8049" y="907"/>
                    <a:pt x="8085" y="895"/>
                    <a:pt x="8085" y="871"/>
                  </a:cubicBezTo>
                  <a:cubicBezTo>
                    <a:pt x="8097" y="847"/>
                    <a:pt x="8085" y="824"/>
                    <a:pt x="8061" y="812"/>
                  </a:cubicBezTo>
                  <a:cubicBezTo>
                    <a:pt x="6633" y="271"/>
                    <a:pt x="5112" y="0"/>
                    <a:pt x="3590"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3"/>
            <p:cNvSpPr/>
            <p:nvPr/>
          </p:nvSpPr>
          <p:spPr>
            <a:xfrm>
              <a:off x="1385049" y="3565490"/>
              <a:ext cx="232445" cy="176119"/>
            </a:xfrm>
            <a:custGeom>
              <a:avLst/>
              <a:gdLst/>
              <a:ahLst/>
              <a:cxnLst/>
              <a:rect l="l" t="t" r="r" b="b"/>
              <a:pathLst>
                <a:path w="5501" h="4168" extrusionOk="0">
                  <a:moveTo>
                    <a:pt x="2751" y="1"/>
                  </a:moveTo>
                  <a:cubicBezTo>
                    <a:pt x="1227" y="1"/>
                    <a:pt x="0" y="929"/>
                    <a:pt x="0" y="2084"/>
                  </a:cubicBezTo>
                  <a:cubicBezTo>
                    <a:pt x="0" y="3239"/>
                    <a:pt x="1227" y="4168"/>
                    <a:pt x="2751" y="4168"/>
                  </a:cubicBezTo>
                  <a:cubicBezTo>
                    <a:pt x="4263" y="4168"/>
                    <a:pt x="5501" y="3239"/>
                    <a:pt x="5501" y="2084"/>
                  </a:cubicBezTo>
                  <a:cubicBezTo>
                    <a:pt x="5501" y="929"/>
                    <a:pt x="4263" y="1"/>
                    <a:pt x="2751"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3"/>
            <p:cNvSpPr/>
            <p:nvPr/>
          </p:nvSpPr>
          <p:spPr>
            <a:xfrm>
              <a:off x="973962" y="3417052"/>
              <a:ext cx="498144" cy="380126"/>
            </a:xfrm>
            <a:custGeom>
              <a:avLst/>
              <a:gdLst/>
              <a:ahLst/>
              <a:cxnLst/>
              <a:rect l="l" t="t" r="r" b="b"/>
              <a:pathLst>
                <a:path w="11789" h="8996" extrusionOk="0">
                  <a:moveTo>
                    <a:pt x="2222" y="1"/>
                  </a:moveTo>
                  <a:cubicBezTo>
                    <a:pt x="688" y="1"/>
                    <a:pt x="1" y="3060"/>
                    <a:pt x="621" y="5621"/>
                  </a:cubicBezTo>
                  <a:cubicBezTo>
                    <a:pt x="1109" y="7609"/>
                    <a:pt x="3707" y="8995"/>
                    <a:pt x="6251" y="8995"/>
                  </a:cubicBezTo>
                  <a:cubicBezTo>
                    <a:pt x="7120" y="8995"/>
                    <a:pt x="7983" y="8833"/>
                    <a:pt x="8753" y="8479"/>
                  </a:cubicBezTo>
                  <a:cubicBezTo>
                    <a:pt x="11789" y="7098"/>
                    <a:pt x="9872" y="3883"/>
                    <a:pt x="9872" y="3883"/>
                  </a:cubicBezTo>
                  <a:cubicBezTo>
                    <a:pt x="10015" y="2668"/>
                    <a:pt x="4050" y="251"/>
                    <a:pt x="2395" y="13"/>
                  </a:cubicBezTo>
                  <a:cubicBezTo>
                    <a:pt x="2336" y="5"/>
                    <a:pt x="2279" y="1"/>
                    <a:pt x="2222"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3"/>
            <p:cNvSpPr/>
            <p:nvPr/>
          </p:nvSpPr>
          <p:spPr>
            <a:xfrm>
              <a:off x="928750" y="2912119"/>
              <a:ext cx="1023332" cy="737772"/>
            </a:xfrm>
            <a:custGeom>
              <a:avLst/>
              <a:gdLst/>
              <a:ahLst/>
              <a:cxnLst/>
              <a:rect l="l" t="t" r="r" b="b"/>
              <a:pathLst>
                <a:path w="24218" h="17460" extrusionOk="0">
                  <a:moveTo>
                    <a:pt x="13502" y="1"/>
                  </a:moveTo>
                  <a:cubicBezTo>
                    <a:pt x="7639" y="1"/>
                    <a:pt x="1183" y="1201"/>
                    <a:pt x="703" y="2950"/>
                  </a:cubicBezTo>
                  <a:cubicBezTo>
                    <a:pt x="0" y="5546"/>
                    <a:pt x="334" y="6820"/>
                    <a:pt x="726" y="9142"/>
                  </a:cubicBezTo>
                  <a:cubicBezTo>
                    <a:pt x="1843" y="15642"/>
                    <a:pt x="5954" y="17460"/>
                    <a:pt x="10082" y="17460"/>
                  </a:cubicBezTo>
                  <a:cubicBezTo>
                    <a:pt x="14452" y="17460"/>
                    <a:pt x="18841" y="15423"/>
                    <a:pt x="19717" y="14749"/>
                  </a:cubicBezTo>
                  <a:cubicBezTo>
                    <a:pt x="20884" y="13856"/>
                    <a:pt x="24218" y="9046"/>
                    <a:pt x="23586" y="6808"/>
                  </a:cubicBezTo>
                  <a:cubicBezTo>
                    <a:pt x="22967" y="4581"/>
                    <a:pt x="21872" y="1367"/>
                    <a:pt x="21872" y="1367"/>
                  </a:cubicBezTo>
                  <a:cubicBezTo>
                    <a:pt x="20166" y="412"/>
                    <a:pt x="16935" y="1"/>
                    <a:pt x="13502"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3"/>
            <p:cNvSpPr/>
            <p:nvPr/>
          </p:nvSpPr>
          <p:spPr>
            <a:xfrm>
              <a:off x="1017018" y="3334657"/>
              <a:ext cx="187950" cy="212458"/>
            </a:xfrm>
            <a:custGeom>
              <a:avLst/>
              <a:gdLst/>
              <a:ahLst/>
              <a:cxnLst/>
              <a:rect l="l" t="t" r="r" b="b"/>
              <a:pathLst>
                <a:path w="4448" h="5028" extrusionOk="0">
                  <a:moveTo>
                    <a:pt x="2240" y="1"/>
                  </a:moveTo>
                  <a:cubicBezTo>
                    <a:pt x="1288" y="1"/>
                    <a:pt x="0" y="382"/>
                    <a:pt x="31" y="2451"/>
                  </a:cubicBezTo>
                  <a:cubicBezTo>
                    <a:pt x="63" y="4237"/>
                    <a:pt x="1105" y="5028"/>
                    <a:pt x="2195" y="5028"/>
                  </a:cubicBezTo>
                  <a:cubicBezTo>
                    <a:pt x="3095" y="5028"/>
                    <a:pt x="4027" y="4488"/>
                    <a:pt x="4448" y="3523"/>
                  </a:cubicBezTo>
                  <a:lnTo>
                    <a:pt x="3233" y="130"/>
                  </a:lnTo>
                  <a:cubicBezTo>
                    <a:pt x="3233" y="130"/>
                    <a:pt x="2794" y="1"/>
                    <a:pt x="2240"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3"/>
            <p:cNvSpPr/>
            <p:nvPr/>
          </p:nvSpPr>
          <p:spPr>
            <a:xfrm>
              <a:off x="1044441" y="2810836"/>
              <a:ext cx="817592" cy="861157"/>
            </a:xfrm>
            <a:custGeom>
              <a:avLst/>
              <a:gdLst/>
              <a:ahLst/>
              <a:cxnLst/>
              <a:rect l="l" t="t" r="r" b="b"/>
              <a:pathLst>
                <a:path w="19349" h="20380" extrusionOk="0">
                  <a:moveTo>
                    <a:pt x="11934" y="1"/>
                  </a:moveTo>
                  <a:cubicBezTo>
                    <a:pt x="10060" y="1"/>
                    <a:pt x="7977" y="418"/>
                    <a:pt x="5906" y="1073"/>
                  </a:cubicBezTo>
                  <a:cubicBezTo>
                    <a:pt x="608" y="2752"/>
                    <a:pt x="1" y="7669"/>
                    <a:pt x="1715" y="13515"/>
                  </a:cubicBezTo>
                  <a:cubicBezTo>
                    <a:pt x="3174" y="18533"/>
                    <a:pt x="5654" y="20379"/>
                    <a:pt x="9875" y="20379"/>
                  </a:cubicBezTo>
                  <a:cubicBezTo>
                    <a:pt x="10582" y="20379"/>
                    <a:pt x="11337" y="20327"/>
                    <a:pt x="12145" y="20230"/>
                  </a:cubicBezTo>
                  <a:cubicBezTo>
                    <a:pt x="17658" y="19563"/>
                    <a:pt x="19348" y="15837"/>
                    <a:pt x="19098" y="12146"/>
                  </a:cubicBezTo>
                  <a:cubicBezTo>
                    <a:pt x="18789" y="7586"/>
                    <a:pt x="18360" y="3752"/>
                    <a:pt x="18360" y="3752"/>
                  </a:cubicBezTo>
                  <a:cubicBezTo>
                    <a:pt x="17285" y="1021"/>
                    <a:pt x="14864" y="1"/>
                    <a:pt x="11934"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3"/>
            <p:cNvSpPr/>
            <p:nvPr/>
          </p:nvSpPr>
          <p:spPr>
            <a:xfrm>
              <a:off x="1477120" y="3404334"/>
              <a:ext cx="88566" cy="39973"/>
            </a:xfrm>
            <a:custGeom>
              <a:avLst/>
              <a:gdLst/>
              <a:ahLst/>
              <a:cxnLst/>
              <a:rect l="l" t="t" r="r" b="b"/>
              <a:pathLst>
                <a:path w="2096" h="946" extrusionOk="0">
                  <a:moveTo>
                    <a:pt x="74" y="0"/>
                  </a:moveTo>
                  <a:cubicBezTo>
                    <a:pt x="65" y="0"/>
                    <a:pt x="57" y="2"/>
                    <a:pt x="48" y="5"/>
                  </a:cubicBezTo>
                  <a:cubicBezTo>
                    <a:pt x="12" y="29"/>
                    <a:pt x="0" y="64"/>
                    <a:pt x="12" y="100"/>
                  </a:cubicBezTo>
                  <a:cubicBezTo>
                    <a:pt x="381" y="779"/>
                    <a:pt x="917" y="945"/>
                    <a:pt x="1345" y="945"/>
                  </a:cubicBezTo>
                  <a:cubicBezTo>
                    <a:pt x="1738" y="945"/>
                    <a:pt x="2048" y="802"/>
                    <a:pt x="2048" y="802"/>
                  </a:cubicBezTo>
                  <a:cubicBezTo>
                    <a:pt x="2084" y="779"/>
                    <a:pt x="2096" y="743"/>
                    <a:pt x="2084" y="707"/>
                  </a:cubicBezTo>
                  <a:cubicBezTo>
                    <a:pt x="2075" y="681"/>
                    <a:pt x="2048" y="662"/>
                    <a:pt x="2020" y="662"/>
                  </a:cubicBezTo>
                  <a:cubicBezTo>
                    <a:pt x="2009" y="662"/>
                    <a:pt x="1998" y="665"/>
                    <a:pt x="1988" y="672"/>
                  </a:cubicBezTo>
                  <a:cubicBezTo>
                    <a:pt x="1966" y="683"/>
                    <a:pt x="1691" y="808"/>
                    <a:pt x="1341" y="808"/>
                  </a:cubicBezTo>
                  <a:cubicBezTo>
                    <a:pt x="956" y="808"/>
                    <a:pt x="479" y="657"/>
                    <a:pt x="143" y="40"/>
                  </a:cubicBezTo>
                  <a:cubicBezTo>
                    <a:pt x="125" y="14"/>
                    <a:pt x="100" y="0"/>
                    <a:pt x="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3"/>
            <p:cNvSpPr/>
            <p:nvPr/>
          </p:nvSpPr>
          <p:spPr>
            <a:xfrm>
              <a:off x="1551064" y="2931598"/>
              <a:ext cx="1521" cy="2070"/>
            </a:xfrm>
            <a:custGeom>
              <a:avLst/>
              <a:gdLst/>
              <a:ahLst/>
              <a:cxnLst/>
              <a:rect l="l" t="t" r="r" b="b"/>
              <a:pathLst>
                <a:path w="36" h="49" extrusionOk="0">
                  <a:moveTo>
                    <a:pt x="36" y="49"/>
                  </a:moveTo>
                  <a:cubicBezTo>
                    <a:pt x="12" y="25"/>
                    <a:pt x="0" y="1"/>
                    <a:pt x="0" y="1"/>
                  </a:cubicBezTo>
                  <a:cubicBezTo>
                    <a:pt x="0" y="1"/>
                    <a:pt x="12" y="25"/>
                    <a:pt x="36" y="49"/>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3"/>
            <p:cNvSpPr/>
            <p:nvPr/>
          </p:nvSpPr>
          <p:spPr>
            <a:xfrm>
              <a:off x="1206442" y="3128247"/>
              <a:ext cx="169062" cy="125159"/>
            </a:xfrm>
            <a:custGeom>
              <a:avLst/>
              <a:gdLst/>
              <a:ahLst/>
              <a:cxnLst/>
              <a:rect l="l" t="t" r="r" b="b"/>
              <a:pathLst>
                <a:path w="4001" h="2962" extrusionOk="0">
                  <a:moveTo>
                    <a:pt x="3119" y="0"/>
                  </a:moveTo>
                  <a:cubicBezTo>
                    <a:pt x="2760" y="0"/>
                    <a:pt x="2236" y="226"/>
                    <a:pt x="1453" y="836"/>
                  </a:cubicBezTo>
                  <a:cubicBezTo>
                    <a:pt x="0" y="1967"/>
                    <a:pt x="774" y="2741"/>
                    <a:pt x="774" y="2741"/>
                  </a:cubicBezTo>
                  <a:cubicBezTo>
                    <a:pt x="913" y="2891"/>
                    <a:pt x="1080" y="2961"/>
                    <a:pt x="1279" y="2961"/>
                  </a:cubicBezTo>
                  <a:cubicBezTo>
                    <a:pt x="1678" y="2961"/>
                    <a:pt x="2202" y="2678"/>
                    <a:pt x="2870" y="2193"/>
                  </a:cubicBezTo>
                  <a:cubicBezTo>
                    <a:pt x="3691" y="1574"/>
                    <a:pt x="4001" y="848"/>
                    <a:pt x="3739" y="395"/>
                  </a:cubicBezTo>
                  <a:cubicBezTo>
                    <a:pt x="3613" y="165"/>
                    <a:pt x="3426" y="0"/>
                    <a:pt x="311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3"/>
            <p:cNvSpPr/>
            <p:nvPr/>
          </p:nvSpPr>
          <p:spPr>
            <a:xfrm>
              <a:off x="1611402" y="3087134"/>
              <a:ext cx="175654" cy="98454"/>
            </a:xfrm>
            <a:custGeom>
              <a:avLst/>
              <a:gdLst/>
              <a:ahLst/>
              <a:cxnLst/>
              <a:rect l="l" t="t" r="r" b="b"/>
              <a:pathLst>
                <a:path w="4157" h="2330" extrusionOk="0">
                  <a:moveTo>
                    <a:pt x="967" y="1"/>
                  </a:moveTo>
                  <a:cubicBezTo>
                    <a:pt x="376" y="1"/>
                    <a:pt x="164" y="275"/>
                    <a:pt x="96" y="630"/>
                  </a:cubicBezTo>
                  <a:cubicBezTo>
                    <a:pt x="1" y="1142"/>
                    <a:pt x="525" y="1737"/>
                    <a:pt x="1501" y="2047"/>
                  </a:cubicBezTo>
                  <a:cubicBezTo>
                    <a:pt x="2057" y="2226"/>
                    <a:pt x="2512" y="2329"/>
                    <a:pt x="2865" y="2329"/>
                  </a:cubicBezTo>
                  <a:cubicBezTo>
                    <a:pt x="3261" y="2329"/>
                    <a:pt x="3530" y="2200"/>
                    <a:pt x="3668" y="1904"/>
                  </a:cubicBezTo>
                  <a:cubicBezTo>
                    <a:pt x="3668" y="1904"/>
                    <a:pt x="4156" y="916"/>
                    <a:pt x="2406" y="308"/>
                  </a:cubicBezTo>
                  <a:cubicBezTo>
                    <a:pt x="1772" y="91"/>
                    <a:pt x="1307" y="1"/>
                    <a:pt x="967"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3"/>
            <p:cNvSpPr/>
            <p:nvPr/>
          </p:nvSpPr>
          <p:spPr>
            <a:xfrm>
              <a:off x="1038399" y="3374714"/>
              <a:ext cx="149456" cy="115863"/>
            </a:xfrm>
            <a:custGeom>
              <a:avLst/>
              <a:gdLst/>
              <a:ahLst/>
              <a:cxnLst/>
              <a:rect l="l" t="t" r="r" b="b"/>
              <a:pathLst>
                <a:path w="3537" h="2742" extrusionOk="0">
                  <a:moveTo>
                    <a:pt x="1429" y="0"/>
                  </a:moveTo>
                  <a:cubicBezTo>
                    <a:pt x="1299" y="0"/>
                    <a:pt x="1172" y="17"/>
                    <a:pt x="1049" y="51"/>
                  </a:cubicBezTo>
                  <a:cubicBezTo>
                    <a:pt x="382" y="241"/>
                    <a:pt x="25" y="896"/>
                    <a:pt x="13" y="920"/>
                  </a:cubicBezTo>
                  <a:cubicBezTo>
                    <a:pt x="1" y="956"/>
                    <a:pt x="13" y="992"/>
                    <a:pt x="36" y="1015"/>
                  </a:cubicBezTo>
                  <a:cubicBezTo>
                    <a:pt x="45" y="1018"/>
                    <a:pt x="54" y="1020"/>
                    <a:pt x="63" y="1020"/>
                  </a:cubicBezTo>
                  <a:cubicBezTo>
                    <a:pt x="89" y="1020"/>
                    <a:pt x="114" y="1006"/>
                    <a:pt x="132" y="980"/>
                  </a:cubicBezTo>
                  <a:cubicBezTo>
                    <a:pt x="132" y="980"/>
                    <a:pt x="465" y="349"/>
                    <a:pt x="1084" y="182"/>
                  </a:cubicBezTo>
                  <a:cubicBezTo>
                    <a:pt x="1198" y="148"/>
                    <a:pt x="1315" y="131"/>
                    <a:pt x="1434" y="131"/>
                  </a:cubicBezTo>
                  <a:cubicBezTo>
                    <a:pt x="1691" y="131"/>
                    <a:pt x="1959" y="210"/>
                    <a:pt x="2227" y="372"/>
                  </a:cubicBezTo>
                  <a:cubicBezTo>
                    <a:pt x="3370" y="1027"/>
                    <a:pt x="2775" y="2635"/>
                    <a:pt x="2775" y="2658"/>
                  </a:cubicBezTo>
                  <a:cubicBezTo>
                    <a:pt x="2763" y="2682"/>
                    <a:pt x="2775" y="2730"/>
                    <a:pt x="2811" y="2742"/>
                  </a:cubicBezTo>
                  <a:lnTo>
                    <a:pt x="2834" y="2742"/>
                  </a:lnTo>
                  <a:cubicBezTo>
                    <a:pt x="2858" y="2742"/>
                    <a:pt x="2882" y="2730"/>
                    <a:pt x="2894" y="2694"/>
                  </a:cubicBezTo>
                  <a:cubicBezTo>
                    <a:pt x="2906" y="2682"/>
                    <a:pt x="3537" y="968"/>
                    <a:pt x="2299" y="253"/>
                  </a:cubicBezTo>
                  <a:cubicBezTo>
                    <a:pt x="2005" y="82"/>
                    <a:pt x="1711" y="0"/>
                    <a:pt x="14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3"/>
            <p:cNvSpPr/>
            <p:nvPr/>
          </p:nvSpPr>
          <p:spPr>
            <a:xfrm>
              <a:off x="1083695" y="3417982"/>
              <a:ext cx="83538" cy="23283"/>
            </a:xfrm>
            <a:custGeom>
              <a:avLst/>
              <a:gdLst/>
              <a:ahLst/>
              <a:cxnLst/>
              <a:rect l="l" t="t" r="r" b="b"/>
              <a:pathLst>
                <a:path w="1977" h="551" extrusionOk="0">
                  <a:moveTo>
                    <a:pt x="1145" y="0"/>
                  </a:moveTo>
                  <a:cubicBezTo>
                    <a:pt x="542" y="0"/>
                    <a:pt x="32" y="424"/>
                    <a:pt x="24" y="432"/>
                  </a:cubicBezTo>
                  <a:cubicBezTo>
                    <a:pt x="0" y="456"/>
                    <a:pt x="0" y="503"/>
                    <a:pt x="24" y="527"/>
                  </a:cubicBezTo>
                  <a:cubicBezTo>
                    <a:pt x="36" y="539"/>
                    <a:pt x="60" y="551"/>
                    <a:pt x="72" y="551"/>
                  </a:cubicBezTo>
                  <a:cubicBezTo>
                    <a:pt x="84" y="551"/>
                    <a:pt x="96" y="539"/>
                    <a:pt x="107" y="539"/>
                  </a:cubicBezTo>
                  <a:cubicBezTo>
                    <a:pt x="116" y="531"/>
                    <a:pt x="594" y="135"/>
                    <a:pt x="1146" y="135"/>
                  </a:cubicBezTo>
                  <a:cubicBezTo>
                    <a:pt x="1380" y="135"/>
                    <a:pt x="1627" y="206"/>
                    <a:pt x="1858" y="408"/>
                  </a:cubicBezTo>
                  <a:cubicBezTo>
                    <a:pt x="1876" y="420"/>
                    <a:pt x="1893" y="426"/>
                    <a:pt x="1910" y="426"/>
                  </a:cubicBezTo>
                  <a:cubicBezTo>
                    <a:pt x="1926" y="426"/>
                    <a:pt x="1941" y="420"/>
                    <a:pt x="1953" y="408"/>
                  </a:cubicBezTo>
                  <a:cubicBezTo>
                    <a:pt x="1977" y="384"/>
                    <a:pt x="1977" y="337"/>
                    <a:pt x="1953" y="313"/>
                  </a:cubicBezTo>
                  <a:cubicBezTo>
                    <a:pt x="1689" y="81"/>
                    <a:pt x="1408" y="0"/>
                    <a:pt x="1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3"/>
            <p:cNvSpPr/>
            <p:nvPr/>
          </p:nvSpPr>
          <p:spPr>
            <a:xfrm>
              <a:off x="1473570" y="3094613"/>
              <a:ext cx="117258" cy="279982"/>
            </a:xfrm>
            <a:custGeom>
              <a:avLst/>
              <a:gdLst/>
              <a:ahLst/>
              <a:cxnLst/>
              <a:rect l="l" t="t" r="r" b="b"/>
              <a:pathLst>
                <a:path w="2775" h="6626" extrusionOk="0">
                  <a:moveTo>
                    <a:pt x="84" y="1"/>
                  </a:moveTo>
                  <a:cubicBezTo>
                    <a:pt x="48" y="1"/>
                    <a:pt x="24" y="24"/>
                    <a:pt x="24" y="60"/>
                  </a:cubicBezTo>
                  <a:cubicBezTo>
                    <a:pt x="13" y="489"/>
                    <a:pt x="1" y="4251"/>
                    <a:pt x="334" y="4703"/>
                  </a:cubicBezTo>
                  <a:cubicBezTo>
                    <a:pt x="429" y="4836"/>
                    <a:pt x="580" y="4949"/>
                    <a:pt x="818" y="4949"/>
                  </a:cubicBezTo>
                  <a:cubicBezTo>
                    <a:pt x="1027" y="4949"/>
                    <a:pt x="1304" y="4861"/>
                    <a:pt x="1668" y="4620"/>
                  </a:cubicBezTo>
                  <a:cubicBezTo>
                    <a:pt x="1679" y="4608"/>
                    <a:pt x="1691" y="4596"/>
                    <a:pt x="1703" y="4596"/>
                  </a:cubicBezTo>
                  <a:cubicBezTo>
                    <a:pt x="1813" y="4529"/>
                    <a:pt x="1919" y="4494"/>
                    <a:pt x="2018" y="4494"/>
                  </a:cubicBezTo>
                  <a:cubicBezTo>
                    <a:pt x="2112" y="4494"/>
                    <a:pt x="2199" y="4526"/>
                    <a:pt x="2275" y="4596"/>
                  </a:cubicBezTo>
                  <a:cubicBezTo>
                    <a:pt x="2537" y="4811"/>
                    <a:pt x="2632" y="5358"/>
                    <a:pt x="2477" y="5739"/>
                  </a:cubicBezTo>
                  <a:cubicBezTo>
                    <a:pt x="2275" y="6227"/>
                    <a:pt x="1763" y="6501"/>
                    <a:pt x="1763" y="6501"/>
                  </a:cubicBezTo>
                  <a:cubicBezTo>
                    <a:pt x="1727" y="6513"/>
                    <a:pt x="1715" y="6561"/>
                    <a:pt x="1739" y="6597"/>
                  </a:cubicBezTo>
                  <a:cubicBezTo>
                    <a:pt x="1748" y="6614"/>
                    <a:pt x="1763" y="6625"/>
                    <a:pt x="1780" y="6625"/>
                  </a:cubicBezTo>
                  <a:cubicBezTo>
                    <a:pt x="1786" y="6625"/>
                    <a:pt x="1792" y="6624"/>
                    <a:pt x="1799" y="6620"/>
                  </a:cubicBezTo>
                  <a:lnTo>
                    <a:pt x="1822" y="6620"/>
                  </a:lnTo>
                  <a:cubicBezTo>
                    <a:pt x="1846" y="6608"/>
                    <a:pt x="2370" y="6311"/>
                    <a:pt x="2596" y="5787"/>
                  </a:cubicBezTo>
                  <a:cubicBezTo>
                    <a:pt x="2775" y="5358"/>
                    <a:pt x="2656" y="4751"/>
                    <a:pt x="2358" y="4489"/>
                  </a:cubicBezTo>
                  <a:cubicBezTo>
                    <a:pt x="2255" y="4404"/>
                    <a:pt x="2137" y="4363"/>
                    <a:pt x="2010" y="4363"/>
                  </a:cubicBezTo>
                  <a:cubicBezTo>
                    <a:pt x="1889" y="4363"/>
                    <a:pt x="1760" y="4401"/>
                    <a:pt x="1632" y="4477"/>
                  </a:cubicBezTo>
                  <a:cubicBezTo>
                    <a:pt x="1620" y="4489"/>
                    <a:pt x="1608" y="4501"/>
                    <a:pt x="1596" y="4513"/>
                  </a:cubicBezTo>
                  <a:cubicBezTo>
                    <a:pt x="1286" y="4717"/>
                    <a:pt x="1031" y="4819"/>
                    <a:pt x="829" y="4819"/>
                  </a:cubicBezTo>
                  <a:cubicBezTo>
                    <a:pt x="666" y="4819"/>
                    <a:pt x="537" y="4753"/>
                    <a:pt x="441" y="4620"/>
                  </a:cubicBezTo>
                  <a:cubicBezTo>
                    <a:pt x="179" y="4275"/>
                    <a:pt x="144" y="1215"/>
                    <a:pt x="155" y="60"/>
                  </a:cubicBezTo>
                  <a:cubicBezTo>
                    <a:pt x="155" y="24"/>
                    <a:pt x="120" y="1"/>
                    <a:pt x="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3"/>
            <p:cNvSpPr/>
            <p:nvPr/>
          </p:nvSpPr>
          <p:spPr>
            <a:xfrm>
              <a:off x="1221527" y="3398545"/>
              <a:ext cx="186683" cy="99046"/>
            </a:xfrm>
            <a:custGeom>
              <a:avLst/>
              <a:gdLst/>
              <a:ahLst/>
              <a:cxnLst/>
              <a:rect l="l" t="t" r="r" b="b"/>
              <a:pathLst>
                <a:path w="4418" h="2344" extrusionOk="0">
                  <a:moveTo>
                    <a:pt x="1849" y="1"/>
                  </a:moveTo>
                  <a:cubicBezTo>
                    <a:pt x="901" y="1"/>
                    <a:pt x="155" y="364"/>
                    <a:pt x="84" y="892"/>
                  </a:cubicBezTo>
                  <a:cubicBezTo>
                    <a:pt x="1" y="1523"/>
                    <a:pt x="882" y="2154"/>
                    <a:pt x="2060" y="2309"/>
                  </a:cubicBezTo>
                  <a:cubicBezTo>
                    <a:pt x="2238" y="2332"/>
                    <a:pt x="2412" y="2343"/>
                    <a:pt x="2579" y="2343"/>
                  </a:cubicBezTo>
                  <a:cubicBezTo>
                    <a:pt x="3526" y="2343"/>
                    <a:pt x="4276" y="1988"/>
                    <a:pt x="4346" y="1451"/>
                  </a:cubicBezTo>
                  <a:cubicBezTo>
                    <a:pt x="4418" y="820"/>
                    <a:pt x="3537" y="189"/>
                    <a:pt x="2358" y="35"/>
                  </a:cubicBezTo>
                  <a:cubicBezTo>
                    <a:pt x="2184" y="12"/>
                    <a:pt x="2013" y="1"/>
                    <a:pt x="1849"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3"/>
            <p:cNvSpPr/>
            <p:nvPr/>
          </p:nvSpPr>
          <p:spPr>
            <a:xfrm>
              <a:off x="1622008" y="3358826"/>
              <a:ext cx="189176" cy="107539"/>
            </a:xfrm>
            <a:custGeom>
              <a:avLst/>
              <a:gdLst/>
              <a:ahLst/>
              <a:cxnLst/>
              <a:rect l="l" t="t" r="r" b="b"/>
              <a:pathLst>
                <a:path w="4477" h="2545" extrusionOk="0">
                  <a:moveTo>
                    <a:pt x="2978" y="0"/>
                  </a:moveTo>
                  <a:cubicBezTo>
                    <a:pt x="2643" y="0"/>
                    <a:pt x="2272" y="57"/>
                    <a:pt x="1893" y="177"/>
                  </a:cubicBezTo>
                  <a:cubicBezTo>
                    <a:pt x="762" y="534"/>
                    <a:pt x="0" y="1320"/>
                    <a:pt x="191" y="1915"/>
                  </a:cubicBezTo>
                  <a:cubicBezTo>
                    <a:pt x="317" y="2319"/>
                    <a:pt x="834" y="2544"/>
                    <a:pt x="1499" y="2544"/>
                  </a:cubicBezTo>
                  <a:cubicBezTo>
                    <a:pt x="1833" y="2544"/>
                    <a:pt x="2205" y="2487"/>
                    <a:pt x="2584" y="2368"/>
                  </a:cubicBezTo>
                  <a:cubicBezTo>
                    <a:pt x="3715" y="2010"/>
                    <a:pt x="4477" y="1225"/>
                    <a:pt x="4286" y="629"/>
                  </a:cubicBezTo>
                  <a:cubicBezTo>
                    <a:pt x="4160" y="225"/>
                    <a:pt x="3643" y="0"/>
                    <a:pt x="2978"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3"/>
            <p:cNvSpPr/>
            <p:nvPr/>
          </p:nvSpPr>
          <p:spPr>
            <a:xfrm>
              <a:off x="948356" y="2766090"/>
              <a:ext cx="979091" cy="572386"/>
            </a:xfrm>
            <a:custGeom>
              <a:avLst/>
              <a:gdLst/>
              <a:ahLst/>
              <a:cxnLst/>
              <a:rect l="l" t="t" r="r" b="b"/>
              <a:pathLst>
                <a:path w="23171" h="13546" extrusionOk="0">
                  <a:moveTo>
                    <a:pt x="12428" y="0"/>
                  </a:moveTo>
                  <a:cubicBezTo>
                    <a:pt x="10702" y="0"/>
                    <a:pt x="8863" y="352"/>
                    <a:pt x="7061" y="1227"/>
                  </a:cubicBezTo>
                  <a:cubicBezTo>
                    <a:pt x="6990" y="1263"/>
                    <a:pt x="6906" y="1287"/>
                    <a:pt x="6823" y="1310"/>
                  </a:cubicBezTo>
                  <a:cubicBezTo>
                    <a:pt x="5954" y="1513"/>
                    <a:pt x="786" y="2882"/>
                    <a:pt x="334" y="6240"/>
                  </a:cubicBezTo>
                  <a:cubicBezTo>
                    <a:pt x="1" y="8621"/>
                    <a:pt x="977" y="11240"/>
                    <a:pt x="1691" y="12800"/>
                  </a:cubicBezTo>
                  <a:cubicBezTo>
                    <a:pt x="1919" y="13277"/>
                    <a:pt x="2390" y="13545"/>
                    <a:pt x="2868" y="13545"/>
                  </a:cubicBezTo>
                  <a:cubicBezTo>
                    <a:pt x="3167" y="13545"/>
                    <a:pt x="3468" y="13441"/>
                    <a:pt x="3715" y="13217"/>
                  </a:cubicBezTo>
                  <a:cubicBezTo>
                    <a:pt x="4799" y="12228"/>
                    <a:pt x="6323" y="10323"/>
                    <a:pt x="7382" y="6942"/>
                  </a:cubicBezTo>
                  <a:cubicBezTo>
                    <a:pt x="7559" y="6385"/>
                    <a:pt x="8065" y="6038"/>
                    <a:pt x="8606" y="6038"/>
                  </a:cubicBezTo>
                  <a:cubicBezTo>
                    <a:pt x="8793" y="6038"/>
                    <a:pt x="8985" y="6079"/>
                    <a:pt x="9168" y="6168"/>
                  </a:cubicBezTo>
                  <a:cubicBezTo>
                    <a:pt x="12616" y="7824"/>
                    <a:pt x="20590" y="12418"/>
                    <a:pt x="22019" y="12418"/>
                  </a:cubicBezTo>
                  <a:cubicBezTo>
                    <a:pt x="22090" y="12418"/>
                    <a:pt x="22145" y="12407"/>
                    <a:pt x="22182" y="12383"/>
                  </a:cubicBezTo>
                  <a:cubicBezTo>
                    <a:pt x="23170" y="11776"/>
                    <a:pt x="22360" y="4978"/>
                    <a:pt x="20253" y="2823"/>
                  </a:cubicBezTo>
                  <a:cubicBezTo>
                    <a:pt x="18866" y="1396"/>
                    <a:pt x="15869" y="0"/>
                    <a:pt x="1242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3"/>
            <p:cNvSpPr/>
            <p:nvPr/>
          </p:nvSpPr>
          <p:spPr>
            <a:xfrm>
              <a:off x="1107315" y="2722991"/>
              <a:ext cx="164583" cy="154358"/>
            </a:xfrm>
            <a:custGeom>
              <a:avLst/>
              <a:gdLst/>
              <a:ahLst/>
              <a:cxnLst/>
              <a:rect l="l" t="t" r="r" b="b"/>
              <a:pathLst>
                <a:path w="3895" h="3653" extrusionOk="0">
                  <a:moveTo>
                    <a:pt x="2579" y="0"/>
                  </a:moveTo>
                  <a:cubicBezTo>
                    <a:pt x="1703" y="0"/>
                    <a:pt x="2382" y="2961"/>
                    <a:pt x="2382" y="2961"/>
                  </a:cubicBezTo>
                  <a:cubicBezTo>
                    <a:pt x="2382" y="2961"/>
                    <a:pt x="1707" y="1453"/>
                    <a:pt x="992" y="1453"/>
                  </a:cubicBezTo>
                  <a:cubicBezTo>
                    <a:pt x="924" y="1453"/>
                    <a:pt x="855" y="1467"/>
                    <a:pt x="787" y="1497"/>
                  </a:cubicBezTo>
                  <a:cubicBezTo>
                    <a:pt x="1" y="1842"/>
                    <a:pt x="2025" y="3652"/>
                    <a:pt x="2025" y="3652"/>
                  </a:cubicBezTo>
                  <a:lnTo>
                    <a:pt x="3001" y="3473"/>
                  </a:lnTo>
                  <a:cubicBezTo>
                    <a:pt x="3811" y="2914"/>
                    <a:pt x="3894" y="414"/>
                    <a:pt x="2751" y="33"/>
                  </a:cubicBezTo>
                  <a:cubicBezTo>
                    <a:pt x="2688" y="11"/>
                    <a:pt x="2631" y="0"/>
                    <a:pt x="25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3"/>
            <p:cNvSpPr/>
            <p:nvPr/>
          </p:nvSpPr>
          <p:spPr>
            <a:xfrm>
              <a:off x="1650656" y="3285262"/>
              <a:ext cx="50875" cy="59960"/>
            </a:xfrm>
            <a:custGeom>
              <a:avLst/>
              <a:gdLst/>
              <a:ahLst/>
              <a:cxnLst/>
              <a:rect l="l" t="t" r="r" b="b"/>
              <a:pathLst>
                <a:path w="1204" h="1419" extrusionOk="0">
                  <a:moveTo>
                    <a:pt x="602" y="1"/>
                  </a:moveTo>
                  <a:cubicBezTo>
                    <a:pt x="596" y="1"/>
                    <a:pt x="590" y="1"/>
                    <a:pt x="584" y="1"/>
                  </a:cubicBezTo>
                  <a:cubicBezTo>
                    <a:pt x="251" y="13"/>
                    <a:pt x="1" y="334"/>
                    <a:pt x="24" y="727"/>
                  </a:cubicBezTo>
                  <a:cubicBezTo>
                    <a:pt x="36" y="1113"/>
                    <a:pt x="300" y="1418"/>
                    <a:pt x="614" y="1418"/>
                  </a:cubicBezTo>
                  <a:cubicBezTo>
                    <a:pt x="620" y="1418"/>
                    <a:pt x="626" y="1418"/>
                    <a:pt x="632" y="1418"/>
                  </a:cubicBezTo>
                  <a:cubicBezTo>
                    <a:pt x="953" y="1406"/>
                    <a:pt x="1203" y="1084"/>
                    <a:pt x="1191" y="692"/>
                  </a:cubicBezTo>
                  <a:cubicBezTo>
                    <a:pt x="1180" y="306"/>
                    <a:pt x="916"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3"/>
            <p:cNvSpPr/>
            <p:nvPr/>
          </p:nvSpPr>
          <p:spPr>
            <a:xfrm>
              <a:off x="1347316" y="3313404"/>
              <a:ext cx="50833" cy="59960"/>
            </a:xfrm>
            <a:custGeom>
              <a:avLst/>
              <a:gdLst/>
              <a:ahLst/>
              <a:cxnLst/>
              <a:rect l="l" t="t" r="r" b="b"/>
              <a:pathLst>
                <a:path w="1203" h="1419" extrusionOk="0">
                  <a:moveTo>
                    <a:pt x="605" y="0"/>
                  </a:moveTo>
                  <a:cubicBezTo>
                    <a:pt x="594" y="0"/>
                    <a:pt x="583" y="1"/>
                    <a:pt x="572" y="2"/>
                  </a:cubicBezTo>
                  <a:cubicBezTo>
                    <a:pt x="250" y="14"/>
                    <a:pt x="0" y="335"/>
                    <a:pt x="12" y="728"/>
                  </a:cubicBezTo>
                  <a:cubicBezTo>
                    <a:pt x="35" y="1114"/>
                    <a:pt x="288" y="1419"/>
                    <a:pt x="613" y="1419"/>
                  </a:cubicBezTo>
                  <a:cubicBezTo>
                    <a:pt x="619" y="1419"/>
                    <a:pt x="625" y="1419"/>
                    <a:pt x="631" y="1419"/>
                  </a:cubicBezTo>
                  <a:cubicBezTo>
                    <a:pt x="953" y="1407"/>
                    <a:pt x="1203" y="1085"/>
                    <a:pt x="1191" y="692"/>
                  </a:cubicBezTo>
                  <a:cubicBezTo>
                    <a:pt x="1168" y="313"/>
                    <a:pt x="912"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3"/>
            <p:cNvSpPr/>
            <p:nvPr/>
          </p:nvSpPr>
          <p:spPr>
            <a:xfrm>
              <a:off x="986089" y="3153980"/>
              <a:ext cx="914187" cy="327054"/>
            </a:xfrm>
            <a:custGeom>
              <a:avLst/>
              <a:gdLst/>
              <a:ahLst/>
              <a:cxnLst/>
              <a:rect l="l" t="t" r="r" b="b"/>
              <a:pathLst>
                <a:path w="21635" h="7740" extrusionOk="0">
                  <a:moveTo>
                    <a:pt x="18004" y="181"/>
                  </a:moveTo>
                  <a:cubicBezTo>
                    <a:pt x="19703" y="181"/>
                    <a:pt x="21153" y="1482"/>
                    <a:pt x="21289" y="3203"/>
                  </a:cubicBezTo>
                  <a:cubicBezTo>
                    <a:pt x="21444" y="5013"/>
                    <a:pt x="20098" y="6608"/>
                    <a:pt x="18289" y="6763"/>
                  </a:cubicBezTo>
                  <a:cubicBezTo>
                    <a:pt x="18200" y="6770"/>
                    <a:pt x="18112" y="6774"/>
                    <a:pt x="18025" y="6774"/>
                  </a:cubicBezTo>
                  <a:cubicBezTo>
                    <a:pt x="16326" y="6774"/>
                    <a:pt x="14876" y="5472"/>
                    <a:pt x="14729" y="3751"/>
                  </a:cubicBezTo>
                  <a:cubicBezTo>
                    <a:pt x="14574" y="1941"/>
                    <a:pt x="15931" y="346"/>
                    <a:pt x="17741" y="191"/>
                  </a:cubicBezTo>
                  <a:cubicBezTo>
                    <a:pt x="17829" y="184"/>
                    <a:pt x="17917" y="181"/>
                    <a:pt x="18004" y="181"/>
                  </a:cubicBezTo>
                  <a:close/>
                  <a:moveTo>
                    <a:pt x="8527" y="966"/>
                  </a:moveTo>
                  <a:cubicBezTo>
                    <a:pt x="10226" y="966"/>
                    <a:pt x="11676" y="2268"/>
                    <a:pt x="11823" y="3989"/>
                  </a:cubicBezTo>
                  <a:cubicBezTo>
                    <a:pt x="11966" y="5799"/>
                    <a:pt x="10621" y="7394"/>
                    <a:pt x="8811" y="7549"/>
                  </a:cubicBezTo>
                  <a:cubicBezTo>
                    <a:pt x="8723" y="7556"/>
                    <a:pt x="8635" y="7559"/>
                    <a:pt x="8548" y="7559"/>
                  </a:cubicBezTo>
                  <a:cubicBezTo>
                    <a:pt x="6849" y="7559"/>
                    <a:pt x="5398" y="6258"/>
                    <a:pt x="5251" y="4537"/>
                  </a:cubicBezTo>
                  <a:cubicBezTo>
                    <a:pt x="5108" y="2727"/>
                    <a:pt x="6454" y="1132"/>
                    <a:pt x="8263" y="977"/>
                  </a:cubicBezTo>
                  <a:cubicBezTo>
                    <a:pt x="8352" y="970"/>
                    <a:pt x="8440" y="966"/>
                    <a:pt x="8527" y="966"/>
                  </a:cubicBezTo>
                  <a:close/>
                  <a:moveTo>
                    <a:pt x="18003" y="1"/>
                  </a:moveTo>
                  <a:cubicBezTo>
                    <a:pt x="17909" y="1"/>
                    <a:pt x="17813" y="5"/>
                    <a:pt x="17717" y="12"/>
                  </a:cubicBezTo>
                  <a:cubicBezTo>
                    <a:pt x="16014" y="155"/>
                    <a:pt x="14705" y="1513"/>
                    <a:pt x="14550" y="3156"/>
                  </a:cubicBezTo>
                  <a:cubicBezTo>
                    <a:pt x="14172" y="2992"/>
                    <a:pt x="13804" y="2932"/>
                    <a:pt x="13466" y="2932"/>
                  </a:cubicBezTo>
                  <a:cubicBezTo>
                    <a:pt x="12721" y="2932"/>
                    <a:pt x="12124" y="3227"/>
                    <a:pt x="11895" y="3358"/>
                  </a:cubicBezTo>
                  <a:cubicBezTo>
                    <a:pt x="11491" y="1866"/>
                    <a:pt x="10114" y="786"/>
                    <a:pt x="8542" y="786"/>
                  </a:cubicBezTo>
                  <a:cubicBezTo>
                    <a:pt x="8446" y="786"/>
                    <a:pt x="8349" y="790"/>
                    <a:pt x="8252" y="798"/>
                  </a:cubicBezTo>
                  <a:cubicBezTo>
                    <a:pt x="6370" y="953"/>
                    <a:pt x="4954" y="2584"/>
                    <a:pt x="5061" y="4453"/>
                  </a:cubicBezTo>
                  <a:lnTo>
                    <a:pt x="905" y="4811"/>
                  </a:lnTo>
                  <a:cubicBezTo>
                    <a:pt x="893" y="4822"/>
                    <a:pt x="882" y="4822"/>
                    <a:pt x="882" y="4822"/>
                  </a:cubicBezTo>
                  <a:cubicBezTo>
                    <a:pt x="846" y="4846"/>
                    <a:pt x="1" y="5263"/>
                    <a:pt x="36" y="6085"/>
                  </a:cubicBezTo>
                  <a:cubicBezTo>
                    <a:pt x="36" y="6132"/>
                    <a:pt x="84" y="6168"/>
                    <a:pt x="131" y="6168"/>
                  </a:cubicBezTo>
                  <a:lnTo>
                    <a:pt x="143" y="6168"/>
                  </a:lnTo>
                  <a:cubicBezTo>
                    <a:pt x="191" y="6168"/>
                    <a:pt x="227" y="6120"/>
                    <a:pt x="227" y="6073"/>
                  </a:cubicBezTo>
                  <a:cubicBezTo>
                    <a:pt x="191" y="5430"/>
                    <a:pt x="834" y="5049"/>
                    <a:pt x="941" y="5001"/>
                  </a:cubicBezTo>
                  <a:lnTo>
                    <a:pt x="5084" y="4644"/>
                  </a:lnTo>
                  <a:cubicBezTo>
                    <a:pt x="5276" y="6406"/>
                    <a:pt x="6776" y="7739"/>
                    <a:pt x="8535" y="7739"/>
                  </a:cubicBezTo>
                  <a:cubicBezTo>
                    <a:pt x="8631" y="7739"/>
                    <a:pt x="8727" y="7736"/>
                    <a:pt x="8823" y="7728"/>
                  </a:cubicBezTo>
                  <a:cubicBezTo>
                    <a:pt x="10728" y="7573"/>
                    <a:pt x="12157" y="5882"/>
                    <a:pt x="12002" y="3977"/>
                  </a:cubicBezTo>
                  <a:cubicBezTo>
                    <a:pt x="11990" y="3834"/>
                    <a:pt x="11966" y="3691"/>
                    <a:pt x="11931" y="3549"/>
                  </a:cubicBezTo>
                  <a:cubicBezTo>
                    <a:pt x="12097" y="3449"/>
                    <a:pt x="12705" y="3111"/>
                    <a:pt x="13474" y="3111"/>
                  </a:cubicBezTo>
                  <a:cubicBezTo>
                    <a:pt x="13806" y="3111"/>
                    <a:pt x="14168" y="3174"/>
                    <a:pt x="14538" y="3346"/>
                  </a:cubicBezTo>
                  <a:cubicBezTo>
                    <a:pt x="14538" y="3489"/>
                    <a:pt x="14538" y="3620"/>
                    <a:pt x="14550" y="3763"/>
                  </a:cubicBezTo>
                  <a:cubicBezTo>
                    <a:pt x="14696" y="5578"/>
                    <a:pt x="16209" y="6955"/>
                    <a:pt x="17997" y="6955"/>
                  </a:cubicBezTo>
                  <a:cubicBezTo>
                    <a:pt x="18097" y="6955"/>
                    <a:pt x="18198" y="6951"/>
                    <a:pt x="18300" y="6942"/>
                  </a:cubicBezTo>
                  <a:cubicBezTo>
                    <a:pt x="20205" y="6787"/>
                    <a:pt x="21634" y="5096"/>
                    <a:pt x="21479" y="3191"/>
                  </a:cubicBezTo>
                  <a:cubicBezTo>
                    <a:pt x="21332" y="1370"/>
                    <a:pt x="19799" y="1"/>
                    <a:pt x="18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3"/>
            <p:cNvSpPr/>
            <p:nvPr/>
          </p:nvSpPr>
          <p:spPr>
            <a:xfrm>
              <a:off x="1111878" y="3500081"/>
              <a:ext cx="55861" cy="77538"/>
            </a:xfrm>
            <a:custGeom>
              <a:avLst/>
              <a:gdLst/>
              <a:ahLst/>
              <a:cxnLst/>
              <a:rect l="l" t="t" r="r" b="b"/>
              <a:pathLst>
                <a:path w="1322" h="1835" extrusionOk="0">
                  <a:moveTo>
                    <a:pt x="667" y="1"/>
                  </a:moveTo>
                  <a:cubicBezTo>
                    <a:pt x="298" y="1"/>
                    <a:pt x="0" y="406"/>
                    <a:pt x="0" y="918"/>
                  </a:cubicBezTo>
                  <a:cubicBezTo>
                    <a:pt x="0" y="1418"/>
                    <a:pt x="298" y="1834"/>
                    <a:pt x="667" y="1834"/>
                  </a:cubicBezTo>
                  <a:cubicBezTo>
                    <a:pt x="1024" y="1834"/>
                    <a:pt x="1322" y="1418"/>
                    <a:pt x="1322" y="918"/>
                  </a:cubicBezTo>
                  <a:cubicBezTo>
                    <a:pt x="1322" y="406"/>
                    <a:pt x="1024"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0" name="Google Shape;3140;p73"/>
          <p:cNvGrpSpPr/>
          <p:nvPr/>
        </p:nvGrpSpPr>
        <p:grpSpPr>
          <a:xfrm>
            <a:off x="3487846" y="2315175"/>
            <a:ext cx="1975605" cy="2096632"/>
            <a:chOff x="3487846" y="2315175"/>
            <a:chExt cx="1975605" cy="2096632"/>
          </a:xfrm>
        </p:grpSpPr>
        <p:sp>
          <p:nvSpPr>
            <p:cNvPr id="3141" name="Google Shape;3141;p73"/>
            <p:cNvSpPr/>
            <p:nvPr/>
          </p:nvSpPr>
          <p:spPr>
            <a:xfrm>
              <a:off x="4452272" y="3352179"/>
              <a:ext cx="658556" cy="995629"/>
            </a:xfrm>
            <a:custGeom>
              <a:avLst/>
              <a:gdLst/>
              <a:ahLst/>
              <a:cxnLst/>
              <a:rect l="l" t="t" r="r" b="b"/>
              <a:pathLst>
                <a:path w="17277" h="26120" extrusionOk="0">
                  <a:moveTo>
                    <a:pt x="9913" y="1"/>
                  </a:moveTo>
                  <a:cubicBezTo>
                    <a:pt x="7492" y="1"/>
                    <a:pt x="5109" y="457"/>
                    <a:pt x="2727" y="985"/>
                  </a:cubicBezTo>
                  <a:cubicBezTo>
                    <a:pt x="1310" y="1307"/>
                    <a:pt x="1" y="1509"/>
                    <a:pt x="346" y="3414"/>
                  </a:cubicBezTo>
                  <a:cubicBezTo>
                    <a:pt x="703" y="5414"/>
                    <a:pt x="1072" y="7438"/>
                    <a:pt x="2001" y="9224"/>
                  </a:cubicBezTo>
                  <a:cubicBezTo>
                    <a:pt x="2037" y="9284"/>
                    <a:pt x="2060" y="9331"/>
                    <a:pt x="2096" y="9391"/>
                  </a:cubicBezTo>
                  <a:cubicBezTo>
                    <a:pt x="2894" y="10867"/>
                    <a:pt x="4049" y="12118"/>
                    <a:pt x="4882" y="13582"/>
                  </a:cubicBezTo>
                  <a:cubicBezTo>
                    <a:pt x="6121" y="15725"/>
                    <a:pt x="6632" y="18225"/>
                    <a:pt x="6763" y="20690"/>
                  </a:cubicBezTo>
                  <a:cubicBezTo>
                    <a:pt x="6811" y="21619"/>
                    <a:pt x="6966" y="22738"/>
                    <a:pt x="6502" y="23583"/>
                  </a:cubicBezTo>
                  <a:cubicBezTo>
                    <a:pt x="6013" y="24452"/>
                    <a:pt x="5537" y="25345"/>
                    <a:pt x="4894" y="26119"/>
                  </a:cubicBezTo>
                  <a:cubicBezTo>
                    <a:pt x="6978" y="25857"/>
                    <a:pt x="9049" y="25464"/>
                    <a:pt x="11085" y="24941"/>
                  </a:cubicBezTo>
                  <a:cubicBezTo>
                    <a:pt x="11609" y="24810"/>
                    <a:pt x="12133" y="24667"/>
                    <a:pt x="12645" y="24488"/>
                  </a:cubicBezTo>
                  <a:cubicBezTo>
                    <a:pt x="14217" y="23952"/>
                    <a:pt x="15788" y="23357"/>
                    <a:pt x="17277" y="22571"/>
                  </a:cubicBezTo>
                  <a:cubicBezTo>
                    <a:pt x="16812" y="22035"/>
                    <a:pt x="16693" y="20904"/>
                    <a:pt x="16550" y="20202"/>
                  </a:cubicBezTo>
                  <a:cubicBezTo>
                    <a:pt x="16360" y="19297"/>
                    <a:pt x="16229" y="18392"/>
                    <a:pt x="16146" y="17463"/>
                  </a:cubicBezTo>
                  <a:cubicBezTo>
                    <a:pt x="15967" y="15678"/>
                    <a:pt x="15919" y="13868"/>
                    <a:pt x="15896" y="12058"/>
                  </a:cubicBezTo>
                  <a:cubicBezTo>
                    <a:pt x="15872" y="11142"/>
                    <a:pt x="16181" y="1104"/>
                    <a:pt x="16300" y="1104"/>
                  </a:cubicBezTo>
                  <a:cubicBezTo>
                    <a:pt x="16300" y="1104"/>
                    <a:pt x="16300" y="1104"/>
                    <a:pt x="16300" y="1104"/>
                  </a:cubicBezTo>
                  <a:cubicBezTo>
                    <a:pt x="15491" y="997"/>
                    <a:pt x="14669" y="557"/>
                    <a:pt x="13836" y="390"/>
                  </a:cubicBezTo>
                  <a:cubicBezTo>
                    <a:pt x="12907" y="199"/>
                    <a:pt x="11955" y="80"/>
                    <a:pt x="11002" y="33"/>
                  </a:cubicBezTo>
                  <a:cubicBezTo>
                    <a:pt x="10638" y="11"/>
                    <a:pt x="10275" y="1"/>
                    <a:pt x="9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3"/>
            <p:cNvSpPr/>
            <p:nvPr/>
          </p:nvSpPr>
          <p:spPr>
            <a:xfrm>
              <a:off x="4330637" y="3351302"/>
              <a:ext cx="1132814" cy="1060505"/>
            </a:xfrm>
            <a:custGeom>
              <a:avLst/>
              <a:gdLst/>
              <a:ahLst/>
              <a:cxnLst/>
              <a:rect l="l" t="t" r="r" b="b"/>
              <a:pathLst>
                <a:path w="29719" h="27822" extrusionOk="0">
                  <a:moveTo>
                    <a:pt x="9916" y="233"/>
                  </a:moveTo>
                  <a:lnTo>
                    <a:pt x="9916" y="233"/>
                  </a:lnTo>
                  <a:cubicBezTo>
                    <a:pt x="9025" y="333"/>
                    <a:pt x="8140" y="487"/>
                    <a:pt x="7266" y="695"/>
                  </a:cubicBezTo>
                  <a:lnTo>
                    <a:pt x="7266" y="695"/>
                  </a:lnTo>
                  <a:cubicBezTo>
                    <a:pt x="8146" y="514"/>
                    <a:pt x="9029" y="354"/>
                    <a:pt x="9916" y="233"/>
                  </a:cubicBezTo>
                  <a:close/>
                  <a:moveTo>
                    <a:pt x="7266" y="695"/>
                  </a:moveTo>
                  <a:lnTo>
                    <a:pt x="7266" y="695"/>
                  </a:lnTo>
                  <a:cubicBezTo>
                    <a:pt x="6816" y="787"/>
                    <a:pt x="6367" y="884"/>
                    <a:pt x="5918" y="984"/>
                  </a:cubicBezTo>
                  <a:cubicBezTo>
                    <a:pt x="4811" y="1234"/>
                    <a:pt x="3692" y="1484"/>
                    <a:pt x="2644" y="1937"/>
                  </a:cubicBezTo>
                  <a:cubicBezTo>
                    <a:pt x="1751" y="2342"/>
                    <a:pt x="715" y="2663"/>
                    <a:pt x="298" y="3675"/>
                  </a:cubicBezTo>
                  <a:cubicBezTo>
                    <a:pt x="25" y="4318"/>
                    <a:pt x="1" y="5044"/>
                    <a:pt x="25" y="5735"/>
                  </a:cubicBezTo>
                  <a:cubicBezTo>
                    <a:pt x="132" y="8247"/>
                    <a:pt x="941" y="10652"/>
                    <a:pt x="1739" y="13022"/>
                  </a:cubicBezTo>
                  <a:cubicBezTo>
                    <a:pt x="1703" y="12879"/>
                    <a:pt x="3704" y="11379"/>
                    <a:pt x="3906" y="11212"/>
                  </a:cubicBezTo>
                  <a:cubicBezTo>
                    <a:pt x="4692" y="10557"/>
                    <a:pt x="5168" y="10128"/>
                    <a:pt x="5621" y="9176"/>
                  </a:cubicBezTo>
                  <a:cubicBezTo>
                    <a:pt x="5680" y="9057"/>
                    <a:pt x="5740" y="8938"/>
                    <a:pt x="5859" y="8902"/>
                  </a:cubicBezTo>
                  <a:cubicBezTo>
                    <a:pt x="5882" y="8894"/>
                    <a:pt x="5904" y="8891"/>
                    <a:pt x="5926" y="8891"/>
                  </a:cubicBezTo>
                  <a:cubicBezTo>
                    <a:pt x="6076" y="8891"/>
                    <a:pt x="6204" y="9053"/>
                    <a:pt x="6287" y="9188"/>
                  </a:cubicBezTo>
                  <a:cubicBezTo>
                    <a:pt x="6506" y="9549"/>
                    <a:pt x="6716" y="9916"/>
                    <a:pt x="6919" y="10288"/>
                  </a:cubicBezTo>
                  <a:lnTo>
                    <a:pt x="6919" y="10288"/>
                  </a:lnTo>
                  <a:cubicBezTo>
                    <a:pt x="6417" y="9079"/>
                    <a:pt x="5963" y="7852"/>
                    <a:pt x="5632" y="6580"/>
                  </a:cubicBezTo>
                  <a:cubicBezTo>
                    <a:pt x="5192" y="4902"/>
                    <a:pt x="4978" y="3175"/>
                    <a:pt x="4763" y="1449"/>
                  </a:cubicBezTo>
                  <a:cubicBezTo>
                    <a:pt x="5583" y="1147"/>
                    <a:pt x="6419" y="896"/>
                    <a:pt x="7266" y="695"/>
                  </a:cubicBezTo>
                  <a:close/>
                  <a:moveTo>
                    <a:pt x="6919" y="10288"/>
                  </a:moveTo>
                  <a:cubicBezTo>
                    <a:pt x="7574" y="11868"/>
                    <a:pt x="8310" y="13418"/>
                    <a:pt x="8960" y="15002"/>
                  </a:cubicBezTo>
                  <a:lnTo>
                    <a:pt x="8960" y="15002"/>
                  </a:lnTo>
                  <a:cubicBezTo>
                    <a:pt x="8419" y="13369"/>
                    <a:pt x="7735" y="11788"/>
                    <a:pt x="6919" y="10288"/>
                  </a:cubicBezTo>
                  <a:close/>
                  <a:moveTo>
                    <a:pt x="8960" y="15002"/>
                  </a:moveTo>
                  <a:cubicBezTo>
                    <a:pt x="9367" y="16233"/>
                    <a:pt x="9693" y="17494"/>
                    <a:pt x="9931" y="18772"/>
                  </a:cubicBezTo>
                  <a:cubicBezTo>
                    <a:pt x="10157" y="19951"/>
                    <a:pt x="10312" y="21154"/>
                    <a:pt x="10145" y="22344"/>
                  </a:cubicBezTo>
                  <a:cubicBezTo>
                    <a:pt x="9933" y="23781"/>
                    <a:pt x="8497" y="25288"/>
                    <a:pt x="7464" y="26162"/>
                  </a:cubicBezTo>
                  <a:lnTo>
                    <a:pt x="7464" y="26162"/>
                  </a:lnTo>
                  <a:cubicBezTo>
                    <a:pt x="7817" y="25907"/>
                    <a:pt x="9230" y="25950"/>
                    <a:pt x="9633" y="25892"/>
                  </a:cubicBezTo>
                  <a:cubicBezTo>
                    <a:pt x="10121" y="25797"/>
                    <a:pt x="10633" y="25702"/>
                    <a:pt x="11121" y="25678"/>
                  </a:cubicBezTo>
                  <a:cubicBezTo>
                    <a:pt x="10955" y="23297"/>
                    <a:pt x="10776" y="20904"/>
                    <a:pt x="10193" y="18606"/>
                  </a:cubicBezTo>
                  <a:cubicBezTo>
                    <a:pt x="9876" y="17369"/>
                    <a:pt x="9442" y="16176"/>
                    <a:pt x="8960" y="15002"/>
                  </a:cubicBezTo>
                  <a:close/>
                  <a:moveTo>
                    <a:pt x="7464" y="26162"/>
                  </a:moveTo>
                  <a:cubicBezTo>
                    <a:pt x="7451" y="26171"/>
                    <a:pt x="7440" y="26180"/>
                    <a:pt x="7430" y="26190"/>
                  </a:cubicBezTo>
                  <a:cubicBezTo>
                    <a:pt x="7441" y="26181"/>
                    <a:pt x="7452" y="26171"/>
                    <a:pt x="7464" y="26162"/>
                  </a:cubicBezTo>
                  <a:close/>
                  <a:moveTo>
                    <a:pt x="13100" y="0"/>
                  </a:moveTo>
                  <a:cubicBezTo>
                    <a:pt x="12031" y="0"/>
                    <a:pt x="10970" y="88"/>
                    <a:pt x="9916" y="233"/>
                  </a:cubicBezTo>
                  <a:lnTo>
                    <a:pt x="9916" y="233"/>
                  </a:lnTo>
                  <a:cubicBezTo>
                    <a:pt x="10756" y="138"/>
                    <a:pt x="11600" y="90"/>
                    <a:pt x="12444" y="90"/>
                  </a:cubicBezTo>
                  <a:cubicBezTo>
                    <a:pt x="14603" y="90"/>
                    <a:pt x="16761" y="400"/>
                    <a:pt x="18837" y="1020"/>
                  </a:cubicBezTo>
                  <a:cubicBezTo>
                    <a:pt x="18432" y="3247"/>
                    <a:pt x="17896" y="5425"/>
                    <a:pt x="17586" y="7688"/>
                  </a:cubicBezTo>
                  <a:cubicBezTo>
                    <a:pt x="17193" y="10438"/>
                    <a:pt x="16896" y="13212"/>
                    <a:pt x="16681" y="15986"/>
                  </a:cubicBezTo>
                  <a:cubicBezTo>
                    <a:pt x="16467" y="18772"/>
                    <a:pt x="16408" y="21570"/>
                    <a:pt x="16205" y="24344"/>
                  </a:cubicBezTo>
                  <a:cubicBezTo>
                    <a:pt x="16551" y="24213"/>
                    <a:pt x="16920" y="24094"/>
                    <a:pt x="17277" y="24011"/>
                  </a:cubicBezTo>
                  <a:cubicBezTo>
                    <a:pt x="17301" y="23999"/>
                    <a:pt x="17336" y="23999"/>
                    <a:pt x="17360" y="23999"/>
                  </a:cubicBezTo>
                  <a:cubicBezTo>
                    <a:pt x="17396" y="24011"/>
                    <a:pt x="17420" y="24035"/>
                    <a:pt x="17443" y="24059"/>
                  </a:cubicBezTo>
                  <a:cubicBezTo>
                    <a:pt x="17991" y="24583"/>
                    <a:pt x="18682" y="24702"/>
                    <a:pt x="19348" y="24975"/>
                  </a:cubicBezTo>
                  <a:cubicBezTo>
                    <a:pt x="20063" y="25261"/>
                    <a:pt x="20801" y="25535"/>
                    <a:pt x="21480" y="25892"/>
                  </a:cubicBezTo>
                  <a:cubicBezTo>
                    <a:pt x="23099" y="26726"/>
                    <a:pt x="24933" y="27785"/>
                    <a:pt x="26766" y="27821"/>
                  </a:cubicBezTo>
                  <a:cubicBezTo>
                    <a:pt x="26786" y="27822"/>
                    <a:pt x="26805" y="27822"/>
                    <a:pt x="26825" y="27822"/>
                  </a:cubicBezTo>
                  <a:cubicBezTo>
                    <a:pt x="27796" y="27822"/>
                    <a:pt x="28835" y="27242"/>
                    <a:pt x="29290" y="26297"/>
                  </a:cubicBezTo>
                  <a:cubicBezTo>
                    <a:pt x="29719" y="25368"/>
                    <a:pt x="29552" y="24261"/>
                    <a:pt x="29374" y="23249"/>
                  </a:cubicBezTo>
                  <a:cubicBezTo>
                    <a:pt x="28873" y="20475"/>
                    <a:pt x="28385" y="17689"/>
                    <a:pt x="27873" y="14915"/>
                  </a:cubicBezTo>
                  <a:cubicBezTo>
                    <a:pt x="27230" y="11367"/>
                    <a:pt x="26564" y="7795"/>
                    <a:pt x="25194" y="4485"/>
                  </a:cubicBezTo>
                  <a:cubicBezTo>
                    <a:pt x="24706" y="3318"/>
                    <a:pt x="23170" y="2580"/>
                    <a:pt x="22146" y="2092"/>
                  </a:cubicBezTo>
                  <a:cubicBezTo>
                    <a:pt x="19646" y="889"/>
                    <a:pt x="16932" y="187"/>
                    <a:pt x="14193" y="32"/>
                  </a:cubicBezTo>
                  <a:cubicBezTo>
                    <a:pt x="13828" y="10"/>
                    <a:pt x="13463" y="0"/>
                    <a:pt x="13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3"/>
            <p:cNvSpPr/>
            <p:nvPr/>
          </p:nvSpPr>
          <p:spPr>
            <a:xfrm>
              <a:off x="4986916" y="3391059"/>
              <a:ext cx="107148" cy="880514"/>
            </a:xfrm>
            <a:custGeom>
              <a:avLst/>
              <a:gdLst/>
              <a:ahLst/>
              <a:cxnLst/>
              <a:rect l="l" t="t" r="r" b="b"/>
              <a:pathLst>
                <a:path w="2811" h="23100" extrusionOk="0">
                  <a:moveTo>
                    <a:pt x="2131" y="1"/>
                  </a:moveTo>
                  <a:cubicBezTo>
                    <a:pt x="655" y="8038"/>
                    <a:pt x="0" y="15372"/>
                    <a:pt x="36" y="23099"/>
                  </a:cubicBezTo>
                  <a:lnTo>
                    <a:pt x="727" y="23087"/>
                  </a:lnTo>
                  <a:cubicBezTo>
                    <a:pt x="691" y="15420"/>
                    <a:pt x="1346" y="8121"/>
                    <a:pt x="2810" y="120"/>
                  </a:cubicBezTo>
                  <a:lnTo>
                    <a:pt x="2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3"/>
            <p:cNvSpPr/>
            <p:nvPr/>
          </p:nvSpPr>
          <p:spPr>
            <a:xfrm>
              <a:off x="4460467" y="3410576"/>
              <a:ext cx="254625" cy="929038"/>
            </a:xfrm>
            <a:custGeom>
              <a:avLst/>
              <a:gdLst/>
              <a:ahLst/>
              <a:cxnLst/>
              <a:rect l="l" t="t" r="r" b="b"/>
              <a:pathLst>
                <a:path w="6680" h="24373" extrusionOk="0">
                  <a:moveTo>
                    <a:pt x="691" y="1"/>
                  </a:moveTo>
                  <a:lnTo>
                    <a:pt x="0" y="96"/>
                  </a:lnTo>
                  <a:cubicBezTo>
                    <a:pt x="429" y="2954"/>
                    <a:pt x="1155" y="5918"/>
                    <a:pt x="2238" y="9157"/>
                  </a:cubicBezTo>
                  <a:cubicBezTo>
                    <a:pt x="2715" y="10574"/>
                    <a:pt x="3262" y="12050"/>
                    <a:pt x="3881" y="13562"/>
                  </a:cubicBezTo>
                  <a:cubicBezTo>
                    <a:pt x="4048" y="13991"/>
                    <a:pt x="4239" y="14384"/>
                    <a:pt x="4417" y="14777"/>
                  </a:cubicBezTo>
                  <a:cubicBezTo>
                    <a:pt x="4822" y="15634"/>
                    <a:pt x="5191" y="16432"/>
                    <a:pt x="5370" y="17372"/>
                  </a:cubicBezTo>
                  <a:cubicBezTo>
                    <a:pt x="5715" y="19158"/>
                    <a:pt x="5822" y="21087"/>
                    <a:pt x="5917" y="22944"/>
                  </a:cubicBezTo>
                  <a:cubicBezTo>
                    <a:pt x="5941" y="23432"/>
                    <a:pt x="5965" y="23909"/>
                    <a:pt x="5989" y="24373"/>
                  </a:cubicBezTo>
                  <a:lnTo>
                    <a:pt x="6679" y="24337"/>
                  </a:lnTo>
                  <a:cubicBezTo>
                    <a:pt x="6656" y="23861"/>
                    <a:pt x="6632" y="23385"/>
                    <a:pt x="6608" y="22908"/>
                  </a:cubicBezTo>
                  <a:cubicBezTo>
                    <a:pt x="6513" y="21015"/>
                    <a:pt x="6406" y="19075"/>
                    <a:pt x="6048" y="17229"/>
                  </a:cubicBezTo>
                  <a:cubicBezTo>
                    <a:pt x="5858" y="16217"/>
                    <a:pt x="5441" y="15336"/>
                    <a:pt x="5048" y="14479"/>
                  </a:cubicBezTo>
                  <a:cubicBezTo>
                    <a:pt x="4870" y="14098"/>
                    <a:pt x="4679" y="13705"/>
                    <a:pt x="4524" y="13300"/>
                  </a:cubicBezTo>
                  <a:cubicBezTo>
                    <a:pt x="3917" y="11812"/>
                    <a:pt x="3369" y="10336"/>
                    <a:pt x="2893" y="8942"/>
                  </a:cubicBezTo>
                  <a:cubicBezTo>
                    <a:pt x="1822" y="5740"/>
                    <a:pt x="1107" y="281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3"/>
            <p:cNvSpPr/>
            <p:nvPr/>
          </p:nvSpPr>
          <p:spPr>
            <a:xfrm>
              <a:off x="4822169" y="3988180"/>
              <a:ext cx="631759" cy="421770"/>
            </a:xfrm>
            <a:custGeom>
              <a:avLst/>
              <a:gdLst/>
              <a:ahLst/>
              <a:cxnLst/>
              <a:rect l="l" t="t" r="r" b="b"/>
              <a:pathLst>
                <a:path w="16574" h="11065" extrusionOk="0">
                  <a:moveTo>
                    <a:pt x="1610" y="1"/>
                  </a:moveTo>
                  <a:cubicBezTo>
                    <a:pt x="1520" y="1"/>
                    <a:pt x="1431" y="6"/>
                    <a:pt x="1346" y="16"/>
                  </a:cubicBezTo>
                  <a:cubicBezTo>
                    <a:pt x="822" y="76"/>
                    <a:pt x="500" y="624"/>
                    <a:pt x="322" y="1136"/>
                  </a:cubicBezTo>
                  <a:cubicBezTo>
                    <a:pt x="84" y="1850"/>
                    <a:pt x="0" y="2612"/>
                    <a:pt x="60" y="3362"/>
                  </a:cubicBezTo>
                  <a:cubicBezTo>
                    <a:pt x="72" y="3600"/>
                    <a:pt x="107" y="3826"/>
                    <a:pt x="203" y="4041"/>
                  </a:cubicBezTo>
                  <a:cubicBezTo>
                    <a:pt x="262" y="4184"/>
                    <a:pt x="357" y="4315"/>
                    <a:pt x="465" y="4446"/>
                  </a:cubicBezTo>
                  <a:cubicBezTo>
                    <a:pt x="596" y="4600"/>
                    <a:pt x="750" y="4731"/>
                    <a:pt x="905" y="4862"/>
                  </a:cubicBezTo>
                  <a:cubicBezTo>
                    <a:pt x="4263" y="7577"/>
                    <a:pt x="7894" y="10053"/>
                    <a:pt x="12121" y="10887"/>
                  </a:cubicBezTo>
                  <a:cubicBezTo>
                    <a:pt x="12613" y="10988"/>
                    <a:pt x="13109" y="11064"/>
                    <a:pt x="13605" y="11064"/>
                  </a:cubicBezTo>
                  <a:cubicBezTo>
                    <a:pt x="13865" y="11064"/>
                    <a:pt x="14125" y="11043"/>
                    <a:pt x="14383" y="10994"/>
                  </a:cubicBezTo>
                  <a:cubicBezTo>
                    <a:pt x="15133" y="10851"/>
                    <a:pt x="15871" y="10422"/>
                    <a:pt x="16240" y="9720"/>
                  </a:cubicBezTo>
                  <a:cubicBezTo>
                    <a:pt x="16514" y="9220"/>
                    <a:pt x="16574" y="8625"/>
                    <a:pt x="16526" y="8053"/>
                  </a:cubicBezTo>
                  <a:cubicBezTo>
                    <a:pt x="16336" y="5708"/>
                    <a:pt x="14502" y="4553"/>
                    <a:pt x="12633" y="3815"/>
                  </a:cubicBezTo>
                  <a:cubicBezTo>
                    <a:pt x="11049" y="3195"/>
                    <a:pt x="9466" y="2588"/>
                    <a:pt x="7882" y="1981"/>
                  </a:cubicBezTo>
                  <a:cubicBezTo>
                    <a:pt x="6763" y="1564"/>
                    <a:pt x="5656" y="1136"/>
                    <a:pt x="4525" y="790"/>
                  </a:cubicBezTo>
                  <a:cubicBezTo>
                    <a:pt x="3689" y="519"/>
                    <a:pt x="2538" y="1"/>
                    <a:pt x="1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3"/>
            <p:cNvSpPr/>
            <p:nvPr/>
          </p:nvSpPr>
          <p:spPr>
            <a:xfrm>
              <a:off x="5172970" y="3505452"/>
              <a:ext cx="46351" cy="599550"/>
            </a:xfrm>
            <a:custGeom>
              <a:avLst/>
              <a:gdLst/>
              <a:ahLst/>
              <a:cxnLst/>
              <a:rect l="l" t="t" r="r" b="b"/>
              <a:pathLst>
                <a:path w="1216" h="15729" extrusionOk="0">
                  <a:moveTo>
                    <a:pt x="310" y="0"/>
                  </a:moveTo>
                  <a:lnTo>
                    <a:pt x="310" y="0"/>
                  </a:lnTo>
                  <a:cubicBezTo>
                    <a:pt x="287" y="119"/>
                    <a:pt x="239" y="286"/>
                    <a:pt x="215" y="500"/>
                  </a:cubicBezTo>
                  <a:cubicBezTo>
                    <a:pt x="168" y="715"/>
                    <a:pt x="144" y="977"/>
                    <a:pt x="108" y="1286"/>
                  </a:cubicBezTo>
                  <a:cubicBezTo>
                    <a:pt x="84" y="1441"/>
                    <a:pt x="72" y="1596"/>
                    <a:pt x="60" y="1774"/>
                  </a:cubicBezTo>
                  <a:cubicBezTo>
                    <a:pt x="48" y="1941"/>
                    <a:pt x="37" y="2120"/>
                    <a:pt x="25" y="2310"/>
                  </a:cubicBezTo>
                  <a:cubicBezTo>
                    <a:pt x="13" y="2679"/>
                    <a:pt x="1" y="3084"/>
                    <a:pt x="13" y="3513"/>
                  </a:cubicBezTo>
                  <a:cubicBezTo>
                    <a:pt x="13" y="3953"/>
                    <a:pt x="37" y="4406"/>
                    <a:pt x="60" y="4870"/>
                  </a:cubicBezTo>
                  <a:cubicBezTo>
                    <a:pt x="108" y="5811"/>
                    <a:pt x="191" y="6799"/>
                    <a:pt x="251" y="7799"/>
                  </a:cubicBezTo>
                  <a:cubicBezTo>
                    <a:pt x="322" y="8799"/>
                    <a:pt x="406" y="9787"/>
                    <a:pt x="501" y="10728"/>
                  </a:cubicBezTo>
                  <a:cubicBezTo>
                    <a:pt x="596" y="11657"/>
                    <a:pt x="715" y="12526"/>
                    <a:pt x="822" y="13264"/>
                  </a:cubicBezTo>
                  <a:cubicBezTo>
                    <a:pt x="918" y="14014"/>
                    <a:pt x="1025" y="14621"/>
                    <a:pt x="1096" y="15062"/>
                  </a:cubicBezTo>
                  <a:cubicBezTo>
                    <a:pt x="1168" y="15490"/>
                    <a:pt x="1215" y="15728"/>
                    <a:pt x="1215" y="15728"/>
                  </a:cubicBezTo>
                  <a:cubicBezTo>
                    <a:pt x="1215" y="15728"/>
                    <a:pt x="1180" y="15490"/>
                    <a:pt x="1132" y="15050"/>
                  </a:cubicBezTo>
                  <a:cubicBezTo>
                    <a:pt x="1072" y="14621"/>
                    <a:pt x="1001" y="14002"/>
                    <a:pt x="918" y="13252"/>
                  </a:cubicBezTo>
                  <a:cubicBezTo>
                    <a:pt x="822" y="12514"/>
                    <a:pt x="739" y="11645"/>
                    <a:pt x="656" y="10704"/>
                  </a:cubicBezTo>
                  <a:cubicBezTo>
                    <a:pt x="572" y="9775"/>
                    <a:pt x="489" y="8787"/>
                    <a:pt x="429" y="7787"/>
                  </a:cubicBezTo>
                  <a:cubicBezTo>
                    <a:pt x="358" y="6787"/>
                    <a:pt x="263" y="5799"/>
                    <a:pt x="215" y="4858"/>
                  </a:cubicBezTo>
                  <a:cubicBezTo>
                    <a:pt x="179" y="4394"/>
                    <a:pt x="156" y="3941"/>
                    <a:pt x="144" y="3513"/>
                  </a:cubicBezTo>
                  <a:cubicBezTo>
                    <a:pt x="120" y="3084"/>
                    <a:pt x="120" y="2679"/>
                    <a:pt x="120" y="2310"/>
                  </a:cubicBezTo>
                  <a:cubicBezTo>
                    <a:pt x="132" y="1929"/>
                    <a:pt x="144" y="1596"/>
                    <a:pt x="168" y="1286"/>
                  </a:cubicBezTo>
                  <a:cubicBezTo>
                    <a:pt x="191" y="989"/>
                    <a:pt x="215" y="727"/>
                    <a:pt x="239" y="500"/>
                  </a:cubicBezTo>
                  <a:cubicBezTo>
                    <a:pt x="263" y="286"/>
                    <a:pt x="298" y="119"/>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3"/>
            <p:cNvSpPr/>
            <p:nvPr/>
          </p:nvSpPr>
          <p:spPr>
            <a:xfrm>
              <a:off x="4980550" y="4013757"/>
              <a:ext cx="418035" cy="206978"/>
            </a:xfrm>
            <a:custGeom>
              <a:avLst/>
              <a:gdLst/>
              <a:ahLst/>
              <a:cxnLst/>
              <a:rect l="l" t="t" r="r" b="b"/>
              <a:pathLst>
                <a:path w="10967" h="5430" extrusionOk="0">
                  <a:moveTo>
                    <a:pt x="1" y="0"/>
                  </a:moveTo>
                  <a:cubicBezTo>
                    <a:pt x="1" y="0"/>
                    <a:pt x="191" y="60"/>
                    <a:pt x="513" y="155"/>
                  </a:cubicBezTo>
                  <a:cubicBezTo>
                    <a:pt x="834" y="250"/>
                    <a:pt x="1298" y="405"/>
                    <a:pt x="1846" y="596"/>
                  </a:cubicBezTo>
                  <a:cubicBezTo>
                    <a:pt x="2394" y="798"/>
                    <a:pt x="3025" y="1048"/>
                    <a:pt x="3692" y="1322"/>
                  </a:cubicBezTo>
                  <a:cubicBezTo>
                    <a:pt x="4370" y="1596"/>
                    <a:pt x="5085" y="1893"/>
                    <a:pt x="5799" y="2203"/>
                  </a:cubicBezTo>
                  <a:cubicBezTo>
                    <a:pt x="6525" y="2489"/>
                    <a:pt x="7251" y="2763"/>
                    <a:pt x="7906" y="3072"/>
                  </a:cubicBezTo>
                  <a:cubicBezTo>
                    <a:pt x="8228" y="3215"/>
                    <a:pt x="8537" y="3382"/>
                    <a:pt x="8835" y="3548"/>
                  </a:cubicBezTo>
                  <a:cubicBezTo>
                    <a:pt x="9121" y="3715"/>
                    <a:pt x="9383" y="3882"/>
                    <a:pt x="9609" y="4060"/>
                  </a:cubicBezTo>
                  <a:cubicBezTo>
                    <a:pt x="9728" y="4144"/>
                    <a:pt x="9835" y="4227"/>
                    <a:pt x="9930" y="4310"/>
                  </a:cubicBezTo>
                  <a:cubicBezTo>
                    <a:pt x="10038" y="4406"/>
                    <a:pt x="10133" y="4477"/>
                    <a:pt x="10216" y="4560"/>
                  </a:cubicBezTo>
                  <a:cubicBezTo>
                    <a:pt x="10299" y="4644"/>
                    <a:pt x="10383" y="4727"/>
                    <a:pt x="10454" y="4798"/>
                  </a:cubicBezTo>
                  <a:cubicBezTo>
                    <a:pt x="10514" y="4870"/>
                    <a:pt x="10573" y="4941"/>
                    <a:pt x="10633" y="5013"/>
                  </a:cubicBezTo>
                  <a:cubicBezTo>
                    <a:pt x="10752" y="5132"/>
                    <a:pt x="10823" y="5239"/>
                    <a:pt x="10883" y="5310"/>
                  </a:cubicBezTo>
                  <a:cubicBezTo>
                    <a:pt x="10835" y="5239"/>
                    <a:pt x="10764" y="5120"/>
                    <a:pt x="10657" y="4989"/>
                  </a:cubicBezTo>
                  <a:cubicBezTo>
                    <a:pt x="10609" y="4918"/>
                    <a:pt x="10550" y="4846"/>
                    <a:pt x="10478" y="4763"/>
                  </a:cubicBezTo>
                  <a:cubicBezTo>
                    <a:pt x="10419" y="4691"/>
                    <a:pt x="10335" y="4608"/>
                    <a:pt x="10264" y="4525"/>
                  </a:cubicBezTo>
                  <a:cubicBezTo>
                    <a:pt x="10097" y="4346"/>
                    <a:pt x="9895" y="4156"/>
                    <a:pt x="9668" y="3977"/>
                  </a:cubicBezTo>
                  <a:cubicBezTo>
                    <a:pt x="9442" y="3798"/>
                    <a:pt x="9180" y="3608"/>
                    <a:pt x="8895" y="3429"/>
                  </a:cubicBezTo>
                  <a:cubicBezTo>
                    <a:pt x="8609" y="3263"/>
                    <a:pt x="8299" y="3084"/>
                    <a:pt x="7966" y="2929"/>
                  </a:cubicBezTo>
                  <a:cubicBezTo>
                    <a:pt x="7311" y="2620"/>
                    <a:pt x="6585" y="2334"/>
                    <a:pt x="5870" y="2036"/>
                  </a:cubicBezTo>
                  <a:cubicBezTo>
                    <a:pt x="5144" y="1751"/>
                    <a:pt x="4430" y="1453"/>
                    <a:pt x="3751" y="1179"/>
                  </a:cubicBezTo>
                  <a:cubicBezTo>
                    <a:pt x="3072" y="917"/>
                    <a:pt x="2429" y="691"/>
                    <a:pt x="1882" y="500"/>
                  </a:cubicBezTo>
                  <a:cubicBezTo>
                    <a:pt x="1322" y="322"/>
                    <a:pt x="858" y="203"/>
                    <a:pt x="524" y="119"/>
                  </a:cubicBezTo>
                  <a:cubicBezTo>
                    <a:pt x="358" y="72"/>
                    <a:pt x="227" y="48"/>
                    <a:pt x="143" y="36"/>
                  </a:cubicBezTo>
                  <a:cubicBezTo>
                    <a:pt x="48" y="12"/>
                    <a:pt x="1" y="0"/>
                    <a:pt x="1" y="0"/>
                  </a:cubicBezTo>
                  <a:close/>
                  <a:moveTo>
                    <a:pt x="10883" y="5310"/>
                  </a:moveTo>
                  <a:lnTo>
                    <a:pt x="10883" y="5310"/>
                  </a:lnTo>
                  <a:cubicBezTo>
                    <a:pt x="10931" y="5382"/>
                    <a:pt x="10966" y="5430"/>
                    <a:pt x="10966" y="5430"/>
                  </a:cubicBezTo>
                  <a:lnTo>
                    <a:pt x="10883" y="53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3"/>
            <p:cNvSpPr/>
            <p:nvPr/>
          </p:nvSpPr>
          <p:spPr>
            <a:xfrm>
              <a:off x="4871647" y="4015549"/>
              <a:ext cx="71737" cy="163905"/>
            </a:xfrm>
            <a:custGeom>
              <a:avLst/>
              <a:gdLst/>
              <a:ahLst/>
              <a:cxnLst/>
              <a:rect l="l" t="t" r="r" b="b"/>
              <a:pathLst>
                <a:path w="1882" h="4300" extrusionOk="0">
                  <a:moveTo>
                    <a:pt x="1226" y="1"/>
                  </a:moveTo>
                  <a:lnTo>
                    <a:pt x="1262" y="251"/>
                  </a:lnTo>
                  <a:cubicBezTo>
                    <a:pt x="1274" y="334"/>
                    <a:pt x="1286" y="418"/>
                    <a:pt x="1286" y="489"/>
                  </a:cubicBezTo>
                  <a:cubicBezTo>
                    <a:pt x="1286" y="572"/>
                    <a:pt x="1298" y="656"/>
                    <a:pt x="1298" y="739"/>
                  </a:cubicBezTo>
                  <a:cubicBezTo>
                    <a:pt x="1298" y="822"/>
                    <a:pt x="1298" y="906"/>
                    <a:pt x="1286" y="989"/>
                  </a:cubicBezTo>
                  <a:lnTo>
                    <a:pt x="1274" y="1239"/>
                  </a:lnTo>
                  <a:lnTo>
                    <a:pt x="1250" y="1477"/>
                  </a:lnTo>
                  <a:lnTo>
                    <a:pt x="1203" y="1715"/>
                  </a:lnTo>
                  <a:lnTo>
                    <a:pt x="1155" y="1965"/>
                  </a:lnTo>
                  <a:cubicBezTo>
                    <a:pt x="1119" y="2120"/>
                    <a:pt x="1072" y="2275"/>
                    <a:pt x="1024" y="2430"/>
                  </a:cubicBezTo>
                  <a:cubicBezTo>
                    <a:pt x="976" y="2585"/>
                    <a:pt x="917" y="2739"/>
                    <a:pt x="845" y="2894"/>
                  </a:cubicBezTo>
                  <a:cubicBezTo>
                    <a:pt x="786" y="3037"/>
                    <a:pt x="714" y="3192"/>
                    <a:pt x="631" y="3335"/>
                  </a:cubicBezTo>
                  <a:cubicBezTo>
                    <a:pt x="595" y="3406"/>
                    <a:pt x="548" y="3466"/>
                    <a:pt x="512" y="3537"/>
                  </a:cubicBezTo>
                  <a:lnTo>
                    <a:pt x="381" y="3739"/>
                  </a:lnTo>
                  <a:lnTo>
                    <a:pt x="0" y="4299"/>
                  </a:lnTo>
                  <a:lnTo>
                    <a:pt x="500" y="3859"/>
                  </a:lnTo>
                  <a:lnTo>
                    <a:pt x="691" y="3692"/>
                  </a:lnTo>
                  <a:lnTo>
                    <a:pt x="869" y="3501"/>
                  </a:lnTo>
                  <a:lnTo>
                    <a:pt x="1036" y="3311"/>
                  </a:lnTo>
                  <a:cubicBezTo>
                    <a:pt x="1084" y="3251"/>
                    <a:pt x="1143" y="3180"/>
                    <a:pt x="1191" y="3108"/>
                  </a:cubicBezTo>
                  <a:cubicBezTo>
                    <a:pt x="1238" y="3037"/>
                    <a:pt x="1286" y="2966"/>
                    <a:pt x="1322" y="2894"/>
                  </a:cubicBezTo>
                  <a:cubicBezTo>
                    <a:pt x="1369" y="2823"/>
                    <a:pt x="1417" y="2751"/>
                    <a:pt x="1453" y="2668"/>
                  </a:cubicBezTo>
                  <a:cubicBezTo>
                    <a:pt x="1488" y="2596"/>
                    <a:pt x="1524" y="2525"/>
                    <a:pt x="1560" y="2442"/>
                  </a:cubicBezTo>
                  <a:cubicBezTo>
                    <a:pt x="1596" y="2370"/>
                    <a:pt x="1619" y="2287"/>
                    <a:pt x="1655" y="2204"/>
                  </a:cubicBezTo>
                  <a:lnTo>
                    <a:pt x="1726" y="1965"/>
                  </a:lnTo>
                  <a:lnTo>
                    <a:pt x="1786" y="1715"/>
                  </a:lnTo>
                  <a:lnTo>
                    <a:pt x="1834" y="1477"/>
                  </a:lnTo>
                  <a:lnTo>
                    <a:pt x="1869" y="1227"/>
                  </a:lnTo>
                  <a:lnTo>
                    <a:pt x="1881" y="965"/>
                  </a:lnTo>
                  <a:lnTo>
                    <a:pt x="1881" y="715"/>
                  </a:lnTo>
                  <a:lnTo>
                    <a:pt x="1869" y="465"/>
                  </a:lnTo>
                  <a:lnTo>
                    <a:pt x="1834" y="227"/>
                  </a:lnTo>
                  <a:lnTo>
                    <a:pt x="1834" y="465"/>
                  </a:lnTo>
                  <a:lnTo>
                    <a:pt x="1834" y="715"/>
                  </a:lnTo>
                  <a:lnTo>
                    <a:pt x="1822" y="965"/>
                  </a:lnTo>
                  <a:lnTo>
                    <a:pt x="1786" y="1203"/>
                  </a:lnTo>
                  <a:lnTo>
                    <a:pt x="1738" y="1453"/>
                  </a:lnTo>
                  <a:lnTo>
                    <a:pt x="1679" y="1692"/>
                  </a:lnTo>
                  <a:lnTo>
                    <a:pt x="1607" y="1930"/>
                  </a:lnTo>
                  <a:lnTo>
                    <a:pt x="1524" y="2156"/>
                  </a:lnTo>
                  <a:cubicBezTo>
                    <a:pt x="1465" y="2311"/>
                    <a:pt x="1393" y="2454"/>
                    <a:pt x="1310" y="2596"/>
                  </a:cubicBezTo>
                  <a:cubicBezTo>
                    <a:pt x="1274" y="2668"/>
                    <a:pt x="1226" y="2739"/>
                    <a:pt x="1191" y="2811"/>
                  </a:cubicBezTo>
                  <a:cubicBezTo>
                    <a:pt x="1143" y="2882"/>
                    <a:pt x="1095" y="2942"/>
                    <a:pt x="1048" y="3013"/>
                  </a:cubicBezTo>
                  <a:lnTo>
                    <a:pt x="905" y="3204"/>
                  </a:lnTo>
                  <a:lnTo>
                    <a:pt x="861" y="3258"/>
                  </a:lnTo>
                  <a:lnTo>
                    <a:pt x="861" y="3258"/>
                  </a:lnTo>
                  <a:cubicBezTo>
                    <a:pt x="911" y="3159"/>
                    <a:pt x="961" y="3056"/>
                    <a:pt x="1000" y="2954"/>
                  </a:cubicBezTo>
                  <a:cubicBezTo>
                    <a:pt x="1060" y="2799"/>
                    <a:pt x="1119" y="2632"/>
                    <a:pt x="1167" y="2477"/>
                  </a:cubicBezTo>
                  <a:lnTo>
                    <a:pt x="1238" y="2239"/>
                  </a:lnTo>
                  <a:lnTo>
                    <a:pt x="1286" y="1989"/>
                  </a:lnTo>
                  <a:lnTo>
                    <a:pt x="1322" y="1739"/>
                  </a:lnTo>
                  <a:lnTo>
                    <a:pt x="1357" y="1489"/>
                  </a:lnTo>
                  <a:cubicBezTo>
                    <a:pt x="1369" y="1323"/>
                    <a:pt x="1381" y="1156"/>
                    <a:pt x="1381" y="989"/>
                  </a:cubicBezTo>
                  <a:cubicBezTo>
                    <a:pt x="1369" y="906"/>
                    <a:pt x="1369" y="822"/>
                    <a:pt x="1369" y="739"/>
                  </a:cubicBezTo>
                  <a:cubicBezTo>
                    <a:pt x="1357" y="656"/>
                    <a:pt x="1345" y="572"/>
                    <a:pt x="1334" y="489"/>
                  </a:cubicBezTo>
                  <a:cubicBezTo>
                    <a:pt x="1322" y="406"/>
                    <a:pt x="1310" y="322"/>
                    <a:pt x="1286" y="239"/>
                  </a:cubicBezTo>
                  <a:lnTo>
                    <a:pt x="1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3"/>
            <p:cNvSpPr/>
            <p:nvPr/>
          </p:nvSpPr>
          <p:spPr>
            <a:xfrm>
              <a:off x="4597959" y="3347986"/>
              <a:ext cx="393525" cy="346297"/>
            </a:xfrm>
            <a:custGeom>
              <a:avLst/>
              <a:gdLst/>
              <a:ahLst/>
              <a:cxnLst/>
              <a:rect l="l" t="t" r="r" b="b"/>
              <a:pathLst>
                <a:path w="10324" h="9085" extrusionOk="0">
                  <a:moveTo>
                    <a:pt x="5987" y="1"/>
                  </a:moveTo>
                  <a:cubicBezTo>
                    <a:pt x="5516" y="1"/>
                    <a:pt x="5038" y="42"/>
                    <a:pt x="4585" y="83"/>
                  </a:cubicBezTo>
                  <a:cubicBezTo>
                    <a:pt x="3739" y="167"/>
                    <a:pt x="2906" y="345"/>
                    <a:pt x="2096" y="619"/>
                  </a:cubicBezTo>
                  <a:cubicBezTo>
                    <a:pt x="1644" y="774"/>
                    <a:pt x="1227" y="988"/>
                    <a:pt x="798" y="1202"/>
                  </a:cubicBezTo>
                  <a:cubicBezTo>
                    <a:pt x="731" y="1236"/>
                    <a:pt x="124" y="1587"/>
                    <a:pt x="15" y="1587"/>
                  </a:cubicBezTo>
                  <a:cubicBezTo>
                    <a:pt x="8" y="1587"/>
                    <a:pt x="3" y="1586"/>
                    <a:pt x="1" y="1583"/>
                  </a:cubicBezTo>
                  <a:lnTo>
                    <a:pt x="1" y="1583"/>
                  </a:lnTo>
                  <a:cubicBezTo>
                    <a:pt x="1906" y="4084"/>
                    <a:pt x="3823" y="6584"/>
                    <a:pt x="5728" y="9084"/>
                  </a:cubicBezTo>
                  <a:cubicBezTo>
                    <a:pt x="7252" y="6441"/>
                    <a:pt x="8787" y="3786"/>
                    <a:pt x="10323" y="1143"/>
                  </a:cubicBezTo>
                  <a:cubicBezTo>
                    <a:pt x="9264" y="726"/>
                    <a:pt x="8144" y="309"/>
                    <a:pt x="7037" y="95"/>
                  </a:cubicBezTo>
                  <a:cubicBezTo>
                    <a:pt x="7025" y="95"/>
                    <a:pt x="7013" y="83"/>
                    <a:pt x="7001" y="83"/>
                  </a:cubicBezTo>
                  <a:cubicBezTo>
                    <a:pt x="6674" y="23"/>
                    <a:pt x="6332" y="1"/>
                    <a:pt x="5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3"/>
            <p:cNvSpPr/>
            <p:nvPr/>
          </p:nvSpPr>
          <p:spPr>
            <a:xfrm>
              <a:off x="4523972" y="3365673"/>
              <a:ext cx="529681" cy="442506"/>
            </a:xfrm>
            <a:custGeom>
              <a:avLst/>
              <a:gdLst/>
              <a:ahLst/>
              <a:cxnLst/>
              <a:rect l="l" t="t" r="r" b="b"/>
              <a:pathLst>
                <a:path w="13896" h="11609" extrusionOk="0">
                  <a:moveTo>
                    <a:pt x="12110" y="0"/>
                  </a:moveTo>
                  <a:cubicBezTo>
                    <a:pt x="12589" y="207"/>
                    <a:pt x="13079" y="404"/>
                    <a:pt x="13560" y="601"/>
                  </a:cubicBezTo>
                  <a:lnTo>
                    <a:pt x="13560" y="601"/>
                  </a:lnTo>
                  <a:cubicBezTo>
                    <a:pt x="13313" y="980"/>
                    <a:pt x="13073" y="1359"/>
                    <a:pt x="12824" y="1739"/>
                  </a:cubicBezTo>
                  <a:cubicBezTo>
                    <a:pt x="12562" y="2155"/>
                    <a:pt x="12300" y="2584"/>
                    <a:pt x="12038" y="3001"/>
                  </a:cubicBezTo>
                  <a:cubicBezTo>
                    <a:pt x="11776" y="3417"/>
                    <a:pt x="11514" y="3834"/>
                    <a:pt x="11252" y="4263"/>
                  </a:cubicBezTo>
                  <a:lnTo>
                    <a:pt x="10478" y="5525"/>
                  </a:lnTo>
                  <a:cubicBezTo>
                    <a:pt x="10347" y="5739"/>
                    <a:pt x="10228" y="5953"/>
                    <a:pt x="10097" y="6168"/>
                  </a:cubicBezTo>
                  <a:lnTo>
                    <a:pt x="9740" y="6822"/>
                  </a:lnTo>
                  <a:lnTo>
                    <a:pt x="9014" y="8120"/>
                  </a:lnTo>
                  <a:cubicBezTo>
                    <a:pt x="8776" y="8549"/>
                    <a:pt x="8538" y="8977"/>
                    <a:pt x="8288" y="9394"/>
                  </a:cubicBezTo>
                  <a:cubicBezTo>
                    <a:pt x="8169" y="9609"/>
                    <a:pt x="8038" y="9823"/>
                    <a:pt x="7907" y="10025"/>
                  </a:cubicBezTo>
                  <a:cubicBezTo>
                    <a:pt x="7885" y="10058"/>
                    <a:pt x="7864" y="10091"/>
                    <a:pt x="7843" y="10124"/>
                  </a:cubicBezTo>
                  <a:lnTo>
                    <a:pt x="7843" y="10124"/>
                  </a:lnTo>
                  <a:lnTo>
                    <a:pt x="7299" y="9394"/>
                  </a:lnTo>
                  <a:lnTo>
                    <a:pt x="6395" y="8168"/>
                  </a:lnTo>
                  <a:cubicBezTo>
                    <a:pt x="6097" y="7751"/>
                    <a:pt x="5787" y="7334"/>
                    <a:pt x="5490" y="6930"/>
                  </a:cubicBezTo>
                  <a:cubicBezTo>
                    <a:pt x="5180" y="6525"/>
                    <a:pt x="4871" y="6108"/>
                    <a:pt x="4561" y="5703"/>
                  </a:cubicBezTo>
                  <a:cubicBezTo>
                    <a:pt x="4406" y="5501"/>
                    <a:pt x="4251" y="5298"/>
                    <a:pt x="4085" y="5096"/>
                  </a:cubicBezTo>
                  <a:lnTo>
                    <a:pt x="3597" y="4501"/>
                  </a:lnTo>
                  <a:lnTo>
                    <a:pt x="3108" y="3905"/>
                  </a:lnTo>
                  <a:lnTo>
                    <a:pt x="2596" y="3334"/>
                  </a:lnTo>
                  <a:lnTo>
                    <a:pt x="2073" y="2762"/>
                  </a:lnTo>
                  <a:lnTo>
                    <a:pt x="1525" y="2215"/>
                  </a:lnTo>
                  <a:lnTo>
                    <a:pt x="977" y="1679"/>
                  </a:lnTo>
                  <a:lnTo>
                    <a:pt x="577" y="1328"/>
                  </a:lnTo>
                  <a:lnTo>
                    <a:pt x="577" y="1328"/>
                  </a:lnTo>
                  <a:cubicBezTo>
                    <a:pt x="890" y="1175"/>
                    <a:pt x="1198" y="1022"/>
                    <a:pt x="1513" y="869"/>
                  </a:cubicBezTo>
                  <a:cubicBezTo>
                    <a:pt x="1906" y="679"/>
                    <a:pt x="2287" y="488"/>
                    <a:pt x="2668" y="286"/>
                  </a:cubicBezTo>
                  <a:lnTo>
                    <a:pt x="2668" y="286"/>
                  </a:lnTo>
                  <a:cubicBezTo>
                    <a:pt x="2263" y="429"/>
                    <a:pt x="1846" y="560"/>
                    <a:pt x="1442" y="703"/>
                  </a:cubicBezTo>
                  <a:cubicBezTo>
                    <a:pt x="1037" y="846"/>
                    <a:pt x="632" y="988"/>
                    <a:pt x="227" y="1131"/>
                  </a:cubicBezTo>
                  <a:lnTo>
                    <a:pt x="1" y="1215"/>
                  </a:lnTo>
                  <a:lnTo>
                    <a:pt x="179" y="1405"/>
                  </a:lnTo>
                  <a:lnTo>
                    <a:pt x="691" y="1965"/>
                  </a:lnTo>
                  <a:lnTo>
                    <a:pt x="1192" y="2536"/>
                  </a:lnTo>
                  <a:lnTo>
                    <a:pt x="1680" y="3120"/>
                  </a:lnTo>
                  <a:lnTo>
                    <a:pt x="2144" y="3715"/>
                  </a:lnTo>
                  <a:lnTo>
                    <a:pt x="2620" y="4310"/>
                  </a:lnTo>
                  <a:lnTo>
                    <a:pt x="3073" y="4917"/>
                  </a:lnTo>
                  <a:lnTo>
                    <a:pt x="3954" y="6156"/>
                  </a:lnTo>
                  <a:cubicBezTo>
                    <a:pt x="4251" y="6561"/>
                    <a:pt x="4549" y="6977"/>
                    <a:pt x="4835" y="7394"/>
                  </a:cubicBezTo>
                  <a:cubicBezTo>
                    <a:pt x="5121" y="7811"/>
                    <a:pt x="5418" y="8239"/>
                    <a:pt x="5716" y="8656"/>
                  </a:cubicBezTo>
                  <a:lnTo>
                    <a:pt x="6609" y="9894"/>
                  </a:lnTo>
                  <a:lnTo>
                    <a:pt x="7061" y="10513"/>
                  </a:lnTo>
                  <a:cubicBezTo>
                    <a:pt x="7216" y="10728"/>
                    <a:pt x="7371" y="10930"/>
                    <a:pt x="7526" y="11133"/>
                  </a:cubicBezTo>
                  <a:lnTo>
                    <a:pt x="7895" y="11609"/>
                  </a:lnTo>
                  <a:lnTo>
                    <a:pt x="8228" y="11109"/>
                  </a:lnTo>
                  <a:cubicBezTo>
                    <a:pt x="8359" y="10894"/>
                    <a:pt x="8502" y="10680"/>
                    <a:pt x="8633" y="10466"/>
                  </a:cubicBezTo>
                  <a:cubicBezTo>
                    <a:pt x="8764" y="10251"/>
                    <a:pt x="8895" y="10037"/>
                    <a:pt x="9014" y="9823"/>
                  </a:cubicBezTo>
                  <a:cubicBezTo>
                    <a:pt x="9264" y="9382"/>
                    <a:pt x="9502" y="8954"/>
                    <a:pt x="9728" y="8513"/>
                  </a:cubicBezTo>
                  <a:lnTo>
                    <a:pt x="10407" y="7180"/>
                  </a:lnTo>
                  <a:lnTo>
                    <a:pt x="10752" y="6525"/>
                  </a:lnTo>
                  <a:lnTo>
                    <a:pt x="11086" y="5882"/>
                  </a:lnTo>
                  <a:lnTo>
                    <a:pt x="11788" y="4572"/>
                  </a:lnTo>
                  <a:cubicBezTo>
                    <a:pt x="12026" y="4132"/>
                    <a:pt x="12252" y="3691"/>
                    <a:pt x="12479" y="3251"/>
                  </a:cubicBezTo>
                  <a:cubicBezTo>
                    <a:pt x="12705" y="2822"/>
                    <a:pt x="12943" y="2381"/>
                    <a:pt x="13157" y="1941"/>
                  </a:cubicBezTo>
                  <a:cubicBezTo>
                    <a:pt x="13384" y="1488"/>
                    <a:pt x="13610" y="1048"/>
                    <a:pt x="13836" y="607"/>
                  </a:cubicBezTo>
                  <a:lnTo>
                    <a:pt x="13895" y="476"/>
                  </a:lnTo>
                  <a:lnTo>
                    <a:pt x="13765" y="441"/>
                  </a:lnTo>
                  <a:cubicBezTo>
                    <a:pt x="13217" y="286"/>
                    <a:pt x="12669" y="143"/>
                    <a:pt x="12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3"/>
            <p:cNvSpPr/>
            <p:nvPr/>
          </p:nvSpPr>
          <p:spPr>
            <a:xfrm>
              <a:off x="4688718" y="3218613"/>
              <a:ext cx="229696" cy="219747"/>
            </a:xfrm>
            <a:custGeom>
              <a:avLst/>
              <a:gdLst/>
              <a:ahLst/>
              <a:cxnLst/>
              <a:rect l="l" t="t" r="r" b="b"/>
              <a:pathLst>
                <a:path w="6026" h="5765" extrusionOk="0">
                  <a:moveTo>
                    <a:pt x="6025" y="4073"/>
                  </a:moveTo>
                  <a:lnTo>
                    <a:pt x="6025" y="4073"/>
                  </a:lnTo>
                  <a:cubicBezTo>
                    <a:pt x="6025" y="4074"/>
                    <a:pt x="6024" y="4075"/>
                    <a:pt x="6023" y="4076"/>
                  </a:cubicBezTo>
                  <a:lnTo>
                    <a:pt x="6023" y="4076"/>
                  </a:lnTo>
                  <a:cubicBezTo>
                    <a:pt x="6024" y="4075"/>
                    <a:pt x="6025" y="4074"/>
                    <a:pt x="6025" y="4073"/>
                  </a:cubicBezTo>
                  <a:close/>
                  <a:moveTo>
                    <a:pt x="1311" y="1"/>
                  </a:moveTo>
                  <a:cubicBezTo>
                    <a:pt x="1311" y="36"/>
                    <a:pt x="1322" y="72"/>
                    <a:pt x="1322" y="108"/>
                  </a:cubicBezTo>
                  <a:cubicBezTo>
                    <a:pt x="1442" y="1203"/>
                    <a:pt x="1442" y="2251"/>
                    <a:pt x="1418" y="3346"/>
                  </a:cubicBezTo>
                  <a:cubicBezTo>
                    <a:pt x="1406" y="3644"/>
                    <a:pt x="1203" y="3822"/>
                    <a:pt x="977" y="3930"/>
                  </a:cubicBezTo>
                  <a:cubicBezTo>
                    <a:pt x="656" y="4084"/>
                    <a:pt x="334" y="4215"/>
                    <a:pt x="1" y="4323"/>
                  </a:cubicBezTo>
                  <a:cubicBezTo>
                    <a:pt x="489" y="5276"/>
                    <a:pt x="1955" y="5764"/>
                    <a:pt x="2943" y="5764"/>
                  </a:cubicBezTo>
                  <a:cubicBezTo>
                    <a:pt x="2967" y="5764"/>
                    <a:pt x="2990" y="5764"/>
                    <a:pt x="3013" y="5763"/>
                  </a:cubicBezTo>
                  <a:cubicBezTo>
                    <a:pt x="4190" y="5728"/>
                    <a:pt x="5427" y="5205"/>
                    <a:pt x="6023" y="4076"/>
                  </a:cubicBezTo>
                  <a:lnTo>
                    <a:pt x="6023" y="4076"/>
                  </a:lnTo>
                  <a:cubicBezTo>
                    <a:pt x="5998" y="4121"/>
                    <a:pt x="5943" y="4141"/>
                    <a:pt x="5868" y="4141"/>
                  </a:cubicBezTo>
                  <a:cubicBezTo>
                    <a:pt x="5483" y="4141"/>
                    <a:pt x="4569" y="3630"/>
                    <a:pt x="4490" y="3441"/>
                  </a:cubicBezTo>
                  <a:cubicBezTo>
                    <a:pt x="4406" y="3275"/>
                    <a:pt x="4406" y="3060"/>
                    <a:pt x="4406" y="2870"/>
                  </a:cubicBezTo>
                  <a:cubicBezTo>
                    <a:pt x="4406" y="2656"/>
                    <a:pt x="4501" y="132"/>
                    <a:pt x="4394" y="132"/>
                  </a:cubicBezTo>
                  <a:cubicBezTo>
                    <a:pt x="3632" y="120"/>
                    <a:pt x="2882" y="108"/>
                    <a:pt x="2132" y="96"/>
                  </a:cubicBezTo>
                  <a:cubicBezTo>
                    <a:pt x="1846" y="96"/>
                    <a:pt x="1572" y="96"/>
                    <a:pt x="1311" y="1"/>
                  </a:cubicBezTo>
                  <a:close/>
                </a:path>
              </a:pathLst>
            </a:custGeom>
            <a:solidFill>
              <a:srgbClr val="7F4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3"/>
            <p:cNvSpPr/>
            <p:nvPr/>
          </p:nvSpPr>
          <p:spPr>
            <a:xfrm>
              <a:off x="5052250" y="3695890"/>
              <a:ext cx="77836" cy="69259"/>
            </a:xfrm>
            <a:custGeom>
              <a:avLst/>
              <a:gdLst/>
              <a:ahLst/>
              <a:cxnLst/>
              <a:rect l="l" t="t" r="r" b="b"/>
              <a:pathLst>
                <a:path w="2042" h="1817" extrusionOk="0">
                  <a:moveTo>
                    <a:pt x="825" y="0"/>
                  </a:moveTo>
                  <a:cubicBezTo>
                    <a:pt x="442" y="0"/>
                    <a:pt x="68" y="267"/>
                    <a:pt x="13" y="922"/>
                  </a:cubicBezTo>
                  <a:cubicBezTo>
                    <a:pt x="1" y="993"/>
                    <a:pt x="1" y="1053"/>
                    <a:pt x="13" y="1112"/>
                  </a:cubicBezTo>
                  <a:cubicBezTo>
                    <a:pt x="60" y="1362"/>
                    <a:pt x="215" y="1577"/>
                    <a:pt x="417" y="1696"/>
                  </a:cubicBezTo>
                  <a:cubicBezTo>
                    <a:pt x="553" y="1779"/>
                    <a:pt x="707" y="1817"/>
                    <a:pt x="864" y="1817"/>
                  </a:cubicBezTo>
                  <a:cubicBezTo>
                    <a:pt x="885" y="1817"/>
                    <a:pt x="907" y="1816"/>
                    <a:pt x="929" y="1815"/>
                  </a:cubicBezTo>
                  <a:cubicBezTo>
                    <a:pt x="1084" y="1803"/>
                    <a:pt x="1239" y="1743"/>
                    <a:pt x="1370" y="1636"/>
                  </a:cubicBezTo>
                  <a:cubicBezTo>
                    <a:pt x="1418" y="1600"/>
                    <a:pt x="1453" y="1553"/>
                    <a:pt x="1489" y="1505"/>
                  </a:cubicBezTo>
                  <a:cubicBezTo>
                    <a:pt x="2041" y="655"/>
                    <a:pt x="1423"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3"/>
            <p:cNvSpPr/>
            <p:nvPr/>
          </p:nvSpPr>
          <p:spPr>
            <a:xfrm>
              <a:off x="5036812" y="3883165"/>
              <a:ext cx="77760" cy="69145"/>
            </a:xfrm>
            <a:custGeom>
              <a:avLst/>
              <a:gdLst/>
              <a:ahLst/>
              <a:cxnLst/>
              <a:rect l="l" t="t" r="r" b="b"/>
              <a:pathLst>
                <a:path w="2040" h="1814" extrusionOk="0">
                  <a:moveTo>
                    <a:pt x="830" y="0"/>
                  </a:moveTo>
                  <a:cubicBezTo>
                    <a:pt x="446" y="0"/>
                    <a:pt x="69" y="269"/>
                    <a:pt x="13" y="926"/>
                  </a:cubicBezTo>
                  <a:cubicBezTo>
                    <a:pt x="1" y="986"/>
                    <a:pt x="1" y="1045"/>
                    <a:pt x="13" y="1116"/>
                  </a:cubicBezTo>
                  <a:cubicBezTo>
                    <a:pt x="72" y="1355"/>
                    <a:pt x="215" y="1569"/>
                    <a:pt x="418" y="1688"/>
                  </a:cubicBezTo>
                  <a:cubicBezTo>
                    <a:pt x="546" y="1767"/>
                    <a:pt x="699" y="1813"/>
                    <a:pt x="842" y="1813"/>
                  </a:cubicBezTo>
                  <a:cubicBezTo>
                    <a:pt x="872" y="1813"/>
                    <a:pt x="901" y="1811"/>
                    <a:pt x="930" y="1807"/>
                  </a:cubicBezTo>
                  <a:cubicBezTo>
                    <a:pt x="1096" y="1795"/>
                    <a:pt x="1239" y="1736"/>
                    <a:pt x="1370" y="1640"/>
                  </a:cubicBezTo>
                  <a:cubicBezTo>
                    <a:pt x="1418" y="1593"/>
                    <a:pt x="1454" y="1557"/>
                    <a:pt x="1489" y="1497"/>
                  </a:cubicBezTo>
                  <a:cubicBezTo>
                    <a:pt x="2040" y="650"/>
                    <a:pt x="1426"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3"/>
            <p:cNvSpPr/>
            <p:nvPr/>
          </p:nvSpPr>
          <p:spPr>
            <a:xfrm>
              <a:off x="4228976" y="2587262"/>
              <a:ext cx="1209506" cy="320644"/>
            </a:xfrm>
            <a:custGeom>
              <a:avLst/>
              <a:gdLst/>
              <a:ahLst/>
              <a:cxnLst/>
              <a:rect l="l" t="t" r="r" b="b"/>
              <a:pathLst>
                <a:path w="31731" h="8412" extrusionOk="0">
                  <a:moveTo>
                    <a:pt x="11123" y="0"/>
                  </a:moveTo>
                  <a:cubicBezTo>
                    <a:pt x="9442" y="0"/>
                    <a:pt x="7763" y="93"/>
                    <a:pt x="6097" y="276"/>
                  </a:cubicBezTo>
                  <a:cubicBezTo>
                    <a:pt x="3966" y="514"/>
                    <a:pt x="2203" y="1085"/>
                    <a:pt x="310" y="2086"/>
                  </a:cubicBezTo>
                  <a:cubicBezTo>
                    <a:pt x="168" y="2157"/>
                    <a:pt x="13" y="2252"/>
                    <a:pt x="1" y="2419"/>
                  </a:cubicBezTo>
                  <a:cubicBezTo>
                    <a:pt x="1" y="2443"/>
                    <a:pt x="1" y="2467"/>
                    <a:pt x="13" y="2479"/>
                  </a:cubicBezTo>
                  <a:cubicBezTo>
                    <a:pt x="25" y="2574"/>
                    <a:pt x="84" y="2657"/>
                    <a:pt x="156" y="2729"/>
                  </a:cubicBezTo>
                  <a:cubicBezTo>
                    <a:pt x="1858" y="4753"/>
                    <a:pt x="4156" y="5729"/>
                    <a:pt x="6585" y="6419"/>
                  </a:cubicBezTo>
                  <a:cubicBezTo>
                    <a:pt x="11289" y="7744"/>
                    <a:pt x="16153" y="8412"/>
                    <a:pt x="21017" y="8412"/>
                  </a:cubicBezTo>
                  <a:cubicBezTo>
                    <a:pt x="22666" y="8412"/>
                    <a:pt x="24314" y="8335"/>
                    <a:pt x="25956" y="8182"/>
                  </a:cubicBezTo>
                  <a:cubicBezTo>
                    <a:pt x="27945" y="8003"/>
                    <a:pt x="29957" y="7693"/>
                    <a:pt x="31731" y="6729"/>
                  </a:cubicBezTo>
                  <a:cubicBezTo>
                    <a:pt x="29862" y="4574"/>
                    <a:pt x="27219" y="3491"/>
                    <a:pt x="24671" y="2479"/>
                  </a:cubicBezTo>
                  <a:cubicBezTo>
                    <a:pt x="21861" y="1347"/>
                    <a:pt x="18908" y="562"/>
                    <a:pt x="15908" y="252"/>
                  </a:cubicBezTo>
                  <a:cubicBezTo>
                    <a:pt x="14318" y="84"/>
                    <a:pt x="12720" y="0"/>
                    <a:pt x="111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3"/>
            <p:cNvSpPr/>
            <p:nvPr/>
          </p:nvSpPr>
          <p:spPr>
            <a:xfrm>
              <a:off x="4494926" y="2508281"/>
              <a:ext cx="695339" cy="744587"/>
            </a:xfrm>
            <a:custGeom>
              <a:avLst/>
              <a:gdLst/>
              <a:ahLst/>
              <a:cxnLst/>
              <a:rect l="l" t="t" r="r" b="b"/>
              <a:pathLst>
                <a:path w="18242" h="19534" extrusionOk="0">
                  <a:moveTo>
                    <a:pt x="7432" y="0"/>
                  </a:moveTo>
                  <a:cubicBezTo>
                    <a:pt x="6690" y="0"/>
                    <a:pt x="5948" y="60"/>
                    <a:pt x="5216" y="169"/>
                  </a:cubicBezTo>
                  <a:cubicBezTo>
                    <a:pt x="4120" y="324"/>
                    <a:pt x="3001" y="598"/>
                    <a:pt x="2061" y="1217"/>
                  </a:cubicBezTo>
                  <a:cubicBezTo>
                    <a:pt x="25" y="2538"/>
                    <a:pt x="1" y="5074"/>
                    <a:pt x="60" y="7337"/>
                  </a:cubicBezTo>
                  <a:cubicBezTo>
                    <a:pt x="108" y="9492"/>
                    <a:pt x="227" y="11623"/>
                    <a:pt x="406" y="13766"/>
                  </a:cubicBezTo>
                  <a:cubicBezTo>
                    <a:pt x="430" y="14087"/>
                    <a:pt x="453" y="14421"/>
                    <a:pt x="489" y="14742"/>
                  </a:cubicBezTo>
                  <a:cubicBezTo>
                    <a:pt x="596" y="15897"/>
                    <a:pt x="763" y="17147"/>
                    <a:pt x="1549" y="17957"/>
                  </a:cubicBezTo>
                  <a:cubicBezTo>
                    <a:pt x="2037" y="18457"/>
                    <a:pt x="2716" y="18707"/>
                    <a:pt x="3370" y="18909"/>
                  </a:cubicBezTo>
                  <a:cubicBezTo>
                    <a:pt x="4791" y="19322"/>
                    <a:pt x="6265" y="19534"/>
                    <a:pt x="7735" y="19534"/>
                  </a:cubicBezTo>
                  <a:cubicBezTo>
                    <a:pt x="8470" y="19534"/>
                    <a:pt x="9204" y="19481"/>
                    <a:pt x="9931" y="19374"/>
                  </a:cubicBezTo>
                  <a:cubicBezTo>
                    <a:pt x="11086" y="19207"/>
                    <a:pt x="12241" y="18886"/>
                    <a:pt x="13181" y="18183"/>
                  </a:cubicBezTo>
                  <a:cubicBezTo>
                    <a:pt x="13860" y="17683"/>
                    <a:pt x="14407" y="16957"/>
                    <a:pt x="14657" y="16111"/>
                  </a:cubicBezTo>
                  <a:cubicBezTo>
                    <a:pt x="14919" y="15183"/>
                    <a:pt x="15015" y="14206"/>
                    <a:pt x="15050" y="13242"/>
                  </a:cubicBezTo>
                  <a:cubicBezTo>
                    <a:pt x="15130" y="13858"/>
                    <a:pt x="15532" y="14130"/>
                    <a:pt x="15985" y="14130"/>
                  </a:cubicBezTo>
                  <a:cubicBezTo>
                    <a:pt x="16276" y="14130"/>
                    <a:pt x="16588" y="14018"/>
                    <a:pt x="16848" y="13814"/>
                  </a:cubicBezTo>
                  <a:cubicBezTo>
                    <a:pt x="17432" y="13349"/>
                    <a:pt x="17646" y="12504"/>
                    <a:pt x="17872" y="11801"/>
                  </a:cubicBezTo>
                  <a:cubicBezTo>
                    <a:pt x="18122" y="10980"/>
                    <a:pt x="18241" y="10087"/>
                    <a:pt x="17979" y="9253"/>
                  </a:cubicBezTo>
                  <a:cubicBezTo>
                    <a:pt x="17860" y="8896"/>
                    <a:pt x="17670" y="8563"/>
                    <a:pt x="17372" y="8372"/>
                  </a:cubicBezTo>
                  <a:cubicBezTo>
                    <a:pt x="17171" y="8242"/>
                    <a:pt x="16963" y="8185"/>
                    <a:pt x="16757" y="8185"/>
                  </a:cubicBezTo>
                  <a:cubicBezTo>
                    <a:pt x="15929" y="8185"/>
                    <a:pt x="15142" y="9111"/>
                    <a:pt x="15051" y="9958"/>
                  </a:cubicBezTo>
                  <a:lnTo>
                    <a:pt x="15051" y="9958"/>
                  </a:lnTo>
                  <a:cubicBezTo>
                    <a:pt x="15207" y="8472"/>
                    <a:pt x="15550" y="6845"/>
                    <a:pt x="15443" y="5360"/>
                  </a:cubicBezTo>
                  <a:cubicBezTo>
                    <a:pt x="15360" y="4146"/>
                    <a:pt x="15289" y="2884"/>
                    <a:pt x="14265" y="2110"/>
                  </a:cubicBezTo>
                  <a:cubicBezTo>
                    <a:pt x="13205" y="1300"/>
                    <a:pt x="12026" y="812"/>
                    <a:pt x="10776" y="455"/>
                  </a:cubicBezTo>
                  <a:cubicBezTo>
                    <a:pt x="9685" y="139"/>
                    <a:pt x="8558" y="0"/>
                    <a:pt x="7432"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3"/>
            <p:cNvSpPr/>
            <p:nvPr/>
          </p:nvSpPr>
          <p:spPr>
            <a:xfrm>
              <a:off x="4590259" y="2819211"/>
              <a:ext cx="47685" cy="42234"/>
            </a:xfrm>
            <a:custGeom>
              <a:avLst/>
              <a:gdLst/>
              <a:ahLst/>
              <a:cxnLst/>
              <a:rect l="l" t="t" r="r" b="b"/>
              <a:pathLst>
                <a:path w="1251" h="1108" extrusionOk="0">
                  <a:moveTo>
                    <a:pt x="575" y="1"/>
                  </a:moveTo>
                  <a:cubicBezTo>
                    <a:pt x="453" y="1"/>
                    <a:pt x="333" y="46"/>
                    <a:pt x="238" y="132"/>
                  </a:cubicBezTo>
                  <a:cubicBezTo>
                    <a:pt x="60" y="299"/>
                    <a:pt x="0" y="596"/>
                    <a:pt x="107" y="823"/>
                  </a:cubicBezTo>
                  <a:cubicBezTo>
                    <a:pt x="200" y="1007"/>
                    <a:pt x="381" y="1107"/>
                    <a:pt x="568" y="1107"/>
                  </a:cubicBezTo>
                  <a:cubicBezTo>
                    <a:pt x="694" y="1107"/>
                    <a:pt x="823" y="1062"/>
                    <a:pt x="929" y="966"/>
                  </a:cubicBezTo>
                  <a:cubicBezTo>
                    <a:pt x="1250" y="668"/>
                    <a:pt x="1119" y="204"/>
                    <a:pt x="762" y="37"/>
                  </a:cubicBezTo>
                  <a:cubicBezTo>
                    <a:pt x="702" y="13"/>
                    <a:pt x="638"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3"/>
            <p:cNvSpPr/>
            <p:nvPr/>
          </p:nvSpPr>
          <p:spPr>
            <a:xfrm>
              <a:off x="4893869" y="2826949"/>
              <a:ext cx="48142" cy="42196"/>
            </a:xfrm>
            <a:custGeom>
              <a:avLst/>
              <a:gdLst/>
              <a:ahLst/>
              <a:cxnLst/>
              <a:rect l="l" t="t" r="r" b="b"/>
              <a:pathLst>
                <a:path w="1263" h="1107" extrusionOk="0">
                  <a:moveTo>
                    <a:pt x="581" y="0"/>
                  </a:moveTo>
                  <a:cubicBezTo>
                    <a:pt x="460" y="0"/>
                    <a:pt x="337" y="45"/>
                    <a:pt x="251" y="131"/>
                  </a:cubicBezTo>
                  <a:cubicBezTo>
                    <a:pt x="60" y="298"/>
                    <a:pt x="0" y="596"/>
                    <a:pt x="120" y="822"/>
                  </a:cubicBezTo>
                  <a:cubicBezTo>
                    <a:pt x="212" y="1007"/>
                    <a:pt x="393" y="1107"/>
                    <a:pt x="580" y="1107"/>
                  </a:cubicBezTo>
                  <a:cubicBezTo>
                    <a:pt x="706" y="1107"/>
                    <a:pt x="835" y="1061"/>
                    <a:pt x="941" y="965"/>
                  </a:cubicBezTo>
                  <a:cubicBezTo>
                    <a:pt x="1263" y="667"/>
                    <a:pt x="1132" y="203"/>
                    <a:pt x="762" y="36"/>
                  </a:cubicBezTo>
                  <a:cubicBezTo>
                    <a:pt x="706" y="12"/>
                    <a:pt x="644"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3"/>
            <p:cNvSpPr/>
            <p:nvPr/>
          </p:nvSpPr>
          <p:spPr>
            <a:xfrm>
              <a:off x="4534416" y="2679889"/>
              <a:ext cx="102612" cy="67239"/>
            </a:xfrm>
            <a:custGeom>
              <a:avLst/>
              <a:gdLst/>
              <a:ahLst/>
              <a:cxnLst/>
              <a:rect l="l" t="t" r="r" b="b"/>
              <a:pathLst>
                <a:path w="2692" h="1764" extrusionOk="0">
                  <a:moveTo>
                    <a:pt x="1501" y="1"/>
                  </a:moveTo>
                  <a:cubicBezTo>
                    <a:pt x="1358" y="1"/>
                    <a:pt x="1215" y="25"/>
                    <a:pt x="1072" y="60"/>
                  </a:cubicBezTo>
                  <a:cubicBezTo>
                    <a:pt x="929" y="96"/>
                    <a:pt x="798" y="156"/>
                    <a:pt x="679" y="239"/>
                  </a:cubicBezTo>
                  <a:cubicBezTo>
                    <a:pt x="644" y="251"/>
                    <a:pt x="560" y="310"/>
                    <a:pt x="513" y="358"/>
                  </a:cubicBezTo>
                  <a:cubicBezTo>
                    <a:pt x="453" y="406"/>
                    <a:pt x="406" y="441"/>
                    <a:pt x="358" y="489"/>
                  </a:cubicBezTo>
                  <a:cubicBezTo>
                    <a:pt x="275" y="596"/>
                    <a:pt x="203" y="703"/>
                    <a:pt x="144" y="799"/>
                  </a:cubicBezTo>
                  <a:cubicBezTo>
                    <a:pt x="96" y="906"/>
                    <a:pt x="60" y="1013"/>
                    <a:pt x="36" y="1108"/>
                  </a:cubicBezTo>
                  <a:cubicBezTo>
                    <a:pt x="13" y="1203"/>
                    <a:pt x="1" y="1299"/>
                    <a:pt x="1" y="1370"/>
                  </a:cubicBezTo>
                  <a:cubicBezTo>
                    <a:pt x="1" y="1453"/>
                    <a:pt x="13" y="1525"/>
                    <a:pt x="25" y="1584"/>
                  </a:cubicBezTo>
                  <a:cubicBezTo>
                    <a:pt x="25" y="1644"/>
                    <a:pt x="48" y="1680"/>
                    <a:pt x="60" y="1715"/>
                  </a:cubicBezTo>
                  <a:cubicBezTo>
                    <a:pt x="60" y="1739"/>
                    <a:pt x="72" y="1763"/>
                    <a:pt x="72" y="1763"/>
                  </a:cubicBezTo>
                  <a:cubicBezTo>
                    <a:pt x="72" y="1763"/>
                    <a:pt x="84" y="1751"/>
                    <a:pt x="108" y="1727"/>
                  </a:cubicBezTo>
                  <a:cubicBezTo>
                    <a:pt x="132" y="1715"/>
                    <a:pt x="167" y="1692"/>
                    <a:pt x="215" y="1656"/>
                  </a:cubicBezTo>
                  <a:cubicBezTo>
                    <a:pt x="251" y="1620"/>
                    <a:pt x="310" y="1584"/>
                    <a:pt x="370" y="1549"/>
                  </a:cubicBezTo>
                  <a:cubicBezTo>
                    <a:pt x="417" y="1501"/>
                    <a:pt x="477" y="1465"/>
                    <a:pt x="548" y="1430"/>
                  </a:cubicBezTo>
                  <a:cubicBezTo>
                    <a:pt x="667" y="1346"/>
                    <a:pt x="810" y="1275"/>
                    <a:pt x="941" y="1203"/>
                  </a:cubicBezTo>
                  <a:cubicBezTo>
                    <a:pt x="977" y="1192"/>
                    <a:pt x="1013" y="1180"/>
                    <a:pt x="1048" y="1168"/>
                  </a:cubicBezTo>
                  <a:cubicBezTo>
                    <a:pt x="1084" y="1144"/>
                    <a:pt x="1096" y="1144"/>
                    <a:pt x="1156" y="1120"/>
                  </a:cubicBezTo>
                  <a:cubicBezTo>
                    <a:pt x="1215" y="1096"/>
                    <a:pt x="1287" y="1072"/>
                    <a:pt x="1358" y="1061"/>
                  </a:cubicBezTo>
                  <a:cubicBezTo>
                    <a:pt x="1429" y="1037"/>
                    <a:pt x="1501" y="1025"/>
                    <a:pt x="1572" y="1001"/>
                  </a:cubicBezTo>
                  <a:cubicBezTo>
                    <a:pt x="1644" y="989"/>
                    <a:pt x="1703" y="977"/>
                    <a:pt x="1775" y="965"/>
                  </a:cubicBezTo>
                  <a:cubicBezTo>
                    <a:pt x="1846" y="953"/>
                    <a:pt x="1906" y="953"/>
                    <a:pt x="1977" y="953"/>
                  </a:cubicBezTo>
                  <a:cubicBezTo>
                    <a:pt x="2037" y="953"/>
                    <a:pt x="2096" y="953"/>
                    <a:pt x="2168" y="965"/>
                  </a:cubicBezTo>
                  <a:cubicBezTo>
                    <a:pt x="2227" y="977"/>
                    <a:pt x="2287" y="989"/>
                    <a:pt x="2346" y="1013"/>
                  </a:cubicBezTo>
                  <a:cubicBezTo>
                    <a:pt x="2418" y="1037"/>
                    <a:pt x="2453" y="1049"/>
                    <a:pt x="2513" y="1072"/>
                  </a:cubicBezTo>
                  <a:cubicBezTo>
                    <a:pt x="2596" y="1132"/>
                    <a:pt x="2668" y="1168"/>
                    <a:pt x="2668" y="1168"/>
                  </a:cubicBezTo>
                  <a:cubicBezTo>
                    <a:pt x="2668" y="1168"/>
                    <a:pt x="2668" y="1156"/>
                    <a:pt x="2668" y="1120"/>
                  </a:cubicBezTo>
                  <a:cubicBezTo>
                    <a:pt x="2680" y="1084"/>
                    <a:pt x="2692" y="1037"/>
                    <a:pt x="2692" y="989"/>
                  </a:cubicBezTo>
                  <a:cubicBezTo>
                    <a:pt x="2692" y="930"/>
                    <a:pt x="2692" y="846"/>
                    <a:pt x="2656" y="763"/>
                  </a:cubicBezTo>
                  <a:cubicBezTo>
                    <a:pt x="2644" y="680"/>
                    <a:pt x="2596" y="584"/>
                    <a:pt x="2537" y="501"/>
                  </a:cubicBezTo>
                  <a:cubicBezTo>
                    <a:pt x="2465" y="406"/>
                    <a:pt x="2382" y="310"/>
                    <a:pt x="2275" y="239"/>
                  </a:cubicBezTo>
                  <a:cubicBezTo>
                    <a:pt x="2227" y="203"/>
                    <a:pt x="2168" y="168"/>
                    <a:pt x="2108" y="144"/>
                  </a:cubicBezTo>
                  <a:cubicBezTo>
                    <a:pt x="2049" y="108"/>
                    <a:pt x="1977" y="84"/>
                    <a:pt x="1918" y="60"/>
                  </a:cubicBezTo>
                  <a:cubicBezTo>
                    <a:pt x="1787" y="25"/>
                    <a:pt x="1644" y="1"/>
                    <a:pt x="1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3"/>
            <p:cNvSpPr/>
            <p:nvPr/>
          </p:nvSpPr>
          <p:spPr>
            <a:xfrm>
              <a:off x="4884340" y="2691858"/>
              <a:ext cx="95789" cy="72042"/>
            </a:xfrm>
            <a:custGeom>
              <a:avLst/>
              <a:gdLst/>
              <a:ahLst/>
              <a:cxnLst/>
              <a:rect l="l" t="t" r="r" b="b"/>
              <a:pathLst>
                <a:path w="2513" h="1890" extrusionOk="0">
                  <a:moveTo>
                    <a:pt x="1049" y="1"/>
                  </a:moveTo>
                  <a:cubicBezTo>
                    <a:pt x="992" y="1"/>
                    <a:pt x="936" y="3"/>
                    <a:pt x="882" y="8"/>
                  </a:cubicBezTo>
                  <a:cubicBezTo>
                    <a:pt x="751" y="32"/>
                    <a:pt x="631" y="68"/>
                    <a:pt x="512" y="116"/>
                  </a:cubicBezTo>
                  <a:cubicBezTo>
                    <a:pt x="405" y="175"/>
                    <a:pt x="310" y="246"/>
                    <a:pt x="239" y="318"/>
                  </a:cubicBezTo>
                  <a:cubicBezTo>
                    <a:pt x="203" y="366"/>
                    <a:pt x="167" y="401"/>
                    <a:pt x="143" y="437"/>
                  </a:cubicBezTo>
                  <a:cubicBezTo>
                    <a:pt x="108" y="485"/>
                    <a:pt x="84" y="520"/>
                    <a:pt x="72" y="556"/>
                  </a:cubicBezTo>
                  <a:cubicBezTo>
                    <a:pt x="36" y="627"/>
                    <a:pt x="12" y="711"/>
                    <a:pt x="0" y="758"/>
                  </a:cubicBezTo>
                  <a:cubicBezTo>
                    <a:pt x="0" y="818"/>
                    <a:pt x="0" y="854"/>
                    <a:pt x="0" y="889"/>
                  </a:cubicBezTo>
                  <a:cubicBezTo>
                    <a:pt x="0" y="913"/>
                    <a:pt x="0" y="937"/>
                    <a:pt x="0" y="937"/>
                  </a:cubicBezTo>
                  <a:cubicBezTo>
                    <a:pt x="0" y="937"/>
                    <a:pt x="24" y="937"/>
                    <a:pt x="60" y="913"/>
                  </a:cubicBezTo>
                  <a:cubicBezTo>
                    <a:pt x="84" y="901"/>
                    <a:pt x="131" y="889"/>
                    <a:pt x="179" y="878"/>
                  </a:cubicBezTo>
                  <a:cubicBezTo>
                    <a:pt x="227" y="866"/>
                    <a:pt x="274" y="854"/>
                    <a:pt x="334" y="854"/>
                  </a:cubicBezTo>
                  <a:cubicBezTo>
                    <a:pt x="358" y="842"/>
                    <a:pt x="393" y="842"/>
                    <a:pt x="429" y="842"/>
                  </a:cubicBezTo>
                  <a:lnTo>
                    <a:pt x="512" y="842"/>
                  </a:lnTo>
                  <a:cubicBezTo>
                    <a:pt x="572" y="854"/>
                    <a:pt x="643" y="854"/>
                    <a:pt x="703" y="866"/>
                  </a:cubicBezTo>
                  <a:cubicBezTo>
                    <a:pt x="762" y="878"/>
                    <a:pt x="822" y="901"/>
                    <a:pt x="882" y="925"/>
                  </a:cubicBezTo>
                  <a:cubicBezTo>
                    <a:pt x="941" y="949"/>
                    <a:pt x="1001" y="961"/>
                    <a:pt x="1060" y="985"/>
                  </a:cubicBezTo>
                  <a:cubicBezTo>
                    <a:pt x="1120" y="1020"/>
                    <a:pt x="1191" y="1044"/>
                    <a:pt x="1251" y="1068"/>
                  </a:cubicBezTo>
                  <a:cubicBezTo>
                    <a:pt x="1310" y="1092"/>
                    <a:pt x="1370" y="1128"/>
                    <a:pt x="1429" y="1163"/>
                  </a:cubicBezTo>
                  <a:cubicBezTo>
                    <a:pt x="1453" y="1175"/>
                    <a:pt x="1489" y="1199"/>
                    <a:pt x="1513" y="1199"/>
                  </a:cubicBezTo>
                  <a:cubicBezTo>
                    <a:pt x="1524" y="1211"/>
                    <a:pt x="1560" y="1235"/>
                    <a:pt x="1560" y="1247"/>
                  </a:cubicBezTo>
                  <a:cubicBezTo>
                    <a:pt x="1572" y="1247"/>
                    <a:pt x="1584" y="1259"/>
                    <a:pt x="1608" y="1259"/>
                  </a:cubicBezTo>
                  <a:cubicBezTo>
                    <a:pt x="1727" y="1342"/>
                    <a:pt x="1846" y="1425"/>
                    <a:pt x="1953" y="1520"/>
                  </a:cubicBezTo>
                  <a:cubicBezTo>
                    <a:pt x="2072" y="1604"/>
                    <a:pt x="2167" y="1699"/>
                    <a:pt x="2251" y="1770"/>
                  </a:cubicBezTo>
                  <a:cubicBezTo>
                    <a:pt x="2275" y="1806"/>
                    <a:pt x="2310" y="1830"/>
                    <a:pt x="2334" y="1854"/>
                  </a:cubicBezTo>
                  <a:cubicBezTo>
                    <a:pt x="2358" y="1878"/>
                    <a:pt x="2370" y="1890"/>
                    <a:pt x="2370" y="1890"/>
                  </a:cubicBezTo>
                  <a:cubicBezTo>
                    <a:pt x="2370" y="1890"/>
                    <a:pt x="2382" y="1878"/>
                    <a:pt x="2394" y="1854"/>
                  </a:cubicBezTo>
                  <a:cubicBezTo>
                    <a:pt x="2406" y="1818"/>
                    <a:pt x="2429" y="1782"/>
                    <a:pt x="2453" y="1735"/>
                  </a:cubicBezTo>
                  <a:cubicBezTo>
                    <a:pt x="2465" y="1675"/>
                    <a:pt x="2489" y="1616"/>
                    <a:pt x="2501" y="1532"/>
                  </a:cubicBezTo>
                  <a:cubicBezTo>
                    <a:pt x="2501" y="1461"/>
                    <a:pt x="2513" y="1366"/>
                    <a:pt x="2501" y="1270"/>
                  </a:cubicBezTo>
                  <a:cubicBezTo>
                    <a:pt x="2489" y="1080"/>
                    <a:pt x="2429" y="866"/>
                    <a:pt x="2286" y="651"/>
                  </a:cubicBezTo>
                  <a:cubicBezTo>
                    <a:pt x="2275" y="627"/>
                    <a:pt x="2251" y="592"/>
                    <a:pt x="2227" y="568"/>
                  </a:cubicBezTo>
                  <a:lnTo>
                    <a:pt x="2179" y="508"/>
                  </a:lnTo>
                  <a:cubicBezTo>
                    <a:pt x="2120" y="449"/>
                    <a:pt x="2084" y="401"/>
                    <a:pt x="2025" y="354"/>
                  </a:cubicBezTo>
                  <a:cubicBezTo>
                    <a:pt x="1917" y="270"/>
                    <a:pt x="1810" y="187"/>
                    <a:pt x="1679" y="139"/>
                  </a:cubicBezTo>
                  <a:cubicBezTo>
                    <a:pt x="1560" y="80"/>
                    <a:pt x="1429" y="32"/>
                    <a:pt x="1286" y="20"/>
                  </a:cubicBezTo>
                  <a:cubicBezTo>
                    <a:pt x="1210" y="6"/>
                    <a:pt x="1129" y="1"/>
                    <a:pt x="1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3"/>
            <p:cNvSpPr/>
            <p:nvPr/>
          </p:nvSpPr>
          <p:spPr>
            <a:xfrm>
              <a:off x="5037727" y="2652216"/>
              <a:ext cx="167984" cy="233775"/>
            </a:xfrm>
            <a:custGeom>
              <a:avLst/>
              <a:gdLst/>
              <a:ahLst/>
              <a:cxnLst/>
              <a:rect l="l" t="t" r="r" b="b"/>
              <a:pathLst>
                <a:path w="4407" h="6133" extrusionOk="0">
                  <a:moveTo>
                    <a:pt x="1" y="1"/>
                  </a:moveTo>
                  <a:cubicBezTo>
                    <a:pt x="322" y="36"/>
                    <a:pt x="358" y="989"/>
                    <a:pt x="334" y="1203"/>
                  </a:cubicBezTo>
                  <a:cubicBezTo>
                    <a:pt x="287" y="1501"/>
                    <a:pt x="191" y="1787"/>
                    <a:pt x="179" y="2096"/>
                  </a:cubicBezTo>
                  <a:cubicBezTo>
                    <a:pt x="167" y="2334"/>
                    <a:pt x="215" y="2584"/>
                    <a:pt x="310" y="2810"/>
                  </a:cubicBezTo>
                  <a:cubicBezTo>
                    <a:pt x="370" y="2941"/>
                    <a:pt x="453" y="3084"/>
                    <a:pt x="465" y="3227"/>
                  </a:cubicBezTo>
                  <a:cubicBezTo>
                    <a:pt x="477" y="3346"/>
                    <a:pt x="441" y="3465"/>
                    <a:pt x="406" y="3584"/>
                  </a:cubicBezTo>
                  <a:cubicBezTo>
                    <a:pt x="215" y="4370"/>
                    <a:pt x="453" y="5382"/>
                    <a:pt x="727" y="6132"/>
                  </a:cubicBezTo>
                  <a:cubicBezTo>
                    <a:pt x="918" y="5561"/>
                    <a:pt x="1215" y="5001"/>
                    <a:pt x="1691" y="4668"/>
                  </a:cubicBezTo>
                  <a:cubicBezTo>
                    <a:pt x="1911" y="4523"/>
                    <a:pt x="2173" y="4450"/>
                    <a:pt x="2435" y="4450"/>
                  </a:cubicBezTo>
                  <a:cubicBezTo>
                    <a:pt x="2842" y="4450"/>
                    <a:pt x="3246" y="4627"/>
                    <a:pt x="3477" y="4989"/>
                  </a:cubicBezTo>
                  <a:cubicBezTo>
                    <a:pt x="3846" y="4704"/>
                    <a:pt x="4180" y="4311"/>
                    <a:pt x="4239" y="3834"/>
                  </a:cubicBezTo>
                  <a:cubicBezTo>
                    <a:pt x="4311" y="3358"/>
                    <a:pt x="4001" y="2810"/>
                    <a:pt x="3549" y="2787"/>
                  </a:cubicBezTo>
                  <a:cubicBezTo>
                    <a:pt x="3930" y="2322"/>
                    <a:pt x="4227" y="1775"/>
                    <a:pt x="4406" y="1191"/>
                  </a:cubicBezTo>
                  <a:cubicBezTo>
                    <a:pt x="3013" y="560"/>
                    <a:pt x="1513" y="15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3"/>
            <p:cNvSpPr/>
            <p:nvPr/>
          </p:nvSpPr>
          <p:spPr>
            <a:xfrm>
              <a:off x="4391473" y="2594581"/>
              <a:ext cx="144808" cy="251919"/>
            </a:xfrm>
            <a:custGeom>
              <a:avLst/>
              <a:gdLst/>
              <a:ahLst/>
              <a:cxnLst/>
              <a:rect l="l" t="t" r="r" b="b"/>
              <a:pathLst>
                <a:path w="3799" h="6609" extrusionOk="0">
                  <a:moveTo>
                    <a:pt x="3798" y="1"/>
                  </a:moveTo>
                  <a:cubicBezTo>
                    <a:pt x="3584" y="262"/>
                    <a:pt x="3072" y="215"/>
                    <a:pt x="2786" y="239"/>
                  </a:cubicBezTo>
                  <a:cubicBezTo>
                    <a:pt x="2262" y="274"/>
                    <a:pt x="1750" y="358"/>
                    <a:pt x="1250" y="489"/>
                  </a:cubicBezTo>
                  <a:cubicBezTo>
                    <a:pt x="941" y="572"/>
                    <a:pt x="619" y="679"/>
                    <a:pt x="381" y="893"/>
                  </a:cubicBezTo>
                  <a:cubicBezTo>
                    <a:pt x="143" y="1120"/>
                    <a:pt x="0" y="1489"/>
                    <a:pt x="107" y="1798"/>
                  </a:cubicBezTo>
                  <a:cubicBezTo>
                    <a:pt x="226" y="2156"/>
                    <a:pt x="607" y="2322"/>
                    <a:pt x="941" y="2453"/>
                  </a:cubicBezTo>
                  <a:cubicBezTo>
                    <a:pt x="655" y="2513"/>
                    <a:pt x="465" y="2787"/>
                    <a:pt x="405" y="3096"/>
                  </a:cubicBezTo>
                  <a:cubicBezTo>
                    <a:pt x="381" y="3191"/>
                    <a:pt x="369" y="3299"/>
                    <a:pt x="381" y="3406"/>
                  </a:cubicBezTo>
                  <a:cubicBezTo>
                    <a:pt x="417" y="3822"/>
                    <a:pt x="631" y="4180"/>
                    <a:pt x="869" y="4513"/>
                  </a:cubicBezTo>
                  <a:cubicBezTo>
                    <a:pt x="1143" y="4906"/>
                    <a:pt x="1453" y="5358"/>
                    <a:pt x="1810" y="5692"/>
                  </a:cubicBezTo>
                  <a:cubicBezTo>
                    <a:pt x="2131" y="6001"/>
                    <a:pt x="2477" y="6216"/>
                    <a:pt x="2727" y="6608"/>
                  </a:cubicBezTo>
                  <a:cubicBezTo>
                    <a:pt x="2751" y="5787"/>
                    <a:pt x="2774" y="4965"/>
                    <a:pt x="2798" y="4144"/>
                  </a:cubicBezTo>
                  <a:cubicBezTo>
                    <a:pt x="2834" y="2691"/>
                    <a:pt x="2917" y="1108"/>
                    <a:pt x="3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3"/>
            <p:cNvSpPr/>
            <p:nvPr/>
          </p:nvSpPr>
          <p:spPr>
            <a:xfrm>
              <a:off x="4504913" y="2315175"/>
              <a:ext cx="617732" cy="359334"/>
            </a:xfrm>
            <a:custGeom>
              <a:avLst/>
              <a:gdLst/>
              <a:ahLst/>
              <a:cxnLst/>
              <a:rect l="l" t="t" r="r" b="b"/>
              <a:pathLst>
                <a:path w="16206" h="9427" extrusionOk="0">
                  <a:moveTo>
                    <a:pt x="4996" y="1"/>
                  </a:moveTo>
                  <a:cubicBezTo>
                    <a:pt x="3339" y="1"/>
                    <a:pt x="1684" y="990"/>
                    <a:pt x="906" y="2556"/>
                  </a:cubicBezTo>
                  <a:cubicBezTo>
                    <a:pt x="549" y="3294"/>
                    <a:pt x="370" y="4116"/>
                    <a:pt x="275" y="4961"/>
                  </a:cubicBezTo>
                  <a:cubicBezTo>
                    <a:pt x="179" y="5807"/>
                    <a:pt x="1" y="6652"/>
                    <a:pt x="108" y="7497"/>
                  </a:cubicBezTo>
                  <a:cubicBezTo>
                    <a:pt x="5454" y="7557"/>
                    <a:pt x="10907" y="7640"/>
                    <a:pt x="15991" y="9426"/>
                  </a:cubicBezTo>
                  <a:cubicBezTo>
                    <a:pt x="15991" y="9426"/>
                    <a:pt x="15991" y="9426"/>
                    <a:pt x="15992" y="9426"/>
                  </a:cubicBezTo>
                  <a:cubicBezTo>
                    <a:pt x="16052" y="9426"/>
                    <a:pt x="16205" y="7032"/>
                    <a:pt x="16193" y="6819"/>
                  </a:cubicBezTo>
                  <a:cubicBezTo>
                    <a:pt x="16170" y="5807"/>
                    <a:pt x="15967" y="4806"/>
                    <a:pt x="15467" y="3949"/>
                  </a:cubicBezTo>
                  <a:cubicBezTo>
                    <a:pt x="14788" y="2759"/>
                    <a:pt x="13645" y="2068"/>
                    <a:pt x="12348" y="1937"/>
                  </a:cubicBezTo>
                  <a:cubicBezTo>
                    <a:pt x="12105" y="1912"/>
                    <a:pt x="11856" y="1905"/>
                    <a:pt x="11604" y="1905"/>
                  </a:cubicBezTo>
                  <a:cubicBezTo>
                    <a:pt x="11341" y="1905"/>
                    <a:pt x="11074" y="1912"/>
                    <a:pt x="10809" y="1912"/>
                  </a:cubicBezTo>
                  <a:cubicBezTo>
                    <a:pt x="10138" y="1912"/>
                    <a:pt x="9474" y="1867"/>
                    <a:pt x="8883" y="1544"/>
                  </a:cubicBezTo>
                  <a:cubicBezTo>
                    <a:pt x="7930" y="1020"/>
                    <a:pt x="7014" y="377"/>
                    <a:pt x="5954" y="115"/>
                  </a:cubicBezTo>
                  <a:cubicBezTo>
                    <a:pt x="5639" y="38"/>
                    <a:pt x="5318" y="1"/>
                    <a:pt x="49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3"/>
            <p:cNvSpPr/>
            <p:nvPr/>
          </p:nvSpPr>
          <p:spPr>
            <a:xfrm>
              <a:off x="4499500" y="2489527"/>
              <a:ext cx="633132" cy="189749"/>
            </a:xfrm>
            <a:custGeom>
              <a:avLst/>
              <a:gdLst/>
              <a:ahLst/>
              <a:cxnLst/>
              <a:rect l="l" t="t" r="r" b="b"/>
              <a:pathLst>
                <a:path w="16610" h="4978" extrusionOk="0">
                  <a:moveTo>
                    <a:pt x="4501" y="0"/>
                  </a:moveTo>
                  <a:cubicBezTo>
                    <a:pt x="3056" y="0"/>
                    <a:pt x="1613" y="123"/>
                    <a:pt x="167" y="459"/>
                  </a:cubicBezTo>
                  <a:cubicBezTo>
                    <a:pt x="167" y="482"/>
                    <a:pt x="155" y="566"/>
                    <a:pt x="155" y="673"/>
                  </a:cubicBezTo>
                  <a:cubicBezTo>
                    <a:pt x="95" y="1314"/>
                    <a:pt x="1" y="3090"/>
                    <a:pt x="71" y="3090"/>
                  </a:cubicBezTo>
                  <a:cubicBezTo>
                    <a:pt x="71" y="3090"/>
                    <a:pt x="71" y="3090"/>
                    <a:pt x="71" y="3090"/>
                  </a:cubicBezTo>
                  <a:cubicBezTo>
                    <a:pt x="1060" y="3012"/>
                    <a:pt x="2059" y="2978"/>
                    <a:pt x="3060" y="2978"/>
                  </a:cubicBezTo>
                  <a:cubicBezTo>
                    <a:pt x="4664" y="2978"/>
                    <a:pt x="6275" y="3065"/>
                    <a:pt x="7858" y="3197"/>
                  </a:cubicBezTo>
                  <a:cubicBezTo>
                    <a:pt x="9358" y="3328"/>
                    <a:pt x="10847" y="3519"/>
                    <a:pt x="12311" y="3816"/>
                  </a:cubicBezTo>
                  <a:cubicBezTo>
                    <a:pt x="12930" y="3947"/>
                    <a:pt x="13537" y="4090"/>
                    <a:pt x="14156" y="4245"/>
                  </a:cubicBezTo>
                  <a:cubicBezTo>
                    <a:pt x="14585" y="4352"/>
                    <a:pt x="15026" y="4435"/>
                    <a:pt x="15454" y="4578"/>
                  </a:cubicBezTo>
                  <a:cubicBezTo>
                    <a:pt x="15726" y="4672"/>
                    <a:pt x="16035" y="4978"/>
                    <a:pt x="16332" y="4978"/>
                  </a:cubicBezTo>
                  <a:cubicBezTo>
                    <a:pt x="16373" y="4978"/>
                    <a:pt x="16414" y="4972"/>
                    <a:pt x="16454" y="4959"/>
                  </a:cubicBezTo>
                  <a:cubicBezTo>
                    <a:pt x="16573" y="4138"/>
                    <a:pt x="16562" y="3268"/>
                    <a:pt x="16609" y="2423"/>
                  </a:cubicBezTo>
                  <a:cubicBezTo>
                    <a:pt x="14121" y="1137"/>
                    <a:pt x="11370" y="542"/>
                    <a:pt x="8632" y="256"/>
                  </a:cubicBezTo>
                  <a:cubicBezTo>
                    <a:pt x="7251" y="111"/>
                    <a:pt x="5875" y="0"/>
                    <a:pt x="4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3"/>
            <p:cNvSpPr/>
            <p:nvPr/>
          </p:nvSpPr>
          <p:spPr>
            <a:xfrm>
              <a:off x="4230806" y="2571138"/>
              <a:ext cx="1214042" cy="278525"/>
            </a:xfrm>
            <a:custGeom>
              <a:avLst/>
              <a:gdLst/>
              <a:ahLst/>
              <a:cxnLst/>
              <a:rect l="l" t="t" r="r" b="b"/>
              <a:pathLst>
                <a:path w="31850" h="7307" extrusionOk="0">
                  <a:moveTo>
                    <a:pt x="10247" y="1"/>
                  </a:moveTo>
                  <a:cubicBezTo>
                    <a:pt x="8232" y="1"/>
                    <a:pt x="6215" y="164"/>
                    <a:pt x="4263" y="663"/>
                  </a:cubicBezTo>
                  <a:cubicBezTo>
                    <a:pt x="2775" y="1032"/>
                    <a:pt x="977" y="1485"/>
                    <a:pt x="0" y="2830"/>
                  </a:cubicBezTo>
                  <a:cubicBezTo>
                    <a:pt x="203" y="2556"/>
                    <a:pt x="1048" y="2390"/>
                    <a:pt x="1370" y="2282"/>
                  </a:cubicBezTo>
                  <a:cubicBezTo>
                    <a:pt x="1894" y="2092"/>
                    <a:pt x="2429" y="1949"/>
                    <a:pt x="2977" y="1830"/>
                  </a:cubicBezTo>
                  <a:cubicBezTo>
                    <a:pt x="4001" y="1604"/>
                    <a:pt x="5013" y="1485"/>
                    <a:pt x="6061" y="1389"/>
                  </a:cubicBezTo>
                  <a:cubicBezTo>
                    <a:pt x="7458" y="1262"/>
                    <a:pt x="8865" y="1199"/>
                    <a:pt x="10269" y="1199"/>
                  </a:cubicBezTo>
                  <a:cubicBezTo>
                    <a:pt x="10971" y="1199"/>
                    <a:pt x="11673" y="1215"/>
                    <a:pt x="12371" y="1247"/>
                  </a:cubicBezTo>
                  <a:cubicBezTo>
                    <a:pt x="12883" y="1270"/>
                    <a:pt x="13383" y="1294"/>
                    <a:pt x="13895" y="1330"/>
                  </a:cubicBezTo>
                  <a:cubicBezTo>
                    <a:pt x="15371" y="1437"/>
                    <a:pt x="16776" y="1485"/>
                    <a:pt x="18229" y="1782"/>
                  </a:cubicBezTo>
                  <a:cubicBezTo>
                    <a:pt x="19729" y="2080"/>
                    <a:pt x="21217" y="2425"/>
                    <a:pt x="22694" y="2842"/>
                  </a:cubicBezTo>
                  <a:cubicBezTo>
                    <a:pt x="24253" y="3294"/>
                    <a:pt x="25801" y="3842"/>
                    <a:pt x="27290" y="4521"/>
                  </a:cubicBezTo>
                  <a:cubicBezTo>
                    <a:pt x="28099" y="4890"/>
                    <a:pt x="28909" y="5283"/>
                    <a:pt x="29671" y="5759"/>
                  </a:cubicBezTo>
                  <a:cubicBezTo>
                    <a:pt x="30028" y="5973"/>
                    <a:pt x="30409" y="6211"/>
                    <a:pt x="30742" y="6485"/>
                  </a:cubicBezTo>
                  <a:cubicBezTo>
                    <a:pt x="31052" y="6747"/>
                    <a:pt x="31373" y="6973"/>
                    <a:pt x="31635" y="7307"/>
                  </a:cubicBezTo>
                  <a:cubicBezTo>
                    <a:pt x="31707" y="7259"/>
                    <a:pt x="31778" y="7223"/>
                    <a:pt x="31850" y="7176"/>
                  </a:cubicBezTo>
                  <a:cubicBezTo>
                    <a:pt x="31314" y="6438"/>
                    <a:pt x="30719" y="5795"/>
                    <a:pt x="30076" y="5223"/>
                  </a:cubicBezTo>
                  <a:cubicBezTo>
                    <a:pt x="29480" y="4699"/>
                    <a:pt x="28825" y="4247"/>
                    <a:pt x="28099" y="3842"/>
                  </a:cubicBezTo>
                  <a:cubicBezTo>
                    <a:pt x="26063" y="2699"/>
                    <a:pt x="23956" y="1925"/>
                    <a:pt x="21717" y="1366"/>
                  </a:cubicBezTo>
                  <a:cubicBezTo>
                    <a:pt x="19122" y="711"/>
                    <a:pt x="16514" y="330"/>
                    <a:pt x="13847" y="139"/>
                  </a:cubicBezTo>
                  <a:cubicBezTo>
                    <a:pt x="12657" y="59"/>
                    <a:pt x="11452" y="1"/>
                    <a:pt x="10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3"/>
            <p:cNvSpPr/>
            <p:nvPr/>
          </p:nvSpPr>
          <p:spPr>
            <a:xfrm>
              <a:off x="3487846" y="2979574"/>
              <a:ext cx="977180" cy="714665"/>
            </a:xfrm>
            <a:custGeom>
              <a:avLst/>
              <a:gdLst/>
              <a:ahLst/>
              <a:cxnLst/>
              <a:rect l="l" t="t" r="r" b="b"/>
              <a:pathLst>
                <a:path w="25636" h="18749" extrusionOk="0">
                  <a:moveTo>
                    <a:pt x="9267" y="1"/>
                  </a:moveTo>
                  <a:cubicBezTo>
                    <a:pt x="8339" y="1"/>
                    <a:pt x="7432" y="325"/>
                    <a:pt x="6740" y="1069"/>
                  </a:cubicBezTo>
                  <a:cubicBezTo>
                    <a:pt x="5633" y="2259"/>
                    <a:pt x="5418" y="4259"/>
                    <a:pt x="6240" y="5688"/>
                  </a:cubicBezTo>
                  <a:cubicBezTo>
                    <a:pt x="5497" y="4988"/>
                    <a:pt x="4559" y="4600"/>
                    <a:pt x="3636" y="4600"/>
                  </a:cubicBezTo>
                  <a:cubicBezTo>
                    <a:pt x="2723" y="4600"/>
                    <a:pt x="1825" y="4979"/>
                    <a:pt x="1144" y="5807"/>
                  </a:cubicBezTo>
                  <a:cubicBezTo>
                    <a:pt x="203" y="6938"/>
                    <a:pt x="1" y="8653"/>
                    <a:pt x="561" y="10034"/>
                  </a:cubicBezTo>
                  <a:cubicBezTo>
                    <a:pt x="1120" y="11415"/>
                    <a:pt x="2382" y="12415"/>
                    <a:pt x="3775" y="12701"/>
                  </a:cubicBezTo>
                  <a:cubicBezTo>
                    <a:pt x="3394" y="12832"/>
                    <a:pt x="3192" y="13261"/>
                    <a:pt x="3097" y="13665"/>
                  </a:cubicBezTo>
                  <a:cubicBezTo>
                    <a:pt x="2739" y="15249"/>
                    <a:pt x="3513" y="16987"/>
                    <a:pt x="4787" y="17892"/>
                  </a:cubicBezTo>
                  <a:cubicBezTo>
                    <a:pt x="5655" y="18510"/>
                    <a:pt x="6615" y="18748"/>
                    <a:pt x="7599" y="18748"/>
                  </a:cubicBezTo>
                  <a:cubicBezTo>
                    <a:pt x="9249" y="18748"/>
                    <a:pt x="10965" y="18080"/>
                    <a:pt x="12419" y="17416"/>
                  </a:cubicBezTo>
                  <a:cubicBezTo>
                    <a:pt x="13991" y="16701"/>
                    <a:pt x="15539" y="15892"/>
                    <a:pt x="17205" y="15487"/>
                  </a:cubicBezTo>
                  <a:cubicBezTo>
                    <a:pt x="17682" y="15368"/>
                    <a:pt x="18170" y="15285"/>
                    <a:pt x="18658" y="15237"/>
                  </a:cubicBezTo>
                  <a:cubicBezTo>
                    <a:pt x="18703" y="15233"/>
                    <a:pt x="18752" y="15231"/>
                    <a:pt x="18803" y="15231"/>
                  </a:cubicBezTo>
                  <a:cubicBezTo>
                    <a:pt x="19035" y="15231"/>
                    <a:pt x="19322" y="15266"/>
                    <a:pt x="19581" y="15266"/>
                  </a:cubicBezTo>
                  <a:cubicBezTo>
                    <a:pt x="19750" y="15266"/>
                    <a:pt x="19907" y="15251"/>
                    <a:pt x="20027" y="15201"/>
                  </a:cubicBezTo>
                  <a:cubicBezTo>
                    <a:pt x="20313" y="15094"/>
                    <a:pt x="20408" y="14713"/>
                    <a:pt x="20670" y="14463"/>
                  </a:cubicBezTo>
                  <a:cubicBezTo>
                    <a:pt x="20920" y="14225"/>
                    <a:pt x="21218" y="14046"/>
                    <a:pt x="21539" y="13915"/>
                  </a:cubicBezTo>
                  <a:cubicBezTo>
                    <a:pt x="22135" y="13665"/>
                    <a:pt x="22778" y="13558"/>
                    <a:pt x="23373" y="13296"/>
                  </a:cubicBezTo>
                  <a:cubicBezTo>
                    <a:pt x="24206" y="12927"/>
                    <a:pt x="24921" y="12225"/>
                    <a:pt x="25278" y="11344"/>
                  </a:cubicBezTo>
                  <a:cubicBezTo>
                    <a:pt x="25635" y="10463"/>
                    <a:pt x="25623" y="9391"/>
                    <a:pt x="25171" y="8558"/>
                  </a:cubicBezTo>
                  <a:cubicBezTo>
                    <a:pt x="25016" y="8260"/>
                    <a:pt x="24814" y="7998"/>
                    <a:pt x="24540" y="7807"/>
                  </a:cubicBezTo>
                  <a:cubicBezTo>
                    <a:pt x="23992" y="7415"/>
                    <a:pt x="23278" y="7415"/>
                    <a:pt x="22611" y="7379"/>
                  </a:cubicBezTo>
                  <a:cubicBezTo>
                    <a:pt x="21182" y="7296"/>
                    <a:pt x="19730" y="6962"/>
                    <a:pt x="18420" y="6355"/>
                  </a:cubicBezTo>
                  <a:cubicBezTo>
                    <a:pt x="17205" y="5783"/>
                    <a:pt x="16027" y="4783"/>
                    <a:pt x="14955" y="3950"/>
                  </a:cubicBezTo>
                  <a:cubicBezTo>
                    <a:pt x="14205" y="3366"/>
                    <a:pt x="13491" y="2735"/>
                    <a:pt x="12812" y="2069"/>
                  </a:cubicBezTo>
                  <a:cubicBezTo>
                    <a:pt x="12276" y="1533"/>
                    <a:pt x="11788" y="771"/>
                    <a:pt x="11121" y="426"/>
                  </a:cubicBezTo>
                  <a:cubicBezTo>
                    <a:pt x="11086" y="402"/>
                    <a:pt x="11038" y="390"/>
                    <a:pt x="11002" y="366"/>
                  </a:cubicBezTo>
                  <a:cubicBezTo>
                    <a:pt x="10448" y="131"/>
                    <a:pt x="9853" y="1"/>
                    <a:pt x="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3"/>
            <p:cNvSpPr/>
            <p:nvPr/>
          </p:nvSpPr>
          <p:spPr>
            <a:xfrm>
              <a:off x="3488761" y="2978926"/>
              <a:ext cx="653563" cy="695263"/>
            </a:xfrm>
            <a:custGeom>
              <a:avLst/>
              <a:gdLst/>
              <a:ahLst/>
              <a:cxnLst/>
              <a:rect l="l" t="t" r="r" b="b"/>
              <a:pathLst>
                <a:path w="17146" h="18240" extrusionOk="0">
                  <a:moveTo>
                    <a:pt x="9258" y="1"/>
                  </a:moveTo>
                  <a:cubicBezTo>
                    <a:pt x="8329" y="1"/>
                    <a:pt x="7421" y="329"/>
                    <a:pt x="6728" y="1074"/>
                  </a:cubicBezTo>
                  <a:cubicBezTo>
                    <a:pt x="5620" y="2252"/>
                    <a:pt x="5406" y="4265"/>
                    <a:pt x="6228" y="5681"/>
                  </a:cubicBezTo>
                  <a:cubicBezTo>
                    <a:pt x="5485" y="4981"/>
                    <a:pt x="4547" y="4593"/>
                    <a:pt x="3624" y="4593"/>
                  </a:cubicBezTo>
                  <a:cubicBezTo>
                    <a:pt x="2711" y="4593"/>
                    <a:pt x="1812" y="4972"/>
                    <a:pt x="1132" y="5800"/>
                  </a:cubicBezTo>
                  <a:cubicBezTo>
                    <a:pt x="203" y="6932"/>
                    <a:pt x="1" y="8646"/>
                    <a:pt x="548" y="10027"/>
                  </a:cubicBezTo>
                  <a:cubicBezTo>
                    <a:pt x="1108" y="11408"/>
                    <a:pt x="2370" y="12420"/>
                    <a:pt x="3763" y="12694"/>
                  </a:cubicBezTo>
                  <a:cubicBezTo>
                    <a:pt x="3394" y="12837"/>
                    <a:pt x="3192" y="13266"/>
                    <a:pt x="3096" y="13670"/>
                  </a:cubicBezTo>
                  <a:cubicBezTo>
                    <a:pt x="2748" y="15138"/>
                    <a:pt x="3910" y="18240"/>
                    <a:pt x="5617" y="18240"/>
                  </a:cubicBezTo>
                  <a:cubicBezTo>
                    <a:pt x="5892" y="18240"/>
                    <a:pt x="6180" y="18160"/>
                    <a:pt x="6478" y="17980"/>
                  </a:cubicBezTo>
                  <a:cubicBezTo>
                    <a:pt x="5180" y="17183"/>
                    <a:pt x="4692" y="15206"/>
                    <a:pt x="5454" y="13837"/>
                  </a:cubicBezTo>
                  <a:lnTo>
                    <a:pt x="5454" y="13837"/>
                  </a:lnTo>
                  <a:cubicBezTo>
                    <a:pt x="5789" y="14033"/>
                    <a:pt x="6168" y="14128"/>
                    <a:pt x="6547" y="14128"/>
                  </a:cubicBezTo>
                  <a:cubicBezTo>
                    <a:pt x="7043" y="14128"/>
                    <a:pt x="7538" y="13964"/>
                    <a:pt x="7930" y="13647"/>
                  </a:cubicBezTo>
                  <a:cubicBezTo>
                    <a:pt x="7073" y="13099"/>
                    <a:pt x="6192" y="12527"/>
                    <a:pt x="5632" y="11658"/>
                  </a:cubicBezTo>
                  <a:cubicBezTo>
                    <a:pt x="5085" y="10777"/>
                    <a:pt x="4966" y="9491"/>
                    <a:pt x="5632" y="8717"/>
                  </a:cubicBezTo>
                  <a:cubicBezTo>
                    <a:pt x="5820" y="8499"/>
                    <a:pt x="6080" y="8325"/>
                    <a:pt x="6358" y="8325"/>
                  </a:cubicBezTo>
                  <a:cubicBezTo>
                    <a:pt x="6398" y="8325"/>
                    <a:pt x="6438" y="8329"/>
                    <a:pt x="6478" y="8336"/>
                  </a:cubicBezTo>
                  <a:cubicBezTo>
                    <a:pt x="6716" y="8396"/>
                    <a:pt x="6906" y="8575"/>
                    <a:pt x="7097" y="8741"/>
                  </a:cubicBezTo>
                  <a:cubicBezTo>
                    <a:pt x="7787" y="9348"/>
                    <a:pt x="8657" y="9741"/>
                    <a:pt x="9550" y="9837"/>
                  </a:cubicBezTo>
                  <a:cubicBezTo>
                    <a:pt x="9180" y="9229"/>
                    <a:pt x="8811" y="8598"/>
                    <a:pt x="8728" y="7884"/>
                  </a:cubicBezTo>
                  <a:cubicBezTo>
                    <a:pt x="8645" y="7170"/>
                    <a:pt x="8919" y="6348"/>
                    <a:pt x="9550" y="6074"/>
                  </a:cubicBezTo>
                  <a:cubicBezTo>
                    <a:pt x="9700" y="6010"/>
                    <a:pt x="9856" y="5981"/>
                    <a:pt x="10013" y="5981"/>
                  </a:cubicBezTo>
                  <a:cubicBezTo>
                    <a:pt x="10529" y="5981"/>
                    <a:pt x="11057" y="6292"/>
                    <a:pt x="11431" y="6693"/>
                  </a:cubicBezTo>
                  <a:cubicBezTo>
                    <a:pt x="11931" y="7205"/>
                    <a:pt x="12288" y="7872"/>
                    <a:pt x="12812" y="8360"/>
                  </a:cubicBezTo>
                  <a:cubicBezTo>
                    <a:pt x="13161" y="8678"/>
                    <a:pt x="13637" y="8911"/>
                    <a:pt x="14089" y="8911"/>
                  </a:cubicBezTo>
                  <a:cubicBezTo>
                    <a:pt x="14315" y="8911"/>
                    <a:pt x="14534" y="8852"/>
                    <a:pt x="14729" y="8717"/>
                  </a:cubicBezTo>
                  <a:cubicBezTo>
                    <a:pt x="15312" y="8325"/>
                    <a:pt x="15396" y="7491"/>
                    <a:pt x="15622" y="6801"/>
                  </a:cubicBezTo>
                  <a:cubicBezTo>
                    <a:pt x="15805" y="6242"/>
                    <a:pt x="16300" y="5675"/>
                    <a:pt x="16798" y="5675"/>
                  </a:cubicBezTo>
                  <a:cubicBezTo>
                    <a:pt x="16915" y="5675"/>
                    <a:pt x="17032" y="5706"/>
                    <a:pt x="17146" y="5777"/>
                  </a:cubicBezTo>
                  <a:cubicBezTo>
                    <a:pt x="16396" y="5300"/>
                    <a:pt x="15669" y="4515"/>
                    <a:pt x="14943" y="3943"/>
                  </a:cubicBezTo>
                  <a:cubicBezTo>
                    <a:pt x="14193" y="3360"/>
                    <a:pt x="13479" y="2729"/>
                    <a:pt x="12800" y="2062"/>
                  </a:cubicBezTo>
                  <a:cubicBezTo>
                    <a:pt x="12264" y="1538"/>
                    <a:pt x="11776" y="764"/>
                    <a:pt x="11109" y="431"/>
                  </a:cubicBezTo>
                  <a:cubicBezTo>
                    <a:pt x="11074" y="407"/>
                    <a:pt x="11038" y="383"/>
                    <a:pt x="10990" y="371"/>
                  </a:cubicBezTo>
                  <a:cubicBezTo>
                    <a:pt x="10437" y="132"/>
                    <a:pt x="9843" y="1"/>
                    <a:pt x="9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3"/>
            <p:cNvSpPr/>
            <p:nvPr/>
          </p:nvSpPr>
          <p:spPr>
            <a:xfrm>
              <a:off x="3732030" y="3469811"/>
              <a:ext cx="1111926" cy="893284"/>
            </a:xfrm>
            <a:custGeom>
              <a:avLst/>
              <a:gdLst/>
              <a:ahLst/>
              <a:cxnLst/>
              <a:rect l="l" t="t" r="r" b="b"/>
              <a:pathLst>
                <a:path w="29171" h="23435" extrusionOk="0">
                  <a:moveTo>
                    <a:pt x="15190" y="1"/>
                  </a:moveTo>
                  <a:cubicBezTo>
                    <a:pt x="12457" y="1"/>
                    <a:pt x="9731" y="571"/>
                    <a:pt x="7144" y="1471"/>
                  </a:cubicBezTo>
                  <a:cubicBezTo>
                    <a:pt x="6823" y="1590"/>
                    <a:pt x="6489" y="1709"/>
                    <a:pt x="6204" y="1912"/>
                  </a:cubicBezTo>
                  <a:cubicBezTo>
                    <a:pt x="5858" y="2162"/>
                    <a:pt x="5585" y="2519"/>
                    <a:pt x="5334" y="2888"/>
                  </a:cubicBezTo>
                  <a:cubicBezTo>
                    <a:pt x="2203" y="7377"/>
                    <a:pt x="274" y="13092"/>
                    <a:pt x="24" y="18664"/>
                  </a:cubicBezTo>
                  <a:cubicBezTo>
                    <a:pt x="0" y="19199"/>
                    <a:pt x="0" y="19795"/>
                    <a:pt x="322" y="20200"/>
                  </a:cubicBezTo>
                  <a:cubicBezTo>
                    <a:pt x="667" y="20652"/>
                    <a:pt x="1286" y="20747"/>
                    <a:pt x="1834" y="20807"/>
                  </a:cubicBezTo>
                  <a:cubicBezTo>
                    <a:pt x="2695" y="20893"/>
                    <a:pt x="3549" y="20933"/>
                    <a:pt x="4407" y="20933"/>
                  </a:cubicBezTo>
                  <a:cubicBezTo>
                    <a:pt x="4617" y="20933"/>
                    <a:pt x="4827" y="20931"/>
                    <a:pt x="5037" y="20926"/>
                  </a:cubicBezTo>
                  <a:cubicBezTo>
                    <a:pt x="7073" y="20866"/>
                    <a:pt x="9097" y="20569"/>
                    <a:pt x="11097" y="20021"/>
                  </a:cubicBezTo>
                  <a:lnTo>
                    <a:pt x="11097" y="20021"/>
                  </a:lnTo>
                  <a:cubicBezTo>
                    <a:pt x="11085" y="20283"/>
                    <a:pt x="11073" y="20557"/>
                    <a:pt x="11061" y="20819"/>
                  </a:cubicBezTo>
                  <a:cubicBezTo>
                    <a:pt x="11049" y="20914"/>
                    <a:pt x="11049" y="21033"/>
                    <a:pt x="11133" y="21093"/>
                  </a:cubicBezTo>
                  <a:cubicBezTo>
                    <a:pt x="11171" y="21115"/>
                    <a:pt x="11213" y="21123"/>
                    <a:pt x="11257" y="21123"/>
                  </a:cubicBezTo>
                  <a:cubicBezTo>
                    <a:pt x="11283" y="21123"/>
                    <a:pt x="11309" y="21121"/>
                    <a:pt x="11335" y="21116"/>
                  </a:cubicBezTo>
                  <a:cubicBezTo>
                    <a:pt x="11573" y="21069"/>
                    <a:pt x="11811" y="21021"/>
                    <a:pt x="12050" y="20985"/>
                  </a:cubicBezTo>
                  <a:lnTo>
                    <a:pt x="12050" y="20985"/>
                  </a:lnTo>
                  <a:cubicBezTo>
                    <a:pt x="11954" y="21331"/>
                    <a:pt x="11847" y="21676"/>
                    <a:pt x="11752" y="22021"/>
                  </a:cubicBezTo>
                  <a:cubicBezTo>
                    <a:pt x="12312" y="21676"/>
                    <a:pt x="12943" y="21438"/>
                    <a:pt x="13586" y="21331"/>
                  </a:cubicBezTo>
                  <a:cubicBezTo>
                    <a:pt x="13621" y="21712"/>
                    <a:pt x="13728" y="22081"/>
                    <a:pt x="13895" y="22402"/>
                  </a:cubicBezTo>
                  <a:cubicBezTo>
                    <a:pt x="14705" y="22164"/>
                    <a:pt x="15526" y="21938"/>
                    <a:pt x="16348" y="21747"/>
                  </a:cubicBezTo>
                  <a:cubicBezTo>
                    <a:pt x="16509" y="21709"/>
                    <a:pt x="16676" y="21671"/>
                    <a:pt x="16840" y="21671"/>
                  </a:cubicBezTo>
                  <a:cubicBezTo>
                    <a:pt x="16931" y="21671"/>
                    <a:pt x="17021" y="21682"/>
                    <a:pt x="17110" y="21712"/>
                  </a:cubicBezTo>
                  <a:cubicBezTo>
                    <a:pt x="17300" y="21783"/>
                    <a:pt x="17455" y="21914"/>
                    <a:pt x="17610" y="22057"/>
                  </a:cubicBezTo>
                  <a:cubicBezTo>
                    <a:pt x="18003" y="22426"/>
                    <a:pt x="18693" y="23402"/>
                    <a:pt x="19241" y="23402"/>
                  </a:cubicBezTo>
                  <a:cubicBezTo>
                    <a:pt x="19551" y="23424"/>
                    <a:pt x="19858" y="23434"/>
                    <a:pt x="20164" y="23434"/>
                  </a:cubicBezTo>
                  <a:cubicBezTo>
                    <a:pt x="21351" y="23434"/>
                    <a:pt x="22513" y="23285"/>
                    <a:pt x="23706" y="23105"/>
                  </a:cubicBezTo>
                  <a:cubicBezTo>
                    <a:pt x="25039" y="22902"/>
                    <a:pt x="26278" y="22581"/>
                    <a:pt x="27421" y="21735"/>
                  </a:cubicBezTo>
                  <a:cubicBezTo>
                    <a:pt x="28445" y="20962"/>
                    <a:pt x="29171" y="20045"/>
                    <a:pt x="28826" y="18676"/>
                  </a:cubicBezTo>
                  <a:cubicBezTo>
                    <a:pt x="28647" y="17949"/>
                    <a:pt x="28409" y="17247"/>
                    <a:pt x="28159" y="16544"/>
                  </a:cubicBezTo>
                  <a:cubicBezTo>
                    <a:pt x="26980" y="13151"/>
                    <a:pt x="25647" y="9770"/>
                    <a:pt x="24646" y="6317"/>
                  </a:cubicBezTo>
                  <a:cubicBezTo>
                    <a:pt x="24265" y="5019"/>
                    <a:pt x="23980" y="3483"/>
                    <a:pt x="23182" y="2400"/>
                  </a:cubicBezTo>
                  <a:cubicBezTo>
                    <a:pt x="22408" y="1352"/>
                    <a:pt x="21122" y="1031"/>
                    <a:pt x="19979" y="673"/>
                  </a:cubicBezTo>
                  <a:cubicBezTo>
                    <a:pt x="18586" y="233"/>
                    <a:pt x="17122" y="42"/>
                    <a:pt x="15669" y="7"/>
                  </a:cubicBezTo>
                  <a:cubicBezTo>
                    <a:pt x="15509" y="3"/>
                    <a:pt x="15350" y="1"/>
                    <a:pt x="15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3"/>
            <p:cNvSpPr/>
            <p:nvPr/>
          </p:nvSpPr>
          <p:spPr>
            <a:xfrm>
              <a:off x="4120530" y="3467982"/>
              <a:ext cx="349919" cy="716457"/>
            </a:xfrm>
            <a:custGeom>
              <a:avLst/>
              <a:gdLst/>
              <a:ahLst/>
              <a:cxnLst/>
              <a:rect l="l" t="t" r="r" b="b"/>
              <a:pathLst>
                <a:path w="9180" h="18796" extrusionOk="0">
                  <a:moveTo>
                    <a:pt x="5156" y="1"/>
                  </a:moveTo>
                  <a:cubicBezTo>
                    <a:pt x="3543" y="1"/>
                    <a:pt x="1928" y="252"/>
                    <a:pt x="381" y="757"/>
                  </a:cubicBezTo>
                  <a:cubicBezTo>
                    <a:pt x="262" y="793"/>
                    <a:pt x="143" y="840"/>
                    <a:pt x="72" y="936"/>
                  </a:cubicBezTo>
                  <a:cubicBezTo>
                    <a:pt x="0" y="1043"/>
                    <a:pt x="0" y="1174"/>
                    <a:pt x="0" y="1293"/>
                  </a:cubicBezTo>
                  <a:cubicBezTo>
                    <a:pt x="12" y="3579"/>
                    <a:pt x="512" y="5972"/>
                    <a:pt x="941" y="8198"/>
                  </a:cubicBezTo>
                  <a:cubicBezTo>
                    <a:pt x="1298" y="10044"/>
                    <a:pt x="1691" y="11866"/>
                    <a:pt x="2143" y="13675"/>
                  </a:cubicBezTo>
                  <a:cubicBezTo>
                    <a:pt x="2358" y="14580"/>
                    <a:pt x="2584" y="15485"/>
                    <a:pt x="2846" y="16390"/>
                  </a:cubicBezTo>
                  <a:cubicBezTo>
                    <a:pt x="2953" y="16771"/>
                    <a:pt x="3084" y="17140"/>
                    <a:pt x="3203" y="17509"/>
                  </a:cubicBezTo>
                  <a:cubicBezTo>
                    <a:pt x="3334" y="17926"/>
                    <a:pt x="3465" y="18343"/>
                    <a:pt x="3524" y="18795"/>
                  </a:cubicBezTo>
                  <a:cubicBezTo>
                    <a:pt x="4894" y="18247"/>
                    <a:pt x="6311" y="17843"/>
                    <a:pt x="7763" y="17616"/>
                  </a:cubicBezTo>
                  <a:cubicBezTo>
                    <a:pt x="7906" y="11901"/>
                    <a:pt x="9097" y="6246"/>
                    <a:pt x="9180" y="531"/>
                  </a:cubicBezTo>
                  <a:cubicBezTo>
                    <a:pt x="7865" y="178"/>
                    <a:pt x="6511" y="1"/>
                    <a:pt x="5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3"/>
            <p:cNvSpPr/>
            <p:nvPr/>
          </p:nvSpPr>
          <p:spPr>
            <a:xfrm>
              <a:off x="4061066" y="3504080"/>
              <a:ext cx="170233" cy="691680"/>
            </a:xfrm>
            <a:custGeom>
              <a:avLst/>
              <a:gdLst/>
              <a:ahLst/>
              <a:cxnLst/>
              <a:rect l="l" t="t" r="r" b="b"/>
              <a:pathLst>
                <a:path w="4466" h="18146" extrusionOk="0">
                  <a:moveTo>
                    <a:pt x="679" y="1"/>
                  </a:moveTo>
                  <a:lnTo>
                    <a:pt x="1" y="84"/>
                  </a:lnTo>
                  <a:cubicBezTo>
                    <a:pt x="405" y="3501"/>
                    <a:pt x="798" y="6359"/>
                    <a:pt x="1417" y="9192"/>
                  </a:cubicBezTo>
                  <a:cubicBezTo>
                    <a:pt x="2072" y="12264"/>
                    <a:pt x="2953" y="15252"/>
                    <a:pt x="3811" y="18146"/>
                  </a:cubicBezTo>
                  <a:lnTo>
                    <a:pt x="4465" y="17955"/>
                  </a:lnTo>
                  <a:cubicBezTo>
                    <a:pt x="3620" y="15074"/>
                    <a:pt x="2751" y="12085"/>
                    <a:pt x="2084" y="9037"/>
                  </a:cubicBezTo>
                  <a:cubicBezTo>
                    <a:pt x="1477" y="6239"/>
                    <a:pt x="1084" y="3394"/>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3"/>
            <p:cNvSpPr/>
            <p:nvPr/>
          </p:nvSpPr>
          <p:spPr>
            <a:xfrm>
              <a:off x="4431840" y="3498171"/>
              <a:ext cx="87632" cy="656307"/>
            </a:xfrm>
            <a:custGeom>
              <a:avLst/>
              <a:gdLst/>
              <a:ahLst/>
              <a:cxnLst/>
              <a:rect l="l" t="t" r="r" b="b"/>
              <a:pathLst>
                <a:path w="2299" h="17218" extrusionOk="0">
                  <a:moveTo>
                    <a:pt x="1608" y="1"/>
                  </a:moveTo>
                  <a:cubicBezTo>
                    <a:pt x="1477" y="2775"/>
                    <a:pt x="1203" y="5466"/>
                    <a:pt x="894" y="8454"/>
                  </a:cubicBezTo>
                  <a:lnTo>
                    <a:pt x="1" y="17134"/>
                  </a:lnTo>
                  <a:lnTo>
                    <a:pt x="680" y="17217"/>
                  </a:lnTo>
                  <a:lnTo>
                    <a:pt x="1584" y="8526"/>
                  </a:lnTo>
                  <a:cubicBezTo>
                    <a:pt x="1894" y="5537"/>
                    <a:pt x="2156" y="2835"/>
                    <a:pt x="2299" y="37"/>
                  </a:cubicBezTo>
                  <a:lnTo>
                    <a:pt x="16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3"/>
            <p:cNvSpPr/>
            <p:nvPr/>
          </p:nvSpPr>
          <p:spPr>
            <a:xfrm>
              <a:off x="4308483" y="4103585"/>
              <a:ext cx="465224" cy="83973"/>
            </a:xfrm>
            <a:custGeom>
              <a:avLst/>
              <a:gdLst/>
              <a:ahLst/>
              <a:cxnLst/>
              <a:rect l="l" t="t" r="r" b="b"/>
              <a:pathLst>
                <a:path w="12205" h="2203" extrusionOk="0">
                  <a:moveTo>
                    <a:pt x="8835" y="0"/>
                  </a:moveTo>
                  <a:cubicBezTo>
                    <a:pt x="8430" y="0"/>
                    <a:pt x="8013" y="36"/>
                    <a:pt x="7608" y="84"/>
                  </a:cubicBezTo>
                  <a:cubicBezTo>
                    <a:pt x="7192" y="143"/>
                    <a:pt x="6775" y="215"/>
                    <a:pt x="6358" y="274"/>
                  </a:cubicBezTo>
                  <a:cubicBezTo>
                    <a:pt x="5525" y="429"/>
                    <a:pt x="4691" y="596"/>
                    <a:pt x="3917" y="750"/>
                  </a:cubicBezTo>
                  <a:cubicBezTo>
                    <a:pt x="3536" y="822"/>
                    <a:pt x="3155" y="893"/>
                    <a:pt x="2798" y="965"/>
                  </a:cubicBezTo>
                  <a:cubicBezTo>
                    <a:pt x="2441" y="1024"/>
                    <a:pt x="2108" y="1096"/>
                    <a:pt x="1798" y="1167"/>
                  </a:cubicBezTo>
                  <a:cubicBezTo>
                    <a:pt x="1179" y="1322"/>
                    <a:pt x="679" y="1536"/>
                    <a:pt x="357" y="1715"/>
                  </a:cubicBezTo>
                  <a:cubicBezTo>
                    <a:pt x="274" y="1762"/>
                    <a:pt x="203" y="1798"/>
                    <a:pt x="143" y="1834"/>
                  </a:cubicBezTo>
                  <a:cubicBezTo>
                    <a:pt x="84" y="1881"/>
                    <a:pt x="36" y="1905"/>
                    <a:pt x="0" y="1941"/>
                  </a:cubicBezTo>
                  <a:cubicBezTo>
                    <a:pt x="48" y="1917"/>
                    <a:pt x="96" y="1881"/>
                    <a:pt x="155" y="1846"/>
                  </a:cubicBezTo>
                  <a:cubicBezTo>
                    <a:pt x="215" y="1822"/>
                    <a:pt x="298" y="1774"/>
                    <a:pt x="381" y="1739"/>
                  </a:cubicBezTo>
                  <a:cubicBezTo>
                    <a:pt x="536" y="1655"/>
                    <a:pt x="750" y="1572"/>
                    <a:pt x="988" y="1489"/>
                  </a:cubicBezTo>
                  <a:cubicBezTo>
                    <a:pt x="1227" y="1405"/>
                    <a:pt x="1512" y="1334"/>
                    <a:pt x="1822" y="1262"/>
                  </a:cubicBezTo>
                  <a:cubicBezTo>
                    <a:pt x="2429" y="1131"/>
                    <a:pt x="3167" y="1036"/>
                    <a:pt x="3941" y="893"/>
                  </a:cubicBezTo>
                  <a:cubicBezTo>
                    <a:pt x="4727" y="750"/>
                    <a:pt x="5549" y="584"/>
                    <a:pt x="6382" y="453"/>
                  </a:cubicBezTo>
                  <a:cubicBezTo>
                    <a:pt x="7215" y="310"/>
                    <a:pt x="8049" y="143"/>
                    <a:pt x="8823" y="143"/>
                  </a:cubicBezTo>
                  <a:cubicBezTo>
                    <a:pt x="9216" y="155"/>
                    <a:pt x="9597" y="191"/>
                    <a:pt x="9942" y="274"/>
                  </a:cubicBezTo>
                  <a:cubicBezTo>
                    <a:pt x="10287" y="357"/>
                    <a:pt x="10609" y="488"/>
                    <a:pt x="10871" y="643"/>
                  </a:cubicBezTo>
                  <a:cubicBezTo>
                    <a:pt x="11145" y="798"/>
                    <a:pt x="11371" y="977"/>
                    <a:pt x="11549" y="1155"/>
                  </a:cubicBezTo>
                  <a:cubicBezTo>
                    <a:pt x="11728" y="1346"/>
                    <a:pt x="11871" y="1524"/>
                    <a:pt x="11954" y="1679"/>
                  </a:cubicBezTo>
                  <a:cubicBezTo>
                    <a:pt x="12014" y="1750"/>
                    <a:pt x="12037" y="1834"/>
                    <a:pt x="12073" y="1893"/>
                  </a:cubicBezTo>
                  <a:cubicBezTo>
                    <a:pt x="12109" y="1953"/>
                    <a:pt x="12133" y="2012"/>
                    <a:pt x="12157" y="2060"/>
                  </a:cubicBezTo>
                  <a:cubicBezTo>
                    <a:pt x="12145" y="2012"/>
                    <a:pt x="12121" y="1953"/>
                    <a:pt x="12097" y="1881"/>
                  </a:cubicBezTo>
                  <a:cubicBezTo>
                    <a:pt x="12061" y="1822"/>
                    <a:pt x="12037" y="1739"/>
                    <a:pt x="11990" y="1667"/>
                  </a:cubicBezTo>
                  <a:cubicBezTo>
                    <a:pt x="11895" y="1500"/>
                    <a:pt x="11764" y="1310"/>
                    <a:pt x="11597" y="1119"/>
                  </a:cubicBezTo>
                  <a:cubicBezTo>
                    <a:pt x="11430" y="917"/>
                    <a:pt x="11192" y="727"/>
                    <a:pt x="10918" y="560"/>
                  </a:cubicBezTo>
                  <a:cubicBezTo>
                    <a:pt x="10644" y="393"/>
                    <a:pt x="10335" y="250"/>
                    <a:pt x="9978" y="155"/>
                  </a:cubicBezTo>
                  <a:cubicBezTo>
                    <a:pt x="9621" y="60"/>
                    <a:pt x="9228" y="0"/>
                    <a:pt x="8835" y="0"/>
                  </a:cubicBezTo>
                  <a:close/>
                  <a:moveTo>
                    <a:pt x="12157" y="2060"/>
                  </a:moveTo>
                  <a:cubicBezTo>
                    <a:pt x="12192" y="2155"/>
                    <a:pt x="12204" y="2203"/>
                    <a:pt x="12204" y="2203"/>
                  </a:cubicBezTo>
                  <a:cubicBezTo>
                    <a:pt x="12204" y="2203"/>
                    <a:pt x="12192" y="2143"/>
                    <a:pt x="12157" y="20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3"/>
            <p:cNvSpPr/>
            <p:nvPr/>
          </p:nvSpPr>
          <p:spPr>
            <a:xfrm>
              <a:off x="4519893" y="3620721"/>
              <a:ext cx="92168" cy="509707"/>
            </a:xfrm>
            <a:custGeom>
              <a:avLst/>
              <a:gdLst/>
              <a:ahLst/>
              <a:cxnLst/>
              <a:rect l="l" t="t" r="r" b="b"/>
              <a:pathLst>
                <a:path w="2418" h="13372" extrusionOk="0">
                  <a:moveTo>
                    <a:pt x="227" y="1"/>
                  </a:moveTo>
                  <a:cubicBezTo>
                    <a:pt x="227" y="1"/>
                    <a:pt x="203" y="215"/>
                    <a:pt x="156" y="584"/>
                  </a:cubicBezTo>
                  <a:cubicBezTo>
                    <a:pt x="132" y="774"/>
                    <a:pt x="108" y="1001"/>
                    <a:pt x="84" y="1263"/>
                  </a:cubicBezTo>
                  <a:cubicBezTo>
                    <a:pt x="72" y="1394"/>
                    <a:pt x="60" y="1524"/>
                    <a:pt x="48" y="1679"/>
                  </a:cubicBezTo>
                  <a:cubicBezTo>
                    <a:pt x="36" y="1822"/>
                    <a:pt x="36" y="1977"/>
                    <a:pt x="25" y="2132"/>
                  </a:cubicBezTo>
                  <a:cubicBezTo>
                    <a:pt x="25" y="2298"/>
                    <a:pt x="13" y="2465"/>
                    <a:pt x="13" y="2644"/>
                  </a:cubicBezTo>
                  <a:cubicBezTo>
                    <a:pt x="13" y="2810"/>
                    <a:pt x="13" y="2989"/>
                    <a:pt x="13" y="3179"/>
                  </a:cubicBezTo>
                  <a:cubicBezTo>
                    <a:pt x="1" y="3549"/>
                    <a:pt x="25" y="3941"/>
                    <a:pt x="36" y="4346"/>
                  </a:cubicBezTo>
                  <a:cubicBezTo>
                    <a:pt x="72" y="4739"/>
                    <a:pt x="96" y="5156"/>
                    <a:pt x="144" y="5585"/>
                  </a:cubicBezTo>
                  <a:cubicBezTo>
                    <a:pt x="179" y="6001"/>
                    <a:pt x="251" y="6430"/>
                    <a:pt x="310" y="6858"/>
                  </a:cubicBezTo>
                  <a:cubicBezTo>
                    <a:pt x="394" y="7275"/>
                    <a:pt x="453" y="7704"/>
                    <a:pt x="560" y="8109"/>
                  </a:cubicBezTo>
                  <a:cubicBezTo>
                    <a:pt x="644" y="8525"/>
                    <a:pt x="751" y="8930"/>
                    <a:pt x="858" y="9323"/>
                  </a:cubicBezTo>
                  <a:cubicBezTo>
                    <a:pt x="906" y="9514"/>
                    <a:pt x="965" y="9704"/>
                    <a:pt x="1025" y="9895"/>
                  </a:cubicBezTo>
                  <a:cubicBezTo>
                    <a:pt x="1072" y="10073"/>
                    <a:pt x="1132" y="10264"/>
                    <a:pt x="1191" y="10430"/>
                  </a:cubicBezTo>
                  <a:cubicBezTo>
                    <a:pt x="1251" y="10609"/>
                    <a:pt x="1310" y="10776"/>
                    <a:pt x="1370" y="10942"/>
                  </a:cubicBezTo>
                  <a:cubicBezTo>
                    <a:pt x="1429" y="11109"/>
                    <a:pt x="1489" y="11264"/>
                    <a:pt x="1549" y="11407"/>
                  </a:cubicBezTo>
                  <a:cubicBezTo>
                    <a:pt x="1608" y="11561"/>
                    <a:pt x="1656" y="11704"/>
                    <a:pt x="1715" y="11847"/>
                  </a:cubicBezTo>
                  <a:cubicBezTo>
                    <a:pt x="1775" y="11978"/>
                    <a:pt x="1822" y="12109"/>
                    <a:pt x="1882" y="12228"/>
                  </a:cubicBezTo>
                  <a:cubicBezTo>
                    <a:pt x="1977" y="12466"/>
                    <a:pt x="2072" y="12681"/>
                    <a:pt x="2156" y="12847"/>
                  </a:cubicBezTo>
                  <a:cubicBezTo>
                    <a:pt x="2322" y="13181"/>
                    <a:pt x="2418" y="13371"/>
                    <a:pt x="2418" y="13371"/>
                  </a:cubicBezTo>
                  <a:cubicBezTo>
                    <a:pt x="2418" y="13371"/>
                    <a:pt x="2334" y="13181"/>
                    <a:pt x="2191" y="12824"/>
                  </a:cubicBezTo>
                  <a:cubicBezTo>
                    <a:pt x="2120" y="12657"/>
                    <a:pt x="2037" y="12443"/>
                    <a:pt x="1941" y="12204"/>
                  </a:cubicBezTo>
                  <a:cubicBezTo>
                    <a:pt x="1894" y="12073"/>
                    <a:pt x="1846" y="11954"/>
                    <a:pt x="1787" y="11811"/>
                  </a:cubicBezTo>
                  <a:cubicBezTo>
                    <a:pt x="1739" y="11669"/>
                    <a:pt x="1691" y="11526"/>
                    <a:pt x="1644" y="11383"/>
                  </a:cubicBezTo>
                  <a:cubicBezTo>
                    <a:pt x="1584" y="11228"/>
                    <a:pt x="1525" y="11073"/>
                    <a:pt x="1477" y="10907"/>
                  </a:cubicBezTo>
                  <a:cubicBezTo>
                    <a:pt x="1418" y="10740"/>
                    <a:pt x="1370" y="10573"/>
                    <a:pt x="1310" y="10395"/>
                  </a:cubicBezTo>
                  <a:cubicBezTo>
                    <a:pt x="1263" y="10216"/>
                    <a:pt x="1203" y="10037"/>
                    <a:pt x="1156" y="9847"/>
                  </a:cubicBezTo>
                  <a:cubicBezTo>
                    <a:pt x="1108" y="9668"/>
                    <a:pt x="1048" y="9478"/>
                    <a:pt x="1001" y="9287"/>
                  </a:cubicBezTo>
                  <a:cubicBezTo>
                    <a:pt x="906" y="8894"/>
                    <a:pt x="798" y="8490"/>
                    <a:pt x="715" y="8085"/>
                  </a:cubicBezTo>
                  <a:cubicBezTo>
                    <a:pt x="620" y="7668"/>
                    <a:pt x="560" y="7251"/>
                    <a:pt x="477" y="6823"/>
                  </a:cubicBezTo>
                  <a:cubicBezTo>
                    <a:pt x="417" y="6406"/>
                    <a:pt x="346" y="5977"/>
                    <a:pt x="310" y="5561"/>
                  </a:cubicBezTo>
                  <a:cubicBezTo>
                    <a:pt x="251" y="5144"/>
                    <a:pt x="227" y="4727"/>
                    <a:pt x="191" y="4334"/>
                  </a:cubicBezTo>
                  <a:cubicBezTo>
                    <a:pt x="179" y="4132"/>
                    <a:pt x="167" y="3930"/>
                    <a:pt x="156" y="3739"/>
                  </a:cubicBezTo>
                  <a:cubicBezTo>
                    <a:pt x="144" y="3549"/>
                    <a:pt x="144" y="3358"/>
                    <a:pt x="132" y="3179"/>
                  </a:cubicBezTo>
                  <a:cubicBezTo>
                    <a:pt x="132" y="2989"/>
                    <a:pt x="132" y="2810"/>
                    <a:pt x="120" y="2644"/>
                  </a:cubicBezTo>
                  <a:cubicBezTo>
                    <a:pt x="120" y="2465"/>
                    <a:pt x="132" y="2298"/>
                    <a:pt x="132" y="2144"/>
                  </a:cubicBezTo>
                  <a:cubicBezTo>
                    <a:pt x="132" y="1977"/>
                    <a:pt x="132" y="1822"/>
                    <a:pt x="132" y="1679"/>
                  </a:cubicBezTo>
                  <a:cubicBezTo>
                    <a:pt x="144" y="1536"/>
                    <a:pt x="144" y="1394"/>
                    <a:pt x="156" y="1263"/>
                  </a:cubicBezTo>
                  <a:cubicBezTo>
                    <a:pt x="156" y="1001"/>
                    <a:pt x="167" y="774"/>
                    <a:pt x="191" y="584"/>
                  </a:cubicBezTo>
                  <a:cubicBezTo>
                    <a:pt x="215" y="215"/>
                    <a:pt x="227"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3"/>
            <p:cNvSpPr/>
            <p:nvPr/>
          </p:nvSpPr>
          <p:spPr>
            <a:xfrm>
              <a:off x="4116451" y="4165658"/>
              <a:ext cx="353121" cy="236976"/>
            </a:xfrm>
            <a:custGeom>
              <a:avLst/>
              <a:gdLst/>
              <a:ahLst/>
              <a:cxnLst/>
              <a:rect l="l" t="t" r="r" b="b"/>
              <a:pathLst>
                <a:path w="9264" h="6217" extrusionOk="0">
                  <a:moveTo>
                    <a:pt x="4318" y="1"/>
                  </a:moveTo>
                  <a:cubicBezTo>
                    <a:pt x="4268" y="1"/>
                    <a:pt x="4218" y="2"/>
                    <a:pt x="4167" y="4"/>
                  </a:cubicBezTo>
                  <a:cubicBezTo>
                    <a:pt x="3048" y="52"/>
                    <a:pt x="2048" y="528"/>
                    <a:pt x="1250" y="1278"/>
                  </a:cubicBezTo>
                  <a:cubicBezTo>
                    <a:pt x="893" y="1611"/>
                    <a:pt x="583" y="1992"/>
                    <a:pt x="322" y="2409"/>
                  </a:cubicBezTo>
                  <a:cubicBezTo>
                    <a:pt x="250" y="2528"/>
                    <a:pt x="0" y="2826"/>
                    <a:pt x="48" y="2980"/>
                  </a:cubicBezTo>
                  <a:cubicBezTo>
                    <a:pt x="88" y="3126"/>
                    <a:pt x="278" y="3167"/>
                    <a:pt x="444" y="3167"/>
                  </a:cubicBezTo>
                  <a:cubicBezTo>
                    <a:pt x="521" y="3167"/>
                    <a:pt x="594" y="3158"/>
                    <a:pt x="643" y="3147"/>
                  </a:cubicBezTo>
                  <a:cubicBezTo>
                    <a:pt x="893" y="3088"/>
                    <a:pt x="1119" y="2933"/>
                    <a:pt x="1322" y="2778"/>
                  </a:cubicBezTo>
                  <a:lnTo>
                    <a:pt x="1322" y="2778"/>
                  </a:lnTo>
                  <a:cubicBezTo>
                    <a:pt x="917" y="3397"/>
                    <a:pt x="500" y="4052"/>
                    <a:pt x="476" y="4802"/>
                  </a:cubicBezTo>
                  <a:cubicBezTo>
                    <a:pt x="464" y="4897"/>
                    <a:pt x="476" y="5004"/>
                    <a:pt x="524" y="5088"/>
                  </a:cubicBezTo>
                  <a:cubicBezTo>
                    <a:pt x="577" y="5156"/>
                    <a:pt x="660" y="5186"/>
                    <a:pt x="743" y="5186"/>
                  </a:cubicBezTo>
                  <a:cubicBezTo>
                    <a:pt x="791" y="5186"/>
                    <a:pt x="838" y="5176"/>
                    <a:pt x="881" y="5159"/>
                  </a:cubicBezTo>
                  <a:cubicBezTo>
                    <a:pt x="1274" y="5004"/>
                    <a:pt x="1596" y="4362"/>
                    <a:pt x="1905" y="4076"/>
                  </a:cubicBezTo>
                  <a:lnTo>
                    <a:pt x="1905" y="4076"/>
                  </a:lnTo>
                  <a:cubicBezTo>
                    <a:pt x="1619" y="4564"/>
                    <a:pt x="1322" y="5076"/>
                    <a:pt x="1226" y="5647"/>
                  </a:cubicBezTo>
                  <a:cubicBezTo>
                    <a:pt x="1203" y="5814"/>
                    <a:pt x="1203" y="6005"/>
                    <a:pt x="1322" y="6124"/>
                  </a:cubicBezTo>
                  <a:cubicBezTo>
                    <a:pt x="1386" y="6188"/>
                    <a:pt x="1459" y="6216"/>
                    <a:pt x="1538" y="6216"/>
                  </a:cubicBezTo>
                  <a:cubicBezTo>
                    <a:pt x="2017" y="6216"/>
                    <a:pt x="2707" y="5163"/>
                    <a:pt x="2970" y="4803"/>
                  </a:cubicBezTo>
                  <a:lnTo>
                    <a:pt x="2970" y="4803"/>
                  </a:lnTo>
                  <a:cubicBezTo>
                    <a:pt x="2731" y="5147"/>
                    <a:pt x="2242" y="6172"/>
                    <a:pt x="2820" y="6172"/>
                  </a:cubicBezTo>
                  <a:cubicBezTo>
                    <a:pt x="2856" y="6172"/>
                    <a:pt x="2896" y="6168"/>
                    <a:pt x="2941" y="6159"/>
                  </a:cubicBezTo>
                  <a:cubicBezTo>
                    <a:pt x="3274" y="6088"/>
                    <a:pt x="3524" y="5826"/>
                    <a:pt x="3751" y="5552"/>
                  </a:cubicBezTo>
                  <a:cubicBezTo>
                    <a:pt x="3965" y="5290"/>
                    <a:pt x="4167" y="5028"/>
                    <a:pt x="4334" y="4743"/>
                  </a:cubicBezTo>
                  <a:cubicBezTo>
                    <a:pt x="4489" y="4493"/>
                    <a:pt x="4679" y="4338"/>
                    <a:pt x="4870" y="4112"/>
                  </a:cubicBezTo>
                  <a:lnTo>
                    <a:pt x="4870" y="4112"/>
                  </a:lnTo>
                  <a:cubicBezTo>
                    <a:pt x="4691" y="4326"/>
                    <a:pt x="4513" y="4552"/>
                    <a:pt x="4393" y="4802"/>
                  </a:cubicBezTo>
                  <a:cubicBezTo>
                    <a:pt x="4274" y="5016"/>
                    <a:pt x="4096" y="5457"/>
                    <a:pt x="4274" y="5683"/>
                  </a:cubicBezTo>
                  <a:cubicBezTo>
                    <a:pt x="4344" y="5776"/>
                    <a:pt x="4436" y="5812"/>
                    <a:pt x="4533" y="5812"/>
                  </a:cubicBezTo>
                  <a:cubicBezTo>
                    <a:pt x="4685" y="5812"/>
                    <a:pt x="4846" y="5721"/>
                    <a:pt x="4941" y="5612"/>
                  </a:cubicBezTo>
                  <a:lnTo>
                    <a:pt x="6120" y="4326"/>
                  </a:lnTo>
                  <a:cubicBezTo>
                    <a:pt x="6179" y="4266"/>
                    <a:pt x="6239" y="4195"/>
                    <a:pt x="6322" y="4159"/>
                  </a:cubicBezTo>
                  <a:cubicBezTo>
                    <a:pt x="6359" y="4146"/>
                    <a:pt x="6395" y="4140"/>
                    <a:pt x="6431" y="4140"/>
                  </a:cubicBezTo>
                  <a:cubicBezTo>
                    <a:pt x="6618" y="4140"/>
                    <a:pt x="6796" y="4299"/>
                    <a:pt x="6965" y="4409"/>
                  </a:cubicBezTo>
                  <a:cubicBezTo>
                    <a:pt x="7168" y="4535"/>
                    <a:pt x="7401" y="4598"/>
                    <a:pt x="7633" y="4598"/>
                  </a:cubicBezTo>
                  <a:cubicBezTo>
                    <a:pt x="7905" y="4598"/>
                    <a:pt x="8175" y="4511"/>
                    <a:pt x="8394" y="4338"/>
                  </a:cubicBezTo>
                  <a:cubicBezTo>
                    <a:pt x="8632" y="4147"/>
                    <a:pt x="8811" y="3873"/>
                    <a:pt x="9037" y="3671"/>
                  </a:cubicBezTo>
                  <a:cubicBezTo>
                    <a:pt x="9096" y="3623"/>
                    <a:pt x="9156" y="3576"/>
                    <a:pt x="9192" y="3504"/>
                  </a:cubicBezTo>
                  <a:cubicBezTo>
                    <a:pt x="9263" y="3373"/>
                    <a:pt x="9239" y="3219"/>
                    <a:pt x="9204" y="3076"/>
                  </a:cubicBezTo>
                  <a:cubicBezTo>
                    <a:pt x="8965" y="2064"/>
                    <a:pt x="8215" y="1194"/>
                    <a:pt x="7287" y="849"/>
                  </a:cubicBezTo>
                  <a:cubicBezTo>
                    <a:pt x="6297" y="474"/>
                    <a:pt x="5384" y="1"/>
                    <a:pt x="4318"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3"/>
            <p:cNvSpPr/>
            <p:nvPr/>
          </p:nvSpPr>
          <p:spPr>
            <a:xfrm>
              <a:off x="4171799" y="4195276"/>
              <a:ext cx="126664" cy="158874"/>
            </a:xfrm>
            <a:custGeom>
              <a:avLst/>
              <a:gdLst/>
              <a:ahLst/>
              <a:cxnLst/>
              <a:rect l="l" t="t" r="r" b="b"/>
              <a:pathLst>
                <a:path w="3323" h="4168" extrusionOk="0">
                  <a:moveTo>
                    <a:pt x="3263" y="1"/>
                  </a:moveTo>
                  <a:cubicBezTo>
                    <a:pt x="3227" y="1"/>
                    <a:pt x="3168" y="1"/>
                    <a:pt x="3096" y="25"/>
                  </a:cubicBezTo>
                  <a:cubicBezTo>
                    <a:pt x="2941" y="60"/>
                    <a:pt x="2739" y="156"/>
                    <a:pt x="2537" y="334"/>
                  </a:cubicBezTo>
                  <a:cubicBezTo>
                    <a:pt x="2346" y="501"/>
                    <a:pt x="2144" y="727"/>
                    <a:pt x="1953" y="989"/>
                  </a:cubicBezTo>
                  <a:cubicBezTo>
                    <a:pt x="1751" y="1239"/>
                    <a:pt x="1537" y="1501"/>
                    <a:pt x="1334" y="1775"/>
                  </a:cubicBezTo>
                  <a:cubicBezTo>
                    <a:pt x="1132" y="2049"/>
                    <a:pt x="929" y="2334"/>
                    <a:pt x="763" y="2608"/>
                  </a:cubicBezTo>
                  <a:cubicBezTo>
                    <a:pt x="596" y="2882"/>
                    <a:pt x="453" y="3144"/>
                    <a:pt x="334" y="3370"/>
                  </a:cubicBezTo>
                  <a:cubicBezTo>
                    <a:pt x="215" y="3596"/>
                    <a:pt x="144" y="3799"/>
                    <a:pt x="84" y="3942"/>
                  </a:cubicBezTo>
                  <a:cubicBezTo>
                    <a:pt x="36" y="4085"/>
                    <a:pt x="1" y="4168"/>
                    <a:pt x="1" y="4168"/>
                  </a:cubicBezTo>
                  <a:cubicBezTo>
                    <a:pt x="1" y="4168"/>
                    <a:pt x="48" y="4085"/>
                    <a:pt x="108" y="3954"/>
                  </a:cubicBezTo>
                  <a:cubicBezTo>
                    <a:pt x="179" y="3823"/>
                    <a:pt x="286" y="3644"/>
                    <a:pt x="417" y="3418"/>
                  </a:cubicBezTo>
                  <a:cubicBezTo>
                    <a:pt x="477" y="3311"/>
                    <a:pt x="560" y="3192"/>
                    <a:pt x="632" y="3073"/>
                  </a:cubicBezTo>
                  <a:cubicBezTo>
                    <a:pt x="715" y="2954"/>
                    <a:pt x="798" y="2823"/>
                    <a:pt x="894" y="2692"/>
                  </a:cubicBezTo>
                  <a:cubicBezTo>
                    <a:pt x="977" y="2561"/>
                    <a:pt x="1072" y="2430"/>
                    <a:pt x="1167" y="2287"/>
                  </a:cubicBezTo>
                  <a:cubicBezTo>
                    <a:pt x="1275" y="2156"/>
                    <a:pt x="1370" y="2013"/>
                    <a:pt x="1477" y="1882"/>
                  </a:cubicBezTo>
                  <a:cubicBezTo>
                    <a:pt x="1679" y="1608"/>
                    <a:pt x="1882" y="1334"/>
                    <a:pt x="2072" y="1072"/>
                  </a:cubicBezTo>
                  <a:cubicBezTo>
                    <a:pt x="2263" y="822"/>
                    <a:pt x="2430" y="572"/>
                    <a:pt x="2608" y="406"/>
                  </a:cubicBezTo>
                  <a:cubicBezTo>
                    <a:pt x="2787" y="227"/>
                    <a:pt x="2965" y="108"/>
                    <a:pt x="3096" y="60"/>
                  </a:cubicBezTo>
                  <a:cubicBezTo>
                    <a:pt x="3168" y="36"/>
                    <a:pt x="3227" y="13"/>
                    <a:pt x="3263" y="13"/>
                  </a:cubicBezTo>
                  <a:cubicBezTo>
                    <a:pt x="3311" y="1"/>
                    <a:pt x="3322" y="1"/>
                    <a:pt x="3322" y="1"/>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3"/>
            <p:cNvSpPr/>
            <p:nvPr/>
          </p:nvSpPr>
          <p:spPr>
            <a:xfrm>
              <a:off x="4153197" y="4188033"/>
              <a:ext cx="95332" cy="108940"/>
            </a:xfrm>
            <a:custGeom>
              <a:avLst/>
              <a:gdLst/>
              <a:ahLst/>
              <a:cxnLst/>
              <a:rect l="l" t="t" r="r" b="b"/>
              <a:pathLst>
                <a:path w="2501" h="2858" extrusionOk="0">
                  <a:moveTo>
                    <a:pt x="2501" y="0"/>
                  </a:moveTo>
                  <a:lnTo>
                    <a:pt x="2501" y="0"/>
                  </a:lnTo>
                  <a:cubicBezTo>
                    <a:pt x="2501" y="0"/>
                    <a:pt x="2441" y="0"/>
                    <a:pt x="2334" y="24"/>
                  </a:cubicBezTo>
                  <a:cubicBezTo>
                    <a:pt x="2227" y="60"/>
                    <a:pt x="2084" y="107"/>
                    <a:pt x="1917" y="203"/>
                  </a:cubicBezTo>
                  <a:cubicBezTo>
                    <a:pt x="1834" y="250"/>
                    <a:pt x="1751" y="298"/>
                    <a:pt x="1667" y="369"/>
                  </a:cubicBezTo>
                  <a:cubicBezTo>
                    <a:pt x="1584" y="429"/>
                    <a:pt x="1501" y="500"/>
                    <a:pt x="1417" y="584"/>
                  </a:cubicBezTo>
                  <a:cubicBezTo>
                    <a:pt x="1334" y="667"/>
                    <a:pt x="1251" y="750"/>
                    <a:pt x="1167" y="846"/>
                  </a:cubicBezTo>
                  <a:cubicBezTo>
                    <a:pt x="1096" y="941"/>
                    <a:pt x="1013" y="1036"/>
                    <a:pt x="941" y="1131"/>
                  </a:cubicBezTo>
                  <a:cubicBezTo>
                    <a:pt x="655" y="1536"/>
                    <a:pt x="417" y="1965"/>
                    <a:pt x="262" y="2298"/>
                  </a:cubicBezTo>
                  <a:cubicBezTo>
                    <a:pt x="179" y="2465"/>
                    <a:pt x="120" y="2596"/>
                    <a:pt x="72" y="2703"/>
                  </a:cubicBezTo>
                  <a:cubicBezTo>
                    <a:pt x="24" y="2798"/>
                    <a:pt x="0" y="2858"/>
                    <a:pt x="0" y="2858"/>
                  </a:cubicBezTo>
                  <a:cubicBezTo>
                    <a:pt x="0" y="2858"/>
                    <a:pt x="36" y="2798"/>
                    <a:pt x="96" y="2715"/>
                  </a:cubicBezTo>
                  <a:cubicBezTo>
                    <a:pt x="155" y="2620"/>
                    <a:pt x="251" y="2501"/>
                    <a:pt x="346" y="2346"/>
                  </a:cubicBezTo>
                  <a:cubicBezTo>
                    <a:pt x="441" y="2191"/>
                    <a:pt x="560" y="2012"/>
                    <a:pt x="679" y="1822"/>
                  </a:cubicBezTo>
                  <a:cubicBezTo>
                    <a:pt x="798" y="1631"/>
                    <a:pt x="941" y="1429"/>
                    <a:pt x="1084" y="1239"/>
                  </a:cubicBezTo>
                  <a:cubicBezTo>
                    <a:pt x="1155" y="1143"/>
                    <a:pt x="1227" y="1048"/>
                    <a:pt x="1298" y="953"/>
                  </a:cubicBezTo>
                  <a:cubicBezTo>
                    <a:pt x="1370" y="869"/>
                    <a:pt x="1441" y="774"/>
                    <a:pt x="1524" y="691"/>
                  </a:cubicBezTo>
                  <a:cubicBezTo>
                    <a:pt x="1679" y="524"/>
                    <a:pt x="1834" y="393"/>
                    <a:pt x="1977" y="286"/>
                  </a:cubicBezTo>
                  <a:cubicBezTo>
                    <a:pt x="2120" y="179"/>
                    <a:pt x="2251" y="107"/>
                    <a:pt x="2346" y="60"/>
                  </a:cubicBezTo>
                  <a:cubicBezTo>
                    <a:pt x="2441" y="12"/>
                    <a:pt x="2501" y="0"/>
                    <a:pt x="2501"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3"/>
            <p:cNvSpPr/>
            <p:nvPr/>
          </p:nvSpPr>
          <p:spPr>
            <a:xfrm>
              <a:off x="4217197" y="4213001"/>
              <a:ext cx="127084" cy="153880"/>
            </a:xfrm>
            <a:custGeom>
              <a:avLst/>
              <a:gdLst/>
              <a:ahLst/>
              <a:cxnLst/>
              <a:rect l="l" t="t" r="r" b="b"/>
              <a:pathLst>
                <a:path w="3334" h="4037" extrusionOk="0">
                  <a:moveTo>
                    <a:pt x="3334" y="0"/>
                  </a:moveTo>
                  <a:lnTo>
                    <a:pt x="3334" y="0"/>
                  </a:lnTo>
                  <a:cubicBezTo>
                    <a:pt x="3334" y="0"/>
                    <a:pt x="3315" y="10"/>
                    <a:pt x="3286" y="29"/>
                  </a:cubicBezTo>
                  <a:lnTo>
                    <a:pt x="3286" y="29"/>
                  </a:lnTo>
                  <a:cubicBezTo>
                    <a:pt x="3318" y="11"/>
                    <a:pt x="3334" y="0"/>
                    <a:pt x="3334" y="0"/>
                  </a:cubicBezTo>
                  <a:close/>
                  <a:moveTo>
                    <a:pt x="3286" y="29"/>
                  </a:moveTo>
                  <a:cubicBezTo>
                    <a:pt x="3250" y="48"/>
                    <a:pt x="3195" y="76"/>
                    <a:pt x="3120" y="107"/>
                  </a:cubicBezTo>
                  <a:cubicBezTo>
                    <a:pt x="3060" y="131"/>
                    <a:pt x="2977" y="155"/>
                    <a:pt x="2882" y="191"/>
                  </a:cubicBezTo>
                  <a:cubicBezTo>
                    <a:pt x="2786" y="226"/>
                    <a:pt x="2667" y="274"/>
                    <a:pt x="2560" y="345"/>
                  </a:cubicBezTo>
                  <a:cubicBezTo>
                    <a:pt x="2334" y="476"/>
                    <a:pt x="2131" y="714"/>
                    <a:pt x="1953" y="965"/>
                  </a:cubicBezTo>
                  <a:cubicBezTo>
                    <a:pt x="1762" y="1215"/>
                    <a:pt x="1572" y="1488"/>
                    <a:pt x="1381" y="1750"/>
                  </a:cubicBezTo>
                  <a:cubicBezTo>
                    <a:pt x="1191" y="2024"/>
                    <a:pt x="988" y="2298"/>
                    <a:pt x="822" y="2560"/>
                  </a:cubicBezTo>
                  <a:cubicBezTo>
                    <a:pt x="631" y="2810"/>
                    <a:pt x="500" y="3072"/>
                    <a:pt x="381" y="3298"/>
                  </a:cubicBezTo>
                  <a:cubicBezTo>
                    <a:pt x="262" y="3512"/>
                    <a:pt x="179" y="3703"/>
                    <a:pt x="107" y="3834"/>
                  </a:cubicBezTo>
                  <a:cubicBezTo>
                    <a:pt x="36" y="3965"/>
                    <a:pt x="0" y="4036"/>
                    <a:pt x="0" y="4036"/>
                  </a:cubicBezTo>
                  <a:cubicBezTo>
                    <a:pt x="0" y="4036"/>
                    <a:pt x="48" y="3965"/>
                    <a:pt x="131" y="3846"/>
                  </a:cubicBezTo>
                  <a:cubicBezTo>
                    <a:pt x="215" y="3727"/>
                    <a:pt x="334" y="3560"/>
                    <a:pt x="465" y="3346"/>
                  </a:cubicBezTo>
                  <a:cubicBezTo>
                    <a:pt x="536" y="3239"/>
                    <a:pt x="607" y="3120"/>
                    <a:pt x="679" y="3012"/>
                  </a:cubicBezTo>
                  <a:cubicBezTo>
                    <a:pt x="762" y="2881"/>
                    <a:pt x="846" y="2762"/>
                    <a:pt x="941" y="2643"/>
                  </a:cubicBezTo>
                  <a:cubicBezTo>
                    <a:pt x="1131" y="2393"/>
                    <a:pt x="1322" y="2119"/>
                    <a:pt x="1512" y="1857"/>
                  </a:cubicBezTo>
                  <a:cubicBezTo>
                    <a:pt x="1703" y="1584"/>
                    <a:pt x="1905" y="1310"/>
                    <a:pt x="2072" y="1048"/>
                  </a:cubicBezTo>
                  <a:cubicBezTo>
                    <a:pt x="2251" y="798"/>
                    <a:pt x="2417" y="560"/>
                    <a:pt x="2620" y="429"/>
                  </a:cubicBezTo>
                  <a:cubicBezTo>
                    <a:pt x="2810" y="286"/>
                    <a:pt x="3013" y="203"/>
                    <a:pt x="3132" y="131"/>
                  </a:cubicBezTo>
                  <a:cubicBezTo>
                    <a:pt x="3203" y="95"/>
                    <a:pt x="3251" y="60"/>
                    <a:pt x="3274" y="36"/>
                  </a:cubicBezTo>
                  <a:cubicBezTo>
                    <a:pt x="3278" y="33"/>
                    <a:pt x="3282" y="31"/>
                    <a:pt x="3286" y="29"/>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3"/>
            <p:cNvSpPr/>
            <p:nvPr/>
          </p:nvSpPr>
          <p:spPr>
            <a:xfrm>
              <a:off x="4277538" y="4246812"/>
              <a:ext cx="112142" cy="108254"/>
            </a:xfrm>
            <a:custGeom>
              <a:avLst/>
              <a:gdLst/>
              <a:ahLst/>
              <a:cxnLst/>
              <a:rect l="l" t="t" r="r" b="b"/>
              <a:pathLst>
                <a:path w="2942" h="2840" extrusionOk="0">
                  <a:moveTo>
                    <a:pt x="2601" y="0"/>
                  </a:moveTo>
                  <a:cubicBezTo>
                    <a:pt x="2505" y="0"/>
                    <a:pt x="2394" y="16"/>
                    <a:pt x="2275" y="66"/>
                  </a:cubicBezTo>
                  <a:cubicBezTo>
                    <a:pt x="2084" y="149"/>
                    <a:pt x="1894" y="316"/>
                    <a:pt x="1727" y="494"/>
                  </a:cubicBezTo>
                  <a:cubicBezTo>
                    <a:pt x="1549" y="673"/>
                    <a:pt x="1370" y="875"/>
                    <a:pt x="1191" y="1078"/>
                  </a:cubicBezTo>
                  <a:cubicBezTo>
                    <a:pt x="1025" y="1280"/>
                    <a:pt x="858" y="1482"/>
                    <a:pt x="703" y="1685"/>
                  </a:cubicBezTo>
                  <a:cubicBezTo>
                    <a:pt x="560" y="1887"/>
                    <a:pt x="429" y="2078"/>
                    <a:pt x="322" y="2256"/>
                  </a:cubicBezTo>
                  <a:cubicBezTo>
                    <a:pt x="108" y="2590"/>
                    <a:pt x="1" y="2840"/>
                    <a:pt x="1" y="2840"/>
                  </a:cubicBezTo>
                  <a:cubicBezTo>
                    <a:pt x="1" y="2840"/>
                    <a:pt x="37" y="2780"/>
                    <a:pt x="108" y="2685"/>
                  </a:cubicBezTo>
                  <a:cubicBezTo>
                    <a:pt x="179" y="2602"/>
                    <a:pt x="275" y="2459"/>
                    <a:pt x="394" y="2304"/>
                  </a:cubicBezTo>
                  <a:cubicBezTo>
                    <a:pt x="644" y="1994"/>
                    <a:pt x="977" y="1590"/>
                    <a:pt x="1322" y="1185"/>
                  </a:cubicBezTo>
                  <a:cubicBezTo>
                    <a:pt x="1501" y="982"/>
                    <a:pt x="1668" y="780"/>
                    <a:pt x="1834" y="589"/>
                  </a:cubicBezTo>
                  <a:cubicBezTo>
                    <a:pt x="1989" y="411"/>
                    <a:pt x="2156" y="244"/>
                    <a:pt x="2323" y="161"/>
                  </a:cubicBezTo>
                  <a:cubicBezTo>
                    <a:pt x="2489" y="66"/>
                    <a:pt x="2656" y="42"/>
                    <a:pt x="2763" y="42"/>
                  </a:cubicBezTo>
                  <a:cubicBezTo>
                    <a:pt x="2882" y="54"/>
                    <a:pt x="2942" y="66"/>
                    <a:pt x="2942" y="66"/>
                  </a:cubicBezTo>
                  <a:cubicBezTo>
                    <a:pt x="2942" y="66"/>
                    <a:pt x="2930" y="54"/>
                    <a:pt x="2906" y="54"/>
                  </a:cubicBezTo>
                  <a:cubicBezTo>
                    <a:pt x="2870" y="42"/>
                    <a:pt x="2823" y="18"/>
                    <a:pt x="2775" y="18"/>
                  </a:cubicBezTo>
                  <a:cubicBezTo>
                    <a:pt x="2726" y="8"/>
                    <a:pt x="2667" y="0"/>
                    <a:pt x="2601"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3"/>
            <p:cNvSpPr/>
            <p:nvPr/>
          </p:nvSpPr>
          <p:spPr>
            <a:xfrm>
              <a:off x="4361512" y="3911944"/>
              <a:ext cx="537838" cy="236557"/>
            </a:xfrm>
            <a:custGeom>
              <a:avLst/>
              <a:gdLst/>
              <a:ahLst/>
              <a:cxnLst/>
              <a:rect l="l" t="t" r="r" b="b"/>
              <a:pathLst>
                <a:path w="14110" h="6206" extrusionOk="0">
                  <a:moveTo>
                    <a:pt x="6928" y="0"/>
                  </a:moveTo>
                  <a:cubicBezTo>
                    <a:pt x="6868" y="0"/>
                    <a:pt x="6806" y="5"/>
                    <a:pt x="6739" y="16"/>
                  </a:cubicBezTo>
                  <a:cubicBezTo>
                    <a:pt x="6358" y="76"/>
                    <a:pt x="6001" y="207"/>
                    <a:pt x="5656" y="373"/>
                  </a:cubicBezTo>
                  <a:cubicBezTo>
                    <a:pt x="4989" y="707"/>
                    <a:pt x="4394" y="1183"/>
                    <a:pt x="3787" y="1635"/>
                  </a:cubicBezTo>
                  <a:cubicBezTo>
                    <a:pt x="2656" y="2481"/>
                    <a:pt x="1536" y="3314"/>
                    <a:pt x="405" y="4148"/>
                  </a:cubicBezTo>
                  <a:cubicBezTo>
                    <a:pt x="322" y="4207"/>
                    <a:pt x="239" y="4279"/>
                    <a:pt x="191" y="4362"/>
                  </a:cubicBezTo>
                  <a:cubicBezTo>
                    <a:pt x="143" y="4457"/>
                    <a:pt x="155" y="4588"/>
                    <a:pt x="239" y="4660"/>
                  </a:cubicBezTo>
                  <a:cubicBezTo>
                    <a:pt x="489" y="4612"/>
                    <a:pt x="739" y="4529"/>
                    <a:pt x="977" y="4422"/>
                  </a:cubicBezTo>
                  <a:lnTo>
                    <a:pt x="977" y="4422"/>
                  </a:lnTo>
                  <a:cubicBezTo>
                    <a:pt x="715" y="4588"/>
                    <a:pt x="0" y="5219"/>
                    <a:pt x="667" y="5374"/>
                  </a:cubicBezTo>
                  <a:cubicBezTo>
                    <a:pt x="723" y="5388"/>
                    <a:pt x="782" y="5395"/>
                    <a:pt x="844" y="5395"/>
                  </a:cubicBezTo>
                  <a:cubicBezTo>
                    <a:pt x="1155" y="5395"/>
                    <a:pt x="1531" y="5231"/>
                    <a:pt x="1796" y="5060"/>
                  </a:cubicBezTo>
                  <a:lnTo>
                    <a:pt x="1796" y="5060"/>
                  </a:lnTo>
                  <a:cubicBezTo>
                    <a:pt x="1569" y="5217"/>
                    <a:pt x="1194" y="5496"/>
                    <a:pt x="1215" y="5731"/>
                  </a:cubicBezTo>
                  <a:cubicBezTo>
                    <a:pt x="1227" y="5862"/>
                    <a:pt x="1334" y="5969"/>
                    <a:pt x="1453" y="6005"/>
                  </a:cubicBezTo>
                  <a:cubicBezTo>
                    <a:pt x="1497" y="6018"/>
                    <a:pt x="1542" y="6023"/>
                    <a:pt x="1588" y="6023"/>
                  </a:cubicBezTo>
                  <a:cubicBezTo>
                    <a:pt x="1667" y="6023"/>
                    <a:pt x="1747" y="6008"/>
                    <a:pt x="1822" y="5993"/>
                  </a:cubicBezTo>
                  <a:cubicBezTo>
                    <a:pt x="2096" y="5922"/>
                    <a:pt x="2358" y="5815"/>
                    <a:pt x="2596" y="5672"/>
                  </a:cubicBezTo>
                  <a:lnTo>
                    <a:pt x="2596" y="5672"/>
                  </a:lnTo>
                  <a:cubicBezTo>
                    <a:pt x="2608" y="5743"/>
                    <a:pt x="2536" y="5791"/>
                    <a:pt x="2513" y="5862"/>
                  </a:cubicBezTo>
                  <a:cubicBezTo>
                    <a:pt x="2384" y="6142"/>
                    <a:pt x="2703" y="6206"/>
                    <a:pt x="2992" y="6206"/>
                  </a:cubicBezTo>
                  <a:cubicBezTo>
                    <a:pt x="3157" y="6206"/>
                    <a:pt x="3313" y="6185"/>
                    <a:pt x="3370" y="6172"/>
                  </a:cubicBezTo>
                  <a:cubicBezTo>
                    <a:pt x="4346" y="5981"/>
                    <a:pt x="5013" y="5469"/>
                    <a:pt x="5846" y="4957"/>
                  </a:cubicBezTo>
                  <a:cubicBezTo>
                    <a:pt x="6073" y="4814"/>
                    <a:pt x="6299" y="4660"/>
                    <a:pt x="6561" y="4648"/>
                  </a:cubicBezTo>
                  <a:cubicBezTo>
                    <a:pt x="6739" y="4648"/>
                    <a:pt x="6906" y="4707"/>
                    <a:pt x="7073" y="4767"/>
                  </a:cubicBezTo>
                  <a:cubicBezTo>
                    <a:pt x="7942" y="5088"/>
                    <a:pt x="8835" y="5326"/>
                    <a:pt x="9752" y="5445"/>
                  </a:cubicBezTo>
                  <a:cubicBezTo>
                    <a:pt x="10145" y="5493"/>
                    <a:pt x="10549" y="5553"/>
                    <a:pt x="10942" y="5588"/>
                  </a:cubicBezTo>
                  <a:cubicBezTo>
                    <a:pt x="10973" y="5591"/>
                    <a:pt x="11004" y="5592"/>
                    <a:pt x="11034" y="5592"/>
                  </a:cubicBezTo>
                  <a:cubicBezTo>
                    <a:pt x="11462" y="5592"/>
                    <a:pt x="11853" y="5372"/>
                    <a:pt x="12276" y="5338"/>
                  </a:cubicBezTo>
                  <a:cubicBezTo>
                    <a:pt x="12309" y="5335"/>
                    <a:pt x="12343" y="5334"/>
                    <a:pt x="12377" y="5334"/>
                  </a:cubicBezTo>
                  <a:cubicBezTo>
                    <a:pt x="12672" y="5334"/>
                    <a:pt x="12984" y="5444"/>
                    <a:pt x="13243" y="5444"/>
                  </a:cubicBezTo>
                  <a:cubicBezTo>
                    <a:pt x="13496" y="5444"/>
                    <a:pt x="13699" y="5339"/>
                    <a:pt x="13788" y="4922"/>
                  </a:cubicBezTo>
                  <a:cubicBezTo>
                    <a:pt x="13931" y="4279"/>
                    <a:pt x="14109" y="3636"/>
                    <a:pt x="14097" y="2969"/>
                  </a:cubicBezTo>
                  <a:cubicBezTo>
                    <a:pt x="14097" y="2921"/>
                    <a:pt x="14097" y="2886"/>
                    <a:pt x="14086" y="2850"/>
                  </a:cubicBezTo>
                  <a:cubicBezTo>
                    <a:pt x="14086" y="2790"/>
                    <a:pt x="14086" y="2743"/>
                    <a:pt x="14050" y="2707"/>
                  </a:cubicBezTo>
                  <a:cubicBezTo>
                    <a:pt x="14026" y="2671"/>
                    <a:pt x="13990" y="2659"/>
                    <a:pt x="13955" y="2647"/>
                  </a:cubicBezTo>
                  <a:cubicBezTo>
                    <a:pt x="12966" y="2338"/>
                    <a:pt x="11990" y="2028"/>
                    <a:pt x="11026" y="1659"/>
                  </a:cubicBezTo>
                  <a:cubicBezTo>
                    <a:pt x="9954" y="1243"/>
                    <a:pt x="8871" y="766"/>
                    <a:pt x="7835" y="302"/>
                  </a:cubicBezTo>
                  <a:cubicBezTo>
                    <a:pt x="7503" y="151"/>
                    <a:pt x="7256" y="0"/>
                    <a:pt x="6928" y="0"/>
                  </a:cubicBezTo>
                  <a:close/>
                </a:path>
              </a:pathLst>
            </a:custGeom>
            <a:solidFill>
              <a:srgbClr val="7F4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3"/>
            <p:cNvSpPr/>
            <p:nvPr/>
          </p:nvSpPr>
          <p:spPr>
            <a:xfrm>
              <a:off x="4440950" y="4023973"/>
              <a:ext cx="210599" cy="110083"/>
            </a:xfrm>
            <a:custGeom>
              <a:avLst/>
              <a:gdLst/>
              <a:ahLst/>
              <a:cxnLst/>
              <a:rect l="l" t="t" r="r" b="b"/>
              <a:pathLst>
                <a:path w="5525" h="2888" extrusionOk="0">
                  <a:moveTo>
                    <a:pt x="5005" y="0"/>
                  </a:moveTo>
                  <a:cubicBezTo>
                    <a:pt x="4865" y="0"/>
                    <a:pt x="4705" y="17"/>
                    <a:pt x="4536" y="66"/>
                  </a:cubicBezTo>
                  <a:cubicBezTo>
                    <a:pt x="4239" y="149"/>
                    <a:pt x="3917" y="292"/>
                    <a:pt x="3596" y="494"/>
                  </a:cubicBezTo>
                  <a:cubicBezTo>
                    <a:pt x="3286" y="697"/>
                    <a:pt x="2965" y="923"/>
                    <a:pt x="2631" y="1149"/>
                  </a:cubicBezTo>
                  <a:cubicBezTo>
                    <a:pt x="2310" y="1375"/>
                    <a:pt x="1976" y="1602"/>
                    <a:pt x="1679" y="1816"/>
                  </a:cubicBezTo>
                  <a:cubicBezTo>
                    <a:pt x="1369" y="2042"/>
                    <a:pt x="1107" y="2268"/>
                    <a:pt x="869" y="2435"/>
                  </a:cubicBezTo>
                  <a:cubicBezTo>
                    <a:pt x="750" y="2518"/>
                    <a:pt x="631" y="2590"/>
                    <a:pt x="536" y="2649"/>
                  </a:cubicBezTo>
                  <a:cubicBezTo>
                    <a:pt x="429" y="2709"/>
                    <a:pt x="333" y="2756"/>
                    <a:pt x="250" y="2792"/>
                  </a:cubicBezTo>
                  <a:cubicBezTo>
                    <a:pt x="179" y="2816"/>
                    <a:pt x="107" y="2852"/>
                    <a:pt x="71" y="2864"/>
                  </a:cubicBezTo>
                  <a:cubicBezTo>
                    <a:pt x="119" y="2864"/>
                    <a:pt x="179" y="2840"/>
                    <a:pt x="274" y="2816"/>
                  </a:cubicBezTo>
                  <a:cubicBezTo>
                    <a:pt x="429" y="2768"/>
                    <a:pt x="667" y="2673"/>
                    <a:pt x="929" y="2506"/>
                  </a:cubicBezTo>
                  <a:cubicBezTo>
                    <a:pt x="1179" y="2352"/>
                    <a:pt x="1465" y="2149"/>
                    <a:pt x="1762" y="1947"/>
                  </a:cubicBezTo>
                  <a:cubicBezTo>
                    <a:pt x="2072" y="1733"/>
                    <a:pt x="2405" y="1518"/>
                    <a:pt x="2727" y="1292"/>
                  </a:cubicBezTo>
                  <a:cubicBezTo>
                    <a:pt x="3060" y="1066"/>
                    <a:pt x="3381" y="840"/>
                    <a:pt x="3679" y="625"/>
                  </a:cubicBezTo>
                  <a:cubicBezTo>
                    <a:pt x="3977" y="411"/>
                    <a:pt x="4286" y="244"/>
                    <a:pt x="4560" y="161"/>
                  </a:cubicBezTo>
                  <a:cubicBezTo>
                    <a:pt x="4703" y="113"/>
                    <a:pt x="4834" y="78"/>
                    <a:pt x="4953" y="66"/>
                  </a:cubicBezTo>
                  <a:cubicBezTo>
                    <a:pt x="5072" y="54"/>
                    <a:pt x="5167" y="54"/>
                    <a:pt x="5263" y="54"/>
                  </a:cubicBezTo>
                  <a:cubicBezTo>
                    <a:pt x="5346" y="66"/>
                    <a:pt x="5405" y="66"/>
                    <a:pt x="5453" y="78"/>
                  </a:cubicBezTo>
                  <a:cubicBezTo>
                    <a:pt x="5501" y="89"/>
                    <a:pt x="5525" y="89"/>
                    <a:pt x="5525" y="89"/>
                  </a:cubicBezTo>
                  <a:cubicBezTo>
                    <a:pt x="5525" y="89"/>
                    <a:pt x="5501" y="78"/>
                    <a:pt x="5453" y="66"/>
                  </a:cubicBezTo>
                  <a:cubicBezTo>
                    <a:pt x="5417" y="54"/>
                    <a:pt x="5346" y="30"/>
                    <a:pt x="5263" y="18"/>
                  </a:cubicBezTo>
                  <a:cubicBezTo>
                    <a:pt x="5189" y="8"/>
                    <a:pt x="5102" y="0"/>
                    <a:pt x="5005" y="0"/>
                  </a:cubicBezTo>
                  <a:close/>
                  <a:moveTo>
                    <a:pt x="71" y="2864"/>
                  </a:moveTo>
                  <a:lnTo>
                    <a:pt x="71" y="2864"/>
                  </a:lnTo>
                  <a:cubicBezTo>
                    <a:pt x="24" y="2876"/>
                    <a:pt x="0" y="2887"/>
                    <a:pt x="0" y="2887"/>
                  </a:cubicBezTo>
                  <a:cubicBezTo>
                    <a:pt x="0" y="2887"/>
                    <a:pt x="24" y="2887"/>
                    <a:pt x="71" y="2864"/>
                  </a:cubicBezTo>
                  <a:close/>
                </a:path>
              </a:pathLst>
            </a:custGeom>
            <a:solidFill>
              <a:srgbClr val="7F4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73"/>
            <p:cNvSpPr/>
            <p:nvPr/>
          </p:nvSpPr>
          <p:spPr>
            <a:xfrm>
              <a:off x="4416441" y="3982424"/>
              <a:ext cx="206063" cy="128037"/>
            </a:xfrm>
            <a:custGeom>
              <a:avLst/>
              <a:gdLst/>
              <a:ahLst/>
              <a:cxnLst/>
              <a:rect l="l" t="t" r="r" b="b"/>
              <a:pathLst>
                <a:path w="5406" h="3359" extrusionOk="0">
                  <a:moveTo>
                    <a:pt x="5132" y="1"/>
                  </a:moveTo>
                  <a:cubicBezTo>
                    <a:pt x="4953" y="25"/>
                    <a:pt x="4703" y="84"/>
                    <a:pt x="4429" y="215"/>
                  </a:cubicBezTo>
                  <a:cubicBezTo>
                    <a:pt x="4155" y="358"/>
                    <a:pt x="3858" y="548"/>
                    <a:pt x="3536" y="751"/>
                  </a:cubicBezTo>
                  <a:cubicBezTo>
                    <a:pt x="3227" y="965"/>
                    <a:pt x="2893" y="1191"/>
                    <a:pt x="2572" y="1430"/>
                  </a:cubicBezTo>
                  <a:cubicBezTo>
                    <a:pt x="2238" y="1668"/>
                    <a:pt x="1917" y="1906"/>
                    <a:pt x="1631" y="2144"/>
                  </a:cubicBezTo>
                  <a:cubicBezTo>
                    <a:pt x="1334" y="2382"/>
                    <a:pt x="1072" y="2620"/>
                    <a:pt x="834" y="2799"/>
                  </a:cubicBezTo>
                  <a:cubicBezTo>
                    <a:pt x="714" y="2894"/>
                    <a:pt x="607" y="2977"/>
                    <a:pt x="500" y="3049"/>
                  </a:cubicBezTo>
                  <a:cubicBezTo>
                    <a:pt x="405" y="3120"/>
                    <a:pt x="322" y="3180"/>
                    <a:pt x="238" y="3227"/>
                  </a:cubicBezTo>
                  <a:cubicBezTo>
                    <a:pt x="95" y="3311"/>
                    <a:pt x="0" y="3358"/>
                    <a:pt x="0" y="3358"/>
                  </a:cubicBezTo>
                  <a:cubicBezTo>
                    <a:pt x="0" y="3358"/>
                    <a:pt x="24" y="3346"/>
                    <a:pt x="60" y="3335"/>
                  </a:cubicBezTo>
                  <a:cubicBezTo>
                    <a:pt x="107" y="3311"/>
                    <a:pt x="179" y="3287"/>
                    <a:pt x="250" y="3251"/>
                  </a:cubicBezTo>
                  <a:cubicBezTo>
                    <a:pt x="417" y="3180"/>
                    <a:pt x="643" y="3061"/>
                    <a:pt x="893" y="2882"/>
                  </a:cubicBezTo>
                  <a:cubicBezTo>
                    <a:pt x="1143" y="2715"/>
                    <a:pt x="1417" y="2501"/>
                    <a:pt x="1715" y="2263"/>
                  </a:cubicBezTo>
                  <a:cubicBezTo>
                    <a:pt x="2012" y="2037"/>
                    <a:pt x="2346" y="1799"/>
                    <a:pt x="2667" y="1572"/>
                  </a:cubicBezTo>
                  <a:cubicBezTo>
                    <a:pt x="2989" y="1334"/>
                    <a:pt x="3322" y="1096"/>
                    <a:pt x="3620" y="882"/>
                  </a:cubicBezTo>
                  <a:cubicBezTo>
                    <a:pt x="3929" y="668"/>
                    <a:pt x="4215" y="453"/>
                    <a:pt x="4477" y="310"/>
                  </a:cubicBezTo>
                  <a:cubicBezTo>
                    <a:pt x="4608" y="227"/>
                    <a:pt x="4727" y="167"/>
                    <a:pt x="4834" y="120"/>
                  </a:cubicBezTo>
                  <a:cubicBezTo>
                    <a:pt x="4953" y="84"/>
                    <a:pt x="5048" y="48"/>
                    <a:pt x="5132" y="36"/>
                  </a:cubicBezTo>
                  <a:cubicBezTo>
                    <a:pt x="5215" y="25"/>
                    <a:pt x="5286" y="13"/>
                    <a:pt x="5334" y="13"/>
                  </a:cubicBezTo>
                  <a:lnTo>
                    <a:pt x="5406" y="13"/>
                  </a:lnTo>
                  <a:cubicBezTo>
                    <a:pt x="5406" y="13"/>
                    <a:pt x="5382" y="13"/>
                    <a:pt x="5334" y="1"/>
                  </a:cubicBezTo>
                  <a:close/>
                </a:path>
              </a:pathLst>
            </a:custGeom>
            <a:solidFill>
              <a:srgbClr val="7F4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3"/>
            <p:cNvSpPr/>
            <p:nvPr/>
          </p:nvSpPr>
          <p:spPr>
            <a:xfrm>
              <a:off x="4361055" y="3811083"/>
              <a:ext cx="419369" cy="282641"/>
            </a:xfrm>
            <a:custGeom>
              <a:avLst/>
              <a:gdLst/>
              <a:ahLst/>
              <a:cxnLst/>
              <a:rect l="l" t="t" r="r" b="b"/>
              <a:pathLst>
                <a:path w="11002" h="7415" extrusionOk="0">
                  <a:moveTo>
                    <a:pt x="7160" y="1"/>
                  </a:moveTo>
                  <a:cubicBezTo>
                    <a:pt x="7040" y="1"/>
                    <a:pt x="6919" y="16"/>
                    <a:pt x="6799" y="31"/>
                  </a:cubicBezTo>
                  <a:cubicBezTo>
                    <a:pt x="6506" y="68"/>
                    <a:pt x="6211" y="86"/>
                    <a:pt x="5915" y="86"/>
                  </a:cubicBezTo>
                  <a:cubicBezTo>
                    <a:pt x="5645" y="86"/>
                    <a:pt x="5375" y="71"/>
                    <a:pt x="5108" y="43"/>
                  </a:cubicBezTo>
                  <a:cubicBezTo>
                    <a:pt x="5025" y="37"/>
                    <a:pt x="4942" y="28"/>
                    <a:pt x="4860" y="28"/>
                  </a:cubicBezTo>
                  <a:cubicBezTo>
                    <a:pt x="4778" y="28"/>
                    <a:pt x="4698" y="37"/>
                    <a:pt x="4620" y="67"/>
                  </a:cubicBezTo>
                  <a:cubicBezTo>
                    <a:pt x="4489" y="126"/>
                    <a:pt x="4382" y="245"/>
                    <a:pt x="4299" y="364"/>
                  </a:cubicBezTo>
                  <a:cubicBezTo>
                    <a:pt x="3953" y="841"/>
                    <a:pt x="3680" y="1376"/>
                    <a:pt x="3346" y="1864"/>
                  </a:cubicBezTo>
                  <a:cubicBezTo>
                    <a:pt x="2977" y="2400"/>
                    <a:pt x="2608" y="2960"/>
                    <a:pt x="2120" y="3388"/>
                  </a:cubicBezTo>
                  <a:cubicBezTo>
                    <a:pt x="1465" y="3960"/>
                    <a:pt x="763" y="4448"/>
                    <a:pt x="1" y="4841"/>
                  </a:cubicBezTo>
                  <a:cubicBezTo>
                    <a:pt x="274" y="5603"/>
                    <a:pt x="453" y="6389"/>
                    <a:pt x="548" y="7187"/>
                  </a:cubicBezTo>
                  <a:cubicBezTo>
                    <a:pt x="560" y="7258"/>
                    <a:pt x="560" y="7329"/>
                    <a:pt x="620" y="7377"/>
                  </a:cubicBezTo>
                  <a:cubicBezTo>
                    <a:pt x="655" y="7413"/>
                    <a:pt x="715" y="7413"/>
                    <a:pt x="763" y="7413"/>
                  </a:cubicBezTo>
                  <a:cubicBezTo>
                    <a:pt x="798" y="7414"/>
                    <a:pt x="834" y="7414"/>
                    <a:pt x="869" y="7414"/>
                  </a:cubicBezTo>
                  <a:cubicBezTo>
                    <a:pt x="1785" y="7414"/>
                    <a:pt x="2686" y="7120"/>
                    <a:pt x="3477" y="6639"/>
                  </a:cubicBezTo>
                  <a:cubicBezTo>
                    <a:pt x="4632" y="5960"/>
                    <a:pt x="5525" y="4889"/>
                    <a:pt x="6489" y="3960"/>
                  </a:cubicBezTo>
                  <a:cubicBezTo>
                    <a:pt x="6537" y="3912"/>
                    <a:pt x="6597" y="3865"/>
                    <a:pt x="6656" y="3853"/>
                  </a:cubicBezTo>
                  <a:cubicBezTo>
                    <a:pt x="6672" y="3850"/>
                    <a:pt x="6688" y="3848"/>
                    <a:pt x="6704" y="3848"/>
                  </a:cubicBezTo>
                  <a:cubicBezTo>
                    <a:pt x="6748" y="3848"/>
                    <a:pt x="6791" y="3859"/>
                    <a:pt x="6835" y="3877"/>
                  </a:cubicBezTo>
                  <a:cubicBezTo>
                    <a:pt x="7668" y="4150"/>
                    <a:pt x="8394" y="4793"/>
                    <a:pt x="9264" y="4924"/>
                  </a:cubicBezTo>
                  <a:cubicBezTo>
                    <a:pt x="9301" y="4927"/>
                    <a:pt x="9339" y="4929"/>
                    <a:pt x="9376" y="4929"/>
                  </a:cubicBezTo>
                  <a:cubicBezTo>
                    <a:pt x="9494" y="4929"/>
                    <a:pt x="9608" y="4908"/>
                    <a:pt x="9680" y="4817"/>
                  </a:cubicBezTo>
                  <a:cubicBezTo>
                    <a:pt x="9752" y="4722"/>
                    <a:pt x="9752" y="4579"/>
                    <a:pt x="9692" y="4472"/>
                  </a:cubicBezTo>
                  <a:cubicBezTo>
                    <a:pt x="9645" y="4365"/>
                    <a:pt x="9549" y="4281"/>
                    <a:pt x="9466" y="4210"/>
                  </a:cubicBezTo>
                  <a:lnTo>
                    <a:pt x="9466" y="4210"/>
                  </a:lnTo>
                  <a:cubicBezTo>
                    <a:pt x="9764" y="4436"/>
                    <a:pt x="10097" y="4651"/>
                    <a:pt x="10466" y="4722"/>
                  </a:cubicBezTo>
                  <a:cubicBezTo>
                    <a:pt x="10500" y="4727"/>
                    <a:pt x="10538" y="4732"/>
                    <a:pt x="10576" y="4732"/>
                  </a:cubicBezTo>
                  <a:cubicBezTo>
                    <a:pt x="10631" y="4732"/>
                    <a:pt x="10686" y="4721"/>
                    <a:pt x="10728" y="4686"/>
                  </a:cubicBezTo>
                  <a:cubicBezTo>
                    <a:pt x="10800" y="4627"/>
                    <a:pt x="10823" y="4531"/>
                    <a:pt x="10811" y="4448"/>
                  </a:cubicBezTo>
                  <a:cubicBezTo>
                    <a:pt x="10800" y="4353"/>
                    <a:pt x="10764" y="4281"/>
                    <a:pt x="10716" y="4210"/>
                  </a:cubicBezTo>
                  <a:cubicBezTo>
                    <a:pt x="10633" y="4067"/>
                    <a:pt x="10526" y="3936"/>
                    <a:pt x="10407" y="3829"/>
                  </a:cubicBezTo>
                  <a:lnTo>
                    <a:pt x="10407" y="3829"/>
                  </a:lnTo>
                  <a:cubicBezTo>
                    <a:pt x="10506" y="3872"/>
                    <a:pt x="10657" y="3932"/>
                    <a:pt x="10780" y="3932"/>
                  </a:cubicBezTo>
                  <a:cubicBezTo>
                    <a:pt x="10894" y="3932"/>
                    <a:pt x="10984" y="3882"/>
                    <a:pt x="10990" y="3722"/>
                  </a:cubicBezTo>
                  <a:cubicBezTo>
                    <a:pt x="11002" y="3543"/>
                    <a:pt x="10919" y="3305"/>
                    <a:pt x="10811" y="3162"/>
                  </a:cubicBezTo>
                  <a:cubicBezTo>
                    <a:pt x="10692" y="2984"/>
                    <a:pt x="10538" y="2841"/>
                    <a:pt x="10371" y="2710"/>
                  </a:cubicBezTo>
                  <a:lnTo>
                    <a:pt x="10371" y="2710"/>
                  </a:lnTo>
                  <a:cubicBezTo>
                    <a:pt x="10409" y="2718"/>
                    <a:pt x="10454" y="2725"/>
                    <a:pt x="10497" y="2725"/>
                  </a:cubicBezTo>
                  <a:cubicBezTo>
                    <a:pt x="10575" y="2725"/>
                    <a:pt x="10650" y="2703"/>
                    <a:pt x="10680" y="2626"/>
                  </a:cubicBezTo>
                  <a:cubicBezTo>
                    <a:pt x="10692" y="2579"/>
                    <a:pt x="10680" y="2507"/>
                    <a:pt x="10657" y="2460"/>
                  </a:cubicBezTo>
                  <a:cubicBezTo>
                    <a:pt x="10585" y="2269"/>
                    <a:pt x="10454" y="2126"/>
                    <a:pt x="10311" y="1995"/>
                  </a:cubicBezTo>
                  <a:cubicBezTo>
                    <a:pt x="10264" y="1948"/>
                    <a:pt x="10216" y="1912"/>
                    <a:pt x="10168" y="1876"/>
                  </a:cubicBezTo>
                  <a:cubicBezTo>
                    <a:pt x="9490" y="1305"/>
                    <a:pt x="8740" y="805"/>
                    <a:pt x="8002" y="317"/>
                  </a:cubicBezTo>
                  <a:cubicBezTo>
                    <a:pt x="7799" y="198"/>
                    <a:pt x="7597" y="55"/>
                    <a:pt x="7371" y="19"/>
                  </a:cubicBezTo>
                  <a:cubicBezTo>
                    <a:pt x="7300" y="6"/>
                    <a:pt x="7230" y="1"/>
                    <a:pt x="7160"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3"/>
            <p:cNvSpPr/>
            <p:nvPr/>
          </p:nvSpPr>
          <p:spPr>
            <a:xfrm>
              <a:off x="4576651" y="3910381"/>
              <a:ext cx="164325" cy="74825"/>
            </a:xfrm>
            <a:custGeom>
              <a:avLst/>
              <a:gdLst/>
              <a:ahLst/>
              <a:cxnLst/>
              <a:rect l="l" t="t" r="r" b="b"/>
              <a:pathLst>
                <a:path w="4311" h="1963" extrusionOk="0">
                  <a:moveTo>
                    <a:pt x="1208" y="0"/>
                  </a:moveTo>
                  <a:cubicBezTo>
                    <a:pt x="1170" y="0"/>
                    <a:pt x="1132" y="3"/>
                    <a:pt x="1095" y="10"/>
                  </a:cubicBezTo>
                  <a:cubicBezTo>
                    <a:pt x="964" y="33"/>
                    <a:pt x="845" y="69"/>
                    <a:pt x="726" y="105"/>
                  </a:cubicBezTo>
                  <a:cubicBezTo>
                    <a:pt x="512" y="176"/>
                    <a:pt x="333" y="236"/>
                    <a:pt x="202" y="283"/>
                  </a:cubicBezTo>
                  <a:cubicBezTo>
                    <a:pt x="71" y="319"/>
                    <a:pt x="0" y="343"/>
                    <a:pt x="0" y="343"/>
                  </a:cubicBezTo>
                  <a:cubicBezTo>
                    <a:pt x="0" y="343"/>
                    <a:pt x="83" y="331"/>
                    <a:pt x="214" y="307"/>
                  </a:cubicBezTo>
                  <a:cubicBezTo>
                    <a:pt x="345" y="283"/>
                    <a:pt x="536" y="248"/>
                    <a:pt x="762" y="200"/>
                  </a:cubicBezTo>
                  <a:cubicBezTo>
                    <a:pt x="869" y="176"/>
                    <a:pt x="988" y="152"/>
                    <a:pt x="1107" y="141"/>
                  </a:cubicBezTo>
                  <a:cubicBezTo>
                    <a:pt x="1129" y="139"/>
                    <a:pt x="1151" y="138"/>
                    <a:pt x="1172" y="138"/>
                  </a:cubicBezTo>
                  <a:cubicBezTo>
                    <a:pt x="1278" y="138"/>
                    <a:pt x="1377" y="162"/>
                    <a:pt x="1476" y="212"/>
                  </a:cubicBezTo>
                  <a:cubicBezTo>
                    <a:pt x="1595" y="260"/>
                    <a:pt x="1715" y="355"/>
                    <a:pt x="1845" y="438"/>
                  </a:cubicBezTo>
                  <a:cubicBezTo>
                    <a:pt x="1965" y="522"/>
                    <a:pt x="2096" y="605"/>
                    <a:pt x="2215" y="688"/>
                  </a:cubicBezTo>
                  <a:cubicBezTo>
                    <a:pt x="2738" y="1022"/>
                    <a:pt x="3262" y="1343"/>
                    <a:pt x="3655" y="1569"/>
                  </a:cubicBezTo>
                  <a:cubicBezTo>
                    <a:pt x="4048" y="1807"/>
                    <a:pt x="4310" y="1962"/>
                    <a:pt x="4310" y="1962"/>
                  </a:cubicBezTo>
                  <a:cubicBezTo>
                    <a:pt x="4310" y="1962"/>
                    <a:pt x="4084" y="1760"/>
                    <a:pt x="3703" y="1486"/>
                  </a:cubicBezTo>
                  <a:cubicBezTo>
                    <a:pt x="3334" y="1212"/>
                    <a:pt x="2822" y="879"/>
                    <a:pt x="2310" y="545"/>
                  </a:cubicBezTo>
                  <a:cubicBezTo>
                    <a:pt x="2191" y="462"/>
                    <a:pt x="2060" y="379"/>
                    <a:pt x="1929" y="295"/>
                  </a:cubicBezTo>
                  <a:cubicBezTo>
                    <a:pt x="1810" y="212"/>
                    <a:pt x="1679" y="129"/>
                    <a:pt x="1536" y="69"/>
                  </a:cubicBezTo>
                  <a:cubicBezTo>
                    <a:pt x="1430" y="25"/>
                    <a:pt x="1317" y="0"/>
                    <a:pt x="1208"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3"/>
            <p:cNvSpPr/>
            <p:nvPr/>
          </p:nvSpPr>
          <p:spPr>
            <a:xfrm>
              <a:off x="4559841" y="3868222"/>
              <a:ext cx="211514" cy="91558"/>
            </a:xfrm>
            <a:custGeom>
              <a:avLst/>
              <a:gdLst/>
              <a:ahLst/>
              <a:cxnLst/>
              <a:rect l="l" t="t" r="r" b="b"/>
              <a:pathLst>
                <a:path w="5549" h="2402" extrusionOk="0">
                  <a:moveTo>
                    <a:pt x="1721" y="0"/>
                  </a:moveTo>
                  <a:cubicBezTo>
                    <a:pt x="1570" y="0"/>
                    <a:pt x="1437" y="23"/>
                    <a:pt x="1310" y="32"/>
                  </a:cubicBezTo>
                  <a:cubicBezTo>
                    <a:pt x="1132" y="56"/>
                    <a:pt x="965" y="68"/>
                    <a:pt x="810" y="80"/>
                  </a:cubicBezTo>
                  <a:cubicBezTo>
                    <a:pt x="667" y="92"/>
                    <a:pt x="524" y="115"/>
                    <a:pt x="393" y="151"/>
                  </a:cubicBezTo>
                  <a:cubicBezTo>
                    <a:pt x="274" y="187"/>
                    <a:pt x="179" y="258"/>
                    <a:pt x="120" y="330"/>
                  </a:cubicBezTo>
                  <a:cubicBezTo>
                    <a:pt x="48" y="401"/>
                    <a:pt x="24" y="461"/>
                    <a:pt x="12" y="508"/>
                  </a:cubicBezTo>
                  <a:cubicBezTo>
                    <a:pt x="0" y="556"/>
                    <a:pt x="0" y="580"/>
                    <a:pt x="0" y="580"/>
                  </a:cubicBezTo>
                  <a:cubicBezTo>
                    <a:pt x="0" y="580"/>
                    <a:pt x="0" y="556"/>
                    <a:pt x="24" y="520"/>
                  </a:cubicBezTo>
                  <a:cubicBezTo>
                    <a:pt x="36" y="473"/>
                    <a:pt x="72" y="413"/>
                    <a:pt x="143" y="354"/>
                  </a:cubicBezTo>
                  <a:cubicBezTo>
                    <a:pt x="203" y="294"/>
                    <a:pt x="298" y="235"/>
                    <a:pt x="417" y="211"/>
                  </a:cubicBezTo>
                  <a:cubicBezTo>
                    <a:pt x="524" y="187"/>
                    <a:pt x="667" y="187"/>
                    <a:pt x="822" y="175"/>
                  </a:cubicBezTo>
                  <a:cubicBezTo>
                    <a:pt x="977" y="175"/>
                    <a:pt x="1143" y="163"/>
                    <a:pt x="1310" y="151"/>
                  </a:cubicBezTo>
                  <a:cubicBezTo>
                    <a:pt x="1429" y="151"/>
                    <a:pt x="1554" y="141"/>
                    <a:pt x="1673" y="141"/>
                  </a:cubicBezTo>
                  <a:cubicBezTo>
                    <a:pt x="1732" y="141"/>
                    <a:pt x="1790" y="143"/>
                    <a:pt x="1846" y="151"/>
                  </a:cubicBezTo>
                  <a:cubicBezTo>
                    <a:pt x="2025" y="175"/>
                    <a:pt x="2179" y="282"/>
                    <a:pt x="2346" y="389"/>
                  </a:cubicBezTo>
                  <a:cubicBezTo>
                    <a:pt x="2501" y="508"/>
                    <a:pt x="2667" y="627"/>
                    <a:pt x="2834" y="746"/>
                  </a:cubicBezTo>
                  <a:cubicBezTo>
                    <a:pt x="3168" y="985"/>
                    <a:pt x="3501" y="1223"/>
                    <a:pt x="3810" y="1437"/>
                  </a:cubicBezTo>
                  <a:cubicBezTo>
                    <a:pt x="3965" y="1556"/>
                    <a:pt x="4120" y="1651"/>
                    <a:pt x="4275" y="1747"/>
                  </a:cubicBezTo>
                  <a:cubicBezTo>
                    <a:pt x="4418" y="1842"/>
                    <a:pt x="4561" y="1925"/>
                    <a:pt x="4692" y="2009"/>
                  </a:cubicBezTo>
                  <a:cubicBezTo>
                    <a:pt x="4811" y="2092"/>
                    <a:pt x="4930" y="2175"/>
                    <a:pt x="5037" y="2247"/>
                  </a:cubicBezTo>
                  <a:cubicBezTo>
                    <a:pt x="5144" y="2306"/>
                    <a:pt x="5251" y="2354"/>
                    <a:pt x="5334" y="2378"/>
                  </a:cubicBezTo>
                  <a:cubicBezTo>
                    <a:pt x="5418" y="2401"/>
                    <a:pt x="5501" y="2401"/>
                    <a:pt x="5549" y="2401"/>
                  </a:cubicBezTo>
                  <a:cubicBezTo>
                    <a:pt x="5501" y="2390"/>
                    <a:pt x="5430" y="2378"/>
                    <a:pt x="5346" y="2354"/>
                  </a:cubicBezTo>
                  <a:cubicBezTo>
                    <a:pt x="5263" y="2318"/>
                    <a:pt x="5168" y="2270"/>
                    <a:pt x="5073" y="2199"/>
                  </a:cubicBezTo>
                  <a:cubicBezTo>
                    <a:pt x="4977" y="2128"/>
                    <a:pt x="4870" y="2032"/>
                    <a:pt x="4739" y="1937"/>
                  </a:cubicBezTo>
                  <a:cubicBezTo>
                    <a:pt x="4620" y="1854"/>
                    <a:pt x="4489" y="1747"/>
                    <a:pt x="4346" y="1651"/>
                  </a:cubicBezTo>
                  <a:cubicBezTo>
                    <a:pt x="4203" y="1544"/>
                    <a:pt x="4049" y="1437"/>
                    <a:pt x="3894" y="1318"/>
                  </a:cubicBezTo>
                  <a:cubicBezTo>
                    <a:pt x="3596" y="1092"/>
                    <a:pt x="3263" y="854"/>
                    <a:pt x="2941" y="616"/>
                  </a:cubicBezTo>
                  <a:cubicBezTo>
                    <a:pt x="2775" y="496"/>
                    <a:pt x="2608" y="377"/>
                    <a:pt x="2441" y="258"/>
                  </a:cubicBezTo>
                  <a:cubicBezTo>
                    <a:pt x="2275" y="139"/>
                    <a:pt x="2084" y="32"/>
                    <a:pt x="1870" y="8"/>
                  </a:cubicBezTo>
                  <a:cubicBezTo>
                    <a:pt x="1818" y="3"/>
                    <a:pt x="1769" y="0"/>
                    <a:pt x="1721"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3"/>
            <p:cNvSpPr/>
            <p:nvPr/>
          </p:nvSpPr>
          <p:spPr>
            <a:xfrm>
              <a:off x="4543488" y="3831210"/>
              <a:ext cx="226532" cy="96361"/>
            </a:xfrm>
            <a:custGeom>
              <a:avLst/>
              <a:gdLst/>
              <a:ahLst/>
              <a:cxnLst/>
              <a:rect l="l" t="t" r="r" b="b"/>
              <a:pathLst>
                <a:path w="5943" h="2528" extrusionOk="0">
                  <a:moveTo>
                    <a:pt x="2399" y="0"/>
                  </a:moveTo>
                  <a:cubicBezTo>
                    <a:pt x="2269" y="0"/>
                    <a:pt x="2145" y="20"/>
                    <a:pt x="2025" y="27"/>
                  </a:cubicBezTo>
                  <a:cubicBezTo>
                    <a:pt x="1620" y="51"/>
                    <a:pt x="1251" y="86"/>
                    <a:pt x="918" y="110"/>
                  </a:cubicBezTo>
                  <a:cubicBezTo>
                    <a:pt x="763" y="122"/>
                    <a:pt x="620" y="134"/>
                    <a:pt x="477" y="146"/>
                  </a:cubicBezTo>
                  <a:cubicBezTo>
                    <a:pt x="334" y="170"/>
                    <a:pt x="239" y="241"/>
                    <a:pt x="168" y="313"/>
                  </a:cubicBezTo>
                  <a:cubicBezTo>
                    <a:pt x="108" y="384"/>
                    <a:pt x="72" y="455"/>
                    <a:pt x="37" y="491"/>
                  </a:cubicBezTo>
                  <a:cubicBezTo>
                    <a:pt x="13" y="539"/>
                    <a:pt x="1" y="563"/>
                    <a:pt x="1" y="563"/>
                  </a:cubicBezTo>
                  <a:cubicBezTo>
                    <a:pt x="1" y="563"/>
                    <a:pt x="13" y="539"/>
                    <a:pt x="48" y="491"/>
                  </a:cubicBezTo>
                  <a:cubicBezTo>
                    <a:pt x="84" y="455"/>
                    <a:pt x="132" y="396"/>
                    <a:pt x="191" y="336"/>
                  </a:cubicBezTo>
                  <a:cubicBezTo>
                    <a:pt x="263" y="277"/>
                    <a:pt x="358" y="217"/>
                    <a:pt x="489" y="205"/>
                  </a:cubicBezTo>
                  <a:lnTo>
                    <a:pt x="930" y="205"/>
                  </a:lnTo>
                  <a:cubicBezTo>
                    <a:pt x="1251" y="193"/>
                    <a:pt x="1632" y="182"/>
                    <a:pt x="2037" y="170"/>
                  </a:cubicBezTo>
                  <a:cubicBezTo>
                    <a:pt x="2132" y="170"/>
                    <a:pt x="2233" y="164"/>
                    <a:pt x="2333" y="164"/>
                  </a:cubicBezTo>
                  <a:cubicBezTo>
                    <a:pt x="2433" y="164"/>
                    <a:pt x="2531" y="170"/>
                    <a:pt x="2620" y="193"/>
                  </a:cubicBezTo>
                  <a:cubicBezTo>
                    <a:pt x="2799" y="253"/>
                    <a:pt x="2942" y="420"/>
                    <a:pt x="3120" y="551"/>
                  </a:cubicBezTo>
                  <a:cubicBezTo>
                    <a:pt x="3477" y="813"/>
                    <a:pt x="3870" y="1003"/>
                    <a:pt x="4204" y="1217"/>
                  </a:cubicBezTo>
                  <a:cubicBezTo>
                    <a:pt x="4370" y="1325"/>
                    <a:pt x="4525" y="1444"/>
                    <a:pt x="4680" y="1551"/>
                  </a:cubicBezTo>
                  <a:cubicBezTo>
                    <a:pt x="4835" y="1658"/>
                    <a:pt x="4978" y="1753"/>
                    <a:pt x="5109" y="1848"/>
                  </a:cubicBezTo>
                  <a:cubicBezTo>
                    <a:pt x="5371" y="2039"/>
                    <a:pt x="5585" y="2194"/>
                    <a:pt x="5728" y="2325"/>
                  </a:cubicBezTo>
                  <a:cubicBezTo>
                    <a:pt x="5859" y="2444"/>
                    <a:pt x="5942" y="2527"/>
                    <a:pt x="5942" y="2527"/>
                  </a:cubicBezTo>
                  <a:cubicBezTo>
                    <a:pt x="5942" y="2527"/>
                    <a:pt x="5918" y="2503"/>
                    <a:pt x="5894" y="2468"/>
                  </a:cubicBezTo>
                  <a:cubicBezTo>
                    <a:pt x="5859" y="2432"/>
                    <a:pt x="5811" y="2372"/>
                    <a:pt x="5752" y="2301"/>
                  </a:cubicBezTo>
                  <a:cubicBezTo>
                    <a:pt x="5621" y="2170"/>
                    <a:pt x="5418" y="1979"/>
                    <a:pt x="5168" y="1777"/>
                  </a:cubicBezTo>
                  <a:cubicBezTo>
                    <a:pt x="5037" y="1670"/>
                    <a:pt x="4906" y="1563"/>
                    <a:pt x="4751" y="1456"/>
                  </a:cubicBezTo>
                  <a:cubicBezTo>
                    <a:pt x="4609" y="1336"/>
                    <a:pt x="4466" y="1206"/>
                    <a:pt x="4287" y="1086"/>
                  </a:cubicBezTo>
                  <a:cubicBezTo>
                    <a:pt x="3954" y="860"/>
                    <a:pt x="3561" y="670"/>
                    <a:pt x="3227" y="408"/>
                  </a:cubicBezTo>
                  <a:cubicBezTo>
                    <a:pt x="3144" y="348"/>
                    <a:pt x="3061" y="289"/>
                    <a:pt x="2977" y="217"/>
                  </a:cubicBezTo>
                  <a:cubicBezTo>
                    <a:pt x="2894" y="146"/>
                    <a:pt x="2787" y="74"/>
                    <a:pt x="2680" y="39"/>
                  </a:cubicBezTo>
                  <a:cubicBezTo>
                    <a:pt x="2583" y="10"/>
                    <a:pt x="2489" y="0"/>
                    <a:pt x="2399"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3"/>
            <p:cNvSpPr/>
            <p:nvPr/>
          </p:nvSpPr>
          <p:spPr>
            <a:xfrm>
              <a:off x="3719795" y="3964775"/>
              <a:ext cx="727511" cy="306388"/>
            </a:xfrm>
            <a:custGeom>
              <a:avLst/>
              <a:gdLst/>
              <a:ahLst/>
              <a:cxnLst/>
              <a:rect l="l" t="t" r="r" b="b"/>
              <a:pathLst>
                <a:path w="19086" h="8038" extrusionOk="0">
                  <a:moveTo>
                    <a:pt x="17398" y="1"/>
                  </a:moveTo>
                  <a:cubicBezTo>
                    <a:pt x="17347" y="1"/>
                    <a:pt x="17298" y="10"/>
                    <a:pt x="17252" y="23"/>
                  </a:cubicBezTo>
                  <a:cubicBezTo>
                    <a:pt x="16193" y="214"/>
                    <a:pt x="15204" y="642"/>
                    <a:pt x="14145" y="833"/>
                  </a:cubicBezTo>
                  <a:cubicBezTo>
                    <a:pt x="13097" y="1011"/>
                    <a:pt x="11954" y="1190"/>
                    <a:pt x="10894" y="1190"/>
                  </a:cubicBezTo>
                  <a:cubicBezTo>
                    <a:pt x="10216" y="1190"/>
                    <a:pt x="9549" y="1095"/>
                    <a:pt x="8882" y="1059"/>
                  </a:cubicBezTo>
                  <a:cubicBezTo>
                    <a:pt x="8641" y="1044"/>
                    <a:pt x="8398" y="1036"/>
                    <a:pt x="8156" y="1036"/>
                  </a:cubicBezTo>
                  <a:cubicBezTo>
                    <a:pt x="6664" y="1036"/>
                    <a:pt x="5165" y="1330"/>
                    <a:pt x="3834" y="2047"/>
                  </a:cubicBezTo>
                  <a:cubicBezTo>
                    <a:pt x="2834" y="2583"/>
                    <a:pt x="1953" y="3345"/>
                    <a:pt x="1298" y="4309"/>
                  </a:cubicBezTo>
                  <a:cubicBezTo>
                    <a:pt x="845" y="4964"/>
                    <a:pt x="0" y="6417"/>
                    <a:pt x="619" y="7215"/>
                  </a:cubicBezTo>
                  <a:cubicBezTo>
                    <a:pt x="964" y="7667"/>
                    <a:pt x="1584" y="7762"/>
                    <a:pt x="2131" y="7822"/>
                  </a:cubicBezTo>
                  <a:cubicBezTo>
                    <a:pt x="3227" y="7935"/>
                    <a:pt x="4334" y="8037"/>
                    <a:pt x="5430" y="8037"/>
                  </a:cubicBezTo>
                  <a:cubicBezTo>
                    <a:pt x="5490" y="8037"/>
                    <a:pt x="5549" y="8037"/>
                    <a:pt x="5608" y="8036"/>
                  </a:cubicBezTo>
                  <a:cubicBezTo>
                    <a:pt x="7430" y="8012"/>
                    <a:pt x="9227" y="7667"/>
                    <a:pt x="10966" y="7155"/>
                  </a:cubicBezTo>
                  <a:cubicBezTo>
                    <a:pt x="12418" y="6726"/>
                    <a:pt x="13847" y="6179"/>
                    <a:pt x="15240" y="5572"/>
                  </a:cubicBezTo>
                  <a:cubicBezTo>
                    <a:pt x="16514" y="5012"/>
                    <a:pt x="17788" y="4548"/>
                    <a:pt x="19026" y="3952"/>
                  </a:cubicBezTo>
                  <a:cubicBezTo>
                    <a:pt x="19086" y="2571"/>
                    <a:pt x="18598" y="1178"/>
                    <a:pt x="17705" y="166"/>
                  </a:cubicBezTo>
                  <a:cubicBezTo>
                    <a:pt x="17657" y="107"/>
                    <a:pt x="17597" y="47"/>
                    <a:pt x="17526" y="23"/>
                  </a:cubicBezTo>
                  <a:cubicBezTo>
                    <a:pt x="17483" y="7"/>
                    <a:pt x="17440" y="1"/>
                    <a:pt x="17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3"/>
            <p:cNvSpPr/>
            <p:nvPr/>
          </p:nvSpPr>
          <p:spPr>
            <a:xfrm>
              <a:off x="3824619" y="3997405"/>
              <a:ext cx="417577" cy="64037"/>
            </a:xfrm>
            <a:custGeom>
              <a:avLst/>
              <a:gdLst/>
              <a:ahLst/>
              <a:cxnLst/>
              <a:rect l="l" t="t" r="r" b="b"/>
              <a:pathLst>
                <a:path w="10955" h="1680" extrusionOk="0">
                  <a:moveTo>
                    <a:pt x="10954" y="1"/>
                  </a:moveTo>
                  <a:lnTo>
                    <a:pt x="10954" y="1"/>
                  </a:lnTo>
                  <a:cubicBezTo>
                    <a:pt x="10953" y="1"/>
                    <a:pt x="10906" y="13"/>
                    <a:pt x="10823" y="36"/>
                  </a:cubicBezTo>
                  <a:cubicBezTo>
                    <a:pt x="10752" y="48"/>
                    <a:pt x="10633" y="84"/>
                    <a:pt x="10478" y="120"/>
                  </a:cubicBezTo>
                  <a:cubicBezTo>
                    <a:pt x="10335" y="144"/>
                    <a:pt x="10144" y="179"/>
                    <a:pt x="9930" y="203"/>
                  </a:cubicBezTo>
                  <a:cubicBezTo>
                    <a:pt x="9716" y="227"/>
                    <a:pt x="9478" y="251"/>
                    <a:pt x="9216" y="251"/>
                  </a:cubicBezTo>
                  <a:cubicBezTo>
                    <a:pt x="9121" y="255"/>
                    <a:pt x="9024" y="257"/>
                    <a:pt x="8924" y="257"/>
                  </a:cubicBezTo>
                  <a:cubicBezTo>
                    <a:pt x="8468" y="257"/>
                    <a:pt x="7955" y="216"/>
                    <a:pt x="7418" y="167"/>
                  </a:cubicBezTo>
                  <a:cubicBezTo>
                    <a:pt x="7085" y="132"/>
                    <a:pt x="6751" y="96"/>
                    <a:pt x="6394" y="60"/>
                  </a:cubicBezTo>
                  <a:cubicBezTo>
                    <a:pt x="6049" y="36"/>
                    <a:pt x="5692" y="24"/>
                    <a:pt x="5334" y="24"/>
                  </a:cubicBezTo>
                  <a:cubicBezTo>
                    <a:pt x="5156" y="24"/>
                    <a:pt x="4977" y="24"/>
                    <a:pt x="4810" y="36"/>
                  </a:cubicBezTo>
                  <a:cubicBezTo>
                    <a:pt x="4632" y="36"/>
                    <a:pt x="4453" y="60"/>
                    <a:pt x="4275" y="72"/>
                  </a:cubicBezTo>
                  <a:cubicBezTo>
                    <a:pt x="4108" y="84"/>
                    <a:pt x="3929" y="120"/>
                    <a:pt x="3763" y="144"/>
                  </a:cubicBezTo>
                  <a:cubicBezTo>
                    <a:pt x="3584" y="167"/>
                    <a:pt x="3417" y="203"/>
                    <a:pt x="3263" y="227"/>
                  </a:cubicBezTo>
                  <a:cubicBezTo>
                    <a:pt x="2929" y="298"/>
                    <a:pt x="2620" y="382"/>
                    <a:pt x="2334" y="477"/>
                  </a:cubicBezTo>
                  <a:cubicBezTo>
                    <a:pt x="2036" y="572"/>
                    <a:pt x="1774" y="679"/>
                    <a:pt x="1524" y="786"/>
                  </a:cubicBezTo>
                  <a:cubicBezTo>
                    <a:pt x="1405" y="846"/>
                    <a:pt x="1286" y="894"/>
                    <a:pt x="1179" y="953"/>
                  </a:cubicBezTo>
                  <a:cubicBezTo>
                    <a:pt x="1072" y="1013"/>
                    <a:pt x="977" y="1060"/>
                    <a:pt x="881" y="1108"/>
                  </a:cubicBezTo>
                  <a:cubicBezTo>
                    <a:pt x="691" y="1215"/>
                    <a:pt x="524" y="1322"/>
                    <a:pt x="393" y="1406"/>
                  </a:cubicBezTo>
                  <a:cubicBezTo>
                    <a:pt x="143" y="1572"/>
                    <a:pt x="0" y="1679"/>
                    <a:pt x="0" y="1679"/>
                  </a:cubicBezTo>
                  <a:cubicBezTo>
                    <a:pt x="0" y="1679"/>
                    <a:pt x="143" y="1584"/>
                    <a:pt x="417" y="1429"/>
                  </a:cubicBezTo>
                  <a:cubicBezTo>
                    <a:pt x="548" y="1358"/>
                    <a:pt x="715" y="1263"/>
                    <a:pt x="905" y="1167"/>
                  </a:cubicBezTo>
                  <a:cubicBezTo>
                    <a:pt x="1000" y="1120"/>
                    <a:pt x="1108" y="1072"/>
                    <a:pt x="1215" y="1025"/>
                  </a:cubicBezTo>
                  <a:cubicBezTo>
                    <a:pt x="1322" y="977"/>
                    <a:pt x="1441" y="929"/>
                    <a:pt x="1560" y="882"/>
                  </a:cubicBezTo>
                  <a:cubicBezTo>
                    <a:pt x="1810" y="775"/>
                    <a:pt x="2072" y="679"/>
                    <a:pt x="2370" y="596"/>
                  </a:cubicBezTo>
                  <a:cubicBezTo>
                    <a:pt x="2655" y="513"/>
                    <a:pt x="2965" y="441"/>
                    <a:pt x="3286" y="370"/>
                  </a:cubicBezTo>
                  <a:cubicBezTo>
                    <a:pt x="3453" y="346"/>
                    <a:pt x="3620" y="310"/>
                    <a:pt x="3787" y="286"/>
                  </a:cubicBezTo>
                  <a:cubicBezTo>
                    <a:pt x="3953" y="275"/>
                    <a:pt x="4120" y="251"/>
                    <a:pt x="4287" y="239"/>
                  </a:cubicBezTo>
                  <a:cubicBezTo>
                    <a:pt x="4465" y="227"/>
                    <a:pt x="4644" y="203"/>
                    <a:pt x="4810" y="203"/>
                  </a:cubicBezTo>
                  <a:cubicBezTo>
                    <a:pt x="4989" y="191"/>
                    <a:pt x="5168" y="191"/>
                    <a:pt x="5334" y="191"/>
                  </a:cubicBezTo>
                  <a:cubicBezTo>
                    <a:pt x="5692" y="191"/>
                    <a:pt x="6037" y="203"/>
                    <a:pt x="6382" y="227"/>
                  </a:cubicBezTo>
                  <a:cubicBezTo>
                    <a:pt x="6727" y="251"/>
                    <a:pt x="7073" y="286"/>
                    <a:pt x="7406" y="310"/>
                  </a:cubicBezTo>
                  <a:cubicBezTo>
                    <a:pt x="7854" y="351"/>
                    <a:pt x="8290" y="369"/>
                    <a:pt x="8689" y="369"/>
                  </a:cubicBezTo>
                  <a:cubicBezTo>
                    <a:pt x="8873" y="369"/>
                    <a:pt x="9050" y="365"/>
                    <a:pt x="9216" y="358"/>
                  </a:cubicBezTo>
                  <a:cubicBezTo>
                    <a:pt x="9490" y="334"/>
                    <a:pt x="9728" y="310"/>
                    <a:pt x="9942" y="275"/>
                  </a:cubicBezTo>
                  <a:cubicBezTo>
                    <a:pt x="10156" y="239"/>
                    <a:pt x="10335" y="191"/>
                    <a:pt x="10490" y="155"/>
                  </a:cubicBezTo>
                  <a:cubicBezTo>
                    <a:pt x="10633" y="108"/>
                    <a:pt x="10752" y="72"/>
                    <a:pt x="10835" y="36"/>
                  </a:cubicBezTo>
                  <a:cubicBezTo>
                    <a:pt x="10906" y="13"/>
                    <a:pt x="10953" y="1"/>
                    <a:pt x="10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3"/>
            <p:cNvSpPr/>
            <p:nvPr/>
          </p:nvSpPr>
          <p:spPr>
            <a:xfrm>
              <a:off x="3970764" y="3671533"/>
              <a:ext cx="50391" cy="333642"/>
            </a:xfrm>
            <a:custGeom>
              <a:avLst/>
              <a:gdLst/>
              <a:ahLst/>
              <a:cxnLst/>
              <a:rect l="l" t="t" r="r" b="b"/>
              <a:pathLst>
                <a:path w="1322" h="8753" extrusionOk="0">
                  <a:moveTo>
                    <a:pt x="1119" y="1"/>
                  </a:moveTo>
                  <a:lnTo>
                    <a:pt x="1119" y="1"/>
                  </a:lnTo>
                  <a:cubicBezTo>
                    <a:pt x="1119" y="1"/>
                    <a:pt x="1143" y="144"/>
                    <a:pt x="1167" y="382"/>
                  </a:cubicBezTo>
                  <a:cubicBezTo>
                    <a:pt x="1179" y="442"/>
                    <a:pt x="1191" y="501"/>
                    <a:pt x="1191" y="572"/>
                  </a:cubicBezTo>
                  <a:cubicBezTo>
                    <a:pt x="1203" y="644"/>
                    <a:pt x="1203" y="727"/>
                    <a:pt x="1203" y="811"/>
                  </a:cubicBezTo>
                  <a:cubicBezTo>
                    <a:pt x="1215" y="894"/>
                    <a:pt x="1215" y="989"/>
                    <a:pt x="1227" y="1084"/>
                  </a:cubicBezTo>
                  <a:cubicBezTo>
                    <a:pt x="1227" y="1180"/>
                    <a:pt x="1227" y="1275"/>
                    <a:pt x="1227" y="1382"/>
                  </a:cubicBezTo>
                  <a:cubicBezTo>
                    <a:pt x="1227" y="1477"/>
                    <a:pt x="1227" y="1585"/>
                    <a:pt x="1215" y="1704"/>
                  </a:cubicBezTo>
                  <a:cubicBezTo>
                    <a:pt x="1215" y="1811"/>
                    <a:pt x="1203" y="1930"/>
                    <a:pt x="1191" y="2049"/>
                  </a:cubicBezTo>
                  <a:cubicBezTo>
                    <a:pt x="1191" y="2168"/>
                    <a:pt x="1179" y="2287"/>
                    <a:pt x="1155" y="2406"/>
                  </a:cubicBezTo>
                  <a:cubicBezTo>
                    <a:pt x="1143" y="2537"/>
                    <a:pt x="1131" y="2656"/>
                    <a:pt x="1119" y="2787"/>
                  </a:cubicBezTo>
                  <a:cubicBezTo>
                    <a:pt x="1084" y="3049"/>
                    <a:pt x="1048" y="3311"/>
                    <a:pt x="988" y="3573"/>
                  </a:cubicBezTo>
                  <a:cubicBezTo>
                    <a:pt x="941" y="3847"/>
                    <a:pt x="881" y="4109"/>
                    <a:pt x="822" y="4382"/>
                  </a:cubicBezTo>
                  <a:cubicBezTo>
                    <a:pt x="703" y="4930"/>
                    <a:pt x="572" y="5466"/>
                    <a:pt x="453" y="5978"/>
                  </a:cubicBezTo>
                  <a:cubicBezTo>
                    <a:pt x="334" y="6478"/>
                    <a:pt x="238" y="6954"/>
                    <a:pt x="167" y="7371"/>
                  </a:cubicBezTo>
                  <a:cubicBezTo>
                    <a:pt x="155" y="7478"/>
                    <a:pt x="131" y="7573"/>
                    <a:pt x="119" y="7669"/>
                  </a:cubicBezTo>
                  <a:cubicBezTo>
                    <a:pt x="107" y="7764"/>
                    <a:pt x="95" y="7847"/>
                    <a:pt x="84" y="7931"/>
                  </a:cubicBezTo>
                  <a:cubicBezTo>
                    <a:pt x="60" y="8097"/>
                    <a:pt x="48" y="8252"/>
                    <a:pt x="36" y="8371"/>
                  </a:cubicBezTo>
                  <a:cubicBezTo>
                    <a:pt x="12" y="8609"/>
                    <a:pt x="0" y="8752"/>
                    <a:pt x="0" y="8752"/>
                  </a:cubicBezTo>
                  <a:cubicBezTo>
                    <a:pt x="0" y="8752"/>
                    <a:pt x="24" y="8621"/>
                    <a:pt x="72" y="8371"/>
                  </a:cubicBezTo>
                  <a:cubicBezTo>
                    <a:pt x="84" y="8252"/>
                    <a:pt x="107" y="8109"/>
                    <a:pt x="143" y="7942"/>
                  </a:cubicBezTo>
                  <a:cubicBezTo>
                    <a:pt x="179" y="7776"/>
                    <a:pt x="214" y="7597"/>
                    <a:pt x="262" y="7395"/>
                  </a:cubicBezTo>
                  <a:cubicBezTo>
                    <a:pt x="310" y="7192"/>
                    <a:pt x="357" y="6966"/>
                    <a:pt x="417" y="6740"/>
                  </a:cubicBezTo>
                  <a:cubicBezTo>
                    <a:pt x="476" y="6502"/>
                    <a:pt x="536" y="6264"/>
                    <a:pt x="595" y="6014"/>
                  </a:cubicBezTo>
                  <a:cubicBezTo>
                    <a:pt x="726" y="5502"/>
                    <a:pt x="857" y="4966"/>
                    <a:pt x="988" y="4418"/>
                  </a:cubicBezTo>
                  <a:cubicBezTo>
                    <a:pt x="1036" y="4144"/>
                    <a:pt x="1096" y="3871"/>
                    <a:pt x="1143" y="3609"/>
                  </a:cubicBezTo>
                  <a:cubicBezTo>
                    <a:pt x="1191" y="3335"/>
                    <a:pt x="1227" y="3061"/>
                    <a:pt x="1262" y="2811"/>
                  </a:cubicBezTo>
                  <a:cubicBezTo>
                    <a:pt x="1274" y="2680"/>
                    <a:pt x="1286" y="2549"/>
                    <a:pt x="1298" y="2430"/>
                  </a:cubicBezTo>
                  <a:cubicBezTo>
                    <a:pt x="1310" y="2299"/>
                    <a:pt x="1322" y="2180"/>
                    <a:pt x="1322" y="2049"/>
                  </a:cubicBezTo>
                  <a:cubicBezTo>
                    <a:pt x="1322" y="1930"/>
                    <a:pt x="1322" y="1823"/>
                    <a:pt x="1322" y="1704"/>
                  </a:cubicBezTo>
                  <a:cubicBezTo>
                    <a:pt x="1322" y="1596"/>
                    <a:pt x="1322" y="1477"/>
                    <a:pt x="1310" y="1382"/>
                  </a:cubicBezTo>
                  <a:cubicBezTo>
                    <a:pt x="1310" y="1275"/>
                    <a:pt x="1310" y="1168"/>
                    <a:pt x="1298" y="1073"/>
                  </a:cubicBezTo>
                  <a:cubicBezTo>
                    <a:pt x="1286" y="977"/>
                    <a:pt x="1274" y="894"/>
                    <a:pt x="1262" y="811"/>
                  </a:cubicBezTo>
                  <a:cubicBezTo>
                    <a:pt x="1262" y="727"/>
                    <a:pt x="1250" y="644"/>
                    <a:pt x="1238" y="572"/>
                  </a:cubicBezTo>
                  <a:cubicBezTo>
                    <a:pt x="1227" y="501"/>
                    <a:pt x="1215" y="430"/>
                    <a:pt x="1203" y="370"/>
                  </a:cubicBezTo>
                  <a:cubicBezTo>
                    <a:pt x="1143" y="132"/>
                    <a:pt x="1119" y="1"/>
                    <a:pt x="1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3"/>
            <p:cNvSpPr/>
            <p:nvPr/>
          </p:nvSpPr>
          <p:spPr>
            <a:xfrm>
              <a:off x="4318401" y="3992411"/>
              <a:ext cx="79437" cy="143894"/>
            </a:xfrm>
            <a:custGeom>
              <a:avLst/>
              <a:gdLst/>
              <a:ahLst/>
              <a:cxnLst/>
              <a:rect l="l" t="t" r="r" b="b"/>
              <a:pathLst>
                <a:path w="2084" h="3775" extrusionOk="0">
                  <a:moveTo>
                    <a:pt x="0" y="1"/>
                  </a:moveTo>
                  <a:lnTo>
                    <a:pt x="0" y="1"/>
                  </a:lnTo>
                  <a:cubicBezTo>
                    <a:pt x="0" y="1"/>
                    <a:pt x="60" y="36"/>
                    <a:pt x="155" y="120"/>
                  </a:cubicBezTo>
                  <a:cubicBezTo>
                    <a:pt x="262" y="191"/>
                    <a:pt x="393" y="310"/>
                    <a:pt x="548" y="453"/>
                  </a:cubicBezTo>
                  <a:cubicBezTo>
                    <a:pt x="703" y="596"/>
                    <a:pt x="870" y="775"/>
                    <a:pt x="1048" y="977"/>
                  </a:cubicBezTo>
                  <a:cubicBezTo>
                    <a:pt x="1203" y="1168"/>
                    <a:pt x="1370" y="1406"/>
                    <a:pt x="1512" y="1644"/>
                  </a:cubicBezTo>
                  <a:cubicBezTo>
                    <a:pt x="1643" y="1882"/>
                    <a:pt x="1751" y="2144"/>
                    <a:pt x="1834" y="2394"/>
                  </a:cubicBezTo>
                  <a:cubicBezTo>
                    <a:pt x="1917" y="2644"/>
                    <a:pt x="1953" y="2882"/>
                    <a:pt x="1977" y="3084"/>
                  </a:cubicBezTo>
                  <a:cubicBezTo>
                    <a:pt x="1989" y="3192"/>
                    <a:pt x="2001" y="3287"/>
                    <a:pt x="2001" y="3370"/>
                  </a:cubicBezTo>
                  <a:cubicBezTo>
                    <a:pt x="2001" y="3454"/>
                    <a:pt x="1989" y="3537"/>
                    <a:pt x="1977" y="3596"/>
                  </a:cubicBezTo>
                  <a:cubicBezTo>
                    <a:pt x="1953" y="3715"/>
                    <a:pt x="1905" y="3775"/>
                    <a:pt x="1905" y="3775"/>
                  </a:cubicBezTo>
                  <a:cubicBezTo>
                    <a:pt x="1905" y="3775"/>
                    <a:pt x="1917" y="3763"/>
                    <a:pt x="1941" y="3727"/>
                  </a:cubicBezTo>
                  <a:cubicBezTo>
                    <a:pt x="1965" y="3704"/>
                    <a:pt x="1989" y="3656"/>
                    <a:pt x="2013" y="3608"/>
                  </a:cubicBezTo>
                  <a:cubicBezTo>
                    <a:pt x="2036" y="3549"/>
                    <a:pt x="2048" y="3465"/>
                    <a:pt x="2060" y="3382"/>
                  </a:cubicBezTo>
                  <a:cubicBezTo>
                    <a:pt x="2072" y="3287"/>
                    <a:pt x="2084" y="3192"/>
                    <a:pt x="2084" y="3084"/>
                  </a:cubicBezTo>
                  <a:cubicBezTo>
                    <a:pt x="2084" y="2870"/>
                    <a:pt x="2048" y="2608"/>
                    <a:pt x="1977" y="2346"/>
                  </a:cubicBezTo>
                  <a:cubicBezTo>
                    <a:pt x="1905" y="2084"/>
                    <a:pt x="1798" y="1810"/>
                    <a:pt x="1655" y="1560"/>
                  </a:cubicBezTo>
                  <a:cubicBezTo>
                    <a:pt x="1512" y="1298"/>
                    <a:pt x="1346" y="1072"/>
                    <a:pt x="1155" y="870"/>
                  </a:cubicBezTo>
                  <a:cubicBezTo>
                    <a:pt x="977" y="667"/>
                    <a:pt x="786" y="501"/>
                    <a:pt x="608" y="382"/>
                  </a:cubicBezTo>
                  <a:cubicBezTo>
                    <a:pt x="441" y="251"/>
                    <a:pt x="286" y="155"/>
                    <a:pt x="179" y="84"/>
                  </a:cubicBezTo>
                  <a:cubicBezTo>
                    <a:pt x="72" y="25"/>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3"/>
            <p:cNvSpPr/>
            <p:nvPr/>
          </p:nvSpPr>
          <p:spPr>
            <a:xfrm>
              <a:off x="4155027" y="3310744"/>
              <a:ext cx="231488" cy="251728"/>
            </a:xfrm>
            <a:custGeom>
              <a:avLst/>
              <a:gdLst/>
              <a:ahLst/>
              <a:cxnLst/>
              <a:rect l="l" t="t" r="r" b="b"/>
              <a:pathLst>
                <a:path w="6073" h="6604" extrusionOk="0">
                  <a:moveTo>
                    <a:pt x="4882" y="1"/>
                  </a:moveTo>
                  <a:lnTo>
                    <a:pt x="4882" y="1"/>
                  </a:lnTo>
                  <a:cubicBezTo>
                    <a:pt x="4881" y="1"/>
                    <a:pt x="4880" y="1"/>
                    <a:pt x="4879" y="2"/>
                  </a:cubicBezTo>
                  <a:lnTo>
                    <a:pt x="4879" y="2"/>
                  </a:lnTo>
                  <a:cubicBezTo>
                    <a:pt x="4880" y="1"/>
                    <a:pt x="4881" y="1"/>
                    <a:pt x="4882" y="1"/>
                  </a:cubicBezTo>
                  <a:close/>
                  <a:moveTo>
                    <a:pt x="976" y="132"/>
                  </a:moveTo>
                  <a:cubicBezTo>
                    <a:pt x="976" y="132"/>
                    <a:pt x="976" y="132"/>
                    <a:pt x="976" y="132"/>
                  </a:cubicBezTo>
                  <a:lnTo>
                    <a:pt x="976" y="132"/>
                  </a:lnTo>
                  <a:cubicBezTo>
                    <a:pt x="976" y="132"/>
                    <a:pt x="976" y="132"/>
                    <a:pt x="976" y="132"/>
                  </a:cubicBezTo>
                  <a:close/>
                  <a:moveTo>
                    <a:pt x="4879" y="2"/>
                  </a:moveTo>
                  <a:lnTo>
                    <a:pt x="4879" y="2"/>
                  </a:lnTo>
                  <a:cubicBezTo>
                    <a:pt x="4621" y="92"/>
                    <a:pt x="2911" y="244"/>
                    <a:pt x="1841" y="244"/>
                  </a:cubicBezTo>
                  <a:cubicBezTo>
                    <a:pt x="1359" y="244"/>
                    <a:pt x="1006" y="213"/>
                    <a:pt x="976" y="132"/>
                  </a:cubicBezTo>
                  <a:lnTo>
                    <a:pt x="976" y="132"/>
                  </a:lnTo>
                  <a:cubicBezTo>
                    <a:pt x="1334" y="1108"/>
                    <a:pt x="1524" y="2549"/>
                    <a:pt x="1262" y="3572"/>
                  </a:cubicBezTo>
                  <a:cubicBezTo>
                    <a:pt x="1131" y="4108"/>
                    <a:pt x="762" y="4608"/>
                    <a:pt x="262" y="4727"/>
                  </a:cubicBezTo>
                  <a:cubicBezTo>
                    <a:pt x="179" y="4739"/>
                    <a:pt x="83" y="4763"/>
                    <a:pt x="48" y="4834"/>
                  </a:cubicBezTo>
                  <a:cubicBezTo>
                    <a:pt x="0" y="4906"/>
                    <a:pt x="36" y="5001"/>
                    <a:pt x="83" y="5085"/>
                  </a:cubicBezTo>
                  <a:cubicBezTo>
                    <a:pt x="381" y="5680"/>
                    <a:pt x="941" y="6120"/>
                    <a:pt x="1548" y="6347"/>
                  </a:cubicBezTo>
                  <a:cubicBezTo>
                    <a:pt x="2010" y="6517"/>
                    <a:pt x="2491" y="6604"/>
                    <a:pt x="2962" y="6604"/>
                  </a:cubicBezTo>
                  <a:cubicBezTo>
                    <a:pt x="4240" y="6604"/>
                    <a:pt x="5455" y="5965"/>
                    <a:pt x="6072" y="4608"/>
                  </a:cubicBezTo>
                  <a:lnTo>
                    <a:pt x="6072" y="4608"/>
                  </a:lnTo>
                  <a:cubicBezTo>
                    <a:pt x="6067" y="4608"/>
                    <a:pt x="6062" y="4608"/>
                    <a:pt x="6057" y="4608"/>
                  </a:cubicBezTo>
                  <a:cubicBezTo>
                    <a:pt x="5032" y="4608"/>
                    <a:pt x="4584" y="3401"/>
                    <a:pt x="4524" y="2489"/>
                  </a:cubicBezTo>
                  <a:cubicBezTo>
                    <a:pt x="4501" y="2061"/>
                    <a:pt x="4406" y="176"/>
                    <a:pt x="4879" y="2"/>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3"/>
            <p:cNvSpPr/>
            <p:nvPr/>
          </p:nvSpPr>
          <p:spPr>
            <a:xfrm>
              <a:off x="3865444" y="2719761"/>
              <a:ext cx="692595" cy="626690"/>
            </a:xfrm>
            <a:custGeom>
              <a:avLst/>
              <a:gdLst/>
              <a:ahLst/>
              <a:cxnLst/>
              <a:rect l="l" t="t" r="r" b="b"/>
              <a:pathLst>
                <a:path w="18170" h="16441" extrusionOk="0">
                  <a:moveTo>
                    <a:pt x="10497" y="1"/>
                  </a:moveTo>
                  <a:cubicBezTo>
                    <a:pt x="9681" y="1"/>
                    <a:pt x="8853" y="138"/>
                    <a:pt x="8038" y="407"/>
                  </a:cubicBezTo>
                  <a:cubicBezTo>
                    <a:pt x="6657" y="860"/>
                    <a:pt x="5347" y="1598"/>
                    <a:pt x="4371" y="2705"/>
                  </a:cubicBezTo>
                  <a:cubicBezTo>
                    <a:pt x="3049" y="4217"/>
                    <a:pt x="2454" y="6396"/>
                    <a:pt x="2799" y="8408"/>
                  </a:cubicBezTo>
                  <a:cubicBezTo>
                    <a:pt x="2573" y="7932"/>
                    <a:pt x="2132" y="7468"/>
                    <a:pt x="1596" y="7468"/>
                  </a:cubicBezTo>
                  <a:cubicBezTo>
                    <a:pt x="1587" y="7468"/>
                    <a:pt x="1578" y="7468"/>
                    <a:pt x="1569" y="7468"/>
                  </a:cubicBezTo>
                  <a:cubicBezTo>
                    <a:pt x="1080" y="7468"/>
                    <a:pt x="627" y="7786"/>
                    <a:pt x="358" y="8230"/>
                  </a:cubicBezTo>
                  <a:cubicBezTo>
                    <a:pt x="96" y="8670"/>
                    <a:pt x="1" y="9206"/>
                    <a:pt x="25" y="9730"/>
                  </a:cubicBezTo>
                  <a:cubicBezTo>
                    <a:pt x="37" y="10397"/>
                    <a:pt x="215" y="11052"/>
                    <a:pt x="525" y="11623"/>
                  </a:cubicBezTo>
                  <a:cubicBezTo>
                    <a:pt x="799" y="12135"/>
                    <a:pt x="1430" y="12647"/>
                    <a:pt x="1965" y="12790"/>
                  </a:cubicBezTo>
                  <a:cubicBezTo>
                    <a:pt x="2044" y="12812"/>
                    <a:pt x="2135" y="12822"/>
                    <a:pt x="2233" y="12822"/>
                  </a:cubicBezTo>
                  <a:cubicBezTo>
                    <a:pt x="2725" y="12822"/>
                    <a:pt x="3374" y="12543"/>
                    <a:pt x="3335" y="11957"/>
                  </a:cubicBezTo>
                  <a:lnTo>
                    <a:pt x="3335" y="11957"/>
                  </a:lnTo>
                  <a:cubicBezTo>
                    <a:pt x="3442" y="13552"/>
                    <a:pt x="4466" y="14695"/>
                    <a:pt x="5752" y="15385"/>
                  </a:cubicBezTo>
                  <a:cubicBezTo>
                    <a:pt x="6228" y="15636"/>
                    <a:pt x="6728" y="15838"/>
                    <a:pt x="7240" y="15981"/>
                  </a:cubicBezTo>
                  <a:cubicBezTo>
                    <a:pt x="8266" y="16279"/>
                    <a:pt x="9362" y="16440"/>
                    <a:pt x="10460" y="16440"/>
                  </a:cubicBezTo>
                  <a:cubicBezTo>
                    <a:pt x="12611" y="16440"/>
                    <a:pt x="14772" y="15820"/>
                    <a:pt x="16443" y="14385"/>
                  </a:cubicBezTo>
                  <a:cubicBezTo>
                    <a:pt x="17444" y="13540"/>
                    <a:pt x="18170" y="12218"/>
                    <a:pt x="18015" y="10885"/>
                  </a:cubicBezTo>
                  <a:cubicBezTo>
                    <a:pt x="17932" y="10206"/>
                    <a:pt x="17646" y="9587"/>
                    <a:pt x="17491" y="8932"/>
                  </a:cubicBezTo>
                  <a:cubicBezTo>
                    <a:pt x="17146" y="7527"/>
                    <a:pt x="17360" y="6051"/>
                    <a:pt x="17027" y="4646"/>
                  </a:cubicBezTo>
                  <a:cubicBezTo>
                    <a:pt x="16705" y="3324"/>
                    <a:pt x="15920" y="2396"/>
                    <a:pt x="14908" y="1574"/>
                  </a:cubicBezTo>
                  <a:cubicBezTo>
                    <a:pt x="13592" y="509"/>
                    <a:pt x="12065" y="1"/>
                    <a:pt x="10497"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3"/>
            <p:cNvSpPr/>
            <p:nvPr/>
          </p:nvSpPr>
          <p:spPr>
            <a:xfrm>
              <a:off x="3914044" y="2636778"/>
              <a:ext cx="631759" cy="498806"/>
            </a:xfrm>
            <a:custGeom>
              <a:avLst/>
              <a:gdLst/>
              <a:ahLst/>
              <a:cxnLst/>
              <a:rect l="l" t="t" r="r" b="b"/>
              <a:pathLst>
                <a:path w="16574" h="13086" extrusionOk="0">
                  <a:moveTo>
                    <a:pt x="8763" y="1"/>
                  </a:moveTo>
                  <a:cubicBezTo>
                    <a:pt x="8549" y="239"/>
                    <a:pt x="8441" y="572"/>
                    <a:pt x="8465" y="894"/>
                  </a:cubicBezTo>
                  <a:cubicBezTo>
                    <a:pt x="8346" y="644"/>
                    <a:pt x="8120" y="441"/>
                    <a:pt x="7858" y="346"/>
                  </a:cubicBezTo>
                  <a:lnTo>
                    <a:pt x="7858" y="346"/>
                  </a:lnTo>
                  <a:cubicBezTo>
                    <a:pt x="7798" y="548"/>
                    <a:pt x="7846" y="775"/>
                    <a:pt x="7989" y="929"/>
                  </a:cubicBezTo>
                  <a:cubicBezTo>
                    <a:pt x="6001" y="1037"/>
                    <a:pt x="4084" y="1918"/>
                    <a:pt x="2524" y="3215"/>
                  </a:cubicBezTo>
                  <a:cubicBezTo>
                    <a:pt x="1631" y="3954"/>
                    <a:pt x="1012" y="4966"/>
                    <a:pt x="595" y="6061"/>
                  </a:cubicBezTo>
                  <a:cubicBezTo>
                    <a:pt x="369" y="6644"/>
                    <a:pt x="214" y="7240"/>
                    <a:pt x="119" y="7859"/>
                  </a:cubicBezTo>
                  <a:cubicBezTo>
                    <a:pt x="95" y="8001"/>
                    <a:pt x="1" y="9645"/>
                    <a:pt x="35" y="9645"/>
                  </a:cubicBezTo>
                  <a:cubicBezTo>
                    <a:pt x="35" y="9645"/>
                    <a:pt x="35" y="9645"/>
                    <a:pt x="36" y="9645"/>
                  </a:cubicBezTo>
                  <a:cubicBezTo>
                    <a:pt x="146" y="9621"/>
                    <a:pt x="250" y="9610"/>
                    <a:pt x="347" y="9610"/>
                  </a:cubicBezTo>
                  <a:cubicBezTo>
                    <a:pt x="1776" y="9610"/>
                    <a:pt x="1803" y="12027"/>
                    <a:pt x="2060" y="13086"/>
                  </a:cubicBezTo>
                  <a:cubicBezTo>
                    <a:pt x="1941" y="12586"/>
                    <a:pt x="2036" y="11943"/>
                    <a:pt x="2012" y="11431"/>
                  </a:cubicBezTo>
                  <a:cubicBezTo>
                    <a:pt x="2000" y="10907"/>
                    <a:pt x="1929" y="10383"/>
                    <a:pt x="1869" y="9859"/>
                  </a:cubicBezTo>
                  <a:cubicBezTo>
                    <a:pt x="1976" y="9812"/>
                    <a:pt x="2083" y="9752"/>
                    <a:pt x="2191" y="9704"/>
                  </a:cubicBezTo>
                  <a:cubicBezTo>
                    <a:pt x="2607" y="9478"/>
                    <a:pt x="3012" y="9228"/>
                    <a:pt x="3405" y="8966"/>
                  </a:cubicBezTo>
                  <a:cubicBezTo>
                    <a:pt x="4346" y="8347"/>
                    <a:pt x="5262" y="7704"/>
                    <a:pt x="6155" y="7025"/>
                  </a:cubicBezTo>
                  <a:cubicBezTo>
                    <a:pt x="6882" y="6478"/>
                    <a:pt x="7560" y="5823"/>
                    <a:pt x="8072" y="5037"/>
                  </a:cubicBezTo>
                  <a:cubicBezTo>
                    <a:pt x="8322" y="4656"/>
                    <a:pt x="8537" y="4251"/>
                    <a:pt x="8703" y="3811"/>
                  </a:cubicBezTo>
                  <a:cubicBezTo>
                    <a:pt x="8870" y="3358"/>
                    <a:pt x="8894" y="2834"/>
                    <a:pt x="9061" y="2406"/>
                  </a:cubicBezTo>
                  <a:cubicBezTo>
                    <a:pt x="10120" y="2834"/>
                    <a:pt x="10763" y="4108"/>
                    <a:pt x="11478" y="4966"/>
                  </a:cubicBezTo>
                  <a:cubicBezTo>
                    <a:pt x="12001" y="5609"/>
                    <a:pt x="12823" y="6347"/>
                    <a:pt x="13644" y="6502"/>
                  </a:cubicBezTo>
                  <a:cubicBezTo>
                    <a:pt x="14121" y="6585"/>
                    <a:pt x="14537" y="6597"/>
                    <a:pt x="14990" y="6871"/>
                  </a:cubicBezTo>
                  <a:cubicBezTo>
                    <a:pt x="15240" y="7014"/>
                    <a:pt x="15466" y="7216"/>
                    <a:pt x="15633" y="7454"/>
                  </a:cubicBezTo>
                  <a:cubicBezTo>
                    <a:pt x="15895" y="7847"/>
                    <a:pt x="15966" y="8359"/>
                    <a:pt x="16026" y="8811"/>
                  </a:cubicBezTo>
                  <a:cubicBezTo>
                    <a:pt x="16573" y="7049"/>
                    <a:pt x="16442" y="4978"/>
                    <a:pt x="15383" y="3501"/>
                  </a:cubicBezTo>
                  <a:cubicBezTo>
                    <a:pt x="14406" y="2144"/>
                    <a:pt x="12740" y="1239"/>
                    <a:pt x="11180" y="918"/>
                  </a:cubicBezTo>
                  <a:cubicBezTo>
                    <a:pt x="11024" y="893"/>
                    <a:pt x="10027" y="743"/>
                    <a:pt x="9398" y="743"/>
                  </a:cubicBezTo>
                  <a:cubicBezTo>
                    <a:pt x="9116" y="743"/>
                    <a:pt x="8908" y="773"/>
                    <a:pt x="8882" y="858"/>
                  </a:cubicBezTo>
                  <a:cubicBezTo>
                    <a:pt x="8965" y="572"/>
                    <a:pt x="8918" y="263"/>
                    <a:pt x="8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3"/>
            <p:cNvSpPr/>
            <p:nvPr/>
          </p:nvSpPr>
          <p:spPr>
            <a:xfrm>
              <a:off x="3918123" y="2682062"/>
              <a:ext cx="638964" cy="450816"/>
            </a:xfrm>
            <a:custGeom>
              <a:avLst/>
              <a:gdLst/>
              <a:ahLst/>
              <a:cxnLst/>
              <a:rect l="l" t="t" r="r" b="b"/>
              <a:pathLst>
                <a:path w="16763" h="11827" extrusionOk="0">
                  <a:moveTo>
                    <a:pt x="15915" y="7537"/>
                  </a:moveTo>
                  <a:cubicBezTo>
                    <a:pt x="15916" y="7546"/>
                    <a:pt x="15917" y="7555"/>
                    <a:pt x="15919" y="7564"/>
                  </a:cubicBezTo>
                  <a:cubicBezTo>
                    <a:pt x="15918" y="7555"/>
                    <a:pt x="15916" y="7546"/>
                    <a:pt x="15915" y="7537"/>
                  </a:cubicBezTo>
                  <a:close/>
                  <a:moveTo>
                    <a:pt x="8682" y="0"/>
                  </a:moveTo>
                  <a:cubicBezTo>
                    <a:pt x="8641" y="0"/>
                    <a:pt x="8601" y="1"/>
                    <a:pt x="8561" y="3"/>
                  </a:cubicBezTo>
                  <a:cubicBezTo>
                    <a:pt x="8549" y="170"/>
                    <a:pt x="8537" y="337"/>
                    <a:pt x="8525" y="503"/>
                  </a:cubicBezTo>
                  <a:cubicBezTo>
                    <a:pt x="8479" y="310"/>
                    <a:pt x="8271" y="193"/>
                    <a:pt x="8077" y="193"/>
                  </a:cubicBezTo>
                  <a:cubicBezTo>
                    <a:pt x="8067" y="193"/>
                    <a:pt x="8058" y="193"/>
                    <a:pt x="8049" y="194"/>
                  </a:cubicBezTo>
                  <a:cubicBezTo>
                    <a:pt x="7846" y="206"/>
                    <a:pt x="7668" y="313"/>
                    <a:pt x="7489" y="420"/>
                  </a:cubicBezTo>
                  <a:cubicBezTo>
                    <a:pt x="5155" y="1956"/>
                    <a:pt x="3465" y="4421"/>
                    <a:pt x="1095" y="5885"/>
                  </a:cubicBezTo>
                  <a:cubicBezTo>
                    <a:pt x="1167" y="5957"/>
                    <a:pt x="1270" y="5981"/>
                    <a:pt x="1379" y="5981"/>
                  </a:cubicBezTo>
                  <a:cubicBezTo>
                    <a:pt x="1450" y="5981"/>
                    <a:pt x="1525" y="5971"/>
                    <a:pt x="1595" y="5957"/>
                  </a:cubicBezTo>
                  <a:cubicBezTo>
                    <a:pt x="2977" y="5659"/>
                    <a:pt x="4191" y="4825"/>
                    <a:pt x="5358" y="3992"/>
                  </a:cubicBezTo>
                  <a:lnTo>
                    <a:pt x="5358" y="3992"/>
                  </a:lnTo>
                  <a:cubicBezTo>
                    <a:pt x="3893" y="5802"/>
                    <a:pt x="2048" y="7266"/>
                    <a:pt x="0" y="8254"/>
                  </a:cubicBezTo>
                  <a:cubicBezTo>
                    <a:pt x="1707" y="8551"/>
                    <a:pt x="1620" y="10417"/>
                    <a:pt x="1948" y="11808"/>
                  </a:cubicBezTo>
                  <a:lnTo>
                    <a:pt x="1948" y="11808"/>
                  </a:lnTo>
                  <a:cubicBezTo>
                    <a:pt x="1836" y="11322"/>
                    <a:pt x="1929" y="10689"/>
                    <a:pt x="1905" y="10183"/>
                  </a:cubicBezTo>
                  <a:cubicBezTo>
                    <a:pt x="1881" y="9659"/>
                    <a:pt x="1822" y="9136"/>
                    <a:pt x="1762" y="8600"/>
                  </a:cubicBezTo>
                  <a:cubicBezTo>
                    <a:pt x="1869" y="8552"/>
                    <a:pt x="1976" y="8504"/>
                    <a:pt x="2084" y="8445"/>
                  </a:cubicBezTo>
                  <a:cubicBezTo>
                    <a:pt x="2500" y="8231"/>
                    <a:pt x="2905" y="7969"/>
                    <a:pt x="3298" y="7707"/>
                  </a:cubicBezTo>
                  <a:cubicBezTo>
                    <a:pt x="4239" y="7100"/>
                    <a:pt x="5155" y="6445"/>
                    <a:pt x="6048" y="5778"/>
                  </a:cubicBezTo>
                  <a:cubicBezTo>
                    <a:pt x="6775" y="5218"/>
                    <a:pt x="7453" y="4564"/>
                    <a:pt x="7965" y="3790"/>
                  </a:cubicBezTo>
                  <a:cubicBezTo>
                    <a:pt x="8215" y="3409"/>
                    <a:pt x="8430" y="2992"/>
                    <a:pt x="8596" y="2551"/>
                  </a:cubicBezTo>
                  <a:cubicBezTo>
                    <a:pt x="8763" y="2111"/>
                    <a:pt x="8787" y="1575"/>
                    <a:pt x="8954" y="1158"/>
                  </a:cubicBezTo>
                  <a:cubicBezTo>
                    <a:pt x="10013" y="1575"/>
                    <a:pt x="10656" y="2849"/>
                    <a:pt x="11371" y="3706"/>
                  </a:cubicBezTo>
                  <a:cubicBezTo>
                    <a:pt x="11894" y="4361"/>
                    <a:pt x="12716" y="5087"/>
                    <a:pt x="13537" y="5242"/>
                  </a:cubicBezTo>
                  <a:cubicBezTo>
                    <a:pt x="14014" y="5337"/>
                    <a:pt x="14430" y="5337"/>
                    <a:pt x="14883" y="5611"/>
                  </a:cubicBezTo>
                  <a:cubicBezTo>
                    <a:pt x="15133" y="5766"/>
                    <a:pt x="15359" y="5968"/>
                    <a:pt x="15526" y="6207"/>
                  </a:cubicBezTo>
                  <a:cubicBezTo>
                    <a:pt x="15783" y="6580"/>
                    <a:pt x="15856" y="7080"/>
                    <a:pt x="15915" y="7537"/>
                  </a:cubicBezTo>
                  <a:lnTo>
                    <a:pt x="15915" y="7537"/>
                  </a:lnTo>
                  <a:cubicBezTo>
                    <a:pt x="15835" y="6806"/>
                    <a:pt x="16762" y="5546"/>
                    <a:pt x="15669" y="5123"/>
                  </a:cubicBezTo>
                  <a:cubicBezTo>
                    <a:pt x="15335" y="5004"/>
                    <a:pt x="14978" y="5040"/>
                    <a:pt x="14645" y="4968"/>
                  </a:cubicBezTo>
                  <a:cubicBezTo>
                    <a:pt x="13954" y="4802"/>
                    <a:pt x="13454" y="4206"/>
                    <a:pt x="13025" y="3611"/>
                  </a:cubicBezTo>
                  <a:cubicBezTo>
                    <a:pt x="12430" y="2789"/>
                    <a:pt x="11894" y="1908"/>
                    <a:pt x="11180" y="1194"/>
                  </a:cubicBezTo>
                  <a:cubicBezTo>
                    <a:pt x="10495" y="521"/>
                    <a:pt x="9614" y="0"/>
                    <a:pt x="8682" y="0"/>
                  </a:cubicBezTo>
                  <a:close/>
                  <a:moveTo>
                    <a:pt x="1948" y="11808"/>
                  </a:moveTo>
                  <a:lnTo>
                    <a:pt x="1948" y="11808"/>
                  </a:lnTo>
                  <a:cubicBezTo>
                    <a:pt x="1950" y="11814"/>
                    <a:pt x="1951" y="11820"/>
                    <a:pt x="1953" y="11826"/>
                  </a:cubicBezTo>
                  <a:cubicBezTo>
                    <a:pt x="1951" y="11820"/>
                    <a:pt x="1950" y="11814"/>
                    <a:pt x="1948" y="118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3"/>
            <p:cNvSpPr/>
            <p:nvPr/>
          </p:nvSpPr>
          <p:spPr>
            <a:xfrm>
              <a:off x="4112335" y="3006295"/>
              <a:ext cx="54432" cy="46313"/>
            </a:xfrm>
            <a:custGeom>
              <a:avLst/>
              <a:gdLst/>
              <a:ahLst/>
              <a:cxnLst/>
              <a:rect l="l" t="t" r="r" b="b"/>
              <a:pathLst>
                <a:path w="1428" h="1215" extrusionOk="0">
                  <a:moveTo>
                    <a:pt x="769" y="1"/>
                  </a:moveTo>
                  <a:cubicBezTo>
                    <a:pt x="654" y="1"/>
                    <a:pt x="535" y="36"/>
                    <a:pt x="430" y="106"/>
                  </a:cubicBezTo>
                  <a:cubicBezTo>
                    <a:pt x="358" y="153"/>
                    <a:pt x="299" y="213"/>
                    <a:pt x="251" y="284"/>
                  </a:cubicBezTo>
                  <a:cubicBezTo>
                    <a:pt x="1" y="618"/>
                    <a:pt x="251" y="1118"/>
                    <a:pt x="620" y="1201"/>
                  </a:cubicBezTo>
                  <a:cubicBezTo>
                    <a:pt x="662" y="1210"/>
                    <a:pt x="703" y="1214"/>
                    <a:pt x="744" y="1214"/>
                  </a:cubicBezTo>
                  <a:cubicBezTo>
                    <a:pt x="1128" y="1214"/>
                    <a:pt x="1428" y="825"/>
                    <a:pt x="1299" y="415"/>
                  </a:cubicBezTo>
                  <a:cubicBezTo>
                    <a:pt x="1205" y="133"/>
                    <a:pt x="992" y="1"/>
                    <a:pt x="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3"/>
            <p:cNvSpPr/>
            <p:nvPr/>
          </p:nvSpPr>
          <p:spPr>
            <a:xfrm>
              <a:off x="4396467" y="2986664"/>
              <a:ext cx="60226" cy="51039"/>
            </a:xfrm>
            <a:custGeom>
              <a:avLst/>
              <a:gdLst/>
              <a:ahLst/>
              <a:cxnLst/>
              <a:rect l="l" t="t" r="r" b="b"/>
              <a:pathLst>
                <a:path w="1580" h="1339" extrusionOk="0">
                  <a:moveTo>
                    <a:pt x="855" y="0"/>
                  </a:moveTo>
                  <a:cubicBezTo>
                    <a:pt x="725" y="0"/>
                    <a:pt x="593" y="42"/>
                    <a:pt x="476" y="121"/>
                  </a:cubicBezTo>
                  <a:cubicBezTo>
                    <a:pt x="393" y="168"/>
                    <a:pt x="334" y="228"/>
                    <a:pt x="274" y="311"/>
                  </a:cubicBezTo>
                  <a:cubicBezTo>
                    <a:pt x="0" y="680"/>
                    <a:pt x="274" y="1228"/>
                    <a:pt x="679" y="1323"/>
                  </a:cubicBezTo>
                  <a:cubicBezTo>
                    <a:pt x="726" y="1333"/>
                    <a:pt x="772" y="1338"/>
                    <a:pt x="818" y="1338"/>
                  </a:cubicBezTo>
                  <a:cubicBezTo>
                    <a:pt x="1244" y="1338"/>
                    <a:pt x="1580" y="906"/>
                    <a:pt x="1429" y="454"/>
                  </a:cubicBezTo>
                  <a:cubicBezTo>
                    <a:pt x="1328" y="144"/>
                    <a:pt x="109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3"/>
            <p:cNvSpPr/>
            <p:nvPr/>
          </p:nvSpPr>
          <p:spPr>
            <a:xfrm>
              <a:off x="4389644" y="2891864"/>
              <a:ext cx="93540" cy="47685"/>
            </a:xfrm>
            <a:custGeom>
              <a:avLst/>
              <a:gdLst/>
              <a:ahLst/>
              <a:cxnLst/>
              <a:rect l="l" t="t" r="r" b="b"/>
              <a:pathLst>
                <a:path w="2454" h="1251" extrusionOk="0">
                  <a:moveTo>
                    <a:pt x="1215" y="0"/>
                  </a:moveTo>
                  <a:cubicBezTo>
                    <a:pt x="1084" y="0"/>
                    <a:pt x="953" y="24"/>
                    <a:pt x="834" y="60"/>
                  </a:cubicBezTo>
                  <a:cubicBezTo>
                    <a:pt x="715" y="95"/>
                    <a:pt x="596" y="155"/>
                    <a:pt x="501" y="214"/>
                  </a:cubicBezTo>
                  <a:cubicBezTo>
                    <a:pt x="405" y="286"/>
                    <a:pt x="322" y="357"/>
                    <a:pt x="263" y="441"/>
                  </a:cubicBezTo>
                  <a:cubicBezTo>
                    <a:pt x="191" y="524"/>
                    <a:pt x="144" y="607"/>
                    <a:pt x="96" y="679"/>
                  </a:cubicBezTo>
                  <a:cubicBezTo>
                    <a:pt x="60" y="762"/>
                    <a:pt x="36" y="834"/>
                    <a:pt x="24" y="905"/>
                  </a:cubicBezTo>
                  <a:cubicBezTo>
                    <a:pt x="13" y="976"/>
                    <a:pt x="1" y="1036"/>
                    <a:pt x="1" y="1095"/>
                  </a:cubicBezTo>
                  <a:cubicBezTo>
                    <a:pt x="1" y="1143"/>
                    <a:pt x="13" y="1179"/>
                    <a:pt x="13" y="1203"/>
                  </a:cubicBezTo>
                  <a:cubicBezTo>
                    <a:pt x="24" y="1238"/>
                    <a:pt x="24" y="1250"/>
                    <a:pt x="24" y="1250"/>
                  </a:cubicBezTo>
                  <a:cubicBezTo>
                    <a:pt x="24" y="1250"/>
                    <a:pt x="36" y="1238"/>
                    <a:pt x="48" y="1226"/>
                  </a:cubicBezTo>
                  <a:cubicBezTo>
                    <a:pt x="72" y="1203"/>
                    <a:pt x="96" y="1167"/>
                    <a:pt x="132" y="1143"/>
                  </a:cubicBezTo>
                  <a:cubicBezTo>
                    <a:pt x="167" y="1119"/>
                    <a:pt x="203" y="1084"/>
                    <a:pt x="251" y="1048"/>
                  </a:cubicBezTo>
                  <a:cubicBezTo>
                    <a:pt x="298" y="1012"/>
                    <a:pt x="346" y="976"/>
                    <a:pt x="405" y="941"/>
                  </a:cubicBezTo>
                  <a:cubicBezTo>
                    <a:pt x="465" y="905"/>
                    <a:pt x="525" y="869"/>
                    <a:pt x="584" y="834"/>
                  </a:cubicBezTo>
                  <a:cubicBezTo>
                    <a:pt x="655" y="810"/>
                    <a:pt x="727" y="786"/>
                    <a:pt x="786" y="762"/>
                  </a:cubicBezTo>
                  <a:cubicBezTo>
                    <a:pt x="858" y="738"/>
                    <a:pt x="929" y="726"/>
                    <a:pt x="1001" y="703"/>
                  </a:cubicBezTo>
                  <a:cubicBezTo>
                    <a:pt x="1072" y="703"/>
                    <a:pt x="1132" y="691"/>
                    <a:pt x="1203" y="691"/>
                  </a:cubicBezTo>
                  <a:lnTo>
                    <a:pt x="1263" y="691"/>
                  </a:lnTo>
                  <a:cubicBezTo>
                    <a:pt x="1298" y="691"/>
                    <a:pt x="1298" y="703"/>
                    <a:pt x="1322" y="703"/>
                  </a:cubicBezTo>
                  <a:cubicBezTo>
                    <a:pt x="1346" y="703"/>
                    <a:pt x="1382" y="703"/>
                    <a:pt x="1417" y="714"/>
                  </a:cubicBezTo>
                  <a:cubicBezTo>
                    <a:pt x="1489" y="726"/>
                    <a:pt x="1560" y="738"/>
                    <a:pt x="1632" y="762"/>
                  </a:cubicBezTo>
                  <a:cubicBezTo>
                    <a:pt x="1703" y="786"/>
                    <a:pt x="1775" y="810"/>
                    <a:pt x="1834" y="845"/>
                  </a:cubicBezTo>
                  <a:cubicBezTo>
                    <a:pt x="1906" y="869"/>
                    <a:pt x="1965" y="905"/>
                    <a:pt x="2025" y="941"/>
                  </a:cubicBezTo>
                  <a:cubicBezTo>
                    <a:pt x="2084" y="976"/>
                    <a:pt x="2144" y="1000"/>
                    <a:pt x="2191" y="1036"/>
                  </a:cubicBezTo>
                  <a:cubicBezTo>
                    <a:pt x="2251" y="1072"/>
                    <a:pt x="2299" y="1095"/>
                    <a:pt x="2334" y="1131"/>
                  </a:cubicBezTo>
                  <a:cubicBezTo>
                    <a:pt x="2406" y="1179"/>
                    <a:pt x="2453" y="1215"/>
                    <a:pt x="2453" y="1215"/>
                  </a:cubicBezTo>
                  <a:cubicBezTo>
                    <a:pt x="2453" y="1215"/>
                    <a:pt x="2453" y="1203"/>
                    <a:pt x="2453" y="1179"/>
                  </a:cubicBezTo>
                  <a:cubicBezTo>
                    <a:pt x="2453" y="1143"/>
                    <a:pt x="2453" y="1107"/>
                    <a:pt x="2453" y="1060"/>
                  </a:cubicBezTo>
                  <a:cubicBezTo>
                    <a:pt x="2441" y="1012"/>
                    <a:pt x="2430" y="953"/>
                    <a:pt x="2418" y="881"/>
                  </a:cubicBezTo>
                  <a:cubicBezTo>
                    <a:pt x="2394" y="810"/>
                    <a:pt x="2370" y="738"/>
                    <a:pt x="2322" y="667"/>
                  </a:cubicBezTo>
                  <a:cubicBezTo>
                    <a:pt x="2287" y="584"/>
                    <a:pt x="2227" y="512"/>
                    <a:pt x="2156" y="429"/>
                  </a:cubicBezTo>
                  <a:cubicBezTo>
                    <a:pt x="2096" y="357"/>
                    <a:pt x="2013" y="286"/>
                    <a:pt x="1918" y="214"/>
                  </a:cubicBezTo>
                  <a:cubicBezTo>
                    <a:pt x="1822" y="155"/>
                    <a:pt x="1715" y="95"/>
                    <a:pt x="1596" y="60"/>
                  </a:cubicBezTo>
                  <a:cubicBezTo>
                    <a:pt x="1525" y="48"/>
                    <a:pt x="1477" y="24"/>
                    <a:pt x="1406" y="12"/>
                  </a:cubicBezTo>
                  <a:cubicBezTo>
                    <a:pt x="1370" y="12"/>
                    <a:pt x="1322" y="0"/>
                    <a:pt x="1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3"/>
            <p:cNvSpPr/>
            <p:nvPr/>
          </p:nvSpPr>
          <p:spPr>
            <a:xfrm>
              <a:off x="4078752" y="2900479"/>
              <a:ext cx="113057" cy="53593"/>
            </a:xfrm>
            <a:custGeom>
              <a:avLst/>
              <a:gdLst/>
              <a:ahLst/>
              <a:cxnLst/>
              <a:rect l="l" t="t" r="r" b="b"/>
              <a:pathLst>
                <a:path w="2966" h="1406" extrusionOk="0">
                  <a:moveTo>
                    <a:pt x="1406" y="0"/>
                  </a:moveTo>
                  <a:cubicBezTo>
                    <a:pt x="1346" y="0"/>
                    <a:pt x="1299" y="12"/>
                    <a:pt x="1203" y="24"/>
                  </a:cubicBezTo>
                  <a:cubicBezTo>
                    <a:pt x="1132" y="36"/>
                    <a:pt x="1061" y="60"/>
                    <a:pt x="1001" y="84"/>
                  </a:cubicBezTo>
                  <a:cubicBezTo>
                    <a:pt x="858" y="131"/>
                    <a:pt x="739" y="191"/>
                    <a:pt x="632" y="262"/>
                  </a:cubicBezTo>
                  <a:cubicBezTo>
                    <a:pt x="525" y="334"/>
                    <a:pt x="429" y="417"/>
                    <a:pt x="358" y="512"/>
                  </a:cubicBezTo>
                  <a:cubicBezTo>
                    <a:pt x="275" y="596"/>
                    <a:pt x="215" y="691"/>
                    <a:pt x="156" y="774"/>
                  </a:cubicBezTo>
                  <a:cubicBezTo>
                    <a:pt x="108" y="858"/>
                    <a:pt x="72" y="941"/>
                    <a:pt x="48" y="1024"/>
                  </a:cubicBezTo>
                  <a:cubicBezTo>
                    <a:pt x="25" y="1096"/>
                    <a:pt x="13" y="1167"/>
                    <a:pt x="13" y="1227"/>
                  </a:cubicBezTo>
                  <a:cubicBezTo>
                    <a:pt x="1" y="1274"/>
                    <a:pt x="1" y="1322"/>
                    <a:pt x="1" y="1358"/>
                  </a:cubicBezTo>
                  <a:cubicBezTo>
                    <a:pt x="1" y="1381"/>
                    <a:pt x="1" y="1405"/>
                    <a:pt x="1" y="1405"/>
                  </a:cubicBezTo>
                  <a:cubicBezTo>
                    <a:pt x="1" y="1405"/>
                    <a:pt x="48" y="1358"/>
                    <a:pt x="132" y="1286"/>
                  </a:cubicBezTo>
                  <a:cubicBezTo>
                    <a:pt x="168" y="1250"/>
                    <a:pt x="215" y="1215"/>
                    <a:pt x="275" y="1167"/>
                  </a:cubicBezTo>
                  <a:cubicBezTo>
                    <a:pt x="334" y="1131"/>
                    <a:pt x="394" y="1084"/>
                    <a:pt x="465" y="1036"/>
                  </a:cubicBezTo>
                  <a:cubicBezTo>
                    <a:pt x="525" y="989"/>
                    <a:pt x="596" y="953"/>
                    <a:pt x="680" y="905"/>
                  </a:cubicBezTo>
                  <a:cubicBezTo>
                    <a:pt x="763" y="869"/>
                    <a:pt x="846" y="834"/>
                    <a:pt x="930" y="798"/>
                  </a:cubicBezTo>
                  <a:cubicBezTo>
                    <a:pt x="1013" y="774"/>
                    <a:pt x="1096" y="739"/>
                    <a:pt x="1191" y="727"/>
                  </a:cubicBezTo>
                  <a:cubicBezTo>
                    <a:pt x="1227" y="715"/>
                    <a:pt x="1287" y="703"/>
                    <a:pt x="1311" y="703"/>
                  </a:cubicBezTo>
                  <a:cubicBezTo>
                    <a:pt x="1346" y="691"/>
                    <a:pt x="1406" y="691"/>
                    <a:pt x="1465" y="691"/>
                  </a:cubicBezTo>
                  <a:lnTo>
                    <a:pt x="1525" y="691"/>
                  </a:lnTo>
                  <a:cubicBezTo>
                    <a:pt x="1533" y="687"/>
                    <a:pt x="1541" y="686"/>
                    <a:pt x="1549" y="686"/>
                  </a:cubicBezTo>
                  <a:cubicBezTo>
                    <a:pt x="1565" y="686"/>
                    <a:pt x="1580" y="691"/>
                    <a:pt x="1596" y="691"/>
                  </a:cubicBezTo>
                  <a:lnTo>
                    <a:pt x="1727" y="691"/>
                  </a:lnTo>
                  <a:cubicBezTo>
                    <a:pt x="1811" y="703"/>
                    <a:pt x="1906" y="727"/>
                    <a:pt x="1989" y="739"/>
                  </a:cubicBezTo>
                  <a:cubicBezTo>
                    <a:pt x="2084" y="774"/>
                    <a:pt x="2168" y="786"/>
                    <a:pt x="2251" y="822"/>
                  </a:cubicBezTo>
                  <a:cubicBezTo>
                    <a:pt x="2334" y="858"/>
                    <a:pt x="2406" y="893"/>
                    <a:pt x="2477" y="929"/>
                  </a:cubicBezTo>
                  <a:cubicBezTo>
                    <a:pt x="2549" y="965"/>
                    <a:pt x="2620" y="1000"/>
                    <a:pt x="2680" y="1036"/>
                  </a:cubicBezTo>
                  <a:cubicBezTo>
                    <a:pt x="2739" y="1084"/>
                    <a:pt x="2787" y="1108"/>
                    <a:pt x="2835" y="1143"/>
                  </a:cubicBezTo>
                  <a:cubicBezTo>
                    <a:pt x="2870" y="1167"/>
                    <a:pt x="2906" y="1203"/>
                    <a:pt x="2930" y="1215"/>
                  </a:cubicBezTo>
                  <a:cubicBezTo>
                    <a:pt x="2954" y="1239"/>
                    <a:pt x="2966" y="1250"/>
                    <a:pt x="2966" y="1250"/>
                  </a:cubicBezTo>
                  <a:cubicBezTo>
                    <a:pt x="2966" y="1250"/>
                    <a:pt x="2966" y="1227"/>
                    <a:pt x="2966" y="1203"/>
                  </a:cubicBezTo>
                  <a:cubicBezTo>
                    <a:pt x="2954" y="1167"/>
                    <a:pt x="2966" y="1120"/>
                    <a:pt x="2942" y="1072"/>
                  </a:cubicBezTo>
                  <a:cubicBezTo>
                    <a:pt x="2930" y="1012"/>
                    <a:pt x="2906" y="941"/>
                    <a:pt x="2882" y="869"/>
                  </a:cubicBezTo>
                  <a:cubicBezTo>
                    <a:pt x="2846" y="798"/>
                    <a:pt x="2799" y="715"/>
                    <a:pt x="2751" y="631"/>
                  </a:cubicBezTo>
                  <a:cubicBezTo>
                    <a:pt x="2692" y="560"/>
                    <a:pt x="2620" y="465"/>
                    <a:pt x="2525" y="393"/>
                  </a:cubicBezTo>
                  <a:cubicBezTo>
                    <a:pt x="2442" y="310"/>
                    <a:pt x="2334" y="238"/>
                    <a:pt x="2227" y="179"/>
                  </a:cubicBezTo>
                  <a:cubicBezTo>
                    <a:pt x="2108" y="119"/>
                    <a:pt x="1977" y="72"/>
                    <a:pt x="1846" y="36"/>
                  </a:cubicBezTo>
                  <a:cubicBezTo>
                    <a:pt x="1775" y="24"/>
                    <a:pt x="1703"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3"/>
            <p:cNvSpPr/>
            <p:nvPr/>
          </p:nvSpPr>
          <p:spPr>
            <a:xfrm>
              <a:off x="4093275" y="3401504"/>
              <a:ext cx="324532" cy="708986"/>
            </a:xfrm>
            <a:custGeom>
              <a:avLst/>
              <a:gdLst/>
              <a:ahLst/>
              <a:cxnLst/>
              <a:rect l="l" t="t" r="r" b="b"/>
              <a:pathLst>
                <a:path w="8514" h="18600" extrusionOk="0">
                  <a:moveTo>
                    <a:pt x="2715" y="1"/>
                  </a:moveTo>
                  <a:cubicBezTo>
                    <a:pt x="2037" y="60"/>
                    <a:pt x="1406" y="191"/>
                    <a:pt x="1263" y="1001"/>
                  </a:cubicBezTo>
                  <a:cubicBezTo>
                    <a:pt x="1239" y="1120"/>
                    <a:pt x="1227" y="1251"/>
                    <a:pt x="1227" y="1370"/>
                  </a:cubicBezTo>
                  <a:cubicBezTo>
                    <a:pt x="1227" y="1549"/>
                    <a:pt x="1239" y="1715"/>
                    <a:pt x="1251" y="1894"/>
                  </a:cubicBezTo>
                  <a:cubicBezTo>
                    <a:pt x="1224" y="1757"/>
                    <a:pt x="1084" y="1683"/>
                    <a:pt x="950" y="1683"/>
                  </a:cubicBezTo>
                  <a:cubicBezTo>
                    <a:pt x="910" y="1683"/>
                    <a:pt x="870" y="1690"/>
                    <a:pt x="834" y="1703"/>
                  </a:cubicBezTo>
                  <a:cubicBezTo>
                    <a:pt x="680" y="1775"/>
                    <a:pt x="572" y="1942"/>
                    <a:pt x="489" y="2096"/>
                  </a:cubicBezTo>
                  <a:cubicBezTo>
                    <a:pt x="1" y="3156"/>
                    <a:pt x="263" y="4466"/>
                    <a:pt x="1013" y="5323"/>
                  </a:cubicBezTo>
                  <a:cubicBezTo>
                    <a:pt x="1537" y="5906"/>
                    <a:pt x="2287" y="6144"/>
                    <a:pt x="2989" y="6394"/>
                  </a:cubicBezTo>
                  <a:cubicBezTo>
                    <a:pt x="3513" y="6585"/>
                    <a:pt x="4085" y="6716"/>
                    <a:pt x="4573" y="7014"/>
                  </a:cubicBezTo>
                  <a:cubicBezTo>
                    <a:pt x="4906" y="7228"/>
                    <a:pt x="5013" y="7311"/>
                    <a:pt x="4799" y="7668"/>
                  </a:cubicBezTo>
                  <a:cubicBezTo>
                    <a:pt x="4597" y="7990"/>
                    <a:pt x="4454" y="8335"/>
                    <a:pt x="4335" y="8704"/>
                  </a:cubicBezTo>
                  <a:cubicBezTo>
                    <a:pt x="3835" y="10228"/>
                    <a:pt x="3716" y="11895"/>
                    <a:pt x="3989" y="13479"/>
                  </a:cubicBezTo>
                  <a:cubicBezTo>
                    <a:pt x="4049" y="13812"/>
                    <a:pt x="4132" y="14145"/>
                    <a:pt x="4204" y="14467"/>
                  </a:cubicBezTo>
                  <a:cubicBezTo>
                    <a:pt x="4525" y="15788"/>
                    <a:pt x="4954" y="17086"/>
                    <a:pt x="4811" y="18420"/>
                  </a:cubicBezTo>
                  <a:cubicBezTo>
                    <a:pt x="4975" y="18548"/>
                    <a:pt x="5178" y="18600"/>
                    <a:pt x="5386" y="18600"/>
                  </a:cubicBezTo>
                  <a:cubicBezTo>
                    <a:pt x="5525" y="18600"/>
                    <a:pt x="5666" y="18577"/>
                    <a:pt x="5799" y="18539"/>
                  </a:cubicBezTo>
                  <a:cubicBezTo>
                    <a:pt x="6823" y="18253"/>
                    <a:pt x="7549" y="17253"/>
                    <a:pt x="7847" y="16181"/>
                  </a:cubicBezTo>
                  <a:cubicBezTo>
                    <a:pt x="8145" y="15110"/>
                    <a:pt x="8085" y="13967"/>
                    <a:pt x="8026" y="12848"/>
                  </a:cubicBezTo>
                  <a:cubicBezTo>
                    <a:pt x="8014" y="12764"/>
                    <a:pt x="8014" y="12669"/>
                    <a:pt x="8049" y="12586"/>
                  </a:cubicBezTo>
                  <a:cubicBezTo>
                    <a:pt x="8073" y="12502"/>
                    <a:pt x="8133" y="12443"/>
                    <a:pt x="8192" y="12383"/>
                  </a:cubicBezTo>
                  <a:cubicBezTo>
                    <a:pt x="8514" y="11990"/>
                    <a:pt x="8466" y="11466"/>
                    <a:pt x="8371" y="10990"/>
                  </a:cubicBezTo>
                  <a:cubicBezTo>
                    <a:pt x="8216" y="10276"/>
                    <a:pt x="7966" y="9657"/>
                    <a:pt x="7526" y="9085"/>
                  </a:cubicBezTo>
                  <a:cubicBezTo>
                    <a:pt x="7407" y="8919"/>
                    <a:pt x="6287" y="7216"/>
                    <a:pt x="6359" y="7133"/>
                  </a:cubicBezTo>
                  <a:cubicBezTo>
                    <a:pt x="7299" y="6109"/>
                    <a:pt x="8323" y="4894"/>
                    <a:pt x="8419" y="3406"/>
                  </a:cubicBezTo>
                  <a:cubicBezTo>
                    <a:pt x="8442" y="3096"/>
                    <a:pt x="8371" y="2763"/>
                    <a:pt x="8180" y="2513"/>
                  </a:cubicBezTo>
                  <a:cubicBezTo>
                    <a:pt x="8125" y="2431"/>
                    <a:pt x="8042" y="2362"/>
                    <a:pt x="7958" y="2362"/>
                  </a:cubicBezTo>
                  <a:cubicBezTo>
                    <a:pt x="7933" y="2362"/>
                    <a:pt x="7907" y="2368"/>
                    <a:pt x="7883" y="2382"/>
                  </a:cubicBezTo>
                  <a:cubicBezTo>
                    <a:pt x="7954" y="2334"/>
                    <a:pt x="7883" y="1834"/>
                    <a:pt x="7871" y="1751"/>
                  </a:cubicBezTo>
                  <a:cubicBezTo>
                    <a:pt x="7835" y="1549"/>
                    <a:pt x="7776" y="1358"/>
                    <a:pt x="7680" y="1168"/>
                  </a:cubicBezTo>
                  <a:cubicBezTo>
                    <a:pt x="7478" y="799"/>
                    <a:pt x="7252" y="525"/>
                    <a:pt x="6883" y="346"/>
                  </a:cubicBezTo>
                  <a:cubicBezTo>
                    <a:pt x="6668" y="215"/>
                    <a:pt x="6383" y="179"/>
                    <a:pt x="6144" y="179"/>
                  </a:cubicBezTo>
                  <a:cubicBezTo>
                    <a:pt x="6228" y="703"/>
                    <a:pt x="6156" y="1156"/>
                    <a:pt x="5656" y="1382"/>
                  </a:cubicBezTo>
                  <a:cubicBezTo>
                    <a:pt x="5442" y="1477"/>
                    <a:pt x="5216" y="1501"/>
                    <a:pt x="4990" y="1501"/>
                  </a:cubicBezTo>
                  <a:cubicBezTo>
                    <a:pt x="4763" y="1501"/>
                    <a:pt x="4525" y="1489"/>
                    <a:pt x="4299" y="1453"/>
                  </a:cubicBezTo>
                  <a:cubicBezTo>
                    <a:pt x="4061" y="1418"/>
                    <a:pt x="3811" y="1346"/>
                    <a:pt x="3620" y="1191"/>
                  </a:cubicBezTo>
                  <a:cubicBezTo>
                    <a:pt x="3466" y="1072"/>
                    <a:pt x="3347" y="906"/>
                    <a:pt x="3251" y="727"/>
                  </a:cubicBezTo>
                  <a:cubicBezTo>
                    <a:pt x="3120" y="501"/>
                    <a:pt x="3025" y="263"/>
                    <a:pt x="2966" y="13"/>
                  </a:cubicBezTo>
                  <a:cubicBezTo>
                    <a:pt x="2882" y="1"/>
                    <a:pt x="2799" y="1"/>
                    <a:pt x="27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3"/>
            <p:cNvSpPr/>
            <p:nvPr/>
          </p:nvSpPr>
          <p:spPr>
            <a:xfrm>
              <a:off x="4277538" y="3408327"/>
              <a:ext cx="130743" cy="635990"/>
            </a:xfrm>
            <a:custGeom>
              <a:avLst/>
              <a:gdLst/>
              <a:ahLst/>
              <a:cxnLst/>
              <a:rect l="l" t="t" r="r" b="b"/>
              <a:pathLst>
                <a:path w="3430" h="16685" extrusionOk="0">
                  <a:moveTo>
                    <a:pt x="1310" y="0"/>
                  </a:moveTo>
                  <a:cubicBezTo>
                    <a:pt x="1358" y="0"/>
                    <a:pt x="1334" y="524"/>
                    <a:pt x="1322" y="572"/>
                  </a:cubicBezTo>
                  <a:cubicBezTo>
                    <a:pt x="1287" y="750"/>
                    <a:pt x="1215" y="893"/>
                    <a:pt x="1096" y="1012"/>
                  </a:cubicBezTo>
                  <a:cubicBezTo>
                    <a:pt x="822" y="1298"/>
                    <a:pt x="584" y="1572"/>
                    <a:pt x="525" y="1989"/>
                  </a:cubicBezTo>
                  <a:cubicBezTo>
                    <a:pt x="501" y="2191"/>
                    <a:pt x="513" y="2394"/>
                    <a:pt x="525" y="2596"/>
                  </a:cubicBezTo>
                  <a:cubicBezTo>
                    <a:pt x="560" y="3417"/>
                    <a:pt x="525" y="4227"/>
                    <a:pt x="608" y="5037"/>
                  </a:cubicBezTo>
                  <a:cubicBezTo>
                    <a:pt x="668" y="5644"/>
                    <a:pt x="703" y="6251"/>
                    <a:pt x="679" y="6858"/>
                  </a:cubicBezTo>
                  <a:cubicBezTo>
                    <a:pt x="668" y="7120"/>
                    <a:pt x="644" y="7370"/>
                    <a:pt x="596" y="7620"/>
                  </a:cubicBezTo>
                  <a:cubicBezTo>
                    <a:pt x="548" y="7942"/>
                    <a:pt x="477" y="8263"/>
                    <a:pt x="394" y="8597"/>
                  </a:cubicBezTo>
                  <a:cubicBezTo>
                    <a:pt x="298" y="9037"/>
                    <a:pt x="191" y="9466"/>
                    <a:pt x="132" y="9918"/>
                  </a:cubicBezTo>
                  <a:cubicBezTo>
                    <a:pt x="1" y="10740"/>
                    <a:pt x="1" y="11585"/>
                    <a:pt x="108" y="12419"/>
                  </a:cubicBezTo>
                  <a:cubicBezTo>
                    <a:pt x="215" y="13133"/>
                    <a:pt x="465" y="13824"/>
                    <a:pt x="632" y="14526"/>
                  </a:cubicBezTo>
                  <a:cubicBezTo>
                    <a:pt x="787" y="15205"/>
                    <a:pt x="787" y="15931"/>
                    <a:pt x="620" y="16610"/>
                  </a:cubicBezTo>
                  <a:cubicBezTo>
                    <a:pt x="755" y="16661"/>
                    <a:pt x="896" y="16685"/>
                    <a:pt x="1039" y="16685"/>
                  </a:cubicBezTo>
                  <a:cubicBezTo>
                    <a:pt x="1324" y="16685"/>
                    <a:pt x="1612" y="16590"/>
                    <a:pt x="1858" y="16431"/>
                  </a:cubicBezTo>
                  <a:cubicBezTo>
                    <a:pt x="2215" y="16193"/>
                    <a:pt x="2489" y="15824"/>
                    <a:pt x="2680" y="15419"/>
                  </a:cubicBezTo>
                  <a:cubicBezTo>
                    <a:pt x="2870" y="15014"/>
                    <a:pt x="2977" y="14562"/>
                    <a:pt x="3073" y="14121"/>
                  </a:cubicBezTo>
                  <a:cubicBezTo>
                    <a:pt x="3132" y="13800"/>
                    <a:pt x="3192" y="13478"/>
                    <a:pt x="3180" y="13157"/>
                  </a:cubicBezTo>
                  <a:cubicBezTo>
                    <a:pt x="3180" y="12978"/>
                    <a:pt x="3156" y="12800"/>
                    <a:pt x="3180" y="12609"/>
                  </a:cubicBezTo>
                  <a:cubicBezTo>
                    <a:pt x="3204" y="12430"/>
                    <a:pt x="3275" y="12252"/>
                    <a:pt x="3430" y="12157"/>
                  </a:cubicBezTo>
                  <a:cubicBezTo>
                    <a:pt x="3132" y="12145"/>
                    <a:pt x="2715" y="11704"/>
                    <a:pt x="2489" y="11514"/>
                  </a:cubicBezTo>
                  <a:cubicBezTo>
                    <a:pt x="2192" y="11252"/>
                    <a:pt x="1930" y="10954"/>
                    <a:pt x="1691" y="10621"/>
                  </a:cubicBezTo>
                  <a:cubicBezTo>
                    <a:pt x="1049" y="9716"/>
                    <a:pt x="834" y="8692"/>
                    <a:pt x="822" y="7573"/>
                  </a:cubicBezTo>
                  <a:cubicBezTo>
                    <a:pt x="799" y="6513"/>
                    <a:pt x="1025" y="5430"/>
                    <a:pt x="1477" y="4477"/>
                  </a:cubicBezTo>
                  <a:cubicBezTo>
                    <a:pt x="1834" y="3751"/>
                    <a:pt x="2287" y="3072"/>
                    <a:pt x="2834" y="2501"/>
                  </a:cubicBezTo>
                  <a:cubicBezTo>
                    <a:pt x="3108" y="2215"/>
                    <a:pt x="3096" y="1953"/>
                    <a:pt x="3037" y="1572"/>
                  </a:cubicBezTo>
                  <a:cubicBezTo>
                    <a:pt x="3001" y="1370"/>
                    <a:pt x="2942" y="1179"/>
                    <a:pt x="2846" y="989"/>
                  </a:cubicBezTo>
                  <a:cubicBezTo>
                    <a:pt x="2644" y="620"/>
                    <a:pt x="2418" y="346"/>
                    <a:pt x="2049" y="167"/>
                  </a:cubicBezTo>
                  <a:cubicBezTo>
                    <a:pt x="1834" y="36"/>
                    <a:pt x="1549" y="0"/>
                    <a:pt x="13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3"/>
            <p:cNvSpPr/>
            <p:nvPr/>
          </p:nvSpPr>
          <p:spPr>
            <a:xfrm>
              <a:off x="4252571" y="3625715"/>
              <a:ext cx="110808" cy="103451"/>
            </a:xfrm>
            <a:custGeom>
              <a:avLst/>
              <a:gdLst/>
              <a:ahLst/>
              <a:cxnLst/>
              <a:rect l="l" t="t" r="r" b="b"/>
              <a:pathLst>
                <a:path w="2907" h="2714" extrusionOk="0">
                  <a:moveTo>
                    <a:pt x="1492" y="0"/>
                  </a:moveTo>
                  <a:cubicBezTo>
                    <a:pt x="1014" y="0"/>
                    <a:pt x="519" y="249"/>
                    <a:pt x="263" y="679"/>
                  </a:cubicBezTo>
                  <a:cubicBezTo>
                    <a:pt x="1" y="1120"/>
                    <a:pt x="25" y="1751"/>
                    <a:pt x="311" y="2167"/>
                  </a:cubicBezTo>
                  <a:cubicBezTo>
                    <a:pt x="406" y="2310"/>
                    <a:pt x="525" y="2429"/>
                    <a:pt x="680" y="2513"/>
                  </a:cubicBezTo>
                  <a:cubicBezTo>
                    <a:pt x="920" y="2636"/>
                    <a:pt x="1208" y="2714"/>
                    <a:pt x="1489" y="2714"/>
                  </a:cubicBezTo>
                  <a:cubicBezTo>
                    <a:pt x="1721" y="2714"/>
                    <a:pt x="1950" y="2661"/>
                    <a:pt x="2144" y="2536"/>
                  </a:cubicBezTo>
                  <a:cubicBezTo>
                    <a:pt x="2716" y="2167"/>
                    <a:pt x="2906" y="1655"/>
                    <a:pt x="2775" y="965"/>
                  </a:cubicBezTo>
                  <a:cubicBezTo>
                    <a:pt x="2668" y="393"/>
                    <a:pt x="2085" y="12"/>
                    <a:pt x="1525" y="0"/>
                  </a:cubicBezTo>
                  <a:cubicBezTo>
                    <a:pt x="1514" y="0"/>
                    <a:pt x="1503" y="0"/>
                    <a:pt x="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3"/>
            <p:cNvSpPr/>
            <p:nvPr/>
          </p:nvSpPr>
          <p:spPr>
            <a:xfrm>
              <a:off x="4239878" y="3155985"/>
              <a:ext cx="83096" cy="34534"/>
            </a:xfrm>
            <a:custGeom>
              <a:avLst/>
              <a:gdLst/>
              <a:ahLst/>
              <a:cxnLst/>
              <a:rect l="l" t="t" r="r" b="b"/>
              <a:pathLst>
                <a:path w="2180" h="906" extrusionOk="0">
                  <a:moveTo>
                    <a:pt x="143" y="1"/>
                  </a:moveTo>
                  <a:lnTo>
                    <a:pt x="1" y="36"/>
                  </a:lnTo>
                  <a:cubicBezTo>
                    <a:pt x="1" y="60"/>
                    <a:pt x="167" y="679"/>
                    <a:pt x="941" y="834"/>
                  </a:cubicBezTo>
                  <a:cubicBezTo>
                    <a:pt x="1203" y="893"/>
                    <a:pt x="1417" y="905"/>
                    <a:pt x="1596" y="905"/>
                  </a:cubicBezTo>
                  <a:cubicBezTo>
                    <a:pt x="1953" y="905"/>
                    <a:pt x="2156" y="834"/>
                    <a:pt x="2179" y="834"/>
                  </a:cubicBezTo>
                  <a:lnTo>
                    <a:pt x="2132" y="691"/>
                  </a:lnTo>
                  <a:cubicBezTo>
                    <a:pt x="2124" y="691"/>
                    <a:pt x="1931" y="755"/>
                    <a:pt x="1591" y="755"/>
                  </a:cubicBezTo>
                  <a:cubicBezTo>
                    <a:pt x="1421" y="755"/>
                    <a:pt x="1215" y="739"/>
                    <a:pt x="977" y="691"/>
                  </a:cubicBezTo>
                  <a:cubicBezTo>
                    <a:pt x="286" y="548"/>
                    <a:pt x="143" y="24"/>
                    <a:pt x="143"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3"/>
            <p:cNvSpPr/>
            <p:nvPr/>
          </p:nvSpPr>
          <p:spPr>
            <a:xfrm>
              <a:off x="4746353" y="3053866"/>
              <a:ext cx="83096" cy="34534"/>
            </a:xfrm>
            <a:custGeom>
              <a:avLst/>
              <a:gdLst/>
              <a:ahLst/>
              <a:cxnLst/>
              <a:rect l="l" t="t" r="r" b="b"/>
              <a:pathLst>
                <a:path w="2180" h="906" extrusionOk="0">
                  <a:moveTo>
                    <a:pt x="2037" y="1"/>
                  </a:moveTo>
                  <a:cubicBezTo>
                    <a:pt x="2025" y="24"/>
                    <a:pt x="1882" y="548"/>
                    <a:pt x="1203" y="691"/>
                  </a:cubicBezTo>
                  <a:cubicBezTo>
                    <a:pt x="965" y="739"/>
                    <a:pt x="758" y="755"/>
                    <a:pt x="587" y="755"/>
                  </a:cubicBezTo>
                  <a:cubicBezTo>
                    <a:pt x="244" y="755"/>
                    <a:pt x="49" y="691"/>
                    <a:pt x="49" y="691"/>
                  </a:cubicBezTo>
                  <a:lnTo>
                    <a:pt x="1" y="834"/>
                  </a:lnTo>
                  <a:cubicBezTo>
                    <a:pt x="13" y="834"/>
                    <a:pt x="215" y="905"/>
                    <a:pt x="572" y="905"/>
                  </a:cubicBezTo>
                  <a:cubicBezTo>
                    <a:pt x="751" y="905"/>
                    <a:pt x="977" y="882"/>
                    <a:pt x="1227" y="834"/>
                  </a:cubicBezTo>
                  <a:cubicBezTo>
                    <a:pt x="2013" y="679"/>
                    <a:pt x="2180" y="60"/>
                    <a:pt x="2180" y="36"/>
                  </a:cubicBezTo>
                  <a:lnTo>
                    <a:pt x="20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3"/>
            <p:cNvSpPr/>
            <p:nvPr/>
          </p:nvSpPr>
          <p:spPr>
            <a:xfrm>
              <a:off x="4262100" y="2941304"/>
              <a:ext cx="66782" cy="156167"/>
            </a:xfrm>
            <a:custGeom>
              <a:avLst/>
              <a:gdLst/>
              <a:ahLst/>
              <a:cxnLst/>
              <a:rect l="l" t="t" r="r" b="b"/>
              <a:pathLst>
                <a:path w="1752" h="4097" extrusionOk="0">
                  <a:moveTo>
                    <a:pt x="1" y="1"/>
                  </a:moveTo>
                  <a:cubicBezTo>
                    <a:pt x="1" y="227"/>
                    <a:pt x="13" y="2858"/>
                    <a:pt x="322" y="2954"/>
                  </a:cubicBezTo>
                  <a:cubicBezTo>
                    <a:pt x="379" y="2972"/>
                    <a:pt x="426" y="2981"/>
                    <a:pt x="467" y="2981"/>
                  </a:cubicBezTo>
                  <a:cubicBezTo>
                    <a:pt x="555" y="2981"/>
                    <a:pt x="615" y="2943"/>
                    <a:pt x="680" y="2894"/>
                  </a:cubicBezTo>
                  <a:cubicBezTo>
                    <a:pt x="751" y="2846"/>
                    <a:pt x="834" y="2787"/>
                    <a:pt x="1013" y="2775"/>
                  </a:cubicBezTo>
                  <a:cubicBezTo>
                    <a:pt x="1031" y="2772"/>
                    <a:pt x="1048" y="2771"/>
                    <a:pt x="1066" y="2771"/>
                  </a:cubicBezTo>
                  <a:cubicBezTo>
                    <a:pt x="1276" y="2771"/>
                    <a:pt x="1485" y="2958"/>
                    <a:pt x="1573" y="3144"/>
                  </a:cubicBezTo>
                  <a:cubicBezTo>
                    <a:pt x="1608" y="3216"/>
                    <a:pt x="1680" y="3406"/>
                    <a:pt x="1537" y="3549"/>
                  </a:cubicBezTo>
                  <a:cubicBezTo>
                    <a:pt x="1263" y="3823"/>
                    <a:pt x="977" y="4013"/>
                    <a:pt x="977" y="4013"/>
                  </a:cubicBezTo>
                  <a:lnTo>
                    <a:pt x="1037" y="4097"/>
                  </a:lnTo>
                  <a:cubicBezTo>
                    <a:pt x="1049" y="4085"/>
                    <a:pt x="1323" y="3894"/>
                    <a:pt x="1608" y="3620"/>
                  </a:cubicBezTo>
                  <a:cubicBezTo>
                    <a:pt x="1727" y="3489"/>
                    <a:pt x="1751" y="3299"/>
                    <a:pt x="1656" y="3097"/>
                  </a:cubicBezTo>
                  <a:cubicBezTo>
                    <a:pt x="1545" y="2886"/>
                    <a:pt x="1311" y="2676"/>
                    <a:pt x="1059" y="2676"/>
                  </a:cubicBezTo>
                  <a:cubicBezTo>
                    <a:pt x="1040" y="2676"/>
                    <a:pt x="1020" y="2677"/>
                    <a:pt x="1001" y="2680"/>
                  </a:cubicBezTo>
                  <a:cubicBezTo>
                    <a:pt x="799" y="2704"/>
                    <a:pt x="703" y="2763"/>
                    <a:pt x="620" y="2823"/>
                  </a:cubicBezTo>
                  <a:cubicBezTo>
                    <a:pt x="564" y="2863"/>
                    <a:pt x="518" y="2892"/>
                    <a:pt x="454" y="2892"/>
                  </a:cubicBezTo>
                  <a:cubicBezTo>
                    <a:pt x="423" y="2892"/>
                    <a:pt x="389" y="2886"/>
                    <a:pt x="346" y="2870"/>
                  </a:cubicBezTo>
                  <a:cubicBezTo>
                    <a:pt x="168" y="2811"/>
                    <a:pt x="96" y="501"/>
                    <a:pt x="96"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3"/>
            <p:cNvSpPr/>
            <p:nvPr/>
          </p:nvSpPr>
          <p:spPr>
            <a:xfrm>
              <a:off x="4673318" y="2824662"/>
              <a:ext cx="108025" cy="178885"/>
            </a:xfrm>
            <a:custGeom>
              <a:avLst/>
              <a:gdLst/>
              <a:ahLst/>
              <a:cxnLst/>
              <a:rect l="l" t="t" r="r" b="b"/>
              <a:pathLst>
                <a:path w="2834" h="4693" fill="none" extrusionOk="0">
                  <a:moveTo>
                    <a:pt x="2608" y="1"/>
                  </a:moveTo>
                  <a:cubicBezTo>
                    <a:pt x="2608" y="1"/>
                    <a:pt x="2834" y="2763"/>
                    <a:pt x="2381" y="2906"/>
                  </a:cubicBezTo>
                  <a:cubicBezTo>
                    <a:pt x="1941" y="3061"/>
                    <a:pt x="1953" y="2680"/>
                    <a:pt x="1345" y="2608"/>
                  </a:cubicBezTo>
                  <a:cubicBezTo>
                    <a:pt x="667" y="2537"/>
                    <a:pt x="0" y="3501"/>
                    <a:pt x="452" y="3954"/>
                  </a:cubicBezTo>
                  <a:cubicBezTo>
                    <a:pt x="893" y="4394"/>
                    <a:pt x="1345" y="4692"/>
                    <a:pt x="1345" y="4692"/>
                  </a:cubicBezTo>
                </a:path>
              </a:pathLst>
            </a:custGeom>
            <a:solidFill>
              <a:schemeClr val="dk1"/>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3"/>
            <p:cNvSpPr/>
            <p:nvPr/>
          </p:nvSpPr>
          <p:spPr>
            <a:xfrm>
              <a:off x="3894490" y="3052761"/>
              <a:ext cx="95827" cy="117326"/>
            </a:xfrm>
            <a:custGeom>
              <a:avLst/>
              <a:gdLst/>
              <a:ahLst/>
              <a:cxnLst/>
              <a:rect l="l" t="t" r="r" b="b"/>
              <a:pathLst>
                <a:path w="2514" h="3078" extrusionOk="0">
                  <a:moveTo>
                    <a:pt x="939" y="0"/>
                  </a:moveTo>
                  <a:cubicBezTo>
                    <a:pt x="447" y="0"/>
                    <a:pt x="22" y="425"/>
                    <a:pt x="1" y="446"/>
                  </a:cubicBezTo>
                  <a:lnTo>
                    <a:pt x="108" y="542"/>
                  </a:lnTo>
                  <a:cubicBezTo>
                    <a:pt x="108" y="542"/>
                    <a:pt x="512" y="148"/>
                    <a:pt x="943" y="148"/>
                  </a:cubicBezTo>
                  <a:cubicBezTo>
                    <a:pt x="986" y="148"/>
                    <a:pt x="1029" y="152"/>
                    <a:pt x="1072" y="161"/>
                  </a:cubicBezTo>
                  <a:cubicBezTo>
                    <a:pt x="1358" y="232"/>
                    <a:pt x="1596" y="494"/>
                    <a:pt x="1763" y="970"/>
                  </a:cubicBezTo>
                  <a:cubicBezTo>
                    <a:pt x="1775" y="994"/>
                    <a:pt x="1787" y="1018"/>
                    <a:pt x="1799" y="1054"/>
                  </a:cubicBezTo>
                  <a:cubicBezTo>
                    <a:pt x="1634" y="918"/>
                    <a:pt x="1398" y="766"/>
                    <a:pt x="1161" y="766"/>
                  </a:cubicBezTo>
                  <a:cubicBezTo>
                    <a:pt x="1108" y="766"/>
                    <a:pt x="1054" y="774"/>
                    <a:pt x="1001" y="792"/>
                  </a:cubicBezTo>
                  <a:cubicBezTo>
                    <a:pt x="501" y="958"/>
                    <a:pt x="501" y="1589"/>
                    <a:pt x="501" y="1613"/>
                  </a:cubicBezTo>
                  <a:lnTo>
                    <a:pt x="644" y="1613"/>
                  </a:lnTo>
                  <a:cubicBezTo>
                    <a:pt x="644" y="1601"/>
                    <a:pt x="656" y="1065"/>
                    <a:pt x="1049" y="934"/>
                  </a:cubicBezTo>
                  <a:cubicBezTo>
                    <a:pt x="1090" y="921"/>
                    <a:pt x="1132" y="915"/>
                    <a:pt x="1174" y="915"/>
                  </a:cubicBezTo>
                  <a:cubicBezTo>
                    <a:pt x="1497" y="915"/>
                    <a:pt x="1831" y="1277"/>
                    <a:pt x="1894" y="1351"/>
                  </a:cubicBezTo>
                  <a:cubicBezTo>
                    <a:pt x="2239" y="2589"/>
                    <a:pt x="1799" y="2959"/>
                    <a:pt x="1799" y="2959"/>
                  </a:cubicBezTo>
                  <a:lnTo>
                    <a:pt x="1882" y="3078"/>
                  </a:lnTo>
                  <a:cubicBezTo>
                    <a:pt x="1906" y="3066"/>
                    <a:pt x="2513" y="2589"/>
                    <a:pt x="1906" y="911"/>
                  </a:cubicBezTo>
                  <a:cubicBezTo>
                    <a:pt x="1715" y="399"/>
                    <a:pt x="1453" y="101"/>
                    <a:pt x="1108" y="18"/>
                  </a:cubicBezTo>
                  <a:cubicBezTo>
                    <a:pt x="1051" y="6"/>
                    <a:pt x="995" y="0"/>
                    <a:pt x="939"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3"/>
            <p:cNvSpPr/>
            <p:nvPr/>
          </p:nvSpPr>
          <p:spPr>
            <a:xfrm>
              <a:off x="5066316" y="2865639"/>
              <a:ext cx="95827" cy="117478"/>
            </a:xfrm>
            <a:custGeom>
              <a:avLst/>
              <a:gdLst/>
              <a:ahLst/>
              <a:cxnLst/>
              <a:rect l="l" t="t" r="r" b="b"/>
              <a:pathLst>
                <a:path w="2514" h="3082" extrusionOk="0">
                  <a:moveTo>
                    <a:pt x="1590" y="0"/>
                  </a:moveTo>
                  <a:cubicBezTo>
                    <a:pt x="1529" y="0"/>
                    <a:pt x="1468" y="7"/>
                    <a:pt x="1406" y="21"/>
                  </a:cubicBezTo>
                  <a:cubicBezTo>
                    <a:pt x="1061" y="93"/>
                    <a:pt x="799" y="390"/>
                    <a:pt x="608" y="914"/>
                  </a:cubicBezTo>
                  <a:cubicBezTo>
                    <a:pt x="1" y="2581"/>
                    <a:pt x="608" y="3057"/>
                    <a:pt x="632" y="3081"/>
                  </a:cubicBezTo>
                  <a:lnTo>
                    <a:pt x="727" y="2962"/>
                  </a:lnTo>
                  <a:cubicBezTo>
                    <a:pt x="715" y="2962"/>
                    <a:pt x="275" y="2593"/>
                    <a:pt x="620" y="1355"/>
                  </a:cubicBezTo>
                  <a:cubicBezTo>
                    <a:pt x="683" y="1281"/>
                    <a:pt x="1017" y="918"/>
                    <a:pt x="1349" y="918"/>
                  </a:cubicBezTo>
                  <a:cubicBezTo>
                    <a:pt x="1392" y="918"/>
                    <a:pt x="1435" y="924"/>
                    <a:pt x="1477" y="938"/>
                  </a:cubicBezTo>
                  <a:cubicBezTo>
                    <a:pt x="1858" y="1057"/>
                    <a:pt x="1870" y="1605"/>
                    <a:pt x="1870" y="1605"/>
                  </a:cubicBezTo>
                  <a:lnTo>
                    <a:pt x="2013" y="1605"/>
                  </a:lnTo>
                  <a:cubicBezTo>
                    <a:pt x="2013" y="1581"/>
                    <a:pt x="2013" y="962"/>
                    <a:pt x="1525" y="795"/>
                  </a:cubicBezTo>
                  <a:cubicBezTo>
                    <a:pt x="1465" y="774"/>
                    <a:pt x="1404" y="764"/>
                    <a:pt x="1344" y="764"/>
                  </a:cubicBezTo>
                  <a:cubicBezTo>
                    <a:pt x="1106" y="764"/>
                    <a:pt x="877" y="912"/>
                    <a:pt x="715" y="1045"/>
                  </a:cubicBezTo>
                  <a:cubicBezTo>
                    <a:pt x="727" y="1021"/>
                    <a:pt x="739" y="998"/>
                    <a:pt x="751" y="962"/>
                  </a:cubicBezTo>
                  <a:cubicBezTo>
                    <a:pt x="918" y="498"/>
                    <a:pt x="1144" y="224"/>
                    <a:pt x="1442" y="164"/>
                  </a:cubicBezTo>
                  <a:cubicBezTo>
                    <a:pt x="1489" y="154"/>
                    <a:pt x="1536" y="149"/>
                    <a:pt x="1583" y="149"/>
                  </a:cubicBezTo>
                  <a:cubicBezTo>
                    <a:pt x="2010" y="149"/>
                    <a:pt x="2406" y="545"/>
                    <a:pt x="2406" y="545"/>
                  </a:cubicBezTo>
                  <a:lnTo>
                    <a:pt x="2513" y="438"/>
                  </a:lnTo>
                  <a:cubicBezTo>
                    <a:pt x="2492" y="417"/>
                    <a:pt x="2075" y="0"/>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6" name="Google Shape;3206;p73"/>
            <p:cNvGrpSpPr/>
            <p:nvPr/>
          </p:nvGrpSpPr>
          <p:grpSpPr>
            <a:xfrm>
              <a:off x="4041092" y="2904100"/>
              <a:ext cx="493359" cy="221501"/>
              <a:chOff x="4041092" y="2904100"/>
              <a:chExt cx="493359" cy="221501"/>
            </a:xfrm>
          </p:grpSpPr>
          <p:sp>
            <p:nvSpPr>
              <p:cNvPr id="3207" name="Google Shape;3207;p73"/>
              <p:cNvSpPr/>
              <p:nvPr/>
            </p:nvSpPr>
            <p:spPr>
              <a:xfrm>
                <a:off x="4041092" y="2915459"/>
                <a:ext cx="209722" cy="210142"/>
              </a:xfrm>
              <a:custGeom>
                <a:avLst/>
                <a:gdLst/>
                <a:ahLst/>
                <a:cxnLst/>
                <a:rect l="l" t="t" r="r" b="b"/>
                <a:pathLst>
                  <a:path w="5502" h="5513" fill="none" extrusionOk="0">
                    <a:moveTo>
                      <a:pt x="5501" y="2762"/>
                    </a:moveTo>
                    <a:cubicBezTo>
                      <a:pt x="5501" y="4275"/>
                      <a:pt x="4275" y="5513"/>
                      <a:pt x="2751" y="5513"/>
                    </a:cubicBezTo>
                    <a:cubicBezTo>
                      <a:pt x="1227" y="5513"/>
                      <a:pt x="1" y="4275"/>
                      <a:pt x="1" y="2762"/>
                    </a:cubicBezTo>
                    <a:cubicBezTo>
                      <a:pt x="1" y="1238"/>
                      <a:pt x="1227" y="0"/>
                      <a:pt x="2751" y="0"/>
                    </a:cubicBezTo>
                    <a:cubicBezTo>
                      <a:pt x="4275" y="0"/>
                      <a:pt x="5501" y="1238"/>
                      <a:pt x="5501" y="2762"/>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3"/>
              <p:cNvSpPr/>
              <p:nvPr/>
            </p:nvSpPr>
            <p:spPr>
              <a:xfrm>
                <a:off x="4324767" y="2904100"/>
                <a:ext cx="209684" cy="210180"/>
              </a:xfrm>
              <a:custGeom>
                <a:avLst/>
                <a:gdLst/>
                <a:ahLst/>
                <a:cxnLst/>
                <a:rect l="l" t="t" r="r" b="b"/>
                <a:pathLst>
                  <a:path w="5501" h="5514" fill="none" extrusionOk="0">
                    <a:moveTo>
                      <a:pt x="5501" y="2763"/>
                    </a:moveTo>
                    <a:cubicBezTo>
                      <a:pt x="5501" y="4275"/>
                      <a:pt x="4274" y="5513"/>
                      <a:pt x="2750" y="5513"/>
                    </a:cubicBezTo>
                    <a:cubicBezTo>
                      <a:pt x="1226" y="5513"/>
                      <a:pt x="0" y="4275"/>
                      <a:pt x="0" y="2763"/>
                    </a:cubicBezTo>
                    <a:cubicBezTo>
                      <a:pt x="0" y="1239"/>
                      <a:pt x="1226" y="1"/>
                      <a:pt x="2750" y="1"/>
                    </a:cubicBezTo>
                    <a:cubicBezTo>
                      <a:pt x="4274" y="1"/>
                      <a:pt x="5501" y="1239"/>
                      <a:pt x="5501" y="2763"/>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3"/>
              <p:cNvSpPr/>
              <p:nvPr/>
            </p:nvSpPr>
            <p:spPr>
              <a:xfrm>
                <a:off x="4250779" y="3003512"/>
                <a:ext cx="71280" cy="8653"/>
              </a:xfrm>
              <a:custGeom>
                <a:avLst/>
                <a:gdLst/>
                <a:ahLst/>
                <a:cxnLst/>
                <a:rect l="l" t="t" r="r" b="b"/>
                <a:pathLst>
                  <a:path w="1870" h="227" fill="none" extrusionOk="0">
                    <a:moveTo>
                      <a:pt x="0" y="226"/>
                    </a:moveTo>
                    <a:cubicBezTo>
                      <a:pt x="0" y="226"/>
                      <a:pt x="84" y="0"/>
                      <a:pt x="822" y="0"/>
                    </a:cubicBezTo>
                    <a:cubicBezTo>
                      <a:pt x="1572" y="0"/>
                      <a:pt x="1870" y="155"/>
                      <a:pt x="1870" y="155"/>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10" name="Google Shape;3210;p73"/>
          <p:cNvGrpSpPr/>
          <p:nvPr/>
        </p:nvGrpSpPr>
        <p:grpSpPr>
          <a:xfrm>
            <a:off x="6080676" y="2446187"/>
            <a:ext cx="2134570" cy="1933844"/>
            <a:chOff x="6080676" y="2446187"/>
            <a:chExt cx="2134570" cy="1933844"/>
          </a:xfrm>
        </p:grpSpPr>
        <p:sp>
          <p:nvSpPr>
            <p:cNvPr id="3211" name="Google Shape;3211;p73"/>
            <p:cNvSpPr/>
            <p:nvPr/>
          </p:nvSpPr>
          <p:spPr>
            <a:xfrm>
              <a:off x="6437957" y="3766180"/>
              <a:ext cx="82639" cy="73795"/>
            </a:xfrm>
            <a:custGeom>
              <a:avLst/>
              <a:gdLst/>
              <a:ahLst/>
              <a:cxnLst/>
              <a:rect l="l" t="t" r="r" b="b"/>
              <a:pathLst>
                <a:path w="2168" h="1936" extrusionOk="0">
                  <a:moveTo>
                    <a:pt x="1057" y="1"/>
                  </a:moveTo>
                  <a:cubicBezTo>
                    <a:pt x="364" y="1"/>
                    <a:pt x="0" y="987"/>
                    <a:pt x="0" y="1638"/>
                  </a:cubicBezTo>
                  <a:lnTo>
                    <a:pt x="1262" y="1935"/>
                  </a:lnTo>
                  <a:cubicBezTo>
                    <a:pt x="1262" y="1935"/>
                    <a:pt x="2167" y="316"/>
                    <a:pt x="1310" y="42"/>
                  </a:cubicBezTo>
                  <a:cubicBezTo>
                    <a:pt x="1221" y="14"/>
                    <a:pt x="1137" y="1"/>
                    <a:pt x="1057"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3"/>
            <p:cNvSpPr/>
            <p:nvPr/>
          </p:nvSpPr>
          <p:spPr>
            <a:xfrm>
              <a:off x="6312701" y="3813180"/>
              <a:ext cx="135736" cy="111227"/>
            </a:xfrm>
            <a:custGeom>
              <a:avLst/>
              <a:gdLst/>
              <a:ahLst/>
              <a:cxnLst/>
              <a:rect l="l" t="t" r="r" b="b"/>
              <a:pathLst>
                <a:path w="3561" h="2918" extrusionOk="0">
                  <a:moveTo>
                    <a:pt x="1917" y="0"/>
                  </a:moveTo>
                  <a:lnTo>
                    <a:pt x="0" y="2917"/>
                  </a:lnTo>
                  <a:lnTo>
                    <a:pt x="2727" y="2917"/>
                  </a:lnTo>
                  <a:lnTo>
                    <a:pt x="3560" y="476"/>
                  </a:lnTo>
                  <a:lnTo>
                    <a:pt x="1917" y="0"/>
                  </a:lnTo>
                  <a:close/>
                </a:path>
              </a:pathLst>
            </a:custGeom>
            <a:solidFill>
              <a:srgbClr val="FC99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3"/>
            <p:cNvSpPr/>
            <p:nvPr/>
          </p:nvSpPr>
          <p:spPr>
            <a:xfrm>
              <a:off x="6312701" y="3813180"/>
              <a:ext cx="135736" cy="111227"/>
            </a:xfrm>
            <a:custGeom>
              <a:avLst/>
              <a:gdLst/>
              <a:ahLst/>
              <a:cxnLst/>
              <a:rect l="l" t="t" r="r" b="b"/>
              <a:pathLst>
                <a:path w="3561" h="2918" extrusionOk="0">
                  <a:moveTo>
                    <a:pt x="1917" y="0"/>
                  </a:moveTo>
                  <a:lnTo>
                    <a:pt x="0" y="2917"/>
                  </a:lnTo>
                  <a:lnTo>
                    <a:pt x="2727" y="2917"/>
                  </a:lnTo>
                  <a:lnTo>
                    <a:pt x="3560" y="476"/>
                  </a:lnTo>
                  <a:lnTo>
                    <a:pt x="1917" y="0"/>
                  </a:ln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3"/>
            <p:cNvSpPr/>
            <p:nvPr/>
          </p:nvSpPr>
          <p:spPr>
            <a:xfrm>
              <a:off x="7928374" y="4063235"/>
              <a:ext cx="286872" cy="316795"/>
            </a:xfrm>
            <a:custGeom>
              <a:avLst/>
              <a:gdLst/>
              <a:ahLst/>
              <a:cxnLst/>
              <a:rect l="l" t="t" r="r" b="b"/>
              <a:pathLst>
                <a:path w="7526" h="8311" extrusionOk="0">
                  <a:moveTo>
                    <a:pt x="4989" y="0"/>
                  </a:moveTo>
                  <a:lnTo>
                    <a:pt x="1" y="631"/>
                  </a:lnTo>
                  <a:lnTo>
                    <a:pt x="1298" y="8311"/>
                  </a:lnTo>
                  <a:lnTo>
                    <a:pt x="7525" y="8311"/>
                  </a:lnTo>
                  <a:cubicBezTo>
                    <a:pt x="7525" y="8311"/>
                    <a:pt x="7025" y="4418"/>
                    <a:pt x="4989"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3"/>
            <p:cNvSpPr/>
            <p:nvPr/>
          </p:nvSpPr>
          <p:spPr>
            <a:xfrm>
              <a:off x="7866660" y="3749637"/>
              <a:ext cx="296821" cy="376715"/>
            </a:xfrm>
            <a:custGeom>
              <a:avLst/>
              <a:gdLst/>
              <a:ahLst/>
              <a:cxnLst/>
              <a:rect l="l" t="t" r="r" b="b"/>
              <a:pathLst>
                <a:path w="7787" h="9883" extrusionOk="0">
                  <a:moveTo>
                    <a:pt x="2262" y="0"/>
                  </a:moveTo>
                  <a:lnTo>
                    <a:pt x="0" y="2786"/>
                  </a:lnTo>
                  <a:lnTo>
                    <a:pt x="3560" y="9882"/>
                  </a:lnTo>
                  <a:lnTo>
                    <a:pt x="7787" y="7596"/>
                  </a:lnTo>
                  <a:lnTo>
                    <a:pt x="22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3"/>
            <p:cNvSpPr/>
            <p:nvPr/>
          </p:nvSpPr>
          <p:spPr>
            <a:xfrm>
              <a:off x="7037478" y="3605283"/>
              <a:ext cx="498806" cy="774738"/>
            </a:xfrm>
            <a:custGeom>
              <a:avLst/>
              <a:gdLst/>
              <a:ahLst/>
              <a:cxnLst/>
              <a:rect l="l" t="t" r="r" b="b"/>
              <a:pathLst>
                <a:path w="13086" h="20325" extrusionOk="0">
                  <a:moveTo>
                    <a:pt x="13086" y="1"/>
                  </a:moveTo>
                  <a:lnTo>
                    <a:pt x="8121" y="203"/>
                  </a:lnTo>
                  <a:lnTo>
                    <a:pt x="7382" y="656"/>
                  </a:lnTo>
                  <a:lnTo>
                    <a:pt x="5251" y="1930"/>
                  </a:lnTo>
                  <a:lnTo>
                    <a:pt x="2167" y="3787"/>
                  </a:lnTo>
                  <a:lnTo>
                    <a:pt x="1" y="20325"/>
                  </a:lnTo>
                  <a:lnTo>
                    <a:pt x="13086" y="20325"/>
                  </a:lnTo>
                  <a:lnTo>
                    <a:pt x="13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3"/>
            <p:cNvSpPr/>
            <p:nvPr/>
          </p:nvSpPr>
          <p:spPr>
            <a:xfrm>
              <a:off x="7536710" y="3605283"/>
              <a:ext cx="498806" cy="774738"/>
            </a:xfrm>
            <a:custGeom>
              <a:avLst/>
              <a:gdLst/>
              <a:ahLst/>
              <a:cxnLst/>
              <a:rect l="l" t="t" r="r" b="b"/>
              <a:pathLst>
                <a:path w="13086" h="20325" extrusionOk="0">
                  <a:moveTo>
                    <a:pt x="0" y="1"/>
                  </a:moveTo>
                  <a:lnTo>
                    <a:pt x="0" y="20325"/>
                  </a:lnTo>
                  <a:lnTo>
                    <a:pt x="13085" y="20325"/>
                  </a:lnTo>
                  <a:lnTo>
                    <a:pt x="10918" y="3787"/>
                  </a:lnTo>
                  <a:lnTo>
                    <a:pt x="4953" y="2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3"/>
            <p:cNvSpPr/>
            <p:nvPr/>
          </p:nvSpPr>
          <p:spPr>
            <a:xfrm>
              <a:off x="7465010" y="3745977"/>
              <a:ext cx="143436" cy="121671"/>
            </a:xfrm>
            <a:custGeom>
              <a:avLst/>
              <a:gdLst/>
              <a:ahLst/>
              <a:cxnLst/>
              <a:rect l="l" t="t" r="r" b="b"/>
              <a:pathLst>
                <a:path w="3763" h="3192" extrusionOk="0">
                  <a:moveTo>
                    <a:pt x="1489" y="1"/>
                  </a:moveTo>
                  <a:lnTo>
                    <a:pt x="0" y="3192"/>
                  </a:lnTo>
                  <a:lnTo>
                    <a:pt x="3763" y="3192"/>
                  </a:lnTo>
                  <a:lnTo>
                    <a:pt x="2262" y="1"/>
                  </a:lnTo>
                  <a:lnTo>
                    <a:pt x="1881" y="84"/>
                  </a:lnTo>
                  <a:lnTo>
                    <a:pt x="1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3"/>
            <p:cNvSpPr/>
            <p:nvPr/>
          </p:nvSpPr>
          <p:spPr>
            <a:xfrm>
              <a:off x="7193609" y="3024820"/>
              <a:ext cx="681236" cy="388074"/>
            </a:xfrm>
            <a:custGeom>
              <a:avLst/>
              <a:gdLst/>
              <a:ahLst/>
              <a:cxnLst/>
              <a:rect l="l" t="t" r="r" b="b"/>
              <a:pathLst>
                <a:path w="17872" h="10181" extrusionOk="0">
                  <a:moveTo>
                    <a:pt x="3429" y="1"/>
                  </a:moveTo>
                  <a:cubicBezTo>
                    <a:pt x="1536" y="1"/>
                    <a:pt x="0" y="1525"/>
                    <a:pt x="0" y="3418"/>
                  </a:cubicBezTo>
                  <a:cubicBezTo>
                    <a:pt x="0" y="7157"/>
                    <a:pt x="3024" y="10181"/>
                    <a:pt x="6763" y="10181"/>
                  </a:cubicBezTo>
                  <a:lnTo>
                    <a:pt x="11109" y="10181"/>
                  </a:lnTo>
                  <a:cubicBezTo>
                    <a:pt x="14847" y="10181"/>
                    <a:pt x="17872" y="7157"/>
                    <a:pt x="17872" y="3418"/>
                  </a:cubicBezTo>
                  <a:cubicBezTo>
                    <a:pt x="17872" y="1525"/>
                    <a:pt x="16336" y="1"/>
                    <a:pt x="14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3"/>
            <p:cNvSpPr/>
            <p:nvPr/>
          </p:nvSpPr>
          <p:spPr>
            <a:xfrm>
              <a:off x="7097399" y="3002597"/>
              <a:ext cx="261448" cy="261905"/>
            </a:xfrm>
            <a:custGeom>
              <a:avLst/>
              <a:gdLst/>
              <a:ahLst/>
              <a:cxnLst/>
              <a:rect l="l" t="t" r="r" b="b"/>
              <a:pathLst>
                <a:path w="6859" h="6871" extrusionOk="0">
                  <a:moveTo>
                    <a:pt x="3429" y="1"/>
                  </a:moveTo>
                  <a:cubicBezTo>
                    <a:pt x="3346" y="1"/>
                    <a:pt x="3262" y="12"/>
                    <a:pt x="3179" y="12"/>
                  </a:cubicBezTo>
                  <a:cubicBezTo>
                    <a:pt x="1608" y="131"/>
                    <a:pt x="322" y="1298"/>
                    <a:pt x="48" y="2822"/>
                  </a:cubicBezTo>
                  <a:cubicBezTo>
                    <a:pt x="12" y="3025"/>
                    <a:pt x="0" y="3227"/>
                    <a:pt x="0" y="3441"/>
                  </a:cubicBezTo>
                  <a:cubicBezTo>
                    <a:pt x="0" y="5335"/>
                    <a:pt x="1536" y="6870"/>
                    <a:pt x="3429" y="6870"/>
                  </a:cubicBezTo>
                  <a:cubicBezTo>
                    <a:pt x="5322" y="6870"/>
                    <a:pt x="6858" y="5335"/>
                    <a:pt x="6858" y="3441"/>
                  </a:cubicBezTo>
                  <a:cubicBezTo>
                    <a:pt x="6858" y="1548"/>
                    <a:pt x="5322" y="1"/>
                    <a:pt x="3429"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3"/>
            <p:cNvSpPr/>
            <p:nvPr/>
          </p:nvSpPr>
          <p:spPr>
            <a:xfrm>
              <a:off x="7156825" y="3062519"/>
              <a:ext cx="142559" cy="142064"/>
            </a:xfrm>
            <a:custGeom>
              <a:avLst/>
              <a:gdLst/>
              <a:ahLst/>
              <a:cxnLst/>
              <a:rect l="l" t="t" r="r" b="b"/>
              <a:pathLst>
                <a:path w="3740" h="3727" extrusionOk="0">
                  <a:moveTo>
                    <a:pt x="1870" y="0"/>
                  </a:moveTo>
                  <a:cubicBezTo>
                    <a:pt x="834" y="0"/>
                    <a:pt x="1" y="834"/>
                    <a:pt x="1" y="1869"/>
                  </a:cubicBezTo>
                  <a:cubicBezTo>
                    <a:pt x="1" y="2893"/>
                    <a:pt x="834" y="3727"/>
                    <a:pt x="1870" y="3727"/>
                  </a:cubicBezTo>
                  <a:cubicBezTo>
                    <a:pt x="2906" y="3727"/>
                    <a:pt x="3739" y="2893"/>
                    <a:pt x="3739" y="1869"/>
                  </a:cubicBezTo>
                  <a:cubicBezTo>
                    <a:pt x="3739" y="834"/>
                    <a:pt x="2906" y="0"/>
                    <a:pt x="1870"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3"/>
            <p:cNvSpPr/>
            <p:nvPr/>
          </p:nvSpPr>
          <p:spPr>
            <a:xfrm>
              <a:off x="7193609" y="2821079"/>
              <a:ext cx="90338" cy="293657"/>
            </a:xfrm>
            <a:custGeom>
              <a:avLst/>
              <a:gdLst/>
              <a:ahLst/>
              <a:cxnLst/>
              <a:rect l="l" t="t" r="r" b="b"/>
              <a:pathLst>
                <a:path w="2370" h="7704" extrusionOk="0">
                  <a:moveTo>
                    <a:pt x="0" y="0"/>
                  </a:moveTo>
                  <a:lnTo>
                    <a:pt x="0" y="5334"/>
                  </a:lnTo>
                  <a:cubicBezTo>
                    <a:pt x="0" y="6644"/>
                    <a:pt x="1060" y="7703"/>
                    <a:pt x="2370" y="7703"/>
                  </a:cubicBezTo>
                  <a:lnTo>
                    <a:pt x="2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3"/>
            <p:cNvSpPr/>
            <p:nvPr/>
          </p:nvSpPr>
          <p:spPr>
            <a:xfrm>
              <a:off x="7709156" y="3003055"/>
              <a:ext cx="261448" cy="261448"/>
            </a:xfrm>
            <a:custGeom>
              <a:avLst/>
              <a:gdLst/>
              <a:ahLst/>
              <a:cxnLst/>
              <a:rect l="l" t="t" r="r" b="b"/>
              <a:pathLst>
                <a:path w="6859" h="6859" extrusionOk="0">
                  <a:moveTo>
                    <a:pt x="3430" y="0"/>
                  </a:moveTo>
                  <a:cubicBezTo>
                    <a:pt x="1537" y="0"/>
                    <a:pt x="1" y="1536"/>
                    <a:pt x="1" y="3429"/>
                  </a:cubicBezTo>
                  <a:cubicBezTo>
                    <a:pt x="1" y="3977"/>
                    <a:pt x="132" y="4489"/>
                    <a:pt x="358" y="4953"/>
                  </a:cubicBezTo>
                  <a:cubicBezTo>
                    <a:pt x="918" y="6085"/>
                    <a:pt x="2084" y="6858"/>
                    <a:pt x="3430" y="6858"/>
                  </a:cubicBezTo>
                  <a:cubicBezTo>
                    <a:pt x="5323" y="6858"/>
                    <a:pt x="6859" y="5323"/>
                    <a:pt x="6859" y="3429"/>
                  </a:cubicBezTo>
                  <a:cubicBezTo>
                    <a:pt x="6859" y="2858"/>
                    <a:pt x="6716" y="2310"/>
                    <a:pt x="6478" y="1846"/>
                  </a:cubicBezTo>
                  <a:cubicBezTo>
                    <a:pt x="5894" y="751"/>
                    <a:pt x="4751" y="0"/>
                    <a:pt x="3430"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3"/>
            <p:cNvSpPr/>
            <p:nvPr/>
          </p:nvSpPr>
          <p:spPr>
            <a:xfrm>
              <a:off x="7768621" y="3062519"/>
              <a:ext cx="142559" cy="142064"/>
            </a:xfrm>
            <a:custGeom>
              <a:avLst/>
              <a:gdLst/>
              <a:ahLst/>
              <a:cxnLst/>
              <a:rect l="l" t="t" r="r" b="b"/>
              <a:pathLst>
                <a:path w="3740" h="3727" extrusionOk="0">
                  <a:moveTo>
                    <a:pt x="1870" y="0"/>
                  </a:moveTo>
                  <a:cubicBezTo>
                    <a:pt x="834" y="0"/>
                    <a:pt x="1" y="834"/>
                    <a:pt x="1" y="1869"/>
                  </a:cubicBezTo>
                  <a:cubicBezTo>
                    <a:pt x="1" y="2893"/>
                    <a:pt x="834" y="3727"/>
                    <a:pt x="1870" y="3727"/>
                  </a:cubicBezTo>
                  <a:cubicBezTo>
                    <a:pt x="2906" y="3727"/>
                    <a:pt x="3739" y="2893"/>
                    <a:pt x="3739" y="1869"/>
                  </a:cubicBezTo>
                  <a:cubicBezTo>
                    <a:pt x="3739" y="834"/>
                    <a:pt x="2906" y="0"/>
                    <a:pt x="1870"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3"/>
            <p:cNvSpPr/>
            <p:nvPr/>
          </p:nvSpPr>
          <p:spPr>
            <a:xfrm>
              <a:off x="7784973" y="2791575"/>
              <a:ext cx="89881" cy="293657"/>
            </a:xfrm>
            <a:custGeom>
              <a:avLst/>
              <a:gdLst/>
              <a:ahLst/>
              <a:cxnLst/>
              <a:rect l="l" t="t" r="r" b="b"/>
              <a:pathLst>
                <a:path w="2358" h="7704" extrusionOk="0">
                  <a:moveTo>
                    <a:pt x="0" y="0"/>
                  </a:moveTo>
                  <a:lnTo>
                    <a:pt x="0" y="7703"/>
                  </a:lnTo>
                  <a:cubicBezTo>
                    <a:pt x="1298" y="7703"/>
                    <a:pt x="2358" y="6656"/>
                    <a:pt x="2358" y="5346"/>
                  </a:cubicBezTo>
                  <a:lnTo>
                    <a:pt x="2358" y="1024"/>
                  </a:lnTo>
                  <a:cubicBezTo>
                    <a:pt x="2358" y="464"/>
                    <a:pt x="1905" y="0"/>
                    <a:pt x="1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3"/>
            <p:cNvSpPr/>
            <p:nvPr/>
          </p:nvSpPr>
          <p:spPr>
            <a:xfrm>
              <a:off x="7420984" y="3043460"/>
              <a:ext cx="230573" cy="612701"/>
            </a:xfrm>
            <a:custGeom>
              <a:avLst/>
              <a:gdLst/>
              <a:ahLst/>
              <a:cxnLst/>
              <a:rect l="l" t="t" r="r" b="b"/>
              <a:pathLst>
                <a:path w="6049" h="16074" extrusionOk="0">
                  <a:moveTo>
                    <a:pt x="250" y="0"/>
                  </a:moveTo>
                  <a:lnTo>
                    <a:pt x="238" y="738"/>
                  </a:lnTo>
                  <a:lnTo>
                    <a:pt x="0" y="16073"/>
                  </a:lnTo>
                  <a:lnTo>
                    <a:pt x="6049" y="16073"/>
                  </a:lnTo>
                  <a:lnTo>
                    <a:pt x="5930" y="7906"/>
                  </a:lnTo>
                  <a:lnTo>
                    <a:pt x="5834" y="1774"/>
                  </a:lnTo>
                  <a:lnTo>
                    <a:pt x="5799" y="0"/>
                  </a:ln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3"/>
            <p:cNvSpPr/>
            <p:nvPr/>
          </p:nvSpPr>
          <p:spPr>
            <a:xfrm>
              <a:off x="7241714" y="2663575"/>
              <a:ext cx="584570" cy="773823"/>
            </a:xfrm>
            <a:custGeom>
              <a:avLst/>
              <a:gdLst/>
              <a:ahLst/>
              <a:cxnLst/>
              <a:rect l="l" t="t" r="r" b="b"/>
              <a:pathLst>
                <a:path w="15336" h="20301" extrusionOk="0">
                  <a:moveTo>
                    <a:pt x="4763" y="1"/>
                  </a:moveTo>
                  <a:cubicBezTo>
                    <a:pt x="2417" y="1"/>
                    <a:pt x="441" y="1715"/>
                    <a:pt x="60" y="3953"/>
                  </a:cubicBezTo>
                  <a:cubicBezTo>
                    <a:pt x="60" y="4001"/>
                    <a:pt x="48" y="4049"/>
                    <a:pt x="48" y="4084"/>
                  </a:cubicBezTo>
                  <a:cubicBezTo>
                    <a:pt x="12" y="4311"/>
                    <a:pt x="0" y="4537"/>
                    <a:pt x="0" y="4763"/>
                  </a:cubicBezTo>
                  <a:lnTo>
                    <a:pt x="0" y="12633"/>
                  </a:lnTo>
                  <a:cubicBezTo>
                    <a:pt x="0" y="16848"/>
                    <a:pt x="3453" y="20301"/>
                    <a:pt x="7668" y="20301"/>
                  </a:cubicBezTo>
                  <a:cubicBezTo>
                    <a:pt x="11883" y="20301"/>
                    <a:pt x="15336" y="16848"/>
                    <a:pt x="15336" y="12633"/>
                  </a:cubicBezTo>
                  <a:lnTo>
                    <a:pt x="15336" y="4763"/>
                  </a:lnTo>
                  <a:cubicBezTo>
                    <a:pt x="15336" y="4489"/>
                    <a:pt x="15312" y="4215"/>
                    <a:pt x="15264" y="3953"/>
                  </a:cubicBezTo>
                  <a:cubicBezTo>
                    <a:pt x="15217" y="3680"/>
                    <a:pt x="15145" y="3406"/>
                    <a:pt x="15050" y="3132"/>
                  </a:cubicBezTo>
                  <a:cubicBezTo>
                    <a:pt x="14752" y="2334"/>
                    <a:pt x="14252" y="1644"/>
                    <a:pt x="13621" y="1108"/>
                  </a:cubicBezTo>
                  <a:cubicBezTo>
                    <a:pt x="12800" y="417"/>
                    <a:pt x="11728" y="1"/>
                    <a:pt x="10573"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3"/>
            <p:cNvSpPr/>
            <p:nvPr/>
          </p:nvSpPr>
          <p:spPr>
            <a:xfrm>
              <a:off x="7353820" y="2954035"/>
              <a:ext cx="60836" cy="60836"/>
            </a:xfrm>
            <a:custGeom>
              <a:avLst/>
              <a:gdLst/>
              <a:ahLst/>
              <a:cxnLst/>
              <a:rect l="l" t="t" r="r" b="b"/>
              <a:pathLst>
                <a:path w="1596" h="1596" extrusionOk="0">
                  <a:moveTo>
                    <a:pt x="798" y="1"/>
                  </a:moveTo>
                  <a:cubicBezTo>
                    <a:pt x="357" y="1"/>
                    <a:pt x="0" y="358"/>
                    <a:pt x="0" y="798"/>
                  </a:cubicBezTo>
                  <a:cubicBezTo>
                    <a:pt x="0" y="1239"/>
                    <a:pt x="357" y="1596"/>
                    <a:pt x="798" y="1596"/>
                  </a:cubicBezTo>
                  <a:cubicBezTo>
                    <a:pt x="1238" y="1596"/>
                    <a:pt x="1596" y="1239"/>
                    <a:pt x="1596" y="798"/>
                  </a:cubicBezTo>
                  <a:cubicBezTo>
                    <a:pt x="1596" y="358"/>
                    <a:pt x="1238" y="1"/>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3"/>
            <p:cNvSpPr/>
            <p:nvPr/>
          </p:nvSpPr>
          <p:spPr>
            <a:xfrm>
              <a:off x="7637266" y="2954226"/>
              <a:ext cx="82639" cy="60721"/>
            </a:xfrm>
            <a:custGeom>
              <a:avLst/>
              <a:gdLst/>
              <a:ahLst/>
              <a:cxnLst/>
              <a:rect l="l" t="t" r="r" b="b"/>
              <a:pathLst>
                <a:path w="2168" h="1593" extrusionOk="0">
                  <a:moveTo>
                    <a:pt x="1090" y="0"/>
                  </a:moveTo>
                  <a:cubicBezTo>
                    <a:pt x="460" y="0"/>
                    <a:pt x="0" y="724"/>
                    <a:pt x="506" y="1377"/>
                  </a:cubicBezTo>
                  <a:cubicBezTo>
                    <a:pt x="701" y="1528"/>
                    <a:pt x="902" y="1593"/>
                    <a:pt x="1088" y="1593"/>
                  </a:cubicBezTo>
                  <a:cubicBezTo>
                    <a:pt x="1710" y="1593"/>
                    <a:pt x="2167" y="869"/>
                    <a:pt x="1672" y="210"/>
                  </a:cubicBezTo>
                  <a:cubicBezTo>
                    <a:pt x="1477" y="63"/>
                    <a:pt x="1276" y="0"/>
                    <a:pt x="1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3"/>
            <p:cNvSpPr/>
            <p:nvPr/>
          </p:nvSpPr>
          <p:spPr>
            <a:xfrm>
              <a:off x="7121909" y="2446187"/>
              <a:ext cx="840529" cy="470675"/>
            </a:xfrm>
            <a:custGeom>
              <a:avLst/>
              <a:gdLst/>
              <a:ahLst/>
              <a:cxnLst/>
              <a:rect l="l" t="t" r="r" b="b"/>
              <a:pathLst>
                <a:path w="22051" h="12348" extrusionOk="0">
                  <a:moveTo>
                    <a:pt x="10751" y="0"/>
                  </a:moveTo>
                  <a:cubicBezTo>
                    <a:pt x="8537" y="12"/>
                    <a:pt x="6727" y="274"/>
                    <a:pt x="5298" y="703"/>
                  </a:cubicBezTo>
                  <a:cubicBezTo>
                    <a:pt x="4929" y="810"/>
                    <a:pt x="4596" y="917"/>
                    <a:pt x="4286" y="1048"/>
                  </a:cubicBezTo>
                  <a:cubicBezTo>
                    <a:pt x="3239" y="1465"/>
                    <a:pt x="2453" y="1965"/>
                    <a:pt x="1881" y="2513"/>
                  </a:cubicBezTo>
                  <a:cubicBezTo>
                    <a:pt x="1322" y="3048"/>
                    <a:pt x="988" y="3632"/>
                    <a:pt x="857" y="4191"/>
                  </a:cubicBezTo>
                  <a:cubicBezTo>
                    <a:pt x="798" y="4465"/>
                    <a:pt x="786" y="4739"/>
                    <a:pt x="822" y="5001"/>
                  </a:cubicBezTo>
                  <a:cubicBezTo>
                    <a:pt x="869" y="5430"/>
                    <a:pt x="1036" y="5823"/>
                    <a:pt x="1334" y="6168"/>
                  </a:cubicBezTo>
                  <a:cubicBezTo>
                    <a:pt x="1334" y="6168"/>
                    <a:pt x="0" y="8692"/>
                    <a:pt x="1881" y="12121"/>
                  </a:cubicBezTo>
                  <a:lnTo>
                    <a:pt x="3143" y="12347"/>
                  </a:lnTo>
                  <a:cubicBezTo>
                    <a:pt x="3143" y="10466"/>
                    <a:pt x="5620" y="9787"/>
                    <a:pt x="5644" y="8418"/>
                  </a:cubicBezTo>
                  <a:lnTo>
                    <a:pt x="5644" y="8287"/>
                  </a:lnTo>
                  <a:cubicBezTo>
                    <a:pt x="5644" y="7704"/>
                    <a:pt x="5537" y="7311"/>
                    <a:pt x="5429" y="7037"/>
                  </a:cubicBezTo>
                  <a:cubicBezTo>
                    <a:pt x="5310" y="6751"/>
                    <a:pt x="5179" y="6620"/>
                    <a:pt x="5156" y="6585"/>
                  </a:cubicBezTo>
                  <a:cubicBezTo>
                    <a:pt x="5156" y="6585"/>
                    <a:pt x="5406" y="6406"/>
                    <a:pt x="6072" y="6227"/>
                  </a:cubicBezTo>
                  <a:cubicBezTo>
                    <a:pt x="6489" y="6096"/>
                    <a:pt x="7084" y="5965"/>
                    <a:pt x="7870" y="5870"/>
                  </a:cubicBezTo>
                  <a:cubicBezTo>
                    <a:pt x="8037" y="5846"/>
                    <a:pt x="8204" y="5835"/>
                    <a:pt x="8382" y="5811"/>
                  </a:cubicBezTo>
                  <a:cubicBezTo>
                    <a:pt x="9049" y="5751"/>
                    <a:pt x="9835" y="5704"/>
                    <a:pt x="10751" y="5704"/>
                  </a:cubicBezTo>
                  <a:lnTo>
                    <a:pt x="10871" y="5704"/>
                  </a:lnTo>
                  <a:cubicBezTo>
                    <a:pt x="13109" y="5715"/>
                    <a:pt x="14538" y="5954"/>
                    <a:pt x="15395" y="6180"/>
                  </a:cubicBezTo>
                  <a:cubicBezTo>
                    <a:pt x="16169" y="6382"/>
                    <a:pt x="16478" y="6585"/>
                    <a:pt x="16478" y="6585"/>
                  </a:cubicBezTo>
                  <a:cubicBezTo>
                    <a:pt x="16478" y="6585"/>
                    <a:pt x="15943" y="7049"/>
                    <a:pt x="15978" y="8418"/>
                  </a:cubicBezTo>
                  <a:cubicBezTo>
                    <a:pt x="15978" y="8454"/>
                    <a:pt x="15978" y="8490"/>
                    <a:pt x="15990" y="8537"/>
                  </a:cubicBezTo>
                  <a:cubicBezTo>
                    <a:pt x="16145" y="9823"/>
                    <a:pt x="18491" y="10514"/>
                    <a:pt x="18491" y="12347"/>
                  </a:cubicBezTo>
                  <a:lnTo>
                    <a:pt x="19741" y="12121"/>
                  </a:lnTo>
                  <a:cubicBezTo>
                    <a:pt x="21634" y="8692"/>
                    <a:pt x="20300" y="6168"/>
                    <a:pt x="20300" y="6168"/>
                  </a:cubicBezTo>
                  <a:cubicBezTo>
                    <a:pt x="22050" y="4084"/>
                    <a:pt x="19634" y="36"/>
                    <a:pt x="10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3"/>
            <p:cNvSpPr/>
            <p:nvPr/>
          </p:nvSpPr>
          <p:spPr>
            <a:xfrm>
              <a:off x="7294356" y="2791690"/>
              <a:ext cx="171605" cy="82524"/>
            </a:xfrm>
            <a:custGeom>
              <a:avLst/>
              <a:gdLst/>
              <a:ahLst/>
              <a:cxnLst/>
              <a:rect l="l" t="t" r="r" b="b"/>
              <a:pathLst>
                <a:path w="4502" h="2165" extrusionOk="0">
                  <a:moveTo>
                    <a:pt x="3606" y="1"/>
                  </a:moveTo>
                  <a:cubicBezTo>
                    <a:pt x="2645" y="1"/>
                    <a:pt x="0" y="2164"/>
                    <a:pt x="0" y="2164"/>
                  </a:cubicBezTo>
                  <a:lnTo>
                    <a:pt x="3775" y="1247"/>
                  </a:lnTo>
                  <a:cubicBezTo>
                    <a:pt x="3775" y="1247"/>
                    <a:pt x="4501" y="533"/>
                    <a:pt x="3822" y="57"/>
                  </a:cubicBezTo>
                  <a:cubicBezTo>
                    <a:pt x="3766" y="18"/>
                    <a:pt x="3693"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3"/>
            <p:cNvSpPr/>
            <p:nvPr/>
          </p:nvSpPr>
          <p:spPr>
            <a:xfrm>
              <a:off x="7585273" y="2816924"/>
              <a:ext cx="182468" cy="49095"/>
            </a:xfrm>
            <a:custGeom>
              <a:avLst/>
              <a:gdLst/>
              <a:ahLst/>
              <a:cxnLst/>
              <a:rect l="l" t="t" r="r" b="b"/>
              <a:pathLst>
                <a:path w="4787" h="1288" extrusionOk="0">
                  <a:moveTo>
                    <a:pt x="1086" y="1"/>
                  </a:moveTo>
                  <a:cubicBezTo>
                    <a:pt x="798" y="1"/>
                    <a:pt x="582" y="53"/>
                    <a:pt x="489" y="180"/>
                  </a:cubicBezTo>
                  <a:cubicBezTo>
                    <a:pt x="0" y="859"/>
                    <a:pt x="917" y="1288"/>
                    <a:pt x="917" y="1288"/>
                  </a:cubicBezTo>
                  <a:lnTo>
                    <a:pt x="4787" y="919"/>
                  </a:lnTo>
                  <a:cubicBezTo>
                    <a:pt x="4787" y="919"/>
                    <a:pt x="2298" y="1"/>
                    <a:pt x="1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3"/>
            <p:cNvSpPr/>
            <p:nvPr/>
          </p:nvSpPr>
          <p:spPr>
            <a:xfrm>
              <a:off x="7347454" y="3531792"/>
              <a:ext cx="188834" cy="177475"/>
            </a:xfrm>
            <a:custGeom>
              <a:avLst/>
              <a:gdLst/>
              <a:ahLst/>
              <a:cxnLst/>
              <a:rect l="l" t="t" r="r" b="b"/>
              <a:pathLst>
                <a:path w="4954" h="4656" extrusionOk="0">
                  <a:moveTo>
                    <a:pt x="1965" y="0"/>
                  </a:moveTo>
                  <a:lnTo>
                    <a:pt x="1" y="2131"/>
                  </a:lnTo>
                  <a:lnTo>
                    <a:pt x="2477" y="4656"/>
                  </a:lnTo>
                  <a:lnTo>
                    <a:pt x="4954" y="1929"/>
                  </a:lnTo>
                  <a:lnTo>
                    <a:pt x="3775" y="1167"/>
                  </a:lnTo>
                  <a:lnTo>
                    <a:pt x="19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3"/>
            <p:cNvSpPr/>
            <p:nvPr/>
          </p:nvSpPr>
          <p:spPr>
            <a:xfrm>
              <a:off x="7536253" y="3531792"/>
              <a:ext cx="188834" cy="177475"/>
            </a:xfrm>
            <a:custGeom>
              <a:avLst/>
              <a:gdLst/>
              <a:ahLst/>
              <a:cxnLst/>
              <a:rect l="l" t="t" r="r" b="b"/>
              <a:pathLst>
                <a:path w="4954" h="4656" extrusionOk="0">
                  <a:moveTo>
                    <a:pt x="2989" y="0"/>
                  </a:moveTo>
                  <a:lnTo>
                    <a:pt x="1" y="1929"/>
                  </a:lnTo>
                  <a:lnTo>
                    <a:pt x="2477" y="4656"/>
                  </a:lnTo>
                  <a:lnTo>
                    <a:pt x="4954" y="2131"/>
                  </a:lnTo>
                  <a:lnTo>
                    <a:pt x="29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3"/>
            <p:cNvSpPr/>
            <p:nvPr/>
          </p:nvSpPr>
          <p:spPr>
            <a:xfrm>
              <a:off x="7464553" y="3605283"/>
              <a:ext cx="143436" cy="144389"/>
            </a:xfrm>
            <a:custGeom>
              <a:avLst/>
              <a:gdLst/>
              <a:ahLst/>
              <a:cxnLst/>
              <a:rect l="l" t="t" r="r" b="b"/>
              <a:pathLst>
                <a:path w="3763" h="3788" extrusionOk="0">
                  <a:moveTo>
                    <a:pt x="1882" y="1"/>
                  </a:moveTo>
                  <a:lnTo>
                    <a:pt x="1286" y="656"/>
                  </a:lnTo>
                  <a:lnTo>
                    <a:pt x="0" y="2073"/>
                  </a:lnTo>
                  <a:lnTo>
                    <a:pt x="941" y="3323"/>
                  </a:lnTo>
                  <a:cubicBezTo>
                    <a:pt x="1173" y="3632"/>
                    <a:pt x="1524" y="3787"/>
                    <a:pt x="1877" y="3787"/>
                  </a:cubicBezTo>
                  <a:cubicBezTo>
                    <a:pt x="2230" y="3787"/>
                    <a:pt x="2584" y="3632"/>
                    <a:pt x="2822" y="3323"/>
                  </a:cubicBezTo>
                  <a:lnTo>
                    <a:pt x="3763" y="2073"/>
                  </a:lnTo>
                  <a:lnTo>
                    <a:pt x="18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3"/>
            <p:cNvSpPr/>
            <p:nvPr/>
          </p:nvSpPr>
          <p:spPr>
            <a:xfrm>
              <a:off x="6909477" y="3749637"/>
              <a:ext cx="296859" cy="376715"/>
            </a:xfrm>
            <a:custGeom>
              <a:avLst/>
              <a:gdLst/>
              <a:ahLst/>
              <a:cxnLst/>
              <a:rect l="l" t="t" r="r" b="b"/>
              <a:pathLst>
                <a:path w="7788" h="9883" extrusionOk="0">
                  <a:moveTo>
                    <a:pt x="5525" y="0"/>
                  </a:moveTo>
                  <a:lnTo>
                    <a:pt x="1" y="7596"/>
                  </a:lnTo>
                  <a:lnTo>
                    <a:pt x="4228" y="9882"/>
                  </a:lnTo>
                  <a:lnTo>
                    <a:pt x="7788" y="2786"/>
                  </a:lnTo>
                  <a:lnTo>
                    <a:pt x="5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3"/>
            <p:cNvSpPr/>
            <p:nvPr/>
          </p:nvSpPr>
          <p:spPr>
            <a:xfrm>
              <a:off x="7037478" y="3652054"/>
              <a:ext cx="998031" cy="727968"/>
            </a:xfrm>
            <a:custGeom>
              <a:avLst/>
              <a:gdLst/>
              <a:ahLst/>
              <a:cxnLst/>
              <a:rect l="l" t="t" r="r" b="b"/>
              <a:pathLst>
                <a:path w="26183" h="19098" extrusionOk="0">
                  <a:moveTo>
                    <a:pt x="19765" y="0"/>
                  </a:moveTo>
                  <a:cubicBezTo>
                    <a:pt x="18824" y="2715"/>
                    <a:pt x="15955" y="4668"/>
                    <a:pt x="12919" y="4739"/>
                  </a:cubicBezTo>
                  <a:cubicBezTo>
                    <a:pt x="9907" y="4668"/>
                    <a:pt x="7347" y="2715"/>
                    <a:pt x="6394" y="12"/>
                  </a:cubicBezTo>
                  <a:lnTo>
                    <a:pt x="5442" y="584"/>
                  </a:lnTo>
                  <a:lnTo>
                    <a:pt x="3299" y="1870"/>
                  </a:lnTo>
                  <a:lnTo>
                    <a:pt x="2156" y="2560"/>
                  </a:lnTo>
                  <a:lnTo>
                    <a:pt x="1346" y="8835"/>
                  </a:lnTo>
                  <a:lnTo>
                    <a:pt x="941" y="11847"/>
                  </a:lnTo>
                  <a:lnTo>
                    <a:pt x="870" y="12442"/>
                  </a:lnTo>
                  <a:lnTo>
                    <a:pt x="1" y="19098"/>
                  </a:lnTo>
                  <a:lnTo>
                    <a:pt x="26182" y="19098"/>
                  </a:lnTo>
                  <a:lnTo>
                    <a:pt x="25504" y="13954"/>
                  </a:lnTo>
                  <a:lnTo>
                    <a:pt x="25230" y="11859"/>
                  </a:lnTo>
                  <a:lnTo>
                    <a:pt x="24837" y="8823"/>
                  </a:lnTo>
                  <a:lnTo>
                    <a:pt x="24015" y="2560"/>
                  </a:lnTo>
                  <a:lnTo>
                    <a:pt x="20741" y="584"/>
                  </a:lnTo>
                  <a:lnTo>
                    <a:pt x="197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3"/>
            <p:cNvSpPr/>
            <p:nvPr/>
          </p:nvSpPr>
          <p:spPr>
            <a:xfrm>
              <a:off x="7244878" y="3652054"/>
              <a:ext cx="583236" cy="229658"/>
            </a:xfrm>
            <a:custGeom>
              <a:avLst/>
              <a:gdLst/>
              <a:ahLst/>
              <a:cxnLst/>
              <a:rect l="l" t="t" r="r" b="b"/>
              <a:pathLst>
                <a:path w="15301" h="6025" extrusionOk="0">
                  <a:moveTo>
                    <a:pt x="14336" y="0"/>
                  </a:moveTo>
                  <a:cubicBezTo>
                    <a:pt x="13383" y="2715"/>
                    <a:pt x="10514" y="4668"/>
                    <a:pt x="7478" y="4739"/>
                  </a:cubicBezTo>
                  <a:cubicBezTo>
                    <a:pt x="4466" y="4668"/>
                    <a:pt x="1906" y="2715"/>
                    <a:pt x="953" y="12"/>
                  </a:cubicBezTo>
                  <a:lnTo>
                    <a:pt x="1" y="584"/>
                  </a:lnTo>
                  <a:cubicBezTo>
                    <a:pt x="1096" y="3751"/>
                    <a:pt x="4108" y="6025"/>
                    <a:pt x="7656" y="6025"/>
                  </a:cubicBezTo>
                  <a:cubicBezTo>
                    <a:pt x="11193" y="6025"/>
                    <a:pt x="14205" y="3763"/>
                    <a:pt x="15300" y="596"/>
                  </a:cubicBezTo>
                  <a:lnTo>
                    <a:pt x="14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3"/>
            <p:cNvSpPr/>
            <p:nvPr/>
          </p:nvSpPr>
          <p:spPr>
            <a:xfrm>
              <a:off x="7073347" y="3922083"/>
              <a:ext cx="925836" cy="263278"/>
            </a:xfrm>
            <a:custGeom>
              <a:avLst/>
              <a:gdLst/>
              <a:ahLst/>
              <a:cxnLst/>
              <a:rect l="l" t="t" r="r" b="b"/>
              <a:pathLst>
                <a:path w="24289" h="6907" extrusionOk="0">
                  <a:moveTo>
                    <a:pt x="2143" y="1"/>
                  </a:moveTo>
                  <a:lnTo>
                    <a:pt x="405" y="1751"/>
                  </a:lnTo>
                  <a:lnTo>
                    <a:pt x="0" y="4763"/>
                  </a:lnTo>
                  <a:lnTo>
                    <a:pt x="2143" y="6906"/>
                  </a:lnTo>
                  <a:lnTo>
                    <a:pt x="5429" y="3620"/>
                  </a:lnTo>
                  <a:lnTo>
                    <a:pt x="8704" y="6906"/>
                  </a:lnTo>
                  <a:lnTo>
                    <a:pt x="11990" y="3620"/>
                  </a:lnTo>
                  <a:lnTo>
                    <a:pt x="15264" y="6906"/>
                  </a:lnTo>
                  <a:lnTo>
                    <a:pt x="18717" y="3465"/>
                  </a:lnTo>
                  <a:lnTo>
                    <a:pt x="22158" y="6906"/>
                  </a:lnTo>
                  <a:lnTo>
                    <a:pt x="24289" y="4775"/>
                  </a:lnTo>
                  <a:lnTo>
                    <a:pt x="23896" y="1739"/>
                  </a:lnTo>
                  <a:lnTo>
                    <a:pt x="22158" y="1"/>
                  </a:lnTo>
                  <a:lnTo>
                    <a:pt x="18717" y="3453"/>
                  </a:lnTo>
                  <a:lnTo>
                    <a:pt x="15264" y="1"/>
                  </a:lnTo>
                  <a:lnTo>
                    <a:pt x="11990" y="3287"/>
                  </a:lnTo>
                  <a:lnTo>
                    <a:pt x="8704" y="1"/>
                  </a:lnTo>
                  <a:lnTo>
                    <a:pt x="5429" y="3287"/>
                  </a:lnTo>
                  <a:lnTo>
                    <a:pt x="2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3"/>
            <p:cNvSpPr/>
            <p:nvPr/>
          </p:nvSpPr>
          <p:spPr>
            <a:xfrm>
              <a:off x="7018419" y="3962031"/>
              <a:ext cx="75358" cy="164325"/>
            </a:xfrm>
            <a:custGeom>
              <a:avLst/>
              <a:gdLst/>
              <a:ahLst/>
              <a:cxnLst/>
              <a:rect l="l" t="t" r="r" b="b"/>
              <a:pathLst>
                <a:path w="1977" h="4311" extrusionOk="0">
                  <a:moveTo>
                    <a:pt x="1977" y="0"/>
                  </a:moveTo>
                  <a:lnTo>
                    <a:pt x="0" y="3572"/>
                  </a:lnTo>
                  <a:lnTo>
                    <a:pt x="1370" y="4310"/>
                  </a:lnTo>
                  <a:lnTo>
                    <a:pt x="1977" y="0"/>
                  </a:lnTo>
                  <a:close/>
                </a:path>
              </a:pathLst>
            </a:custGeom>
            <a:solidFill>
              <a:srgbClr val="CF6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3"/>
            <p:cNvSpPr/>
            <p:nvPr/>
          </p:nvSpPr>
          <p:spPr>
            <a:xfrm>
              <a:off x="6088948" y="3783219"/>
              <a:ext cx="1197728" cy="596806"/>
            </a:xfrm>
            <a:custGeom>
              <a:avLst/>
              <a:gdLst/>
              <a:ahLst/>
              <a:cxnLst/>
              <a:rect l="l" t="t" r="r" b="b"/>
              <a:pathLst>
                <a:path w="31422" h="15657" extrusionOk="0">
                  <a:moveTo>
                    <a:pt x="14919" y="0"/>
                  </a:moveTo>
                  <a:cubicBezTo>
                    <a:pt x="12871" y="12"/>
                    <a:pt x="10919" y="441"/>
                    <a:pt x="9156" y="1191"/>
                  </a:cubicBezTo>
                  <a:cubicBezTo>
                    <a:pt x="8347" y="1536"/>
                    <a:pt x="7561" y="1953"/>
                    <a:pt x="6835" y="2429"/>
                  </a:cubicBezTo>
                  <a:cubicBezTo>
                    <a:pt x="4882" y="3703"/>
                    <a:pt x="3251" y="5406"/>
                    <a:pt x="2060" y="7418"/>
                  </a:cubicBezTo>
                  <a:cubicBezTo>
                    <a:pt x="1489" y="8394"/>
                    <a:pt x="1024" y="9442"/>
                    <a:pt x="679" y="10549"/>
                  </a:cubicBezTo>
                  <a:cubicBezTo>
                    <a:pt x="239" y="11966"/>
                    <a:pt x="0" y="13478"/>
                    <a:pt x="0" y="15038"/>
                  </a:cubicBezTo>
                  <a:lnTo>
                    <a:pt x="0" y="15657"/>
                  </a:lnTo>
                  <a:lnTo>
                    <a:pt x="31421" y="15657"/>
                  </a:lnTo>
                  <a:lnTo>
                    <a:pt x="31421" y="15038"/>
                  </a:lnTo>
                  <a:cubicBezTo>
                    <a:pt x="31421" y="9394"/>
                    <a:pt x="28314" y="4477"/>
                    <a:pt x="23706" y="1905"/>
                  </a:cubicBezTo>
                  <a:cubicBezTo>
                    <a:pt x="23706" y="1905"/>
                    <a:pt x="23706" y="1905"/>
                    <a:pt x="23706" y="1893"/>
                  </a:cubicBezTo>
                  <a:cubicBezTo>
                    <a:pt x="23301" y="1667"/>
                    <a:pt x="22884" y="1465"/>
                    <a:pt x="22468" y="1286"/>
                  </a:cubicBezTo>
                  <a:cubicBezTo>
                    <a:pt x="20705" y="500"/>
                    <a:pt x="18765" y="48"/>
                    <a:pt x="16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3"/>
            <p:cNvSpPr/>
            <p:nvPr/>
          </p:nvSpPr>
          <p:spPr>
            <a:xfrm>
              <a:off x="6437957" y="3783219"/>
              <a:ext cx="507420" cy="282756"/>
            </a:xfrm>
            <a:custGeom>
              <a:avLst/>
              <a:gdLst/>
              <a:ahLst/>
              <a:cxnLst/>
              <a:rect l="l" t="t" r="r" b="b"/>
              <a:pathLst>
                <a:path w="13312" h="7418" extrusionOk="0">
                  <a:moveTo>
                    <a:pt x="5763" y="0"/>
                  </a:moveTo>
                  <a:cubicBezTo>
                    <a:pt x="5311" y="0"/>
                    <a:pt x="4858" y="24"/>
                    <a:pt x="4418" y="60"/>
                  </a:cubicBezTo>
                  <a:cubicBezTo>
                    <a:pt x="2858" y="215"/>
                    <a:pt x="1382" y="607"/>
                    <a:pt x="0" y="1191"/>
                  </a:cubicBezTo>
                  <a:cubicBezTo>
                    <a:pt x="60" y="1560"/>
                    <a:pt x="203" y="1905"/>
                    <a:pt x="393" y="2215"/>
                  </a:cubicBezTo>
                  <a:cubicBezTo>
                    <a:pt x="596" y="2524"/>
                    <a:pt x="846" y="2786"/>
                    <a:pt x="1155" y="3001"/>
                  </a:cubicBezTo>
                  <a:cubicBezTo>
                    <a:pt x="1001" y="3858"/>
                    <a:pt x="1251" y="4787"/>
                    <a:pt x="1917" y="5453"/>
                  </a:cubicBezTo>
                  <a:cubicBezTo>
                    <a:pt x="2460" y="5996"/>
                    <a:pt x="3176" y="6270"/>
                    <a:pt x="3892" y="6270"/>
                  </a:cubicBezTo>
                  <a:cubicBezTo>
                    <a:pt x="4056" y="6270"/>
                    <a:pt x="4220" y="6256"/>
                    <a:pt x="4382" y="6227"/>
                  </a:cubicBezTo>
                  <a:cubicBezTo>
                    <a:pt x="4882" y="6953"/>
                    <a:pt x="5715" y="7418"/>
                    <a:pt x="6668" y="7418"/>
                  </a:cubicBezTo>
                  <a:cubicBezTo>
                    <a:pt x="7608" y="7418"/>
                    <a:pt x="8442" y="6953"/>
                    <a:pt x="8942" y="6227"/>
                  </a:cubicBezTo>
                  <a:cubicBezTo>
                    <a:pt x="9104" y="6256"/>
                    <a:pt x="9268" y="6270"/>
                    <a:pt x="9432" y="6270"/>
                  </a:cubicBezTo>
                  <a:cubicBezTo>
                    <a:pt x="10148" y="6270"/>
                    <a:pt x="10864" y="5996"/>
                    <a:pt x="11407" y="5453"/>
                  </a:cubicBezTo>
                  <a:cubicBezTo>
                    <a:pt x="12073" y="4787"/>
                    <a:pt x="12323" y="3858"/>
                    <a:pt x="12180" y="3001"/>
                  </a:cubicBezTo>
                  <a:cubicBezTo>
                    <a:pt x="12752" y="2596"/>
                    <a:pt x="13169" y="1989"/>
                    <a:pt x="13312" y="1286"/>
                  </a:cubicBezTo>
                  <a:cubicBezTo>
                    <a:pt x="11549" y="500"/>
                    <a:pt x="9621" y="48"/>
                    <a:pt x="7573" y="0"/>
                  </a:cubicBezTo>
                  <a:lnTo>
                    <a:pt x="7573" y="0"/>
                  </a:lnTo>
                  <a:cubicBezTo>
                    <a:pt x="7656" y="84"/>
                    <a:pt x="7751" y="155"/>
                    <a:pt x="7847" y="215"/>
                  </a:cubicBezTo>
                  <a:cubicBezTo>
                    <a:pt x="7823" y="381"/>
                    <a:pt x="7799" y="548"/>
                    <a:pt x="7799" y="715"/>
                  </a:cubicBezTo>
                  <a:cubicBezTo>
                    <a:pt x="7799" y="881"/>
                    <a:pt x="7823" y="1048"/>
                    <a:pt x="7847" y="1215"/>
                  </a:cubicBezTo>
                  <a:cubicBezTo>
                    <a:pt x="7716" y="1298"/>
                    <a:pt x="7585" y="1405"/>
                    <a:pt x="7466" y="1512"/>
                  </a:cubicBezTo>
                  <a:cubicBezTo>
                    <a:pt x="7347" y="1631"/>
                    <a:pt x="7251" y="1762"/>
                    <a:pt x="7156" y="1893"/>
                  </a:cubicBezTo>
                  <a:cubicBezTo>
                    <a:pt x="7001" y="1869"/>
                    <a:pt x="6835" y="1858"/>
                    <a:pt x="6668" y="1858"/>
                  </a:cubicBezTo>
                  <a:cubicBezTo>
                    <a:pt x="6489" y="1858"/>
                    <a:pt x="6335" y="1869"/>
                    <a:pt x="6168" y="1893"/>
                  </a:cubicBezTo>
                  <a:cubicBezTo>
                    <a:pt x="6073" y="1762"/>
                    <a:pt x="5977" y="1631"/>
                    <a:pt x="5858" y="1512"/>
                  </a:cubicBezTo>
                  <a:cubicBezTo>
                    <a:pt x="5739" y="1405"/>
                    <a:pt x="5608" y="1298"/>
                    <a:pt x="5477" y="1215"/>
                  </a:cubicBezTo>
                  <a:cubicBezTo>
                    <a:pt x="5513" y="1048"/>
                    <a:pt x="5525" y="881"/>
                    <a:pt x="5525" y="715"/>
                  </a:cubicBezTo>
                  <a:cubicBezTo>
                    <a:pt x="5525" y="548"/>
                    <a:pt x="5513" y="381"/>
                    <a:pt x="5477" y="215"/>
                  </a:cubicBezTo>
                  <a:cubicBezTo>
                    <a:pt x="5573" y="155"/>
                    <a:pt x="5668" y="72"/>
                    <a:pt x="5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3"/>
            <p:cNvSpPr/>
            <p:nvPr/>
          </p:nvSpPr>
          <p:spPr>
            <a:xfrm>
              <a:off x="6373956" y="3223606"/>
              <a:ext cx="631798" cy="406676"/>
            </a:xfrm>
            <a:custGeom>
              <a:avLst/>
              <a:gdLst/>
              <a:ahLst/>
              <a:cxnLst/>
              <a:rect l="l" t="t" r="r" b="b"/>
              <a:pathLst>
                <a:path w="16575" h="10669" extrusionOk="0">
                  <a:moveTo>
                    <a:pt x="1" y="1"/>
                  </a:moveTo>
                  <a:lnTo>
                    <a:pt x="1" y="6073"/>
                  </a:lnTo>
                  <a:cubicBezTo>
                    <a:pt x="1" y="8609"/>
                    <a:pt x="2060" y="10669"/>
                    <a:pt x="4596" y="10669"/>
                  </a:cubicBezTo>
                  <a:lnTo>
                    <a:pt x="11966" y="10669"/>
                  </a:lnTo>
                  <a:cubicBezTo>
                    <a:pt x="14514" y="10669"/>
                    <a:pt x="16574" y="8609"/>
                    <a:pt x="16574" y="6073"/>
                  </a:cubicBezTo>
                  <a:lnTo>
                    <a:pt x="16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3"/>
            <p:cNvSpPr/>
            <p:nvPr/>
          </p:nvSpPr>
          <p:spPr>
            <a:xfrm>
              <a:off x="6277746" y="2695327"/>
              <a:ext cx="837365" cy="677196"/>
            </a:xfrm>
            <a:custGeom>
              <a:avLst/>
              <a:gdLst/>
              <a:ahLst/>
              <a:cxnLst/>
              <a:rect l="l" t="t" r="r" b="b"/>
              <a:pathLst>
                <a:path w="21968" h="17766" extrusionOk="0">
                  <a:moveTo>
                    <a:pt x="10811" y="1"/>
                  </a:moveTo>
                  <a:cubicBezTo>
                    <a:pt x="10299" y="1"/>
                    <a:pt x="9811" y="37"/>
                    <a:pt x="9371" y="108"/>
                  </a:cubicBezTo>
                  <a:cubicBezTo>
                    <a:pt x="4430" y="799"/>
                    <a:pt x="3418" y="4883"/>
                    <a:pt x="3418" y="4883"/>
                  </a:cubicBezTo>
                  <a:cubicBezTo>
                    <a:pt x="2656" y="5275"/>
                    <a:pt x="2132" y="5716"/>
                    <a:pt x="1786" y="6180"/>
                  </a:cubicBezTo>
                  <a:cubicBezTo>
                    <a:pt x="381" y="8026"/>
                    <a:pt x="1667" y="10205"/>
                    <a:pt x="1667" y="10205"/>
                  </a:cubicBezTo>
                  <a:cubicBezTo>
                    <a:pt x="1667" y="10205"/>
                    <a:pt x="0" y="13086"/>
                    <a:pt x="1143" y="15050"/>
                  </a:cubicBezTo>
                  <a:lnTo>
                    <a:pt x="5168" y="16170"/>
                  </a:lnTo>
                  <a:lnTo>
                    <a:pt x="10811" y="17741"/>
                  </a:lnTo>
                  <a:lnTo>
                    <a:pt x="10811" y="17765"/>
                  </a:lnTo>
                  <a:lnTo>
                    <a:pt x="10835" y="17753"/>
                  </a:lnTo>
                  <a:lnTo>
                    <a:pt x="10871" y="17765"/>
                  </a:lnTo>
                  <a:lnTo>
                    <a:pt x="10871" y="17741"/>
                  </a:lnTo>
                  <a:lnTo>
                    <a:pt x="17396" y="15908"/>
                  </a:lnTo>
                  <a:lnTo>
                    <a:pt x="20479" y="15050"/>
                  </a:lnTo>
                  <a:cubicBezTo>
                    <a:pt x="21622" y="13086"/>
                    <a:pt x="19943" y="10205"/>
                    <a:pt x="19943" y="10205"/>
                  </a:cubicBezTo>
                  <a:cubicBezTo>
                    <a:pt x="19943" y="10205"/>
                    <a:pt x="21968" y="6788"/>
                    <a:pt x="18205" y="4883"/>
                  </a:cubicBezTo>
                  <a:cubicBezTo>
                    <a:pt x="18205" y="4883"/>
                    <a:pt x="17050" y="37"/>
                    <a:pt x="10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3"/>
            <p:cNvSpPr/>
            <p:nvPr/>
          </p:nvSpPr>
          <p:spPr>
            <a:xfrm>
              <a:off x="6252779" y="3252652"/>
              <a:ext cx="261905" cy="261905"/>
            </a:xfrm>
            <a:custGeom>
              <a:avLst/>
              <a:gdLst/>
              <a:ahLst/>
              <a:cxnLst/>
              <a:rect l="l" t="t" r="r" b="b"/>
              <a:pathLst>
                <a:path w="6871" h="6871" extrusionOk="0">
                  <a:moveTo>
                    <a:pt x="3442" y="1"/>
                  </a:moveTo>
                  <a:cubicBezTo>
                    <a:pt x="3358" y="1"/>
                    <a:pt x="3263" y="13"/>
                    <a:pt x="3192" y="13"/>
                  </a:cubicBezTo>
                  <a:cubicBezTo>
                    <a:pt x="1620" y="132"/>
                    <a:pt x="334" y="1299"/>
                    <a:pt x="60" y="2823"/>
                  </a:cubicBezTo>
                  <a:cubicBezTo>
                    <a:pt x="24" y="3025"/>
                    <a:pt x="1" y="3227"/>
                    <a:pt x="1" y="3442"/>
                  </a:cubicBezTo>
                  <a:cubicBezTo>
                    <a:pt x="1" y="5335"/>
                    <a:pt x="1548" y="6871"/>
                    <a:pt x="3442" y="6871"/>
                  </a:cubicBezTo>
                  <a:cubicBezTo>
                    <a:pt x="5335" y="6871"/>
                    <a:pt x="6871" y="5335"/>
                    <a:pt x="6871" y="3442"/>
                  </a:cubicBezTo>
                  <a:cubicBezTo>
                    <a:pt x="6871" y="1549"/>
                    <a:pt x="5335" y="13"/>
                    <a:pt x="3442"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3"/>
            <p:cNvSpPr/>
            <p:nvPr/>
          </p:nvSpPr>
          <p:spPr>
            <a:xfrm>
              <a:off x="6348532" y="3465047"/>
              <a:ext cx="80390" cy="80390"/>
            </a:xfrm>
            <a:custGeom>
              <a:avLst/>
              <a:gdLst/>
              <a:ahLst/>
              <a:cxnLst/>
              <a:rect l="l" t="t" r="r" b="b"/>
              <a:pathLst>
                <a:path w="2109" h="2109" extrusionOk="0">
                  <a:moveTo>
                    <a:pt x="1061" y="1"/>
                  </a:moveTo>
                  <a:cubicBezTo>
                    <a:pt x="477" y="1"/>
                    <a:pt x="1" y="465"/>
                    <a:pt x="1" y="1049"/>
                  </a:cubicBezTo>
                  <a:cubicBezTo>
                    <a:pt x="1" y="1632"/>
                    <a:pt x="477" y="2108"/>
                    <a:pt x="1061" y="2108"/>
                  </a:cubicBezTo>
                  <a:cubicBezTo>
                    <a:pt x="1632" y="2108"/>
                    <a:pt x="2108" y="1632"/>
                    <a:pt x="2108" y="1049"/>
                  </a:cubicBezTo>
                  <a:cubicBezTo>
                    <a:pt x="2108" y="465"/>
                    <a:pt x="1632"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3"/>
            <p:cNvSpPr/>
            <p:nvPr/>
          </p:nvSpPr>
          <p:spPr>
            <a:xfrm>
              <a:off x="6312701" y="3312574"/>
              <a:ext cx="142064" cy="142559"/>
            </a:xfrm>
            <a:custGeom>
              <a:avLst/>
              <a:gdLst/>
              <a:ahLst/>
              <a:cxnLst/>
              <a:rect l="l" t="t" r="r" b="b"/>
              <a:pathLst>
                <a:path w="3727" h="3740" extrusionOk="0">
                  <a:moveTo>
                    <a:pt x="1858" y="0"/>
                  </a:moveTo>
                  <a:cubicBezTo>
                    <a:pt x="834" y="0"/>
                    <a:pt x="0" y="834"/>
                    <a:pt x="0" y="1870"/>
                  </a:cubicBezTo>
                  <a:cubicBezTo>
                    <a:pt x="0" y="2894"/>
                    <a:pt x="834" y="3739"/>
                    <a:pt x="1858" y="3739"/>
                  </a:cubicBezTo>
                  <a:cubicBezTo>
                    <a:pt x="2893" y="3739"/>
                    <a:pt x="3727" y="2894"/>
                    <a:pt x="3727" y="1870"/>
                  </a:cubicBezTo>
                  <a:cubicBezTo>
                    <a:pt x="3727" y="834"/>
                    <a:pt x="2893" y="0"/>
                    <a:pt x="1858"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3"/>
            <p:cNvSpPr/>
            <p:nvPr/>
          </p:nvSpPr>
          <p:spPr>
            <a:xfrm>
              <a:off x="6864574" y="3253110"/>
              <a:ext cx="261905" cy="261448"/>
            </a:xfrm>
            <a:custGeom>
              <a:avLst/>
              <a:gdLst/>
              <a:ahLst/>
              <a:cxnLst/>
              <a:rect l="l" t="t" r="r" b="b"/>
              <a:pathLst>
                <a:path w="6871" h="6859" extrusionOk="0">
                  <a:moveTo>
                    <a:pt x="3429" y="1"/>
                  </a:moveTo>
                  <a:cubicBezTo>
                    <a:pt x="1536" y="1"/>
                    <a:pt x="0" y="1537"/>
                    <a:pt x="0" y="3430"/>
                  </a:cubicBezTo>
                  <a:cubicBezTo>
                    <a:pt x="0" y="3977"/>
                    <a:pt x="131" y="4489"/>
                    <a:pt x="357" y="4954"/>
                  </a:cubicBezTo>
                  <a:cubicBezTo>
                    <a:pt x="929" y="6085"/>
                    <a:pt x="2084" y="6859"/>
                    <a:pt x="3429" y="6859"/>
                  </a:cubicBezTo>
                  <a:cubicBezTo>
                    <a:pt x="5334" y="6859"/>
                    <a:pt x="6870" y="5323"/>
                    <a:pt x="6870" y="3430"/>
                  </a:cubicBezTo>
                  <a:cubicBezTo>
                    <a:pt x="6870" y="2858"/>
                    <a:pt x="6727" y="2311"/>
                    <a:pt x="6477" y="1846"/>
                  </a:cubicBezTo>
                  <a:cubicBezTo>
                    <a:pt x="5906" y="751"/>
                    <a:pt x="4763" y="1"/>
                    <a:pt x="3429"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3"/>
            <p:cNvSpPr/>
            <p:nvPr/>
          </p:nvSpPr>
          <p:spPr>
            <a:xfrm>
              <a:off x="6954418" y="3465047"/>
              <a:ext cx="80390" cy="80390"/>
            </a:xfrm>
            <a:custGeom>
              <a:avLst/>
              <a:gdLst/>
              <a:ahLst/>
              <a:cxnLst/>
              <a:rect l="l" t="t" r="r" b="b"/>
              <a:pathLst>
                <a:path w="2109" h="2109" extrusionOk="0">
                  <a:moveTo>
                    <a:pt x="1048" y="1"/>
                  </a:moveTo>
                  <a:cubicBezTo>
                    <a:pt x="465" y="1"/>
                    <a:pt x="1" y="465"/>
                    <a:pt x="1" y="1049"/>
                  </a:cubicBezTo>
                  <a:cubicBezTo>
                    <a:pt x="1" y="1632"/>
                    <a:pt x="465" y="2108"/>
                    <a:pt x="1048" y="2108"/>
                  </a:cubicBezTo>
                  <a:cubicBezTo>
                    <a:pt x="1632" y="2108"/>
                    <a:pt x="2108" y="1632"/>
                    <a:pt x="2108" y="1049"/>
                  </a:cubicBezTo>
                  <a:cubicBezTo>
                    <a:pt x="2108" y="465"/>
                    <a:pt x="1632"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3"/>
            <p:cNvSpPr/>
            <p:nvPr/>
          </p:nvSpPr>
          <p:spPr>
            <a:xfrm>
              <a:off x="6924458" y="3312574"/>
              <a:ext cx="142102" cy="142559"/>
            </a:xfrm>
            <a:custGeom>
              <a:avLst/>
              <a:gdLst/>
              <a:ahLst/>
              <a:cxnLst/>
              <a:rect l="l" t="t" r="r" b="b"/>
              <a:pathLst>
                <a:path w="3728" h="3740" extrusionOk="0">
                  <a:moveTo>
                    <a:pt x="1858" y="0"/>
                  </a:moveTo>
                  <a:cubicBezTo>
                    <a:pt x="834" y="0"/>
                    <a:pt x="1" y="834"/>
                    <a:pt x="1" y="1870"/>
                  </a:cubicBezTo>
                  <a:cubicBezTo>
                    <a:pt x="1" y="2894"/>
                    <a:pt x="834" y="3739"/>
                    <a:pt x="1858" y="3739"/>
                  </a:cubicBezTo>
                  <a:cubicBezTo>
                    <a:pt x="2894" y="3739"/>
                    <a:pt x="3728" y="2894"/>
                    <a:pt x="3728" y="1870"/>
                  </a:cubicBezTo>
                  <a:cubicBezTo>
                    <a:pt x="3728" y="834"/>
                    <a:pt x="2894" y="0"/>
                    <a:pt x="1858"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3"/>
            <p:cNvSpPr/>
            <p:nvPr/>
          </p:nvSpPr>
          <p:spPr>
            <a:xfrm>
              <a:off x="6578193" y="3293973"/>
              <a:ext cx="228324" cy="612243"/>
            </a:xfrm>
            <a:custGeom>
              <a:avLst/>
              <a:gdLst/>
              <a:ahLst/>
              <a:cxnLst/>
              <a:rect l="l" t="t" r="r" b="b"/>
              <a:pathLst>
                <a:path w="5990" h="16062" extrusionOk="0">
                  <a:moveTo>
                    <a:pt x="203" y="0"/>
                  </a:moveTo>
                  <a:lnTo>
                    <a:pt x="191" y="727"/>
                  </a:lnTo>
                  <a:lnTo>
                    <a:pt x="0" y="13038"/>
                  </a:lnTo>
                  <a:lnTo>
                    <a:pt x="0" y="13157"/>
                  </a:lnTo>
                  <a:cubicBezTo>
                    <a:pt x="36" y="14764"/>
                    <a:pt x="1358" y="16062"/>
                    <a:pt x="2989" y="16062"/>
                  </a:cubicBezTo>
                  <a:cubicBezTo>
                    <a:pt x="4644" y="16062"/>
                    <a:pt x="5989" y="14704"/>
                    <a:pt x="5965" y="13038"/>
                  </a:cubicBezTo>
                  <a:lnTo>
                    <a:pt x="5894" y="7906"/>
                  </a:lnTo>
                  <a:lnTo>
                    <a:pt x="5846" y="5120"/>
                  </a:lnTo>
                  <a:lnTo>
                    <a:pt x="5787" y="1762"/>
                  </a:lnTo>
                  <a:lnTo>
                    <a:pt x="5763" y="179"/>
                  </a:lnTo>
                  <a:lnTo>
                    <a:pt x="5763" y="0"/>
                  </a:ln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3"/>
            <p:cNvSpPr/>
            <p:nvPr/>
          </p:nvSpPr>
          <p:spPr>
            <a:xfrm>
              <a:off x="6397094" y="2913630"/>
              <a:ext cx="585027" cy="773823"/>
            </a:xfrm>
            <a:custGeom>
              <a:avLst/>
              <a:gdLst/>
              <a:ahLst/>
              <a:cxnLst/>
              <a:rect l="l" t="t" r="r" b="b"/>
              <a:pathLst>
                <a:path w="15348" h="20301" extrusionOk="0">
                  <a:moveTo>
                    <a:pt x="4763" y="1"/>
                  </a:moveTo>
                  <a:cubicBezTo>
                    <a:pt x="2418" y="1"/>
                    <a:pt x="453" y="1715"/>
                    <a:pt x="72" y="3966"/>
                  </a:cubicBezTo>
                  <a:cubicBezTo>
                    <a:pt x="60" y="4001"/>
                    <a:pt x="60" y="4049"/>
                    <a:pt x="48" y="4097"/>
                  </a:cubicBezTo>
                  <a:cubicBezTo>
                    <a:pt x="25" y="4311"/>
                    <a:pt x="1" y="4537"/>
                    <a:pt x="1" y="4763"/>
                  </a:cubicBezTo>
                  <a:lnTo>
                    <a:pt x="1" y="12633"/>
                  </a:lnTo>
                  <a:cubicBezTo>
                    <a:pt x="1" y="16848"/>
                    <a:pt x="3454" y="20301"/>
                    <a:pt x="7668" y="20301"/>
                  </a:cubicBezTo>
                  <a:cubicBezTo>
                    <a:pt x="11895" y="20301"/>
                    <a:pt x="15348" y="16848"/>
                    <a:pt x="15348" y="12633"/>
                  </a:cubicBezTo>
                  <a:lnTo>
                    <a:pt x="15348" y="4763"/>
                  </a:lnTo>
                  <a:cubicBezTo>
                    <a:pt x="15348" y="4490"/>
                    <a:pt x="15324" y="4216"/>
                    <a:pt x="15277" y="3954"/>
                  </a:cubicBezTo>
                  <a:cubicBezTo>
                    <a:pt x="15229" y="3680"/>
                    <a:pt x="15157" y="3406"/>
                    <a:pt x="15062" y="3132"/>
                  </a:cubicBezTo>
                  <a:cubicBezTo>
                    <a:pt x="14765" y="2335"/>
                    <a:pt x="14265" y="1644"/>
                    <a:pt x="13622" y="1108"/>
                  </a:cubicBezTo>
                  <a:cubicBezTo>
                    <a:pt x="13526" y="1025"/>
                    <a:pt x="13431" y="953"/>
                    <a:pt x="13336" y="882"/>
                  </a:cubicBezTo>
                  <a:cubicBezTo>
                    <a:pt x="12562" y="322"/>
                    <a:pt x="11609" y="1"/>
                    <a:pt x="10585"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3"/>
            <p:cNvSpPr/>
            <p:nvPr/>
          </p:nvSpPr>
          <p:spPr>
            <a:xfrm>
              <a:off x="6509199" y="3204090"/>
              <a:ext cx="60874" cy="60874"/>
            </a:xfrm>
            <a:custGeom>
              <a:avLst/>
              <a:gdLst/>
              <a:ahLst/>
              <a:cxnLst/>
              <a:rect l="l" t="t" r="r" b="b"/>
              <a:pathLst>
                <a:path w="1597" h="1597" extrusionOk="0">
                  <a:moveTo>
                    <a:pt x="798" y="1"/>
                  </a:moveTo>
                  <a:cubicBezTo>
                    <a:pt x="358" y="1"/>
                    <a:pt x="1" y="358"/>
                    <a:pt x="1" y="799"/>
                  </a:cubicBezTo>
                  <a:cubicBezTo>
                    <a:pt x="1" y="1239"/>
                    <a:pt x="358" y="1596"/>
                    <a:pt x="798" y="1596"/>
                  </a:cubicBezTo>
                  <a:cubicBezTo>
                    <a:pt x="1239" y="1596"/>
                    <a:pt x="1596" y="1239"/>
                    <a:pt x="1596" y="799"/>
                  </a:cubicBezTo>
                  <a:cubicBezTo>
                    <a:pt x="1596" y="358"/>
                    <a:pt x="1239" y="1"/>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3"/>
            <p:cNvSpPr/>
            <p:nvPr/>
          </p:nvSpPr>
          <p:spPr>
            <a:xfrm>
              <a:off x="6792988" y="3204281"/>
              <a:ext cx="82639" cy="60721"/>
            </a:xfrm>
            <a:custGeom>
              <a:avLst/>
              <a:gdLst/>
              <a:ahLst/>
              <a:cxnLst/>
              <a:rect l="l" t="t" r="r" b="b"/>
              <a:pathLst>
                <a:path w="2168" h="1593" extrusionOk="0">
                  <a:moveTo>
                    <a:pt x="1088" y="1"/>
                  </a:moveTo>
                  <a:cubicBezTo>
                    <a:pt x="463" y="1"/>
                    <a:pt x="1" y="724"/>
                    <a:pt x="497" y="1377"/>
                  </a:cubicBezTo>
                  <a:cubicBezTo>
                    <a:pt x="695" y="1528"/>
                    <a:pt x="898" y="1593"/>
                    <a:pt x="1086" y="1593"/>
                  </a:cubicBezTo>
                  <a:cubicBezTo>
                    <a:pt x="1713" y="1593"/>
                    <a:pt x="2168" y="870"/>
                    <a:pt x="1664" y="210"/>
                  </a:cubicBezTo>
                  <a:cubicBezTo>
                    <a:pt x="1471" y="64"/>
                    <a:pt x="1272" y="1"/>
                    <a:pt x="1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3"/>
            <p:cNvSpPr/>
            <p:nvPr/>
          </p:nvSpPr>
          <p:spPr>
            <a:xfrm>
              <a:off x="6450193" y="3041745"/>
              <a:ext cx="171605" cy="82524"/>
            </a:xfrm>
            <a:custGeom>
              <a:avLst/>
              <a:gdLst/>
              <a:ahLst/>
              <a:cxnLst/>
              <a:rect l="l" t="t" r="r" b="b"/>
              <a:pathLst>
                <a:path w="4502" h="2165" extrusionOk="0">
                  <a:moveTo>
                    <a:pt x="3595" y="1"/>
                  </a:moveTo>
                  <a:cubicBezTo>
                    <a:pt x="2635" y="1"/>
                    <a:pt x="1" y="2164"/>
                    <a:pt x="1" y="2164"/>
                  </a:cubicBezTo>
                  <a:lnTo>
                    <a:pt x="3775" y="1248"/>
                  </a:lnTo>
                  <a:cubicBezTo>
                    <a:pt x="3775" y="1248"/>
                    <a:pt x="4501" y="533"/>
                    <a:pt x="3811" y="57"/>
                  </a:cubicBezTo>
                  <a:cubicBezTo>
                    <a:pt x="3755" y="19"/>
                    <a:pt x="3682" y="1"/>
                    <a:pt x="3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3"/>
            <p:cNvSpPr/>
            <p:nvPr/>
          </p:nvSpPr>
          <p:spPr>
            <a:xfrm>
              <a:off x="6747018" y="3042736"/>
              <a:ext cx="166154" cy="93312"/>
            </a:xfrm>
            <a:custGeom>
              <a:avLst/>
              <a:gdLst/>
              <a:ahLst/>
              <a:cxnLst/>
              <a:rect l="l" t="t" r="r" b="b"/>
              <a:pathLst>
                <a:path w="4359" h="2448" extrusionOk="0">
                  <a:moveTo>
                    <a:pt x="894" y="1"/>
                  </a:moveTo>
                  <a:cubicBezTo>
                    <a:pt x="825" y="1"/>
                    <a:pt x="765" y="14"/>
                    <a:pt x="715" y="43"/>
                  </a:cubicBezTo>
                  <a:cubicBezTo>
                    <a:pt x="1" y="460"/>
                    <a:pt x="667" y="1234"/>
                    <a:pt x="667" y="1234"/>
                  </a:cubicBezTo>
                  <a:lnTo>
                    <a:pt x="4358" y="2448"/>
                  </a:lnTo>
                  <a:cubicBezTo>
                    <a:pt x="4358" y="2448"/>
                    <a:pt x="1829" y="1"/>
                    <a:pt x="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3"/>
            <p:cNvSpPr/>
            <p:nvPr/>
          </p:nvSpPr>
          <p:spPr>
            <a:xfrm>
              <a:off x="6088948" y="4185327"/>
              <a:ext cx="171148" cy="194704"/>
            </a:xfrm>
            <a:custGeom>
              <a:avLst/>
              <a:gdLst/>
              <a:ahLst/>
              <a:cxnLst/>
              <a:rect l="l" t="t" r="r" b="b"/>
              <a:pathLst>
                <a:path w="4490" h="5108" extrusionOk="0">
                  <a:moveTo>
                    <a:pt x="679" y="0"/>
                  </a:moveTo>
                  <a:cubicBezTo>
                    <a:pt x="239" y="1417"/>
                    <a:pt x="0" y="2929"/>
                    <a:pt x="0" y="4489"/>
                  </a:cubicBezTo>
                  <a:lnTo>
                    <a:pt x="0" y="5108"/>
                  </a:lnTo>
                  <a:lnTo>
                    <a:pt x="4215" y="5108"/>
                  </a:lnTo>
                  <a:lnTo>
                    <a:pt x="4489" y="1786"/>
                  </a:lnTo>
                  <a:lnTo>
                    <a:pt x="679" y="0"/>
                  </a:ln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3"/>
            <p:cNvSpPr/>
            <p:nvPr/>
          </p:nvSpPr>
          <p:spPr>
            <a:xfrm>
              <a:off x="7115544" y="4185327"/>
              <a:ext cx="171148" cy="194704"/>
            </a:xfrm>
            <a:custGeom>
              <a:avLst/>
              <a:gdLst/>
              <a:ahLst/>
              <a:cxnLst/>
              <a:rect l="l" t="t" r="r" b="b"/>
              <a:pathLst>
                <a:path w="4490" h="5108" extrusionOk="0">
                  <a:moveTo>
                    <a:pt x="3799" y="0"/>
                  </a:moveTo>
                  <a:lnTo>
                    <a:pt x="0" y="1786"/>
                  </a:lnTo>
                  <a:lnTo>
                    <a:pt x="262" y="5108"/>
                  </a:lnTo>
                  <a:lnTo>
                    <a:pt x="4489" y="5108"/>
                  </a:lnTo>
                  <a:lnTo>
                    <a:pt x="4489" y="4489"/>
                  </a:lnTo>
                  <a:cubicBezTo>
                    <a:pt x="4489" y="2929"/>
                    <a:pt x="4251" y="1417"/>
                    <a:pt x="3799"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3"/>
            <p:cNvSpPr/>
            <p:nvPr/>
          </p:nvSpPr>
          <p:spPr>
            <a:xfrm>
              <a:off x="6080676" y="4116371"/>
              <a:ext cx="179419" cy="137071"/>
            </a:xfrm>
            <a:custGeom>
              <a:avLst/>
              <a:gdLst/>
              <a:ahLst/>
              <a:cxnLst/>
              <a:rect l="l" t="t" r="r" b="b"/>
              <a:pathLst>
                <a:path w="4707" h="3596" extrusionOk="0">
                  <a:moveTo>
                    <a:pt x="969" y="1"/>
                  </a:moveTo>
                  <a:cubicBezTo>
                    <a:pt x="1" y="1"/>
                    <a:pt x="896" y="1809"/>
                    <a:pt x="896" y="1809"/>
                  </a:cubicBezTo>
                  <a:lnTo>
                    <a:pt x="4706" y="3595"/>
                  </a:lnTo>
                  <a:cubicBezTo>
                    <a:pt x="4706" y="3595"/>
                    <a:pt x="3337" y="833"/>
                    <a:pt x="1527" y="130"/>
                  </a:cubicBezTo>
                  <a:cubicBezTo>
                    <a:pt x="1295" y="40"/>
                    <a:pt x="1111" y="1"/>
                    <a:pt x="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3"/>
            <p:cNvSpPr/>
            <p:nvPr/>
          </p:nvSpPr>
          <p:spPr>
            <a:xfrm>
              <a:off x="7115544" y="4116371"/>
              <a:ext cx="179038" cy="137071"/>
            </a:xfrm>
            <a:custGeom>
              <a:avLst/>
              <a:gdLst/>
              <a:ahLst/>
              <a:cxnLst/>
              <a:rect l="l" t="t" r="r" b="b"/>
              <a:pathLst>
                <a:path w="4697" h="3596" extrusionOk="0">
                  <a:moveTo>
                    <a:pt x="3727" y="1"/>
                  </a:moveTo>
                  <a:cubicBezTo>
                    <a:pt x="3584" y="1"/>
                    <a:pt x="3400" y="40"/>
                    <a:pt x="3167" y="130"/>
                  </a:cubicBezTo>
                  <a:cubicBezTo>
                    <a:pt x="1358" y="833"/>
                    <a:pt x="0" y="3595"/>
                    <a:pt x="0" y="3595"/>
                  </a:cubicBezTo>
                  <a:lnTo>
                    <a:pt x="3810" y="1809"/>
                  </a:lnTo>
                  <a:cubicBezTo>
                    <a:pt x="3810" y="1809"/>
                    <a:pt x="4697" y="1"/>
                    <a:pt x="3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3"/>
            <p:cNvSpPr/>
            <p:nvPr/>
          </p:nvSpPr>
          <p:spPr>
            <a:xfrm>
              <a:off x="6284112" y="3822480"/>
              <a:ext cx="96704" cy="114429"/>
            </a:xfrm>
            <a:custGeom>
              <a:avLst/>
              <a:gdLst/>
              <a:ahLst/>
              <a:cxnLst/>
              <a:rect l="l" t="t" r="r" b="b"/>
              <a:pathLst>
                <a:path w="2537" h="3002" extrusionOk="0">
                  <a:moveTo>
                    <a:pt x="852" y="0"/>
                  </a:moveTo>
                  <a:cubicBezTo>
                    <a:pt x="669" y="0"/>
                    <a:pt x="486" y="68"/>
                    <a:pt x="345" y="208"/>
                  </a:cubicBezTo>
                  <a:lnTo>
                    <a:pt x="274" y="280"/>
                  </a:lnTo>
                  <a:cubicBezTo>
                    <a:pt x="24" y="518"/>
                    <a:pt x="0" y="899"/>
                    <a:pt x="191" y="1185"/>
                  </a:cubicBezTo>
                  <a:lnTo>
                    <a:pt x="1250" y="2697"/>
                  </a:lnTo>
                  <a:cubicBezTo>
                    <a:pt x="1385" y="2896"/>
                    <a:pt x="1609" y="3001"/>
                    <a:pt x="1836" y="3001"/>
                  </a:cubicBezTo>
                  <a:cubicBezTo>
                    <a:pt x="1989" y="3001"/>
                    <a:pt x="2144" y="2953"/>
                    <a:pt x="2274" y="2852"/>
                  </a:cubicBezTo>
                  <a:cubicBezTo>
                    <a:pt x="2334" y="2804"/>
                    <a:pt x="2381" y="2744"/>
                    <a:pt x="2417" y="2685"/>
                  </a:cubicBezTo>
                  <a:cubicBezTo>
                    <a:pt x="2500" y="2566"/>
                    <a:pt x="2536" y="2423"/>
                    <a:pt x="2536" y="2292"/>
                  </a:cubicBezTo>
                  <a:cubicBezTo>
                    <a:pt x="2536" y="2161"/>
                    <a:pt x="2500" y="2030"/>
                    <a:pt x="2429" y="1923"/>
                  </a:cubicBezTo>
                  <a:lnTo>
                    <a:pt x="1453" y="328"/>
                  </a:lnTo>
                  <a:cubicBezTo>
                    <a:pt x="1319" y="113"/>
                    <a:pt x="1086" y="0"/>
                    <a:pt x="852"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3"/>
            <p:cNvSpPr/>
            <p:nvPr/>
          </p:nvSpPr>
          <p:spPr>
            <a:xfrm>
              <a:off x="6336753" y="3797551"/>
              <a:ext cx="75816" cy="93578"/>
            </a:xfrm>
            <a:custGeom>
              <a:avLst/>
              <a:gdLst/>
              <a:ahLst/>
              <a:cxnLst/>
              <a:rect l="l" t="t" r="r" b="b"/>
              <a:pathLst>
                <a:path w="1989" h="2455" extrusionOk="0">
                  <a:moveTo>
                    <a:pt x="791" y="0"/>
                  </a:moveTo>
                  <a:cubicBezTo>
                    <a:pt x="701" y="0"/>
                    <a:pt x="610" y="17"/>
                    <a:pt x="524" y="53"/>
                  </a:cubicBezTo>
                  <a:lnTo>
                    <a:pt x="453" y="89"/>
                  </a:lnTo>
                  <a:cubicBezTo>
                    <a:pt x="203" y="184"/>
                    <a:pt x="48" y="410"/>
                    <a:pt x="12" y="648"/>
                  </a:cubicBezTo>
                  <a:cubicBezTo>
                    <a:pt x="0" y="803"/>
                    <a:pt x="24" y="946"/>
                    <a:pt x="96" y="1089"/>
                  </a:cubicBezTo>
                  <a:lnTo>
                    <a:pt x="643" y="2077"/>
                  </a:lnTo>
                  <a:cubicBezTo>
                    <a:pt x="768" y="2318"/>
                    <a:pt x="1014" y="2454"/>
                    <a:pt x="1269" y="2454"/>
                  </a:cubicBezTo>
                  <a:cubicBezTo>
                    <a:pt x="1379" y="2454"/>
                    <a:pt x="1491" y="2429"/>
                    <a:pt x="1596" y="2375"/>
                  </a:cubicBezTo>
                  <a:cubicBezTo>
                    <a:pt x="1703" y="2315"/>
                    <a:pt x="1786" y="2244"/>
                    <a:pt x="1846" y="2148"/>
                  </a:cubicBezTo>
                  <a:cubicBezTo>
                    <a:pt x="1941" y="2029"/>
                    <a:pt x="1989" y="1886"/>
                    <a:pt x="1989" y="1744"/>
                  </a:cubicBezTo>
                  <a:cubicBezTo>
                    <a:pt x="1989" y="1636"/>
                    <a:pt x="1965" y="1541"/>
                    <a:pt x="1917" y="1446"/>
                  </a:cubicBezTo>
                  <a:lnTo>
                    <a:pt x="1441" y="422"/>
                  </a:lnTo>
                  <a:cubicBezTo>
                    <a:pt x="1325" y="154"/>
                    <a:pt x="1061" y="0"/>
                    <a:pt x="79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3"/>
            <p:cNvSpPr/>
            <p:nvPr/>
          </p:nvSpPr>
          <p:spPr>
            <a:xfrm>
              <a:off x="6246871" y="3856825"/>
              <a:ext cx="84011" cy="120604"/>
            </a:xfrm>
            <a:custGeom>
              <a:avLst/>
              <a:gdLst/>
              <a:ahLst/>
              <a:cxnLst/>
              <a:rect l="l" t="t" r="r" b="b"/>
              <a:pathLst>
                <a:path w="2204" h="3164" extrusionOk="0">
                  <a:moveTo>
                    <a:pt x="842" y="0"/>
                  </a:moveTo>
                  <a:cubicBezTo>
                    <a:pt x="710" y="0"/>
                    <a:pt x="575" y="37"/>
                    <a:pt x="453" y="117"/>
                  </a:cubicBezTo>
                  <a:lnTo>
                    <a:pt x="370" y="177"/>
                  </a:lnTo>
                  <a:cubicBezTo>
                    <a:pt x="310" y="212"/>
                    <a:pt x="251" y="260"/>
                    <a:pt x="215" y="319"/>
                  </a:cubicBezTo>
                  <a:cubicBezTo>
                    <a:pt x="48" y="522"/>
                    <a:pt x="1" y="796"/>
                    <a:pt x="108" y="1046"/>
                  </a:cubicBezTo>
                  <a:lnTo>
                    <a:pt x="846" y="2736"/>
                  </a:lnTo>
                  <a:cubicBezTo>
                    <a:pt x="964" y="3007"/>
                    <a:pt x="1221" y="3163"/>
                    <a:pt x="1491" y="3163"/>
                  </a:cubicBezTo>
                  <a:cubicBezTo>
                    <a:pt x="1602" y="3163"/>
                    <a:pt x="1715" y="3137"/>
                    <a:pt x="1823" y="3082"/>
                  </a:cubicBezTo>
                  <a:cubicBezTo>
                    <a:pt x="2037" y="2975"/>
                    <a:pt x="2180" y="2760"/>
                    <a:pt x="2204" y="2522"/>
                  </a:cubicBezTo>
                  <a:cubicBezTo>
                    <a:pt x="2204" y="2498"/>
                    <a:pt x="2204" y="2475"/>
                    <a:pt x="2204" y="2451"/>
                  </a:cubicBezTo>
                  <a:cubicBezTo>
                    <a:pt x="2204" y="2367"/>
                    <a:pt x="2192" y="2284"/>
                    <a:pt x="2156" y="2201"/>
                  </a:cubicBezTo>
                  <a:lnTo>
                    <a:pt x="1513" y="462"/>
                  </a:lnTo>
                  <a:cubicBezTo>
                    <a:pt x="1399" y="170"/>
                    <a:pt x="1126" y="0"/>
                    <a:pt x="842"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3"/>
            <p:cNvSpPr/>
            <p:nvPr/>
          </p:nvSpPr>
          <p:spPr>
            <a:xfrm>
              <a:off x="6278966" y="3924942"/>
              <a:ext cx="44636" cy="37355"/>
            </a:xfrm>
            <a:custGeom>
              <a:avLst/>
              <a:gdLst/>
              <a:ahLst/>
              <a:cxnLst/>
              <a:rect l="l" t="t" r="r" b="b"/>
              <a:pathLst>
                <a:path w="1171" h="980" extrusionOk="0">
                  <a:moveTo>
                    <a:pt x="539" y="0"/>
                  </a:moveTo>
                  <a:cubicBezTo>
                    <a:pt x="290" y="0"/>
                    <a:pt x="1" y="236"/>
                    <a:pt x="159" y="640"/>
                  </a:cubicBezTo>
                  <a:cubicBezTo>
                    <a:pt x="263" y="897"/>
                    <a:pt x="389" y="980"/>
                    <a:pt x="516" y="980"/>
                  </a:cubicBezTo>
                  <a:cubicBezTo>
                    <a:pt x="693" y="980"/>
                    <a:pt x="869" y="817"/>
                    <a:pt x="981" y="747"/>
                  </a:cubicBezTo>
                  <a:cubicBezTo>
                    <a:pt x="1171" y="628"/>
                    <a:pt x="933" y="283"/>
                    <a:pt x="766" y="92"/>
                  </a:cubicBezTo>
                  <a:cubicBezTo>
                    <a:pt x="710" y="30"/>
                    <a:pt x="627" y="0"/>
                    <a:pt x="53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3"/>
            <p:cNvSpPr/>
            <p:nvPr/>
          </p:nvSpPr>
          <p:spPr>
            <a:xfrm>
              <a:off x="6329396" y="3887586"/>
              <a:ext cx="44140" cy="35869"/>
            </a:xfrm>
            <a:custGeom>
              <a:avLst/>
              <a:gdLst/>
              <a:ahLst/>
              <a:cxnLst/>
              <a:rect l="l" t="t" r="r" b="b"/>
              <a:pathLst>
                <a:path w="1158" h="941" extrusionOk="0">
                  <a:moveTo>
                    <a:pt x="535" y="0"/>
                  </a:moveTo>
                  <a:cubicBezTo>
                    <a:pt x="289" y="0"/>
                    <a:pt x="1" y="258"/>
                    <a:pt x="193" y="644"/>
                  </a:cubicBezTo>
                  <a:cubicBezTo>
                    <a:pt x="305" y="867"/>
                    <a:pt x="423" y="941"/>
                    <a:pt x="537" y="941"/>
                  </a:cubicBezTo>
                  <a:cubicBezTo>
                    <a:pt x="714" y="941"/>
                    <a:pt x="877" y="759"/>
                    <a:pt x="979" y="679"/>
                  </a:cubicBezTo>
                  <a:cubicBezTo>
                    <a:pt x="1158" y="548"/>
                    <a:pt x="908" y="239"/>
                    <a:pt x="729" y="72"/>
                  </a:cubicBezTo>
                  <a:cubicBezTo>
                    <a:pt x="677" y="23"/>
                    <a:pt x="608" y="0"/>
                    <a:pt x="535"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3"/>
            <p:cNvSpPr/>
            <p:nvPr/>
          </p:nvSpPr>
          <p:spPr>
            <a:xfrm>
              <a:off x="6358404" y="3836470"/>
              <a:ext cx="43721" cy="35754"/>
            </a:xfrm>
            <a:custGeom>
              <a:avLst/>
              <a:gdLst/>
              <a:ahLst/>
              <a:cxnLst/>
              <a:rect l="l" t="t" r="r" b="b"/>
              <a:pathLst>
                <a:path w="1147" h="938" extrusionOk="0">
                  <a:moveTo>
                    <a:pt x="539" y="1"/>
                  </a:moveTo>
                  <a:cubicBezTo>
                    <a:pt x="292" y="1"/>
                    <a:pt x="1" y="252"/>
                    <a:pt x="194" y="639"/>
                  </a:cubicBezTo>
                  <a:cubicBezTo>
                    <a:pt x="306" y="863"/>
                    <a:pt x="426" y="937"/>
                    <a:pt x="539" y="937"/>
                  </a:cubicBezTo>
                  <a:cubicBezTo>
                    <a:pt x="716" y="937"/>
                    <a:pt x="879" y="759"/>
                    <a:pt x="980" y="687"/>
                  </a:cubicBezTo>
                  <a:cubicBezTo>
                    <a:pt x="1147" y="556"/>
                    <a:pt x="897" y="234"/>
                    <a:pt x="730" y="68"/>
                  </a:cubicBezTo>
                  <a:cubicBezTo>
                    <a:pt x="679" y="22"/>
                    <a:pt x="611" y="1"/>
                    <a:pt x="53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3"/>
            <p:cNvSpPr/>
            <p:nvPr/>
          </p:nvSpPr>
          <p:spPr>
            <a:xfrm>
              <a:off x="6669410" y="3167801"/>
              <a:ext cx="90796" cy="213344"/>
            </a:xfrm>
            <a:custGeom>
              <a:avLst/>
              <a:gdLst/>
              <a:ahLst/>
              <a:cxnLst/>
              <a:rect l="l" t="t" r="r" b="b"/>
              <a:pathLst>
                <a:path w="2382" h="5597" extrusionOk="0">
                  <a:moveTo>
                    <a:pt x="1" y="0"/>
                  </a:moveTo>
                  <a:cubicBezTo>
                    <a:pt x="1" y="322"/>
                    <a:pt x="12" y="3906"/>
                    <a:pt x="429" y="4037"/>
                  </a:cubicBezTo>
                  <a:cubicBezTo>
                    <a:pt x="504" y="4063"/>
                    <a:pt x="567" y="4074"/>
                    <a:pt x="623" y="4074"/>
                  </a:cubicBezTo>
                  <a:cubicBezTo>
                    <a:pt x="742" y="4074"/>
                    <a:pt x="824" y="4022"/>
                    <a:pt x="905" y="3965"/>
                  </a:cubicBezTo>
                  <a:cubicBezTo>
                    <a:pt x="1013" y="3894"/>
                    <a:pt x="1132" y="3810"/>
                    <a:pt x="1370" y="3787"/>
                  </a:cubicBezTo>
                  <a:cubicBezTo>
                    <a:pt x="1389" y="3784"/>
                    <a:pt x="1408" y="3783"/>
                    <a:pt x="1427" y="3783"/>
                  </a:cubicBezTo>
                  <a:cubicBezTo>
                    <a:pt x="1727" y="3783"/>
                    <a:pt x="2009" y="4040"/>
                    <a:pt x="2132" y="4287"/>
                  </a:cubicBezTo>
                  <a:cubicBezTo>
                    <a:pt x="2179" y="4394"/>
                    <a:pt x="2275" y="4656"/>
                    <a:pt x="2096" y="4846"/>
                  </a:cubicBezTo>
                  <a:cubicBezTo>
                    <a:pt x="1715" y="5227"/>
                    <a:pt x="1322" y="5489"/>
                    <a:pt x="1322" y="5489"/>
                  </a:cubicBezTo>
                  <a:lnTo>
                    <a:pt x="1394" y="5596"/>
                  </a:lnTo>
                  <a:cubicBezTo>
                    <a:pt x="1406" y="5584"/>
                    <a:pt x="1798" y="5322"/>
                    <a:pt x="2179" y="4930"/>
                  </a:cubicBezTo>
                  <a:cubicBezTo>
                    <a:pt x="2358" y="4763"/>
                    <a:pt x="2382" y="4501"/>
                    <a:pt x="2251" y="4227"/>
                  </a:cubicBezTo>
                  <a:cubicBezTo>
                    <a:pt x="2107" y="3939"/>
                    <a:pt x="1787" y="3651"/>
                    <a:pt x="1436" y="3651"/>
                  </a:cubicBezTo>
                  <a:cubicBezTo>
                    <a:pt x="1410" y="3651"/>
                    <a:pt x="1384" y="3652"/>
                    <a:pt x="1358" y="3656"/>
                  </a:cubicBezTo>
                  <a:cubicBezTo>
                    <a:pt x="1084" y="3679"/>
                    <a:pt x="953" y="3775"/>
                    <a:pt x="834" y="3846"/>
                  </a:cubicBezTo>
                  <a:cubicBezTo>
                    <a:pt x="760" y="3904"/>
                    <a:pt x="703" y="3944"/>
                    <a:pt x="616" y="3944"/>
                  </a:cubicBezTo>
                  <a:cubicBezTo>
                    <a:pt x="577" y="3944"/>
                    <a:pt x="532" y="3936"/>
                    <a:pt x="477" y="3918"/>
                  </a:cubicBezTo>
                  <a:cubicBezTo>
                    <a:pt x="215" y="3834"/>
                    <a:pt x="132" y="691"/>
                    <a:pt x="132"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3"/>
            <p:cNvSpPr/>
            <p:nvPr/>
          </p:nvSpPr>
          <p:spPr>
            <a:xfrm>
              <a:off x="7509037" y="2929525"/>
              <a:ext cx="90796" cy="213344"/>
            </a:xfrm>
            <a:custGeom>
              <a:avLst/>
              <a:gdLst/>
              <a:ahLst/>
              <a:cxnLst/>
              <a:rect l="l" t="t" r="r" b="b"/>
              <a:pathLst>
                <a:path w="2382" h="5597" extrusionOk="0">
                  <a:moveTo>
                    <a:pt x="0" y="1"/>
                  </a:moveTo>
                  <a:cubicBezTo>
                    <a:pt x="0" y="310"/>
                    <a:pt x="24" y="3906"/>
                    <a:pt x="429" y="4037"/>
                  </a:cubicBezTo>
                  <a:cubicBezTo>
                    <a:pt x="504" y="4063"/>
                    <a:pt x="567" y="4074"/>
                    <a:pt x="622" y="4074"/>
                  </a:cubicBezTo>
                  <a:cubicBezTo>
                    <a:pt x="743" y="4074"/>
                    <a:pt x="827" y="4022"/>
                    <a:pt x="917" y="3965"/>
                  </a:cubicBezTo>
                  <a:cubicBezTo>
                    <a:pt x="1012" y="3894"/>
                    <a:pt x="1131" y="3811"/>
                    <a:pt x="1369" y="3787"/>
                  </a:cubicBezTo>
                  <a:cubicBezTo>
                    <a:pt x="1388" y="3785"/>
                    <a:pt x="1408" y="3784"/>
                    <a:pt x="1427" y="3784"/>
                  </a:cubicBezTo>
                  <a:cubicBezTo>
                    <a:pt x="1727" y="3784"/>
                    <a:pt x="2008" y="4041"/>
                    <a:pt x="2131" y="4287"/>
                  </a:cubicBezTo>
                  <a:cubicBezTo>
                    <a:pt x="2179" y="4394"/>
                    <a:pt x="2274" y="4656"/>
                    <a:pt x="2096" y="4846"/>
                  </a:cubicBezTo>
                  <a:cubicBezTo>
                    <a:pt x="1715" y="5227"/>
                    <a:pt x="1322" y="5489"/>
                    <a:pt x="1322" y="5489"/>
                  </a:cubicBezTo>
                  <a:lnTo>
                    <a:pt x="1393" y="5597"/>
                  </a:lnTo>
                  <a:cubicBezTo>
                    <a:pt x="1417" y="5585"/>
                    <a:pt x="1798" y="5323"/>
                    <a:pt x="2179" y="4930"/>
                  </a:cubicBezTo>
                  <a:cubicBezTo>
                    <a:pt x="2358" y="4763"/>
                    <a:pt x="2381" y="4501"/>
                    <a:pt x="2250" y="4227"/>
                  </a:cubicBezTo>
                  <a:cubicBezTo>
                    <a:pt x="2106" y="3939"/>
                    <a:pt x="1787" y="3651"/>
                    <a:pt x="1436" y="3651"/>
                  </a:cubicBezTo>
                  <a:cubicBezTo>
                    <a:pt x="1410" y="3651"/>
                    <a:pt x="1384" y="3653"/>
                    <a:pt x="1357" y="3656"/>
                  </a:cubicBezTo>
                  <a:cubicBezTo>
                    <a:pt x="1084" y="3680"/>
                    <a:pt x="953" y="3775"/>
                    <a:pt x="834" y="3846"/>
                  </a:cubicBezTo>
                  <a:cubicBezTo>
                    <a:pt x="760" y="3904"/>
                    <a:pt x="703" y="3944"/>
                    <a:pt x="616" y="3944"/>
                  </a:cubicBezTo>
                  <a:cubicBezTo>
                    <a:pt x="577" y="3944"/>
                    <a:pt x="532" y="3936"/>
                    <a:pt x="476" y="3918"/>
                  </a:cubicBezTo>
                  <a:cubicBezTo>
                    <a:pt x="214" y="3834"/>
                    <a:pt x="131" y="691"/>
                    <a:pt x="131"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3"/>
            <p:cNvSpPr/>
            <p:nvPr/>
          </p:nvSpPr>
          <p:spPr>
            <a:xfrm>
              <a:off x="6613147" y="3427843"/>
              <a:ext cx="117554" cy="52678"/>
            </a:xfrm>
            <a:custGeom>
              <a:avLst/>
              <a:gdLst/>
              <a:ahLst/>
              <a:cxnLst/>
              <a:rect l="l" t="t" r="r" b="b"/>
              <a:pathLst>
                <a:path w="3084" h="1382" extrusionOk="0">
                  <a:moveTo>
                    <a:pt x="143" y="1"/>
                  </a:moveTo>
                  <a:lnTo>
                    <a:pt x="0" y="60"/>
                  </a:lnTo>
                  <a:cubicBezTo>
                    <a:pt x="12" y="96"/>
                    <a:pt x="322" y="989"/>
                    <a:pt x="1238" y="1298"/>
                  </a:cubicBezTo>
                  <a:cubicBezTo>
                    <a:pt x="1429" y="1358"/>
                    <a:pt x="1619" y="1382"/>
                    <a:pt x="1798" y="1382"/>
                  </a:cubicBezTo>
                  <a:cubicBezTo>
                    <a:pt x="2489" y="1382"/>
                    <a:pt x="3060" y="1001"/>
                    <a:pt x="3084" y="989"/>
                  </a:cubicBezTo>
                  <a:lnTo>
                    <a:pt x="3001" y="858"/>
                  </a:lnTo>
                  <a:cubicBezTo>
                    <a:pt x="3001" y="867"/>
                    <a:pt x="2448" y="1225"/>
                    <a:pt x="1796" y="1225"/>
                  </a:cubicBezTo>
                  <a:cubicBezTo>
                    <a:pt x="1630" y="1225"/>
                    <a:pt x="1458" y="1202"/>
                    <a:pt x="1286" y="1144"/>
                  </a:cubicBezTo>
                  <a:cubicBezTo>
                    <a:pt x="441" y="870"/>
                    <a:pt x="143" y="13"/>
                    <a:pt x="143"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3"/>
            <p:cNvSpPr/>
            <p:nvPr/>
          </p:nvSpPr>
          <p:spPr>
            <a:xfrm>
              <a:off x="7464095" y="3166887"/>
              <a:ext cx="117592" cy="52678"/>
            </a:xfrm>
            <a:custGeom>
              <a:avLst/>
              <a:gdLst/>
              <a:ahLst/>
              <a:cxnLst/>
              <a:rect l="l" t="t" r="r" b="b"/>
              <a:pathLst>
                <a:path w="3085" h="1382" extrusionOk="0">
                  <a:moveTo>
                    <a:pt x="143" y="1"/>
                  </a:moveTo>
                  <a:lnTo>
                    <a:pt x="0" y="60"/>
                  </a:lnTo>
                  <a:cubicBezTo>
                    <a:pt x="12" y="96"/>
                    <a:pt x="322" y="989"/>
                    <a:pt x="1239" y="1298"/>
                  </a:cubicBezTo>
                  <a:cubicBezTo>
                    <a:pt x="1429" y="1358"/>
                    <a:pt x="1620" y="1382"/>
                    <a:pt x="1798" y="1382"/>
                  </a:cubicBezTo>
                  <a:cubicBezTo>
                    <a:pt x="2489" y="1382"/>
                    <a:pt x="3060" y="1001"/>
                    <a:pt x="3084" y="989"/>
                  </a:cubicBezTo>
                  <a:lnTo>
                    <a:pt x="3001" y="858"/>
                  </a:lnTo>
                  <a:cubicBezTo>
                    <a:pt x="3001" y="867"/>
                    <a:pt x="2449" y="1225"/>
                    <a:pt x="1796" y="1225"/>
                  </a:cubicBezTo>
                  <a:cubicBezTo>
                    <a:pt x="1630" y="1225"/>
                    <a:pt x="1458" y="1202"/>
                    <a:pt x="1286" y="1144"/>
                  </a:cubicBezTo>
                  <a:cubicBezTo>
                    <a:pt x="441" y="870"/>
                    <a:pt x="143" y="12"/>
                    <a:pt x="143"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1" name="Google Shape;3271;p73"/>
          <p:cNvSpPr/>
          <p:nvPr/>
        </p:nvSpPr>
        <p:spPr>
          <a:xfrm rot="-1644682">
            <a:off x="2951281" y="2347214"/>
            <a:ext cx="188604" cy="20256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3"/>
          <p:cNvSpPr/>
          <p:nvPr/>
        </p:nvSpPr>
        <p:spPr>
          <a:xfrm rot="1644682" flipH="1">
            <a:off x="5718631" y="3262201"/>
            <a:ext cx="188604" cy="20256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3"/>
          <p:cNvSpPr/>
          <p:nvPr/>
        </p:nvSpPr>
        <p:spPr>
          <a:xfrm rot="2700000">
            <a:off x="1274416" y="2463112"/>
            <a:ext cx="367489" cy="3744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3"/>
          <p:cNvSpPr/>
          <p:nvPr/>
        </p:nvSpPr>
        <p:spPr>
          <a:xfrm rot="-2700123" flipH="1">
            <a:off x="8135300" y="2773781"/>
            <a:ext cx="237852" cy="24235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2"/>
          <p:cNvSpPr/>
          <p:nvPr/>
        </p:nvSpPr>
        <p:spPr>
          <a:xfrm>
            <a:off x="747490" y="1106219"/>
            <a:ext cx="1260906" cy="1231726"/>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txBox="1">
            <a:spLocks noGrp="1"/>
          </p:cNvSpPr>
          <p:nvPr>
            <p:ph type="title" idx="2"/>
          </p:nvPr>
        </p:nvSpPr>
        <p:spPr>
          <a:xfrm>
            <a:off x="753800" y="1263388"/>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68" name="Google Shape;868;p42"/>
          <p:cNvSpPr txBox="1">
            <a:spLocks noGrp="1"/>
          </p:cNvSpPr>
          <p:nvPr>
            <p:ph type="title"/>
          </p:nvPr>
        </p:nvSpPr>
        <p:spPr>
          <a:xfrm>
            <a:off x="713100" y="2427950"/>
            <a:ext cx="3858900" cy="1477500"/>
          </a:xfrm>
          <a:prstGeom prst="rect">
            <a:avLst/>
          </a:prstGeom>
        </p:spPr>
        <p:txBody>
          <a:bodyPr spcFirstLastPara="1" wrap="square" lIns="91425" tIns="91425" rIns="91425" bIns="91425" anchor="t" anchorCtr="0">
            <a:noAutofit/>
          </a:bodyPr>
          <a:lstStyle/>
          <a:p>
            <a:r>
              <a:rPr lang="en-GB" dirty="0"/>
              <a:t>China Market</a:t>
            </a:r>
            <a:endParaRPr dirty="0"/>
          </a:p>
        </p:txBody>
      </p:sp>
      <p:grpSp>
        <p:nvGrpSpPr>
          <p:cNvPr id="870" name="Google Shape;870;p42"/>
          <p:cNvGrpSpPr/>
          <p:nvPr/>
        </p:nvGrpSpPr>
        <p:grpSpPr>
          <a:xfrm>
            <a:off x="4157157" y="403696"/>
            <a:ext cx="4833538" cy="4333495"/>
            <a:chOff x="4157157" y="403696"/>
            <a:chExt cx="4833538" cy="4333495"/>
          </a:xfrm>
        </p:grpSpPr>
        <p:sp>
          <p:nvSpPr>
            <p:cNvPr id="871" name="Google Shape;871;p42"/>
            <p:cNvSpPr/>
            <p:nvPr/>
          </p:nvSpPr>
          <p:spPr>
            <a:xfrm>
              <a:off x="4422034" y="1110130"/>
              <a:ext cx="4568661" cy="3324380"/>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2"/>
            <p:cNvGrpSpPr/>
            <p:nvPr/>
          </p:nvGrpSpPr>
          <p:grpSpPr>
            <a:xfrm>
              <a:off x="4711468" y="3532318"/>
              <a:ext cx="941734" cy="930235"/>
              <a:chOff x="5044343" y="3532318"/>
              <a:chExt cx="941734" cy="930235"/>
            </a:xfrm>
          </p:grpSpPr>
          <p:sp>
            <p:nvSpPr>
              <p:cNvPr id="873" name="Google Shape;873;p42"/>
              <p:cNvSpPr/>
              <p:nvPr/>
            </p:nvSpPr>
            <p:spPr>
              <a:xfrm>
                <a:off x="5044343" y="3861427"/>
                <a:ext cx="466698" cy="594737"/>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5125040" y="3875616"/>
                <a:ext cx="307523" cy="577320"/>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5540562" y="3532318"/>
                <a:ext cx="445515" cy="922232"/>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5675931" y="3539311"/>
                <a:ext cx="183384" cy="923241"/>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5283609" y="3596943"/>
                <a:ext cx="368315" cy="863996"/>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5406874" y="3597749"/>
                <a:ext cx="166639" cy="851219"/>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2"/>
            <p:cNvGrpSpPr/>
            <p:nvPr/>
          </p:nvGrpSpPr>
          <p:grpSpPr>
            <a:xfrm>
              <a:off x="7884941" y="3532318"/>
              <a:ext cx="941734" cy="930235"/>
              <a:chOff x="7429141" y="3532318"/>
              <a:chExt cx="941734" cy="930235"/>
            </a:xfrm>
          </p:grpSpPr>
          <p:sp>
            <p:nvSpPr>
              <p:cNvPr id="880" name="Google Shape;880;p42"/>
              <p:cNvSpPr/>
              <p:nvPr/>
            </p:nvSpPr>
            <p:spPr>
              <a:xfrm>
                <a:off x="7904177" y="3861427"/>
                <a:ext cx="466698" cy="594737"/>
              </a:xfrm>
              <a:custGeom>
                <a:avLst/>
                <a:gdLst/>
                <a:ahLst/>
                <a:cxnLst/>
                <a:rect l="l" t="t" r="r" b="b"/>
                <a:pathLst>
                  <a:path w="6940" h="8844" extrusionOk="0">
                    <a:moveTo>
                      <a:pt x="5003" y="1"/>
                    </a:moveTo>
                    <a:cubicBezTo>
                      <a:pt x="4850" y="1"/>
                      <a:pt x="4689" y="27"/>
                      <a:pt x="4525" y="80"/>
                    </a:cubicBezTo>
                    <a:cubicBezTo>
                      <a:pt x="3179" y="509"/>
                      <a:pt x="893" y="4390"/>
                      <a:pt x="0" y="8796"/>
                    </a:cubicBezTo>
                    <a:lnTo>
                      <a:pt x="2596" y="8843"/>
                    </a:lnTo>
                    <a:cubicBezTo>
                      <a:pt x="3072" y="7700"/>
                      <a:pt x="3858" y="6057"/>
                      <a:pt x="5037" y="4367"/>
                    </a:cubicBezTo>
                    <a:cubicBezTo>
                      <a:pt x="6939" y="1639"/>
                      <a:pt x="6214" y="1"/>
                      <a:pt x="5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982655" y="3875616"/>
                <a:ext cx="307523" cy="577320"/>
              </a:xfrm>
              <a:custGeom>
                <a:avLst/>
                <a:gdLst/>
                <a:ahLst/>
                <a:cxnLst/>
                <a:rect l="l" t="t" r="r" b="b"/>
                <a:pathLst>
                  <a:path w="4573" h="8585" extrusionOk="0">
                    <a:moveTo>
                      <a:pt x="4477" y="0"/>
                    </a:moveTo>
                    <a:cubicBezTo>
                      <a:pt x="4453" y="24"/>
                      <a:pt x="3834" y="548"/>
                      <a:pt x="2965" y="1858"/>
                    </a:cubicBezTo>
                    <a:cubicBezTo>
                      <a:pt x="2167" y="3072"/>
                      <a:pt x="1000" y="5215"/>
                      <a:pt x="0" y="8537"/>
                    </a:cubicBezTo>
                    <a:lnTo>
                      <a:pt x="143" y="8585"/>
                    </a:lnTo>
                    <a:cubicBezTo>
                      <a:pt x="2060" y="2274"/>
                      <a:pt x="4548" y="131"/>
                      <a:pt x="4572" y="119"/>
                    </a:cubicBezTo>
                    <a:lnTo>
                      <a:pt x="4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429141" y="3532318"/>
                <a:ext cx="445447" cy="922232"/>
              </a:xfrm>
              <a:custGeom>
                <a:avLst/>
                <a:gdLst/>
                <a:ahLst/>
                <a:cxnLst/>
                <a:rect l="l" t="t" r="r" b="b"/>
                <a:pathLst>
                  <a:path w="6624" h="13714" extrusionOk="0">
                    <a:moveTo>
                      <a:pt x="2474" y="1"/>
                    </a:moveTo>
                    <a:cubicBezTo>
                      <a:pt x="1112" y="1"/>
                      <a:pt x="0" y="1847"/>
                      <a:pt x="1278" y="5593"/>
                    </a:cubicBezTo>
                    <a:cubicBezTo>
                      <a:pt x="2516" y="9213"/>
                      <a:pt x="2790" y="12440"/>
                      <a:pt x="2861" y="13713"/>
                    </a:cubicBezTo>
                    <a:lnTo>
                      <a:pt x="5993" y="13666"/>
                    </a:lnTo>
                    <a:cubicBezTo>
                      <a:pt x="6624" y="7546"/>
                      <a:pt x="5100" y="1414"/>
                      <a:pt x="3504" y="343"/>
                    </a:cubicBezTo>
                    <a:cubicBezTo>
                      <a:pt x="3167" y="115"/>
                      <a:pt x="2813" y="1"/>
                      <a:pt x="2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555902" y="3539311"/>
                <a:ext cx="187419" cy="923241"/>
              </a:xfrm>
              <a:custGeom>
                <a:avLst/>
                <a:gdLst/>
                <a:ahLst/>
                <a:cxnLst/>
                <a:rect l="l" t="t" r="r" b="b"/>
                <a:pathLst>
                  <a:path w="2787" h="13729" extrusionOk="0">
                    <a:moveTo>
                      <a:pt x="131" y="1"/>
                    </a:moveTo>
                    <a:lnTo>
                      <a:pt x="0" y="84"/>
                    </a:lnTo>
                    <a:cubicBezTo>
                      <a:pt x="12" y="96"/>
                      <a:pt x="667" y="1084"/>
                      <a:pt x="1310" y="3251"/>
                    </a:cubicBezTo>
                    <a:cubicBezTo>
                      <a:pt x="1893" y="5251"/>
                      <a:pt x="2584" y="8692"/>
                      <a:pt x="2524" y="13729"/>
                    </a:cubicBezTo>
                    <a:lnTo>
                      <a:pt x="2679" y="13729"/>
                    </a:lnTo>
                    <a:cubicBezTo>
                      <a:pt x="2786" y="4049"/>
                      <a:pt x="155" y="48"/>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763227" y="3596943"/>
                <a:ext cx="369189" cy="863996"/>
              </a:xfrm>
              <a:custGeom>
                <a:avLst/>
                <a:gdLst/>
                <a:ahLst/>
                <a:cxnLst/>
                <a:rect l="l" t="t" r="r" b="b"/>
                <a:pathLst>
                  <a:path w="5490" h="12848" extrusionOk="0">
                    <a:moveTo>
                      <a:pt x="3151" y="1"/>
                    </a:moveTo>
                    <a:cubicBezTo>
                      <a:pt x="2185" y="1"/>
                      <a:pt x="1553" y="665"/>
                      <a:pt x="810" y="2882"/>
                    </a:cubicBezTo>
                    <a:cubicBezTo>
                      <a:pt x="120" y="4966"/>
                      <a:pt x="13" y="10717"/>
                      <a:pt x="1" y="12848"/>
                    </a:cubicBezTo>
                    <a:lnTo>
                      <a:pt x="2584" y="12824"/>
                    </a:lnTo>
                    <a:cubicBezTo>
                      <a:pt x="2918" y="11752"/>
                      <a:pt x="3454" y="9943"/>
                      <a:pt x="4132" y="7347"/>
                    </a:cubicBezTo>
                    <a:cubicBezTo>
                      <a:pt x="5490" y="2251"/>
                      <a:pt x="4775" y="227"/>
                      <a:pt x="3573" y="37"/>
                    </a:cubicBezTo>
                    <a:cubicBezTo>
                      <a:pt x="3425" y="13"/>
                      <a:pt x="3284" y="1"/>
                      <a:pt x="3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842511" y="3597749"/>
                <a:ext cx="165832" cy="851219"/>
              </a:xfrm>
              <a:custGeom>
                <a:avLst/>
                <a:gdLst/>
                <a:ahLst/>
                <a:cxnLst/>
                <a:rect l="l" t="t" r="r" b="b"/>
                <a:pathLst>
                  <a:path w="2466" h="12658" extrusionOk="0">
                    <a:moveTo>
                      <a:pt x="2322" y="1"/>
                    </a:moveTo>
                    <a:cubicBezTo>
                      <a:pt x="2298" y="72"/>
                      <a:pt x="774" y="6835"/>
                      <a:pt x="0" y="12633"/>
                    </a:cubicBezTo>
                    <a:lnTo>
                      <a:pt x="143" y="12657"/>
                    </a:lnTo>
                    <a:cubicBezTo>
                      <a:pt x="917" y="6859"/>
                      <a:pt x="2441" y="108"/>
                      <a:pt x="2465" y="37"/>
                    </a:cubicBezTo>
                    <a:lnTo>
                      <a:pt x="2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2"/>
            <p:cNvSpPr/>
            <p:nvPr/>
          </p:nvSpPr>
          <p:spPr>
            <a:xfrm>
              <a:off x="6667160" y="2188578"/>
              <a:ext cx="614171" cy="793655"/>
            </a:xfrm>
            <a:custGeom>
              <a:avLst/>
              <a:gdLst/>
              <a:ahLst/>
              <a:cxnLst/>
              <a:rect l="l" t="t" r="r" b="b"/>
              <a:pathLst>
                <a:path w="9133" h="11802" extrusionOk="0">
                  <a:moveTo>
                    <a:pt x="798" y="1"/>
                  </a:moveTo>
                  <a:lnTo>
                    <a:pt x="0" y="10478"/>
                  </a:lnTo>
                  <a:cubicBezTo>
                    <a:pt x="659" y="11194"/>
                    <a:pt x="1880" y="11802"/>
                    <a:pt x="3204" y="11802"/>
                  </a:cubicBezTo>
                  <a:cubicBezTo>
                    <a:pt x="4368" y="11802"/>
                    <a:pt x="5611" y="11331"/>
                    <a:pt x="6620" y="10050"/>
                  </a:cubicBezTo>
                  <a:cubicBezTo>
                    <a:pt x="8203" y="8038"/>
                    <a:pt x="9132" y="3358"/>
                    <a:pt x="9073" y="1989"/>
                  </a:cubicBezTo>
                  <a:cubicBezTo>
                    <a:pt x="8192" y="1501"/>
                    <a:pt x="7049" y="1227"/>
                    <a:pt x="6108" y="953"/>
                  </a:cubicBezTo>
                  <a:cubicBezTo>
                    <a:pt x="4810" y="2465"/>
                    <a:pt x="4120" y="4704"/>
                    <a:pt x="4120" y="4704"/>
                  </a:cubicBezTo>
                  <a:cubicBezTo>
                    <a:pt x="3179" y="2727"/>
                    <a:pt x="2203" y="1370"/>
                    <a:pt x="1274" y="441"/>
                  </a:cubicBezTo>
                  <a:cubicBezTo>
                    <a:pt x="1107" y="287"/>
                    <a:pt x="953" y="132"/>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025858" y="2211039"/>
              <a:ext cx="256280" cy="179416"/>
            </a:xfrm>
            <a:custGeom>
              <a:avLst/>
              <a:gdLst/>
              <a:ahLst/>
              <a:cxnLst/>
              <a:rect l="l" t="t" r="r" b="b"/>
              <a:pathLst>
                <a:path w="3811" h="2668" extrusionOk="0">
                  <a:moveTo>
                    <a:pt x="845" y="0"/>
                  </a:moveTo>
                  <a:cubicBezTo>
                    <a:pt x="500" y="298"/>
                    <a:pt x="0" y="1631"/>
                    <a:pt x="0" y="1631"/>
                  </a:cubicBezTo>
                  <a:lnTo>
                    <a:pt x="3667" y="2667"/>
                  </a:lnTo>
                  <a:lnTo>
                    <a:pt x="3810" y="1084"/>
                  </a:lnTo>
                  <a:lnTo>
                    <a:pt x="845" y="0"/>
                  </a:ln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522981" y="2762670"/>
              <a:ext cx="44114" cy="185805"/>
            </a:xfrm>
            <a:custGeom>
              <a:avLst/>
              <a:gdLst/>
              <a:ahLst/>
              <a:cxnLst/>
              <a:rect l="l" t="t" r="r" b="b"/>
              <a:pathLst>
                <a:path w="656" h="2763" extrusionOk="0">
                  <a:moveTo>
                    <a:pt x="1" y="1"/>
                  </a:moveTo>
                  <a:cubicBezTo>
                    <a:pt x="120" y="596"/>
                    <a:pt x="275" y="1417"/>
                    <a:pt x="656" y="2763"/>
                  </a:cubicBezTo>
                  <a:lnTo>
                    <a:pt x="1"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5204325" y="1902978"/>
              <a:ext cx="996070" cy="947585"/>
            </a:xfrm>
            <a:custGeom>
              <a:avLst/>
              <a:gdLst/>
              <a:ahLst/>
              <a:cxnLst/>
              <a:rect l="l" t="t" r="r" b="b"/>
              <a:pathLst>
                <a:path w="14812" h="14091" extrusionOk="0">
                  <a:moveTo>
                    <a:pt x="1832" y="1"/>
                  </a:moveTo>
                  <a:cubicBezTo>
                    <a:pt x="1805" y="1"/>
                    <a:pt x="1778" y="7"/>
                    <a:pt x="1751" y="21"/>
                  </a:cubicBezTo>
                  <a:cubicBezTo>
                    <a:pt x="1453" y="176"/>
                    <a:pt x="1965" y="2152"/>
                    <a:pt x="1965" y="2152"/>
                  </a:cubicBezTo>
                  <a:cubicBezTo>
                    <a:pt x="1965" y="2152"/>
                    <a:pt x="1359" y="358"/>
                    <a:pt x="1016" y="358"/>
                  </a:cubicBezTo>
                  <a:cubicBezTo>
                    <a:pt x="1003" y="358"/>
                    <a:pt x="989" y="360"/>
                    <a:pt x="977" y="366"/>
                  </a:cubicBezTo>
                  <a:cubicBezTo>
                    <a:pt x="643" y="521"/>
                    <a:pt x="1358" y="2343"/>
                    <a:pt x="1358" y="2343"/>
                  </a:cubicBezTo>
                  <a:cubicBezTo>
                    <a:pt x="1358" y="2343"/>
                    <a:pt x="734" y="1042"/>
                    <a:pt x="393" y="1042"/>
                  </a:cubicBezTo>
                  <a:cubicBezTo>
                    <a:pt x="372" y="1042"/>
                    <a:pt x="352" y="1047"/>
                    <a:pt x="334" y="1057"/>
                  </a:cubicBezTo>
                  <a:cubicBezTo>
                    <a:pt x="0" y="1247"/>
                    <a:pt x="846" y="3772"/>
                    <a:pt x="1262" y="4510"/>
                  </a:cubicBezTo>
                  <a:cubicBezTo>
                    <a:pt x="1262" y="4510"/>
                    <a:pt x="1596" y="12332"/>
                    <a:pt x="4739" y="13880"/>
                  </a:cubicBezTo>
                  <a:cubicBezTo>
                    <a:pt x="5032" y="14025"/>
                    <a:pt x="5327" y="14090"/>
                    <a:pt x="5619" y="14090"/>
                  </a:cubicBezTo>
                  <a:cubicBezTo>
                    <a:pt x="8043" y="14090"/>
                    <a:pt x="10339" y="9576"/>
                    <a:pt x="10966" y="8248"/>
                  </a:cubicBezTo>
                  <a:lnTo>
                    <a:pt x="11764" y="8856"/>
                  </a:lnTo>
                  <a:cubicBezTo>
                    <a:pt x="12633" y="6832"/>
                    <a:pt x="13752" y="5391"/>
                    <a:pt x="14812" y="3498"/>
                  </a:cubicBezTo>
                  <a:cubicBezTo>
                    <a:pt x="14670" y="3462"/>
                    <a:pt x="13966" y="2724"/>
                    <a:pt x="13943" y="2724"/>
                  </a:cubicBezTo>
                  <a:cubicBezTo>
                    <a:pt x="13943" y="2724"/>
                    <a:pt x="13943" y="2724"/>
                    <a:pt x="13943" y="2724"/>
                  </a:cubicBezTo>
                  <a:cubicBezTo>
                    <a:pt x="13943" y="2724"/>
                    <a:pt x="13510" y="2556"/>
                    <a:pt x="12832" y="2556"/>
                  </a:cubicBezTo>
                  <a:cubicBezTo>
                    <a:pt x="11815" y="2556"/>
                    <a:pt x="10244" y="2933"/>
                    <a:pt x="8751" y="4819"/>
                  </a:cubicBezTo>
                  <a:cubicBezTo>
                    <a:pt x="7323" y="7046"/>
                    <a:pt x="5989" y="8701"/>
                    <a:pt x="5989" y="8701"/>
                  </a:cubicBezTo>
                  <a:lnTo>
                    <a:pt x="3501" y="4688"/>
                  </a:lnTo>
                  <a:cubicBezTo>
                    <a:pt x="3501" y="4688"/>
                    <a:pt x="4477" y="2236"/>
                    <a:pt x="4120" y="1855"/>
                  </a:cubicBezTo>
                  <a:cubicBezTo>
                    <a:pt x="4068" y="1798"/>
                    <a:pt x="4017" y="1774"/>
                    <a:pt x="3967" y="1774"/>
                  </a:cubicBezTo>
                  <a:cubicBezTo>
                    <a:pt x="3682" y="1774"/>
                    <a:pt x="3441" y="2557"/>
                    <a:pt x="3441" y="2557"/>
                  </a:cubicBezTo>
                  <a:cubicBezTo>
                    <a:pt x="3441" y="2557"/>
                    <a:pt x="3418" y="127"/>
                    <a:pt x="3007" y="127"/>
                  </a:cubicBezTo>
                  <a:cubicBezTo>
                    <a:pt x="3001" y="127"/>
                    <a:pt x="2995" y="127"/>
                    <a:pt x="2989" y="128"/>
                  </a:cubicBezTo>
                  <a:cubicBezTo>
                    <a:pt x="2572" y="200"/>
                    <a:pt x="2644" y="2129"/>
                    <a:pt x="2644" y="2129"/>
                  </a:cubicBezTo>
                  <a:cubicBezTo>
                    <a:pt x="2644" y="2129"/>
                    <a:pt x="2312" y="1"/>
                    <a:pt x="1832"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5286770" y="2059261"/>
              <a:ext cx="136983" cy="53327"/>
            </a:xfrm>
            <a:custGeom>
              <a:avLst/>
              <a:gdLst/>
              <a:ahLst/>
              <a:cxnLst/>
              <a:rect l="l" t="t" r="r" b="b"/>
              <a:pathLst>
                <a:path w="2037" h="793" extrusionOk="0">
                  <a:moveTo>
                    <a:pt x="1496" y="1"/>
                  </a:moveTo>
                  <a:cubicBezTo>
                    <a:pt x="1017" y="1"/>
                    <a:pt x="325" y="117"/>
                    <a:pt x="13" y="733"/>
                  </a:cubicBezTo>
                  <a:cubicBezTo>
                    <a:pt x="1" y="757"/>
                    <a:pt x="13" y="781"/>
                    <a:pt x="25" y="793"/>
                  </a:cubicBezTo>
                  <a:lnTo>
                    <a:pt x="48" y="793"/>
                  </a:lnTo>
                  <a:cubicBezTo>
                    <a:pt x="72" y="793"/>
                    <a:pt x="84" y="793"/>
                    <a:pt x="96" y="769"/>
                  </a:cubicBezTo>
                  <a:cubicBezTo>
                    <a:pt x="391" y="194"/>
                    <a:pt x="1037" y="85"/>
                    <a:pt x="1489" y="85"/>
                  </a:cubicBezTo>
                  <a:cubicBezTo>
                    <a:pt x="1768" y="85"/>
                    <a:pt x="1973" y="126"/>
                    <a:pt x="1977" y="126"/>
                  </a:cubicBezTo>
                  <a:cubicBezTo>
                    <a:pt x="1984" y="129"/>
                    <a:pt x="1990" y="131"/>
                    <a:pt x="1996" y="131"/>
                  </a:cubicBezTo>
                  <a:cubicBezTo>
                    <a:pt x="2013" y="131"/>
                    <a:pt x="2028" y="120"/>
                    <a:pt x="2037" y="102"/>
                  </a:cubicBezTo>
                  <a:cubicBezTo>
                    <a:pt x="2037" y="78"/>
                    <a:pt x="2025" y="55"/>
                    <a:pt x="2001" y="43"/>
                  </a:cubicBezTo>
                  <a:cubicBezTo>
                    <a:pt x="1996" y="43"/>
                    <a:pt x="1785" y="1"/>
                    <a:pt x="1496"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1058" y="2035254"/>
              <a:ext cx="374770" cy="140615"/>
            </a:xfrm>
            <a:custGeom>
              <a:avLst/>
              <a:gdLst/>
              <a:ahLst/>
              <a:cxnLst/>
              <a:rect l="l" t="t" r="r" b="b"/>
              <a:pathLst>
                <a:path w="5573" h="2091" extrusionOk="0">
                  <a:moveTo>
                    <a:pt x="2741" y="0"/>
                  </a:moveTo>
                  <a:cubicBezTo>
                    <a:pt x="1090" y="0"/>
                    <a:pt x="0" y="138"/>
                    <a:pt x="0" y="138"/>
                  </a:cubicBezTo>
                  <a:cubicBezTo>
                    <a:pt x="0" y="221"/>
                    <a:pt x="71" y="2090"/>
                    <a:pt x="71" y="2090"/>
                  </a:cubicBezTo>
                  <a:lnTo>
                    <a:pt x="5572" y="2090"/>
                  </a:lnTo>
                  <a:lnTo>
                    <a:pt x="5572" y="138"/>
                  </a:lnTo>
                  <a:cubicBezTo>
                    <a:pt x="4532" y="35"/>
                    <a:pt x="3567" y="0"/>
                    <a:pt x="2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5998585" y="2078897"/>
              <a:ext cx="474835" cy="206517"/>
            </a:xfrm>
            <a:custGeom>
              <a:avLst/>
              <a:gdLst/>
              <a:ahLst/>
              <a:cxnLst/>
              <a:rect l="l" t="t" r="r" b="b"/>
              <a:pathLst>
                <a:path w="7061" h="3071" extrusionOk="0">
                  <a:moveTo>
                    <a:pt x="3283" y="0"/>
                  </a:moveTo>
                  <a:cubicBezTo>
                    <a:pt x="1799" y="0"/>
                    <a:pt x="74" y="205"/>
                    <a:pt x="0" y="215"/>
                  </a:cubicBezTo>
                  <a:cubicBezTo>
                    <a:pt x="0" y="215"/>
                    <a:pt x="1312" y="3071"/>
                    <a:pt x="3443" y="3071"/>
                  </a:cubicBezTo>
                  <a:cubicBezTo>
                    <a:pt x="3671" y="3071"/>
                    <a:pt x="3909" y="3038"/>
                    <a:pt x="4156" y="2965"/>
                  </a:cubicBezTo>
                  <a:cubicBezTo>
                    <a:pt x="6715" y="2215"/>
                    <a:pt x="7061" y="310"/>
                    <a:pt x="7061" y="310"/>
                  </a:cubicBezTo>
                  <a:cubicBezTo>
                    <a:pt x="7061" y="310"/>
                    <a:pt x="5549" y="96"/>
                    <a:pt x="3870" y="13"/>
                  </a:cubicBezTo>
                  <a:cubicBezTo>
                    <a:pt x="3682" y="4"/>
                    <a:pt x="3485" y="0"/>
                    <a:pt x="3283" y="0"/>
                  </a:cubicBezTo>
                  <a:close/>
                </a:path>
              </a:pathLst>
            </a:custGeom>
            <a:solidFill>
              <a:srgbClr val="B89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29112" y="1896388"/>
              <a:ext cx="250631" cy="121583"/>
            </a:xfrm>
            <a:custGeom>
              <a:avLst/>
              <a:gdLst/>
              <a:ahLst/>
              <a:cxnLst/>
              <a:rect l="l" t="t" r="r" b="b"/>
              <a:pathLst>
                <a:path w="3727" h="1808" extrusionOk="0">
                  <a:moveTo>
                    <a:pt x="3727" y="0"/>
                  </a:moveTo>
                  <a:lnTo>
                    <a:pt x="0" y="393"/>
                  </a:lnTo>
                  <a:lnTo>
                    <a:pt x="95" y="1536"/>
                  </a:lnTo>
                  <a:cubicBezTo>
                    <a:pt x="772" y="1717"/>
                    <a:pt x="1463" y="1807"/>
                    <a:pt x="2144" y="1807"/>
                  </a:cubicBezTo>
                  <a:cubicBezTo>
                    <a:pt x="2674" y="1807"/>
                    <a:pt x="3198" y="1753"/>
                    <a:pt x="3703" y="1643"/>
                  </a:cubicBezTo>
                  <a:lnTo>
                    <a:pt x="3727" y="0"/>
                  </a:ln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089840" y="2015685"/>
              <a:ext cx="319560" cy="71148"/>
            </a:xfrm>
            <a:custGeom>
              <a:avLst/>
              <a:gdLst/>
              <a:ahLst/>
              <a:cxnLst/>
              <a:rect l="l" t="t" r="r" b="b"/>
              <a:pathLst>
                <a:path w="4752" h="1058" extrusionOk="0">
                  <a:moveTo>
                    <a:pt x="1" y="0"/>
                  </a:moveTo>
                  <a:lnTo>
                    <a:pt x="84" y="774"/>
                  </a:lnTo>
                  <a:cubicBezTo>
                    <a:pt x="862" y="972"/>
                    <a:pt x="1659" y="1057"/>
                    <a:pt x="2467" y="1057"/>
                  </a:cubicBezTo>
                  <a:cubicBezTo>
                    <a:pt x="3218" y="1057"/>
                    <a:pt x="3977" y="983"/>
                    <a:pt x="4739" y="857"/>
                  </a:cubicBezTo>
                  <a:lnTo>
                    <a:pt x="4751" y="95"/>
                  </a:lnTo>
                  <a:lnTo>
                    <a:pt x="4751" y="95"/>
                  </a:lnTo>
                  <a:cubicBezTo>
                    <a:pt x="4089" y="210"/>
                    <a:pt x="3402" y="265"/>
                    <a:pt x="2705" y="265"/>
                  </a:cubicBezTo>
                  <a:cubicBezTo>
                    <a:pt x="1810" y="265"/>
                    <a:pt x="898" y="174"/>
                    <a:pt x="1"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095489" y="2067734"/>
              <a:ext cx="313104" cy="289097"/>
            </a:xfrm>
            <a:custGeom>
              <a:avLst/>
              <a:gdLst/>
              <a:ahLst/>
              <a:cxnLst/>
              <a:rect l="l" t="t" r="r" b="b"/>
              <a:pathLst>
                <a:path w="4656" h="4299" extrusionOk="0">
                  <a:moveTo>
                    <a:pt x="0" y="0"/>
                  </a:moveTo>
                  <a:lnTo>
                    <a:pt x="107" y="964"/>
                  </a:lnTo>
                  <a:cubicBezTo>
                    <a:pt x="107" y="964"/>
                    <a:pt x="405" y="4298"/>
                    <a:pt x="2274" y="4298"/>
                  </a:cubicBezTo>
                  <a:cubicBezTo>
                    <a:pt x="4370" y="4298"/>
                    <a:pt x="4643" y="964"/>
                    <a:pt x="4643" y="964"/>
                  </a:cubicBezTo>
                  <a:lnTo>
                    <a:pt x="4655" y="83"/>
                  </a:lnTo>
                  <a:lnTo>
                    <a:pt x="4655" y="83"/>
                  </a:lnTo>
                  <a:cubicBezTo>
                    <a:pt x="3893" y="209"/>
                    <a:pt x="3134" y="283"/>
                    <a:pt x="2383" y="283"/>
                  </a:cubicBezTo>
                  <a:cubicBezTo>
                    <a:pt x="1575" y="283"/>
                    <a:pt x="778" y="198"/>
                    <a:pt x="0"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5772768" y="1042344"/>
              <a:ext cx="892038" cy="921022"/>
            </a:xfrm>
            <a:custGeom>
              <a:avLst/>
              <a:gdLst/>
              <a:ahLst/>
              <a:cxnLst/>
              <a:rect l="l" t="t" r="r" b="b"/>
              <a:pathLst>
                <a:path w="13265" h="13696" extrusionOk="0">
                  <a:moveTo>
                    <a:pt x="6941" y="0"/>
                  </a:moveTo>
                  <a:cubicBezTo>
                    <a:pt x="6280" y="0"/>
                    <a:pt x="5583" y="81"/>
                    <a:pt x="4859" y="258"/>
                  </a:cubicBezTo>
                  <a:cubicBezTo>
                    <a:pt x="1001" y="1211"/>
                    <a:pt x="1" y="4794"/>
                    <a:pt x="608" y="8414"/>
                  </a:cubicBezTo>
                  <a:cubicBezTo>
                    <a:pt x="1297" y="12412"/>
                    <a:pt x="4264" y="13696"/>
                    <a:pt x="7114" y="13696"/>
                  </a:cubicBezTo>
                  <a:cubicBezTo>
                    <a:pt x="7320" y="13696"/>
                    <a:pt x="7525" y="13689"/>
                    <a:pt x="7728" y="13676"/>
                  </a:cubicBezTo>
                  <a:cubicBezTo>
                    <a:pt x="10943" y="13462"/>
                    <a:pt x="12860" y="10878"/>
                    <a:pt x="13050" y="8247"/>
                  </a:cubicBezTo>
                  <a:cubicBezTo>
                    <a:pt x="13264" y="5402"/>
                    <a:pt x="13074" y="4675"/>
                    <a:pt x="12633" y="3437"/>
                  </a:cubicBezTo>
                  <a:cubicBezTo>
                    <a:pt x="11966" y="1522"/>
                    <a:pt x="9798" y="0"/>
                    <a:pt x="694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5772768" y="1325524"/>
              <a:ext cx="189840" cy="336305"/>
            </a:xfrm>
            <a:custGeom>
              <a:avLst/>
              <a:gdLst/>
              <a:ahLst/>
              <a:cxnLst/>
              <a:rect l="l" t="t" r="r" b="b"/>
              <a:pathLst>
                <a:path w="2823" h="5001" extrusionOk="0">
                  <a:moveTo>
                    <a:pt x="1451" y="1"/>
                  </a:moveTo>
                  <a:cubicBezTo>
                    <a:pt x="1116" y="1"/>
                    <a:pt x="790" y="67"/>
                    <a:pt x="632" y="250"/>
                  </a:cubicBezTo>
                  <a:cubicBezTo>
                    <a:pt x="96" y="893"/>
                    <a:pt x="120" y="2084"/>
                    <a:pt x="60" y="2929"/>
                  </a:cubicBezTo>
                  <a:cubicBezTo>
                    <a:pt x="1" y="3774"/>
                    <a:pt x="418" y="4691"/>
                    <a:pt x="1203" y="5001"/>
                  </a:cubicBezTo>
                  <a:lnTo>
                    <a:pt x="858" y="4548"/>
                  </a:lnTo>
                  <a:cubicBezTo>
                    <a:pt x="1489" y="4143"/>
                    <a:pt x="1787" y="3274"/>
                    <a:pt x="1525" y="2560"/>
                  </a:cubicBezTo>
                  <a:lnTo>
                    <a:pt x="1525" y="2560"/>
                  </a:lnTo>
                  <a:cubicBezTo>
                    <a:pt x="1606" y="2749"/>
                    <a:pt x="1816" y="2856"/>
                    <a:pt x="2022" y="2856"/>
                  </a:cubicBezTo>
                  <a:cubicBezTo>
                    <a:pt x="2088" y="2856"/>
                    <a:pt x="2154" y="2845"/>
                    <a:pt x="2215" y="2822"/>
                  </a:cubicBezTo>
                  <a:cubicBezTo>
                    <a:pt x="2465" y="2726"/>
                    <a:pt x="2644" y="2488"/>
                    <a:pt x="2727" y="2226"/>
                  </a:cubicBezTo>
                  <a:cubicBezTo>
                    <a:pt x="2811" y="1964"/>
                    <a:pt x="2811" y="1691"/>
                    <a:pt x="2823" y="1417"/>
                  </a:cubicBezTo>
                  <a:cubicBezTo>
                    <a:pt x="2823" y="1167"/>
                    <a:pt x="2823" y="905"/>
                    <a:pt x="2739" y="667"/>
                  </a:cubicBezTo>
                  <a:cubicBezTo>
                    <a:pt x="2668" y="429"/>
                    <a:pt x="2489" y="202"/>
                    <a:pt x="2251" y="119"/>
                  </a:cubicBezTo>
                  <a:cubicBezTo>
                    <a:pt x="2050" y="52"/>
                    <a:pt x="1747" y="1"/>
                    <a:pt x="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521434" y="1331307"/>
              <a:ext cx="168993" cy="330521"/>
            </a:xfrm>
            <a:custGeom>
              <a:avLst/>
              <a:gdLst/>
              <a:ahLst/>
              <a:cxnLst/>
              <a:rect l="l" t="t" r="r" b="b"/>
              <a:pathLst>
                <a:path w="2513" h="4915" extrusionOk="0">
                  <a:moveTo>
                    <a:pt x="758" y="1"/>
                  </a:moveTo>
                  <a:cubicBezTo>
                    <a:pt x="692" y="1"/>
                    <a:pt x="626" y="11"/>
                    <a:pt x="560" y="33"/>
                  </a:cubicBezTo>
                  <a:cubicBezTo>
                    <a:pt x="322" y="116"/>
                    <a:pt x="155" y="343"/>
                    <a:pt x="72" y="581"/>
                  </a:cubicBezTo>
                  <a:cubicBezTo>
                    <a:pt x="0" y="819"/>
                    <a:pt x="0" y="1081"/>
                    <a:pt x="0" y="1331"/>
                  </a:cubicBezTo>
                  <a:cubicBezTo>
                    <a:pt x="0" y="1605"/>
                    <a:pt x="0" y="1878"/>
                    <a:pt x="83" y="2140"/>
                  </a:cubicBezTo>
                  <a:cubicBezTo>
                    <a:pt x="167" y="2402"/>
                    <a:pt x="345" y="2640"/>
                    <a:pt x="595" y="2736"/>
                  </a:cubicBezTo>
                  <a:cubicBezTo>
                    <a:pt x="659" y="2759"/>
                    <a:pt x="728" y="2770"/>
                    <a:pt x="795" y="2770"/>
                  </a:cubicBezTo>
                  <a:cubicBezTo>
                    <a:pt x="1006" y="2770"/>
                    <a:pt x="1214" y="2663"/>
                    <a:pt x="1286" y="2474"/>
                  </a:cubicBezTo>
                  <a:lnTo>
                    <a:pt x="1286" y="2474"/>
                  </a:lnTo>
                  <a:cubicBezTo>
                    <a:pt x="1036" y="3188"/>
                    <a:pt x="1322" y="4057"/>
                    <a:pt x="1953" y="4462"/>
                  </a:cubicBezTo>
                  <a:lnTo>
                    <a:pt x="1607" y="4915"/>
                  </a:lnTo>
                  <a:cubicBezTo>
                    <a:pt x="2393" y="4605"/>
                    <a:pt x="2512" y="3831"/>
                    <a:pt x="2453" y="2986"/>
                  </a:cubicBezTo>
                  <a:cubicBezTo>
                    <a:pt x="2393" y="2140"/>
                    <a:pt x="2239" y="1236"/>
                    <a:pt x="1703" y="593"/>
                  </a:cubicBezTo>
                  <a:cubicBezTo>
                    <a:pt x="1451" y="301"/>
                    <a:pt x="111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492585" y="1547373"/>
              <a:ext cx="217680" cy="246462"/>
            </a:xfrm>
            <a:custGeom>
              <a:avLst/>
              <a:gdLst/>
              <a:ahLst/>
              <a:cxnLst/>
              <a:rect l="l" t="t" r="r" b="b"/>
              <a:pathLst>
                <a:path w="3237" h="3665" extrusionOk="0">
                  <a:moveTo>
                    <a:pt x="1631" y="1"/>
                  </a:moveTo>
                  <a:cubicBezTo>
                    <a:pt x="1165" y="1"/>
                    <a:pt x="774" y="142"/>
                    <a:pt x="774" y="142"/>
                  </a:cubicBezTo>
                  <a:cubicBezTo>
                    <a:pt x="774" y="142"/>
                    <a:pt x="1" y="1975"/>
                    <a:pt x="72" y="2618"/>
                  </a:cubicBezTo>
                  <a:cubicBezTo>
                    <a:pt x="142" y="3313"/>
                    <a:pt x="720" y="3664"/>
                    <a:pt x="1359" y="3664"/>
                  </a:cubicBezTo>
                  <a:cubicBezTo>
                    <a:pt x="2240" y="3664"/>
                    <a:pt x="3237" y="2995"/>
                    <a:pt x="3168" y="1642"/>
                  </a:cubicBezTo>
                  <a:cubicBezTo>
                    <a:pt x="3098" y="282"/>
                    <a:pt x="2289" y="1"/>
                    <a:pt x="1631"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511818" y="1596329"/>
              <a:ext cx="169800" cy="135974"/>
            </a:xfrm>
            <a:custGeom>
              <a:avLst/>
              <a:gdLst/>
              <a:ahLst/>
              <a:cxnLst/>
              <a:rect l="l" t="t" r="r" b="b"/>
              <a:pathLst>
                <a:path w="2525" h="2022" extrusionOk="0">
                  <a:moveTo>
                    <a:pt x="1528" y="1"/>
                  </a:moveTo>
                  <a:cubicBezTo>
                    <a:pt x="1304" y="1"/>
                    <a:pt x="1075" y="77"/>
                    <a:pt x="846" y="223"/>
                  </a:cubicBezTo>
                  <a:cubicBezTo>
                    <a:pt x="0" y="795"/>
                    <a:pt x="536" y="1986"/>
                    <a:pt x="536" y="1998"/>
                  </a:cubicBezTo>
                  <a:cubicBezTo>
                    <a:pt x="548" y="2009"/>
                    <a:pt x="560" y="2021"/>
                    <a:pt x="584" y="2021"/>
                  </a:cubicBezTo>
                  <a:lnTo>
                    <a:pt x="596" y="2021"/>
                  </a:lnTo>
                  <a:cubicBezTo>
                    <a:pt x="619" y="2009"/>
                    <a:pt x="631" y="1986"/>
                    <a:pt x="619" y="1962"/>
                  </a:cubicBezTo>
                  <a:cubicBezTo>
                    <a:pt x="619" y="1950"/>
                    <a:pt x="119" y="831"/>
                    <a:pt x="905" y="307"/>
                  </a:cubicBezTo>
                  <a:cubicBezTo>
                    <a:pt x="1115" y="170"/>
                    <a:pt x="1319" y="96"/>
                    <a:pt x="1520" y="96"/>
                  </a:cubicBezTo>
                  <a:cubicBezTo>
                    <a:pt x="1581" y="96"/>
                    <a:pt x="1642" y="102"/>
                    <a:pt x="1703" y="116"/>
                  </a:cubicBezTo>
                  <a:cubicBezTo>
                    <a:pt x="2155" y="212"/>
                    <a:pt x="2429" y="640"/>
                    <a:pt x="2429" y="640"/>
                  </a:cubicBezTo>
                  <a:cubicBezTo>
                    <a:pt x="2438" y="658"/>
                    <a:pt x="2453" y="669"/>
                    <a:pt x="2470" y="669"/>
                  </a:cubicBezTo>
                  <a:cubicBezTo>
                    <a:pt x="2476" y="669"/>
                    <a:pt x="2482" y="667"/>
                    <a:pt x="2489" y="664"/>
                  </a:cubicBezTo>
                  <a:cubicBezTo>
                    <a:pt x="2512" y="652"/>
                    <a:pt x="2524" y="616"/>
                    <a:pt x="2501" y="593"/>
                  </a:cubicBezTo>
                  <a:cubicBezTo>
                    <a:pt x="2489" y="581"/>
                    <a:pt x="2215" y="128"/>
                    <a:pt x="1727" y="21"/>
                  </a:cubicBezTo>
                  <a:cubicBezTo>
                    <a:pt x="1661" y="7"/>
                    <a:pt x="1595" y="1"/>
                    <a:pt x="152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536632" y="1648110"/>
              <a:ext cx="95357" cy="23335"/>
            </a:xfrm>
            <a:custGeom>
              <a:avLst/>
              <a:gdLst/>
              <a:ahLst/>
              <a:cxnLst/>
              <a:rect l="l" t="t" r="r" b="b"/>
              <a:pathLst>
                <a:path w="1418" h="347" extrusionOk="0">
                  <a:moveTo>
                    <a:pt x="635" y="1"/>
                  </a:moveTo>
                  <a:cubicBezTo>
                    <a:pt x="430" y="1"/>
                    <a:pt x="209" y="66"/>
                    <a:pt x="12" y="263"/>
                  </a:cubicBezTo>
                  <a:cubicBezTo>
                    <a:pt x="0" y="275"/>
                    <a:pt x="0" y="311"/>
                    <a:pt x="12" y="323"/>
                  </a:cubicBezTo>
                  <a:cubicBezTo>
                    <a:pt x="24" y="335"/>
                    <a:pt x="36" y="340"/>
                    <a:pt x="48" y="340"/>
                  </a:cubicBezTo>
                  <a:cubicBezTo>
                    <a:pt x="60" y="340"/>
                    <a:pt x="72" y="335"/>
                    <a:pt x="84" y="323"/>
                  </a:cubicBezTo>
                  <a:cubicBezTo>
                    <a:pt x="258" y="149"/>
                    <a:pt x="453" y="90"/>
                    <a:pt x="636" y="90"/>
                  </a:cubicBezTo>
                  <a:cubicBezTo>
                    <a:pt x="1005" y="90"/>
                    <a:pt x="1326" y="327"/>
                    <a:pt x="1334" y="335"/>
                  </a:cubicBezTo>
                  <a:cubicBezTo>
                    <a:pt x="1346" y="335"/>
                    <a:pt x="1346" y="346"/>
                    <a:pt x="1358" y="346"/>
                  </a:cubicBezTo>
                  <a:cubicBezTo>
                    <a:pt x="1370" y="346"/>
                    <a:pt x="1393" y="335"/>
                    <a:pt x="1393" y="323"/>
                  </a:cubicBezTo>
                  <a:cubicBezTo>
                    <a:pt x="1417" y="299"/>
                    <a:pt x="1405" y="275"/>
                    <a:pt x="1393" y="251"/>
                  </a:cubicBezTo>
                  <a:cubicBezTo>
                    <a:pt x="1386" y="251"/>
                    <a:pt x="1038" y="1"/>
                    <a:pt x="63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5805585" y="1532041"/>
              <a:ext cx="926469" cy="541342"/>
            </a:xfrm>
            <a:custGeom>
              <a:avLst/>
              <a:gdLst/>
              <a:ahLst/>
              <a:cxnLst/>
              <a:rect l="l" t="t" r="r" b="b"/>
              <a:pathLst>
                <a:path w="13777" h="8050" extrusionOk="0">
                  <a:moveTo>
                    <a:pt x="11788" y="1"/>
                  </a:moveTo>
                  <a:cubicBezTo>
                    <a:pt x="11788" y="1"/>
                    <a:pt x="11669" y="453"/>
                    <a:pt x="10026" y="2275"/>
                  </a:cubicBezTo>
                  <a:cubicBezTo>
                    <a:pt x="9729" y="2604"/>
                    <a:pt x="9418" y="2711"/>
                    <a:pt x="9091" y="2711"/>
                  </a:cubicBezTo>
                  <a:cubicBezTo>
                    <a:pt x="8477" y="2711"/>
                    <a:pt x="7811" y="2332"/>
                    <a:pt x="7093" y="2332"/>
                  </a:cubicBezTo>
                  <a:cubicBezTo>
                    <a:pt x="7058" y="2332"/>
                    <a:pt x="7024" y="2333"/>
                    <a:pt x="6990" y="2334"/>
                  </a:cubicBezTo>
                  <a:cubicBezTo>
                    <a:pt x="5835" y="2394"/>
                    <a:pt x="5335" y="2620"/>
                    <a:pt x="4073" y="2656"/>
                  </a:cubicBezTo>
                  <a:cubicBezTo>
                    <a:pt x="4066" y="2656"/>
                    <a:pt x="4060" y="2656"/>
                    <a:pt x="4053" y="2656"/>
                  </a:cubicBezTo>
                  <a:cubicBezTo>
                    <a:pt x="2805" y="2656"/>
                    <a:pt x="2450" y="405"/>
                    <a:pt x="697" y="405"/>
                  </a:cubicBezTo>
                  <a:cubicBezTo>
                    <a:pt x="683" y="405"/>
                    <a:pt x="670" y="405"/>
                    <a:pt x="656" y="406"/>
                  </a:cubicBezTo>
                  <a:cubicBezTo>
                    <a:pt x="656" y="406"/>
                    <a:pt x="1" y="8049"/>
                    <a:pt x="6752" y="8049"/>
                  </a:cubicBezTo>
                  <a:cubicBezTo>
                    <a:pt x="13776" y="8049"/>
                    <a:pt x="11788" y="1"/>
                    <a:pt x="11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54798" y="1751200"/>
              <a:ext cx="65701" cy="43509"/>
            </a:xfrm>
            <a:custGeom>
              <a:avLst/>
              <a:gdLst/>
              <a:ahLst/>
              <a:cxnLst/>
              <a:rect l="l" t="t" r="r" b="b"/>
              <a:pathLst>
                <a:path w="977" h="647" extrusionOk="0">
                  <a:moveTo>
                    <a:pt x="50" y="1"/>
                  </a:moveTo>
                  <a:cubicBezTo>
                    <a:pt x="45" y="1"/>
                    <a:pt x="40" y="2"/>
                    <a:pt x="36" y="4"/>
                  </a:cubicBezTo>
                  <a:cubicBezTo>
                    <a:pt x="12" y="4"/>
                    <a:pt x="0" y="28"/>
                    <a:pt x="0" y="52"/>
                  </a:cubicBezTo>
                  <a:cubicBezTo>
                    <a:pt x="0" y="52"/>
                    <a:pt x="84" y="647"/>
                    <a:pt x="798" y="647"/>
                  </a:cubicBezTo>
                  <a:cubicBezTo>
                    <a:pt x="846" y="647"/>
                    <a:pt x="893" y="647"/>
                    <a:pt x="941" y="635"/>
                  </a:cubicBezTo>
                  <a:cubicBezTo>
                    <a:pt x="965" y="635"/>
                    <a:pt x="977" y="611"/>
                    <a:pt x="977" y="587"/>
                  </a:cubicBezTo>
                  <a:cubicBezTo>
                    <a:pt x="977" y="564"/>
                    <a:pt x="953" y="552"/>
                    <a:pt x="929" y="552"/>
                  </a:cubicBezTo>
                  <a:cubicBezTo>
                    <a:pt x="884" y="556"/>
                    <a:pt x="842" y="558"/>
                    <a:pt x="801" y="558"/>
                  </a:cubicBezTo>
                  <a:cubicBezTo>
                    <a:pt x="169" y="558"/>
                    <a:pt x="96" y="62"/>
                    <a:pt x="96" y="40"/>
                  </a:cubicBezTo>
                  <a:cubicBezTo>
                    <a:pt x="96" y="20"/>
                    <a:pt x="72" y="1"/>
                    <a:pt x="50"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5989775" y="1420477"/>
              <a:ext cx="176188" cy="95491"/>
            </a:xfrm>
            <a:custGeom>
              <a:avLst/>
              <a:gdLst/>
              <a:ahLst/>
              <a:cxnLst/>
              <a:rect l="l" t="t" r="r" b="b"/>
              <a:pathLst>
                <a:path w="2620" h="1420" extrusionOk="0">
                  <a:moveTo>
                    <a:pt x="2051" y="0"/>
                  </a:moveTo>
                  <a:cubicBezTo>
                    <a:pt x="1822" y="0"/>
                    <a:pt x="1488" y="100"/>
                    <a:pt x="989" y="362"/>
                  </a:cubicBezTo>
                  <a:cubicBezTo>
                    <a:pt x="0" y="874"/>
                    <a:pt x="465" y="1291"/>
                    <a:pt x="465" y="1291"/>
                  </a:cubicBezTo>
                  <a:cubicBezTo>
                    <a:pt x="557" y="1378"/>
                    <a:pt x="676" y="1419"/>
                    <a:pt x="824" y="1419"/>
                  </a:cubicBezTo>
                  <a:cubicBezTo>
                    <a:pt x="1077" y="1419"/>
                    <a:pt x="1413" y="1299"/>
                    <a:pt x="1834" y="1088"/>
                  </a:cubicBezTo>
                  <a:cubicBezTo>
                    <a:pt x="2394" y="803"/>
                    <a:pt x="2620" y="457"/>
                    <a:pt x="2465" y="219"/>
                  </a:cubicBezTo>
                  <a:cubicBezTo>
                    <a:pt x="2389" y="91"/>
                    <a:pt x="2268" y="0"/>
                    <a:pt x="2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05845" y="1568892"/>
              <a:ext cx="64154" cy="76931"/>
            </a:xfrm>
            <a:custGeom>
              <a:avLst/>
              <a:gdLst/>
              <a:ahLst/>
              <a:cxnLst/>
              <a:rect l="l" t="t" r="r" b="b"/>
              <a:pathLst>
                <a:path w="954" h="1144" extrusionOk="0">
                  <a:moveTo>
                    <a:pt x="477" y="0"/>
                  </a:moveTo>
                  <a:cubicBezTo>
                    <a:pt x="215" y="0"/>
                    <a:pt x="1" y="250"/>
                    <a:pt x="1" y="572"/>
                  </a:cubicBezTo>
                  <a:cubicBezTo>
                    <a:pt x="1" y="893"/>
                    <a:pt x="215" y="1143"/>
                    <a:pt x="477" y="1143"/>
                  </a:cubicBezTo>
                  <a:cubicBezTo>
                    <a:pt x="739" y="1143"/>
                    <a:pt x="953" y="893"/>
                    <a:pt x="953" y="572"/>
                  </a:cubicBezTo>
                  <a:cubicBezTo>
                    <a:pt x="953" y="250"/>
                    <a:pt x="739"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415721" y="1420477"/>
              <a:ext cx="176188" cy="95491"/>
            </a:xfrm>
            <a:custGeom>
              <a:avLst/>
              <a:gdLst/>
              <a:ahLst/>
              <a:cxnLst/>
              <a:rect l="l" t="t" r="r" b="b"/>
              <a:pathLst>
                <a:path w="2620" h="1420" extrusionOk="0">
                  <a:moveTo>
                    <a:pt x="568" y="0"/>
                  </a:moveTo>
                  <a:cubicBezTo>
                    <a:pt x="349" y="0"/>
                    <a:pt x="225" y="91"/>
                    <a:pt x="143" y="219"/>
                  </a:cubicBezTo>
                  <a:cubicBezTo>
                    <a:pt x="1" y="457"/>
                    <a:pt x="227" y="803"/>
                    <a:pt x="786" y="1088"/>
                  </a:cubicBezTo>
                  <a:cubicBezTo>
                    <a:pt x="1208" y="1299"/>
                    <a:pt x="1539" y="1419"/>
                    <a:pt x="1791" y="1419"/>
                  </a:cubicBezTo>
                  <a:cubicBezTo>
                    <a:pt x="1938" y="1419"/>
                    <a:pt x="2059" y="1378"/>
                    <a:pt x="2156" y="1291"/>
                  </a:cubicBezTo>
                  <a:cubicBezTo>
                    <a:pt x="2156" y="1291"/>
                    <a:pt x="2620" y="874"/>
                    <a:pt x="1632" y="362"/>
                  </a:cubicBezTo>
                  <a:cubicBezTo>
                    <a:pt x="1132" y="100"/>
                    <a:pt x="798"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418949" y="1580123"/>
              <a:ext cx="63280" cy="76931"/>
            </a:xfrm>
            <a:custGeom>
              <a:avLst/>
              <a:gdLst/>
              <a:ahLst/>
              <a:cxnLst/>
              <a:rect l="l" t="t" r="r" b="b"/>
              <a:pathLst>
                <a:path w="941" h="1144" extrusionOk="0">
                  <a:moveTo>
                    <a:pt x="464" y="0"/>
                  </a:moveTo>
                  <a:cubicBezTo>
                    <a:pt x="214" y="0"/>
                    <a:pt x="0" y="250"/>
                    <a:pt x="0" y="572"/>
                  </a:cubicBezTo>
                  <a:cubicBezTo>
                    <a:pt x="0" y="893"/>
                    <a:pt x="214" y="1143"/>
                    <a:pt x="464" y="1143"/>
                  </a:cubicBezTo>
                  <a:cubicBezTo>
                    <a:pt x="726" y="1143"/>
                    <a:pt x="941" y="893"/>
                    <a:pt x="941" y="572"/>
                  </a:cubicBezTo>
                  <a:cubicBezTo>
                    <a:pt x="941" y="250"/>
                    <a:pt x="726"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5751316" y="1580795"/>
              <a:ext cx="216873" cy="246664"/>
            </a:xfrm>
            <a:custGeom>
              <a:avLst/>
              <a:gdLst/>
              <a:ahLst/>
              <a:cxnLst/>
              <a:rect l="l" t="t" r="r" b="b"/>
              <a:pathLst>
                <a:path w="3225" h="3668" extrusionOk="0">
                  <a:moveTo>
                    <a:pt x="1588" y="0"/>
                  </a:moveTo>
                  <a:cubicBezTo>
                    <a:pt x="932" y="0"/>
                    <a:pt x="132" y="284"/>
                    <a:pt x="70" y="1645"/>
                  </a:cubicBezTo>
                  <a:cubicBezTo>
                    <a:pt x="1" y="2999"/>
                    <a:pt x="993" y="3667"/>
                    <a:pt x="1871" y="3667"/>
                  </a:cubicBezTo>
                  <a:cubicBezTo>
                    <a:pt x="2507" y="3667"/>
                    <a:pt x="3083" y="3317"/>
                    <a:pt x="3153" y="2621"/>
                  </a:cubicBezTo>
                  <a:cubicBezTo>
                    <a:pt x="3225" y="1978"/>
                    <a:pt x="2451" y="145"/>
                    <a:pt x="2451" y="145"/>
                  </a:cubicBezTo>
                  <a:cubicBezTo>
                    <a:pt x="2451" y="145"/>
                    <a:pt x="2056" y="0"/>
                    <a:pt x="1588"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5779963" y="1629953"/>
              <a:ext cx="169060" cy="135974"/>
            </a:xfrm>
            <a:custGeom>
              <a:avLst/>
              <a:gdLst/>
              <a:ahLst/>
              <a:cxnLst/>
              <a:rect l="l" t="t" r="r" b="b"/>
              <a:pathLst>
                <a:path w="2514" h="2022" extrusionOk="0">
                  <a:moveTo>
                    <a:pt x="985" y="1"/>
                  </a:moveTo>
                  <a:cubicBezTo>
                    <a:pt x="919" y="1"/>
                    <a:pt x="852" y="7"/>
                    <a:pt x="787" y="21"/>
                  </a:cubicBezTo>
                  <a:cubicBezTo>
                    <a:pt x="299" y="128"/>
                    <a:pt x="25" y="569"/>
                    <a:pt x="13" y="593"/>
                  </a:cubicBezTo>
                  <a:cubicBezTo>
                    <a:pt x="1" y="616"/>
                    <a:pt x="1" y="640"/>
                    <a:pt x="25" y="652"/>
                  </a:cubicBezTo>
                  <a:cubicBezTo>
                    <a:pt x="34" y="661"/>
                    <a:pt x="43" y="665"/>
                    <a:pt x="51" y="665"/>
                  </a:cubicBezTo>
                  <a:cubicBezTo>
                    <a:pt x="65" y="665"/>
                    <a:pt x="77" y="655"/>
                    <a:pt x="84" y="640"/>
                  </a:cubicBezTo>
                  <a:cubicBezTo>
                    <a:pt x="96" y="640"/>
                    <a:pt x="358" y="212"/>
                    <a:pt x="811" y="116"/>
                  </a:cubicBezTo>
                  <a:cubicBezTo>
                    <a:pt x="875" y="102"/>
                    <a:pt x="941" y="94"/>
                    <a:pt x="1007" y="94"/>
                  </a:cubicBezTo>
                  <a:cubicBezTo>
                    <a:pt x="1208" y="94"/>
                    <a:pt x="1414" y="163"/>
                    <a:pt x="1620" y="307"/>
                  </a:cubicBezTo>
                  <a:cubicBezTo>
                    <a:pt x="2394" y="819"/>
                    <a:pt x="1894" y="1938"/>
                    <a:pt x="1894" y="1950"/>
                  </a:cubicBezTo>
                  <a:cubicBezTo>
                    <a:pt x="1882" y="1974"/>
                    <a:pt x="1894" y="2009"/>
                    <a:pt x="1918" y="2021"/>
                  </a:cubicBezTo>
                  <a:lnTo>
                    <a:pt x="1942" y="2021"/>
                  </a:lnTo>
                  <a:cubicBezTo>
                    <a:pt x="1954" y="2021"/>
                    <a:pt x="1965" y="2009"/>
                    <a:pt x="1977" y="1998"/>
                  </a:cubicBezTo>
                  <a:cubicBezTo>
                    <a:pt x="1989" y="1986"/>
                    <a:pt x="2513" y="795"/>
                    <a:pt x="1668" y="224"/>
                  </a:cubicBezTo>
                  <a:cubicBezTo>
                    <a:pt x="1439" y="77"/>
                    <a:pt x="1209" y="1"/>
                    <a:pt x="98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5829659" y="1681734"/>
              <a:ext cx="94550" cy="22931"/>
            </a:xfrm>
            <a:custGeom>
              <a:avLst/>
              <a:gdLst/>
              <a:ahLst/>
              <a:cxnLst/>
              <a:rect l="l" t="t" r="r" b="b"/>
              <a:pathLst>
                <a:path w="1406" h="341" extrusionOk="0">
                  <a:moveTo>
                    <a:pt x="771" y="1"/>
                  </a:moveTo>
                  <a:cubicBezTo>
                    <a:pt x="368" y="1"/>
                    <a:pt x="24" y="251"/>
                    <a:pt x="24" y="251"/>
                  </a:cubicBezTo>
                  <a:cubicBezTo>
                    <a:pt x="0" y="275"/>
                    <a:pt x="0" y="299"/>
                    <a:pt x="12" y="323"/>
                  </a:cubicBezTo>
                  <a:cubicBezTo>
                    <a:pt x="24" y="335"/>
                    <a:pt x="36" y="335"/>
                    <a:pt x="48" y="335"/>
                  </a:cubicBezTo>
                  <a:cubicBezTo>
                    <a:pt x="60" y="335"/>
                    <a:pt x="72" y="335"/>
                    <a:pt x="72" y="323"/>
                  </a:cubicBezTo>
                  <a:cubicBezTo>
                    <a:pt x="80" y="323"/>
                    <a:pt x="400" y="90"/>
                    <a:pt x="767" y="90"/>
                  </a:cubicBezTo>
                  <a:cubicBezTo>
                    <a:pt x="951" y="90"/>
                    <a:pt x="1147" y="148"/>
                    <a:pt x="1322" y="323"/>
                  </a:cubicBezTo>
                  <a:cubicBezTo>
                    <a:pt x="1334" y="335"/>
                    <a:pt x="1346" y="341"/>
                    <a:pt x="1357" y="341"/>
                  </a:cubicBezTo>
                  <a:cubicBezTo>
                    <a:pt x="1369" y="341"/>
                    <a:pt x="1381" y="335"/>
                    <a:pt x="1393" y="323"/>
                  </a:cubicBezTo>
                  <a:cubicBezTo>
                    <a:pt x="1405" y="311"/>
                    <a:pt x="1405" y="275"/>
                    <a:pt x="1393" y="263"/>
                  </a:cubicBezTo>
                  <a:cubicBezTo>
                    <a:pt x="1196" y="66"/>
                    <a:pt x="976" y="1"/>
                    <a:pt x="771"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241147" y="1367890"/>
              <a:ext cx="128981" cy="322788"/>
            </a:xfrm>
            <a:custGeom>
              <a:avLst/>
              <a:gdLst/>
              <a:ahLst/>
              <a:cxnLst/>
              <a:rect l="l" t="t" r="r" b="b"/>
              <a:pathLst>
                <a:path w="1918" h="4800" extrusionOk="0">
                  <a:moveTo>
                    <a:pt x="263" y="1"/>
                  </a:moveTo>
                  <a:cubicBezTo>
                    <a:pt x="227" y="1"/>
                    <a:pt x="203" y="13"/>
                    <a:pt x="203" y="49"/>
                  </a:cubicBezTo>
                  <a:cubicBezTo>
                    <a:pt x="191" y="346"/>
                    <a:pt x="1" y="3025"/>
                    <a:pt x="215" y="3359"/>
                  </a:cubicBezTo>
                  <a:cubicBezTo>
                    <a:pt x="282" y="3466"/>
                    <a:pt x="392" y="3559"/>
                    <a:pt x="579" y="3559"/>
                  </a:cubicBezTo>
                  <a:cubicBezTo>
                    <a:pt x="723" y="3559"/>
                    <a:pt x="914" y="3504"/>
                    <a:pt x="1168" y="3359"/>
                  </a:cubicBezTo>
                  <a:cubicBezTo>
                    <a:pt x="1168" y="3359"/>
                    <a:pt x="1180" y="3347"/>
                    <a:pt x="1192" y="3347"/>
                  </a:cubicBezTo>
                  <a:cubicBezTo>
                    <a:pt x="1261" y="3309"/>
                    <a:pt x="1329" y="3291"/>
                    <a:pt x="1391" y="3291"/>
                  </a:cubicBezTo>
                  <a:cubicBezTo>
                    <a:pt x="1468" y="3291"/>
                    <a:pt x="1537" y="3318"/>
                    <a:pt x="1596" y="3370"/>
                  </a:cubicBezTo>
                  <a:cubicBezTo>
                    <a:pt x="1775" y="3549"/>
                    <a:pt x="1811" y="3942"/>
                    <a:pt x="1680" y="4204"/>
                  </a:cubicBezTo>
                  <a:cubicBezTo>
                    <a:pt x="1513" y="4537"/>
                    <a:pt x="1144" y="4704"/>
                    <a:pt x="1144" y="4716"/>
                  </a:cubicBezTo>
                  <a:cubicBezTo>
                    <a:pt x="1120" y="4728"/>
                    <a:pt x="1108" y="4752"/>
                    <a:pt x="1120" y="4775"/>
                  </a:cubicBezTo>
                  <a:cubicBezTo>
                    <a:pt x="1120" y="4787"/>
                    <a:pt x="1144" y="4799"/>
                    <a:pt x="1156" y="4799"/>
                  </a:cubicBezTo>
                  <a:lnTo>
                    <a:pt x="1180" y="4799"/>
                  </a:lnTo>
                  <a:cubicBezTo>
                    <a:pt x="1192" y="4787"/>
                    <a:pt x="1584" y="4609"/>
                    <a:pt x="1763" y="4240"/>
                  </a:cubicBezTo>
                  <a:cubicBezTo>
                    <a:pt x="1918" y="3942"/>
                    <a:pt x="1870" y="3501"/>
                    <a:pt x="1668" y="3311"/>
                  </a:cubicBezTo>
                  <a:cubicBezTo>
                    <a:pt x="1593" y="3236"/>
                    <a:pt x="1498" y="3196"/>
                    <a:pt x="1392" y="3196"/>
                  </a:cubicBezTo>
                  <a:cubicBezTo>
                    <a:pt x="1314" y="3196"/>
                    <a:pt x="1230" y="3218"/>
                    <a:pt x="1144" y="3263"/>
                  </a:cubicBezTo>
                  <a:cubicBezTo>
                    <a:pt x="1144" y="3263"/>
                    <a:pt x="1132" y="3275"/>
                    <a:pt x="1120" y="3287"/>
                  </a:cubicBezTo>
                  <a:cubicBezTo>
                    <a:pt x="906" y="3409"/>
                    <a:pt x="730" y="3469"/>
                    <a:pt x="591" y="3469"/>
                  </a:cubicBezTo>
                  <a:cubicBezTo>
                    <a:pt x="460" y="3469"/>
                    <a:pt x="362" y="3415"/>
                    <a:pt x="299" y="3311"/>
                  </a:cubicBezTo>
                  <a:cubicBezTo>
                    <a:pt x="132" y="3049"/>
                    <a:pt x="239" y="870"/>
                    <a:pt x="299" y="49"/>
                  </a:cubicBezTo>
                  <a:cubicBezTo>
                    <a:pt x="299" y="25"/>
                    <a:pt x="287" y="1"/>
                    <a:pt x="26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5747146" y="1451949"/>
              <a:ext cx="913625" cy="303622"/>
            </a:xfrm>
            <a:custGeom>
              <a:avLst/>
              <a:gdLst/>
              <a:ahLst/>
              <a:cxnLst/>
              <a:rect l="l" t="t" r="r" b="b"/>
              <a:pathLst>
                <a:path w="13586" h="4515" extrusionOk="0">
                  <a:moveTo>
                    <a:pt x="5412" y="119"/>
                  </a:moveTo>
                  <a:cubicBezTo>
                    <a:pt x="5434" y="119"/>
                    <a:pt x="5456" y="120"/>
                    <a:pt x="5478" y="120"/>
                  </a:cubicBezTo>
                  <a:cubicBezTo>
                    <a:pt x="6609" y="144"/>
                    <a:pt x="7514" y="1097"/>
                    <a:pt x="7478" y="2228"/>
                  </a:cubicBezTo>
                  <a:cubicBezTo>
                    <a:pt x="7455" y="3349"/>
                    <a:pt x="6538" y="4241"/>
                    <a:pt x="5435" y="4241"/>
                  </a:cubicBezTo>
                  <a:cubicBezTo>
                    <a:pt x="5414" y="4241"/>
                    <a:pt x="5392" y="4240"/>
                    <a:pt x="5371" y="4240"/>
                  </a:cubicBezTo>
                  <a:cubicBezTo>
                    <a:pt x="4228" y="4204"/>
                    <a:pt x="3323" y="3263"/>
                    <a:pt x="3358" y="2120"/>
                  </a:cubicBezTo>
                  <a:cubicBezTo>
                    <a:pt x="3382" y="1011"/>
                    <a:pt x="4299" y="119"/>
                    <a:pt x="5412" y="119"/>
                  </a:cubicBezTo>
                  <a:close/>
                  <a:moveTo>
                    <a:pt x="11387" y="263"/>
                  </a:moveTo>
                  <a:cubicBezTo>
                    <a:pt x="11401" y="263"/>
                    <a:pt x="11416" y="263"/>
                    <a:pt x="11431" y="263"/>
                  </a:cubicBezTo>
                  <a:cubicBezTo>
                    <a:pt x="12562" y="299"/>
                    <a:pt x="13467" y="1251"/>
                    <a:pt x="13443" y="2382"/>
                  </a:cubicBezTo>
                  <a:cubicBezTo>
                    <a:pt x="13408" y="3504"/>
                    <a:pt x="12491" y="4396"/>
                    <a:pt x="11388" y="4396"/>
                  </a:cubicBezTo>
                  <a:cubicBezTo>
                    <a:pt x="11367" y="4396"/>
                    <a:pt x="11345" y="4395"/>
                    <a:pt x="11324" y="4395"/>
                  </a:cubicBezTo>
                  <a:cubicBezTo>
                    <a:pt x="10181" y="4359"/>
                    <a:pt x="9276" y="3418"/>
                    <a:pt x="9311" y="2275"/>
                  </a:cubicBezTo>
                  <a:cubicBezTo>
                    <a:pt x="9347" y="1159"/>
                    <a:pt x="10264" y="263"/>
                    <a:pt x="11387" y="263"/>
                  </a:cubicBezTo>
                  <a:close/>
                  <a:moveTo>
                    <a:pt x="5411" y="0"/>
                  </a:moveTo>
                  <a:cubicBezTo>
                    <a:pt x="4250" y="0"/>
                    <a:pt x="3298" y="916"/>
                    <a:pt x="3239" y="2061"/>
                  </a:cubicBezTo>
                  <a:lnTo>
                    <a:pt x="632" y="2001"/>
                  </a:lnTo>
                  <a:cubicBezTo>
                    <a:pt x="620" y="2001"/>
                    <a:pt x="620" y="2001"/>
                    <a:pt x="608" y="2013"/>
                  </a:cubicBezTo>
                  <a:cubicBezTo>
                    <a:pt x="584" y="2013"/>
                    <a:pt x="37" y="2216"/>
                    <a:pt x="1" y="2740"/>
                  </a:cubicBezTo>
                  <a:cubicBezTo>
                    <a:pt x="1" y="2763"/>
                    <a:pt x="25" y="2799"/>
                    <a:pt x="48" y="2799"/>
                  </a:cubicBezTo>
                  <a:lnTo>
                    <a:pt x="60" y="2799"/>
                  </a:lnTo>
                  <a:cubicBezTo>
                    <a:pt x="84" y="2799"/>
                    <a:pt x="108" y="2775"/>
                    <a:pt x="120" y="2740"/>
                  </a:cubicBezTo>
                  <a:cubicBezTo>
                    <a:pt x="144" y="2335"/>
                    <a:pt x="572" y="2144"/>
                    <a:pt x="632" y="2120"/>
                  </a:cubicBezTo>
                  <a:lnTo>
                    <a:pt x="3239" y="2180"/>
                  </a:lnTo>
                  <a:cubicBezTo>
                    <a:pt x="3239" y="3359"/>
                    <a:pt x="4180" y="4323"/>
                    <a:pt x="5359" y="4359"/>
                  </a:cubicBezTo>
                  <a:cubicBezTo>
                    <a:pt x="5373" y="4359"/>
                    <a:pt x="5388" y="4359"/>
                    <a:pt x="5403" y="4359"/>
                  </a:cubicBezTo>
                  <a:cubicBezTo>
                    <a:pt x="6585" y="4359"/>
                    <a:pt x="7562" y="3415"/>
                    <a:pt x="7597" y="2228"/>
                  </a:cubicBezTo>
                  <a:cubicBezTo>
                    <a:pt x="7597" y="2144"/>
                    <a:pt x="7597" y="2049"/>
                    <a:pt x="7585" y="1966"/>
                  </a:cubicBezTo>
                  <a:cubicBezTo>
                    <a:pt x="7679" y="1915"/>
                    <a:pt x="7990" y="1782"/>
                    <a:pt x="8382" y="1782"/>
                  </a:cubicBezTo>
                  <a:cubicBezTo>
                    <a:pt x="8638" y="1782"/>
                    <a:pt x="8929" y="1839"/>
                    <a:pt x="9216" y="2013"/>
                  </a:cubicBezTo>
                  <a:cubicBezTo>
                    <a:pt x="9204" y="2097"/>
                    <a:pt x="9192" y="2180"/>
                    <a:pt x="9192" y="2275"/>
                  </a:cubicBezTo>
                  <a:cubicBezTo>
                    <a:pt x="9157" y="3478"/>
                    <a:pt x="10121" y="4478"/>
                    <a:pt x="11312" y="4514"/>
                  </a:cubicBezTo>
                  <a:cubicBezTo>
                    <a:pt x="11326" y="4514"/>
                    <a:pt x="11341" y="4514"/>
                    <a:pt x="11356" y="4514"/>
                  </a:cubicBezTo>
                  <a:cubicBezTo>
                    <a:pt x="12539" y="4514"/>
                    <a:pt x="13515" y="3570"/>
                    <a:pt x="13550" y="2382"/>
                  </a:cubicBezTo>
                  <a:cubicBezTo>
                    <a:pt x="13586" y="1192"/>
                    <a:pt x="12633" y="180"/>
                    <a:pt x="11431" y="156"/>
                  </a:cubicBezTo>
                  <a:cubicBezTo>
                    <a:pt x="11407" y="155"/>
                    <a:pt x="11383" y="155"/>
                    <a:pt x="11359" y="155"/>
                  </a:cubicBezTo>
                  <a:cubicBezTo>
                    <a:pt x="10319" y="155"/>
                    <a:pt x="9450" y="905"/>
                    <a:pt x="9240" y="1894"/>
                  </a:cubicBezTo>
                  <a:cubicBezTo>
                    <a:pt x="8945" y="1727"/>
                    <a:pt x="8648" y="1672"/>
                    <a:pt x="8385" y="1672"/>
                  </a:cubicBezTo>
                  <a:cubicBezTo>
                    <a:pt x="8011" y="1672"/>
                    <a:pt x="7706" y="1784"/>
                    <a:pt x="7573" y="1847"/>
                  </a:cubicBezTo>
                  <a:cubicBezTo>
                    <a:pt x="7418" y="823"/>
                    <a:pt x="6549" y="25"/>
                    <a:pt x="5478" y="1"/>
                  </a:cubicBezTo>
                  <a:cubicBezTo>
                    <a:pt x="5455" y="0"/>
                    <a:pt x="5433" y="0"/>
                    <a:pt x="5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081837" y="1265472"/>
              <a:ext cx="418010" cy="30463"/>
            </a:xfrm>
            <a:custGeom>
              <a:avLst/>
              <a:gdLst/>
              <a:ahLst/>
              <a:cxnLst/>
              <a:rect l="l" t="t" r="r" b="b"/>
              <a:pathLst>
                <a:path w="6216" h="453" extrusionOk="0">
                  <a:moveTo>
                    <a:pt x="2978" y="1"/>
                  </a:moveTo>
                  <a:cubicBezTo>
                    <a:pt x="1986" y="1"/>
                    <a:pt x="993" y="111"/>
                    <a:pt x="24" y="333"/>
                  </a:cubicBezTo>
                  <a:cubicBezTo>
                    <a:pt x="1" y="333"/>
                    <a:pt x="1" y="345"/>
                    <a:pt x="1" y="369"/>
                  </a:cubicBezTo>
                  <a:cubicBezTo>
                    <a:pt x="1" y="381"/>
                    <a:pt x="24" y="393"/>
                    <a:pt x="36" y="393"/>
                  </a:cubicBezTo>
                  <a:cubicBezTo>
                    <a:pt x="999" y="171"/>
                    <a:pt x="1986" y="60"/>
                    <a:pt x="2974" y="60"/>
                  </a:cubicBezTo>
                  <a:cubicBezTo>
                    <a:pt x="4052" y="60"/>
                    <a:pt x="5130" y="192"/>
                    <a:pt x="6180" y="452"/>
                  </a:cubicBezTo>
                  <a:cubicBezTo>
                    <a:pt x="6192" y="452"/>
                    <a:pt x="6204" y="441"/>
                    <a:pt x="6204" y="429"/>
                  </a:cubicBezTo>
                  <a:cubicBezTo>
                    <a:pt x="6216" y="417"/>
                    <a:pt x="6204" y="393"/>
                    <a:pt x="6192" y="393"/>
                  </a:cubicBezTo>
                  <a:cubicBezTo>
                    <a:pt x="5142" y="132"/>
                    <a:pt x="4060" y="1"/>
                    <a:pt x="2978" y="1"/>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18689" y="1163659"/>
              <a:ext cx="343567" cy="44989"/>
            </a:xfrm>
            <a:custGeom>
              <a:avLst/>
              <a:gdLst/>
              <a:ahLst/>
              <a:cxnLst/>
              <a:rect l="l" t="t" r="r" b="b"/>
              <a:pathLst>
                <a:path w="5109" h="669" extrusionOk="0">
                  <a:moveTo>
                    <a:pt x="2030" y="0"/>
                  </a:moveTo>
                  <a:cubicBezTo>
                    <a:pt x="1356" y="0"/>
                    <a:pt x="681" y="84"/>
                    <a:pt x="24" y="252"/>
                  </a:cubicBezTo>
                  <a:cubicBezTo>
                    <a:pt x="12" y="252"/>
                    <a:pt x="0" y="276"/>
                    <a:pt x="12" y="288"/>
                  </a:cubicBezTo>
                  <a:cubicBezTo>
                    <a:pt x="12" y="300"/>
                    <a:pt x="24" y="311"/>
                    <a:pt x="48" y="311"/>
                  </a:cubicBezTo>
                  <a:cubicBezTo>
                    <a:pt x="698" y="143"/>
                    <a:pt x="1369" y="59"/>
                    <a:pt x="2039" y="59"/>
                  </a:cubicBezTo>
                  <a:cubicBezTo>
                    <a:pt x="3075" y="59"/>
                    <a:pt x="4111" y="259"/>
                    <a:pt x="5072" y="657"/>
                  </a:cubicBezTo>
                  <a:cubicBezTo>
                    <a:pt x="5072" y="669"/>
                    <a:pt x="5072" y="669"/>
                    <a:pt x="5084" y="669"/>
                  </a:cubicBezTo>
                  <a:cubicBezTo>
                    <a:pt x="5096" y="669"/>
                    <a:pt x="5108" y="657"/>
                    <a:pt x="5108" y="645"/>
                  </a:cubicBezTo>
                  <a:cubicBezTo>
                    <a:pt x="5108" y="633"/>
                    <a:pt x="5108" y="609"/>
                    <a:pt x="5096" y="609"/>
                  </a:cubicBezTo>
                  <a:cubicBezTo>
                    <a:pt x="4125" y="203"/>
                    <a:pt x="3079" y="0"/>
                    <a:pt x="2030"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357283" y="4131829"/>
              <a:ext cx="582162" cy="463739"/>
            </a:xfrm>
            <a:custGeom>
              <a:avLst/>
              <a:gdLst/>
              <a:ahLst/>
              <a:cxnLst/>
              <a:rect l="l" t="t" r="r" b="b"/>
              <a:pathLst>
                <a:path w="8657" h="6896" extrusionOk="0">
                  <a:moveTo>
                    <a:pt x="4965" y="0"/>
                  </a:moveTo>
                  <a:cubicBezTo>
                    <a:pt x="4965" y="0"/>
                    <a:pt x="3765" y="410"/>
                    <a:pt x="2197" y="410"/>
                  </a:cubicBezTo>
                  <a:cubicBezTo>
                    <a:pt x="1512" y="410"/>
                    <a:pt x="757" y="332"/>
                    <a:pt x="0" y="107"/>
                  </a:cubicBezTo>
                  <a:lnTo>
                    <a:pt x="0" y="107"/>
                  </a:lnTo>
                  <a:cubicBezTo>
                    <a:pt x="0" y="108"/>
                    <a:pt x="286" y="5287"/>
                    <a:pt x="584" y="6001"/>
                  </a:cubicBezTo>
                  <a:cubicBezTo>
                    <a:pt x="584" y="6001"/>
                    <a:pt x="2084" y="6692"/>
                    <a:pt x="5918" y="6882"/>
                  </a:cubicBezTo>
                  <a:cubicBezTo>
                    <a:pt x="6119" y="6892"/>
                    <a:pt x="6307" y="6896"/>
                    <a:pt x="6483" y="6896"/>
                  </a:cubicBezTo>
                  <a:cubicBezTo>
                    <a:pt x="8068" y="6896"/>
                    <a:pt x="8656" y="6549"/>
                    <a:pt x="8656" y="6549"/>
                  </a:cubicBezTo>
                  <a:cubicBezTo>
                    <a:pt x="8656" y="6549"/>
                    <a:pt x="8632" y="5775"/>
                    <a:pt x="7251" y="5001"/>
                  </a:cubicBezTo>
                  <a:cubicBezTo>
                    <a:pt x="6763" y="4727"/>
                    <a:pt x="5025" y="4215"/>
                    <a:pt x="5025" y="4215"/>
                  </a:cubicBezTo>
                  <a:lnTo>
                    <a:pt x="4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5575800" y="4126987"/>
              <a:ext cx="586196" cy="468581"/>
            </a:xfrm>
            <a:custGeom>
              <a:avLst/>
              <a:gdLst/>
              <a:ahLst/>
              <a:cxnLst/>
              <a:rect l="l" t="t" r="r" b="b"/>
              <a:pathLst>
                <a:path w="8717" h="6968" extrusionOk="0">
                  <a:moveTo>
                    <a:pt x="3382" y="1"/>
                  </a:moveTo>
                  <a:lnTo>
                    <a:pt x="3358" y="4251"/>
                  </a:lnTo>
                  <a:cubicBezTo>
                    <a:pt x="3358" y="4251"/>
                    <a:pt x="1894" y="4799"/>
                    <a:pt x="1406" y="5073"/>
                  </a:cubicBezTo>
                  <a:cubicBezTo>
                    <a:pt x="25" y="5847"/>
                    <a:pt x="1" y="6609"/>
                    <a:pt x="1" y="6609"/>
                  </a:cubicBezTo>
                  <a:cubicBezTo>
                    <a:pt x="1" y="6609"/>
                    <a:pt x="592" y="6968"/>
                    <a:pt x="2187" y="6968"/>
                  </a:cubicBezTo>
                  <a:cubicBezTo>
                    <a:pt x="2359" y="6968"/>
                    <a:pt x="2543" y="6963"/>
                    <a:pt x="2739" y="6954"/>
                  </a:cubicBezTo>
                  <a:cubicBezTo>
                    <a:pt x="6573" y="6764"/>
                    <a:pt x="8061" y="6073"/>
                    <a:pt x="8061" y="6073"/>
                  </a:cubicBezTo>
                  <a:cubicBezTo>
                    <a:pt x="8371" y="5359"/>
                    <a:pt x="8716" y="168"/>
                    <a:pt x="8716" y="168"/>
                  </a:cubicBezTo>
                  <a:lnTo>
                    <a:pt x="8716" y="168"/>
                  </a:lnTo>
                  <a:cubicBezTo>
                    <a:pt x="7990" y="385"/>
                    <a:pt x="7236" y="463"/>
                    <a:pt x="6532" y="463"/>
                  </a:cubicBezTo>
                  <a:cubicBezTo>
                    <a:pt x="4809" y="463"/>
                    <a:pt x="3382" y="1"/>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5795228" y="2978871"/>
              <a:ext cx="910397" cy="1447637"/>
            </a:xfrm>
            <a:custGeom>
              <a:avLst/>
              <a:gdLst/>
              <a:ahLst/>
              <a:cxnLst/>
              <a:rect l="l" t="t" r="r" b="b"/>
              <a:pathLst>
                <a:path w="13538" h="21527" extrusionOk="0">
                  <a:moveTo>
                    <a:pt x="167" y="0"/>
                  </a:moveTo>
                  <a:cubicBezTo>
                    <a:pt x="0" y="6382"/>
                    <a:pt x="12" y="16371"/>
                    <a:pt x="72" y="21324"/>
                  </a:cubicBezTo>
                  <a:lnTo>
                    <a:pt x="5048" y="21467"/>
                  </a:lnTo>
                  <a:lnTo>
                    <a:pt x="7096" y="6025"/>
                  </a:lnTo>
                  <a:lnTo>
                    <a:pt x="8680" y="21527"/>
                  </a:lnTo>
                  <a:lnTo>
                    <a:pt x="13395" y="21396"/>
                  </a:lnTo>
                  <a:lnTo>
                    <a:pt x="13538" y="119"/>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5832013" y="3110138"/>
              <a:ext cx="24142" cy="1291555"/>
            </a:xfrm>
            <a:custGeom>
              <a:avLst/>
              <a:gdLst/>
              <a:ahLst/>
              <a:cxnLst/>
              <a:rect l="l" t="t" r="r" b="b"/>
              <a:pathLst>
                <a:path w="359" h="19206" extrusionOk="0">
                  <a:moveTo>
                    <a:pt x="310" y="1"/>
                  </a:moveTo>
                  <a:cubicBezTo>
                    <a:pt x="287" y="1"/>
                    <a:pt x="263" y="25"/>
                    <a:pt x="263" y="49"/>
                  </a:cubicBezTo>
                  <a:lnTo>
                    <a:pt x="1" y="19206"/>
                  </a:lnTo>
                  <a:lnTo>
                    <a:pt x="96" y="19206"/>
                  </a:lnTo>
                  <a:lnTo>
                    <a:pt x="358" y="49"/>
                  </a:lnTo>
                  <a:cubicBezTo>
                    <a:pt x="358" y="13"/>
                    <a:pt x="33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34083" y="3385584"/>
              <a:ext cx="92129" cy="1026533"/>
            </a:xfrm>
            <a:custGeom>
              <a:avLst/>
              <a:gdLst/>
              <a:ahLst/>
              <a:cxnLst/>
              <a:rect l="l" t="t" r="r" b="b"/>
              <a:pathLst>
                <a:path w="1370" h="15265" extrusionOk="0">
                  <a:moveTo>
                    <a:pt x="36" y="1"/>
                  </a:moveTo>
                  <a:cubicBezTo>
                    <a:pt x="12" y="1"/>
                    <a:pt x="0" y="24"/>
                    <a:pt x="0" y="48"/>
                  </a:cubicBezTo>
                  <a:lnTo>
                    <a:pt x="1286" y="15264"/>
                  </a:lnTo>
                  <a:lnTo>
                    <a:pt x="1369" y="15264"/>
                  </a:lnTo>
                  <a:lnTo>
                    <a:pt x="83" y="48"/>
                  </a:lnTo>
                  <a:cubicBezTo>
                    <a:pt x="83" y="24"/>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098649" y="3356465"/>
              <a:ext cx="341954" cy="64423"/>
            </a:xfrm>
            <a:custGeom>
              <a:avLst/>
              <a:gdLst/>
              <a:ahLst/>
              <a:cxnLst/>
              <a:rect l="l" t="t" r="r" b="b"/>
              <a:pathLst>
                <a:path w="5085" h="958" extrusionOk="0">
                  <a:moveTo>
                    <a:pt x="5043" y="1"/>
                  </a:moveTo>
                  <a:cubicBezTo>
                    <a:pt x="5037" y="1"/>
                    <a:pt x="5031" y="2"/>
                    <a:pt x="5025" y="5"/>
                  </a:cubicBezTo>
                  <a:cubicBezTo>
                    <a:pt x="5001" y="5"/>
                    <a:pt x="2096" y="743"/>
                    <a:pt x="36" y="862"/>
                  </a:cubicBezTo>
                  <a:cubicBezTo>
                    <a:pt x="13" y="862"/>
                    <a:pt x="1" y="886"/>
                    <a:pt x="1" y="910"/>
                  </a:cubicBezTo>
                  <a:cubicBezTo>
                    <a:pt x="1" y="946"/>
                    <a:pt x="24" y="958"/>
                    <a:pt x="48" y="958"/>
                  </a:cubicBezTo>
                  <a:cubicBezTo>
                    <a:pt x="2108" y="838"/>
                    <a:pt x="5013" y="100"/>
                    <a:pt x="5049" y="100"/>
                  </a:cubicBezTo>
                  <a:cubicBezTo>
                    <a:pt x="5073" y="88"/>
                    <a:pt x="5085" y="65"/>
                    <a:pt x="5073" y="41"/>
                  </a:cubicBezTo>
                  <a:cubicBezTo>
                    <a:pt x="5073" y="14"/>
                    <a:pt x="5059" y="1"/>
                    <a:pt x="5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96424" y="3075707"/>
              <a:ext cx="5649" cy="249892"/>
            </a:xfrm>
            <a:custGeom>
              <a:avLst/>
              <a:gdLst/>
              <a:ahLst/>
              <a:cxnLst/>
              <a:rect l="l" t="t" r="r" b="b"/>
              <a:pathLst>
                <a:path w="84" h="3716" extrusionOk="0">
                  <a:moveTo>
                    <a:pt x="36" y="1"/>
                  </a:moveTo>
                  <a:cubicBezTo>
                    <a:pt x="12" y="1"/>
                    <a:pt x="0" y="25"/>
                    <a:pt x="0" y="49"/>
                  </a:cubicBezTo>
                  <a:lnTo>
                    <a:pt x="0" y="3668"/>
                  </a:lnTo>
                  <a:cubicBezTo>
                    <a:pt x="0" y="3692"/>
                    <a:pt x="12" y="3716"/>
                    <a:pt x="36" y="3716"/>
                  </a:cubicBezTo>
                  <a:cubicBezTo>
                    <a:pt x="60" y="3716"/>
                    <a:pt x="84" y="3692"/>
                    <a:pt x="84" y="3668"/>
                  </a:cubicBezTo>
                  <a:lnTo>
                    <a:pt x="84" y="49"/>
                  </a:lnTo>
                  <a:cubicBezTo>
                    <a:pt x="84" y="25"/>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5862476" y="3079742"/>
              <a:ext cx="116136" cy="253052"/>
            </a:xfrm>
            <a:custGeom>
              <a:avLst/>
              <a:gdLst/>
              <a:ahLst/>
              <a:cxnLst/>
              <a:rect l="l" t="t" r="r" b="b"/>
              <a:pathLst>
                <a:path w="1727" h="3763" extrusionOk="0">
                  <a:moveTo>
                    <a:pt x="1655" y="0"/>
                  </a:moveTo>
                  <a:cubicBezTo>
                    <a:pt x="1453" y="1370"/>
                    <a:pt x="881" y="2679"/>
                    <a:pt x="12" y="3680"/>
                  </a:cubicBezTo>
                  <a:cubicBezTo>
                    <a:pt x="0" y="3703"/>
                    <a:pt x="0" y="3727"/>
                    <a:pt x="12" y="3751"/>
                  </a:cubicBezTo>
                  <a:cubicBezTo>
                    <a:pt x="24" y="3751"/>
                    <a:pt x="36" y="3763"/>
                    <a:pt x="48" y="3763"/>
                  </a:cubicBezTo>
                  <a:cubicBezTo>
                    <a:pt x="60" y="3763"/>
                    <a:pt x="72" y="3751"/>
                    <a:pt x="72" y="3751"/>
                  </a:cubicBezTo>
                  <a:cubicBezTo>
                    <a:pt x="941" y="2751"/>
                    <a:pt x="1524" y="1453"/>
                    <a:pt x="1727" y="84"/>
                  </a:cubicBezTo>
                  <a:cubicBezTo>
                    <a:pt x="1703" y="72"/>
                    <a:pt x="1691" y="48"/>
                    <a:pt x="1679" y="24"/>
                  </a:cubicBezTo>
                  <a:cubicBezTo>
                    <a:pt x="1667" y="24"/>
                    <a:pt x="1655" y="12"/>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591035" y="2999448"/>
              <a:ext cx="97778" cy="286138"/>
            </a:xfrm>
            <a:custGeom>
              <a:avLst/>
              <a:gdLst/>
              <a:ahLst/>
              <a:cxnLst/>
              <a:rect l="l" t="t" r="r" b="b"/>
              <a:pathLst>
                <a:path w="1454" h="4255" extrusionOk="0">
                  <a:moveTo>
                    <a:pt x="202" y="1"/>
                  </a:moveTo>
                  <a:cubicBezTo>
                    <a:pt x="184" y="1"/>
                    <a:pt x="168" y="20"/>
                    <a:pt x="168" y="40"/>
                  </a:cubicBezTo>
                  <a:cubicBezTo>
                    <a:pt x="84" y="706"/>
                    <a:pt x="1" y="1695"/>
                    <a:pt x="275" y="2611"/>
                  </a:cubicBezTo>
                  <a:cubicBezTo>
                    <a:pt x="489" y="3338"/>
                    <a:pt x="906" y="3921"/>
                    <a:pt x="1418" y="4254"/>
                  </a:cubicBezTo>
                  <a:cubicBezTo>
                    <a:pt x="1430" y="4231"/>
                    <a:pt x="1442" y="4195"/>
                    <a:pt x="1454" y="4171"/>
                  </a:cubicBezTo>
                  <a:cubicBezTo>
                    <a:pt x="965" y="3850"/>
                    <a:pt x="561" y="3278"/>
                    <a:pt x="358" y="2588"/>
                  </a:cubicBezTo>
                  <a:cubicBezTo>
                    <a:pt x="96" y="1695"/>
                    <a:pt x="168" y="706"/>
                    <a:pt x="251" y="51"/>
                  </a:cubicBezTo>
                  <a:cubicBezTo>
                    <a:pt x="251" y="28"/>
                    <a:pt x="239" y="4"/>
                    <a:pt x="215" y="4"/>
                  </a:cubicBezTo>
                  <a:cubicBezTo>
                    <a:pt x="211" y="2"/>
                    <a:pt x="207"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37986" y="3022111"/>
              <a:ext cx="64087" cy="291518"/>
            </a:xfrm>
            <a:custGeom>
              <a:avLst/>
              <a:gdLst/>
              <a:ahLst/>
              <a:cxnLst/>
              <a:rect l="l" t="t" r="r" b="b"/>
              <a:pathLst>
                <a:path w="953" h="4335" extrusionOk="0">
                  <a:moveTo>
                    <a:pt x="36" y="0"/>
                  </a:moveTo>
                  <a:cubicBezTo>
                    <a:pt x="12" y="0"/>
                    <a:pt x="0" y="24"/>
                    <a:pt x="0" y="48"/>
                  </a:cubicBezTo>
                  <a:cubicBezTo>
                    <a:pt x="0" y="72"/>
                    <a:pt x="24" y="1762"/>
                    <a:pt x="167" y="3024"/>
                  </a:cubicBezTo>
                  <a:cubicBezTo>
                    <a:pt x="310" y="4310"/>
                    <a:pt x="881" y="4334"/>
                    <a:pt x="905" y="4334"/>
                  </a:cubicBezTo>
                  <a:cubicBezTo>
                    <a:pt x="929" y="4334"/>
                    <a:pt x="953" y="4310"/>
                    <a:pt x="953" y="4275"/>
                  </a:cubicBezTo>
                  <a:cubicBezTo>
                    <a:pt x="953" y="4251"/>
                    <a:pt x="941" y="4227"/>
                    <a:pt x="917" y="4227"/>
                  </a:cubicBezTo>
                  <a:cubicBezTo>
                    <a:pt x="905" y="4227"/>
                    <a:pt x="381" y="4203"/>
                    <a:pt x="250" y="3013"/>
                  </a:cubicBezTo>
                  <a:cubicBezTo>
                    <a:pt x="119" y="1762"/>
                    <a:pt x="84" y="72"/>
                    <a:pt x="84" y="48"/>
                  </a:cubicBezTo>
                  <a:cubicBezTo>
                    <a:pt x="84" y="24"/>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392521" y="4514535"/>
              <a:ext cx="550085" cy="99661"/>
            </a:xfrm>
            <a:custGeom>
              <a:avLst/>
              <a:gdLst/>
              <a:ahLst/>
              <a:cxnLst/>
              <a:rect l="l" t="t" r="r" b="b"/>
              <a:pathLst>
                <a:path w="8180" h="1482" extrusionOk="0">
                  <a:moveTo>
                    <a:pt x="36" y="0"/>
                  </a:moveTo>
                  <a:cubicBezTo>
                    <a:pt x="36" y="191"/>
                    <a:pt x="0" y="393"/>
                    <a:pt x="12" y="620"/>
                  </a:cubicBezTo>
                  <a:cubicBezTo>
                    <a:pt x="12" y="620"/>
                    <a:pt x="1155" y="1108"/>
                    <a:pt x="4227" y="1370"/>
                  </a:cubicBezTo>
                  <a:cubicBezTo>
                    <a:pt x="5172" y="1451"/>
                    <a:pt x="5896" y="1481"/>
                    <a:pt x="6450" y="1481"/>
                  </a:cubicBezTo>
                  <a:cubicBezTo>
                    <a:pt x="7911" y="1481"/>
                    <a:pt x="8180" y="1274"/>
                    <a:pt x="8180" y="1274"/>
                  </a:cubicBezTo>
                  <a:cubicBezTo>
                    <a:pt x="8180" y="1274"/>
                    <a:pt x="8180" y="1108"/>
                    <a:pt x="8132" y="846"/>
                  </a:cubicBezTo>
                  <a:cubicBezTo>
                    <a:pt x="7387" y="925"/>
                    <a:pt x="6676" y="959"/>
                    <a:pt x="6002" y="959"/>
                  </a:cubicBezTo>
                  <a:cubicBezTo>
                    <a:pt x="3326" y="959"/>
                    <a:pt x="1244" y="419"/>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5571832" y="4514535"/>
              <a:ext cx="550892" cy="99661"/>
            </a:xfrm>
            <a:custGeom>
              <a:avLst/>
              <a:gdLst/>
              <a:ahLst/>
              <a:cxnLst/>
              <a:rect l="l" t="t" r="r" b="b"/>
              <a:pathLst>
                <a:path w="8192" h="1482" extrusionOk="0">
                  <a:moveTo>
                    <a:pt x="8156" y="0"/>
                  </a:moveTo>
                  <a:cubicBezTo>
                    <a:pt x="6948" y="419"/>
                    <a:pt x="4866" y="959"/>
                    <a:pt x="2190" y="959"/>
                  </a:cubicBezTo>
                  <a:cubicBezTo>
                    <a:pt x="1516" y="959"/>
                    <a:pt x="805" y="925"/>
                    <a:pt x="60" y="846"/>
                  </a:cubicBezTo>
                  <a:cubicBezTo>
                    <a:pt x="12" y="1108"/>
                    <a:pt x="0" y="1274"/>
                    <a:pt x="0" y="1274"/>
                  </a:cubicBezTo>
                  <a:cubicBezTo>
                    <a:pt x="0" y="1274"/>
                    <a:pt x="276" y="1481"/>
                    <a:pt x="1736" y="1481"/>
                  </a:cubicBezTo>
                  <a:cubicBezTo>
                    <a:pt x="2288" y="1481"/>
                    <a:pt x="3011" y="1451"/>
                    <a:pt x="3953" y="1370"/>
                  </a:cubicBezTo>
                  <a:cubicBezTo>
                    <a:pt x="7037" y="1108"/>
                    <a:pt x="8168" y="620"/>
                    <a:pt x="8168" y="620"/>
                  </a:cubicBezTo>
                  <a:cubicBezTo>
                    <a:pt x="8192" y="393"/>
                    <a:pt x="8156" y="191"/>
                    <a:pt x="8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5269958" y="2073518"/>
              <a:ext cx="1482135" cy="1138702"/>
            </a:xfrm>
            <a:custGeom>
              <a:avLst/>
              <a:gdLst/>
              <a:ahLst/>
              <a:cxnLst/>
              <a:rect l="l" t="t" r="r" b="b"/>
              <a:pathLst>
                <a:path w="22040" h="16933" extrusionOk="0">
                  <a:moveTo>
                    <a:pt x="11826" y="0"/>
                  </a:moveTo>
                  <a:cubicBezTo>
                    <a:pt x="10877" y="0"/>
                    <a:pt x="9432" y="336"/>
                    <a:pt x="7859" y="1902"/>
                  </a:cubicBezTo>
                  <a:cubicBezTo>
                    <a:pt x="6930" y="2831"/>
                    <a:pt x="5954" y="4188"/>
                    <a:pt x="5013" y="6165"/>
                  </a:cubicBezTo>
                  <a:cubicBezTo>
                    <a:pt x="5013" y="6165"/>
                    <a:pt x="4323" y="3926"/>
                    <a:pt x="3025" y="2414"/>
                  </a:cubicBezTo>
                  <a:cubicBezTo>
                    <a:pt x="2084" y="2688"/>
                    <a:pt x="941" y="2962"/>
                    <a:pt x="60" y="3450"/>
                  </a:cubicBezTo>
                  <a:cubicBezTo>
                    <a:pt x="1" y="4819"/>
                    <a:pt x="929" y="9499"/>
                    <a:pt x="2513" y="11511"/>
                  </a:cubicBezTo>
                  <a:cubicBezTo>
                    <a:pt x="3492" y="12755"/>
                    <a:pt x="4312" y="13210"/>
                    <a:pt x="5032" y="13210"/>
                  </a:cubicBezTo>
                  <a:cubicBezTo>
                    <a:pt x="5896" y="13210"/>
                    <a:pt x="6617" y="12554"/>
                    <a:pt x="7299" y="11820"/>
                  </a:cubicBezTo>
                  <a:lnTo>
                    <a:pt x="7299" y="11820"/>
                  </a:lnTo>
                  <a:cubicBezTo>
                    <a:pt x="7240" y="12499"/>
                    <a:pt x="7180" y="13225"/>
                    <a:pt x="7109" y="13999"/>
                  </a:cubicBezTo>
                  <a:cubicBezTo>
                    <a:pt x="7002" y="15297"/>
                    <a:pt x="7299" y="16261"/>
                    <a:pt x="8073" y="16523"/>
                  </a:cubicBezTo>
                  <a:cubicBezTo>
                    <a:pt x="8483" y="16656"/>
                    <a:pt x="13698" y="16933"/>
                    <a:pt x="14458" y="16933"/>
                  </a:cubicBezTo>
                  <a:cubicBezTo>
                    <a:pt x="14516" y="16933"/>
                    <a:pt x="14548" y="16931"/>
                    <a:pt x="14550" y="16928"/>
                  </a:cubicBezTo>
                  <a:cubicBezTo>
                    <a:pt x="14555" y="16924"/>
                    <a:pt x="14605" y="16923"/>
                    <a:pt x="14691" y="16923"/>
                  </a:cubicBezTo>
                  <a:cubicBezTo>
                    <a:pt x="14917" y="16923"/>
                    <a:pt x="15395" y="16932"/>
                    <a:pt x="15995" y="16932"/>
                  </a:cubicBezTo>
                  <a:cubicBezTo>
                    <a:pt x="17870" y="16932"/>
                    <a:pt x="20940" y="16835"/>
                    <a:pt x="21253" y="16035"/>
                  </a:cubicBezTo>
                  <a:cubicBezTo>
                    <a:pt x="21265" y="16023"/>
                    <a:pt x="22039" y="14999"/>
                    <a:pt x="21503" y="12808"/>
                  </a:cubicBezTo>
                  <a:cubicBezTo>
                    <a:pt x="21456" y="12582"/>
                    <a:pt x="21456" y="12356"/>
                    <a:pt x="21432" y="12130"/>
                  </a:cubicBezTo>
                  <a:lnTo>
                    <a:pt x="21861" y="2093"/>
                  </a:lnTo>
                  <a:cubicBezTo>
                    <a:pt x="21039" y="1057"/>
                    <a:pt x="19979" y="676"/>
                    <a:pt x="17896" y="319"/>
                  </a:cubicBezTo>
                  <a:cubicBezTo>
                    <a:pt x="17896" y="319"/>
                    <a:pt x="15800" y="795"/>
                    <a:pt x="15288" y="819"/>
                  </a:cubicBezTo>
                  <a:lnTo>
                    <a:pt x="13812" y="819"/>
                  </a:lnTo>
                  <a:cubicBezTo>
                    <a:pt x="13742" y="829"/>
                    <a:pt x="13670" y="834"/>
                    <a:pt x="13597" y="834"/>
                  </a:cubicBezTo>
                  <a:cubicBezTo>
                    <a:pt x="13324" y="834"/>
                    <a:pt x="13037" y="767"/>
                    <a:pt x="12764" y="664"/>
                  </a:cubicBezTo>
                  <a:cubicBezTo>
                    <a:pt x="12895" y="366"/>
                    <a:pt x="12967" y="188"/>
                    <a:pt x="12967" y="188"/>
                  </a:cubicBezTo>
                  <a:cubicBezTo>
                    <a:pt x="12967" y="188"/>
                    <a:pt x="12535" y="0"/>
                    <a:pt x="11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148278" y="2189385"/>
              <a:ext cx="211493" cy="46535"/>
            </a:xfrm>
            <a:custGeom>
              <a:avLst/>
              <a:gdLst/>
              <a:ahLst/>
              <a:cxnLst/>
              <a:rect l="l" t="t" r="r" b="b"/>
              <a:pathLst>
                <a:path w="3145" h="692" extrusionOk="0">
                  <a:moveTo>
                    <a:pt x="3077" y="0"/>
                  </a:moveTo>
                  <a:cubicBezTo>
                    <a:pt x="3067" y="0"/>
                    <a:pt x="3057" y="4"/>
                    <a:pt x="3049" y="13"/>
                  </a:cubicBezTo>
                  <a:cubicBezTo>
                    <a:pt x="2185" y="447"/>
                    <a:pt x="1503" y="567"/>
                    <a:pt x="1013" y="567"/>
                  </a:cubicBezTo>
                  <a:cubicBezTo>
                    <a:pt x="415" y="567"/>
                    <a:pt x="103" y="388"/>
                    <a:pt x="96" y="382"/>
                  </a:cubicBezTo>
                  <a:cubicBezTo>
                    <a:pt x="87" y="377"/>
                    <a:pt x="77" y="375"/>
                    <a:pt x="66" y="375"/>
                  </a:cubicBezTo>
                  <a:cubicBezTo>
                    <a:pt x="48" y="375"/>
                    <a:pt x="28" y="383"/>
                    <a:pt x="13" y="406"/>
                  </a:cubicBezTo>
                  <a:cubicBezTo>
                    <a:pt x="1" y="429"/>
                    <a:pt x="1" y="465"/>
                    <a:pt x="37" y="477"/>
                  </a:cubicBezTo>
                  <a:cubicBezTo>
                    <a:pt x="60" y="501"/>
                    <a:pt x="394" y="691"/>
                    <a:pt x="1013" y="691"/>
                  </a:cubicBezTo>
                  <a:cubicBezTo>
                    <a:pt x="1513" y="691"/>
                    <a:pt x="2215" y="560"/>
                    <a:pt x="3096" y="108"/>
                  </a:cubicBezTo>
                  <a:cubicBezTo>
                    <a:pt x="3132" y="96"/>
                    <a:pt x="3144" y="60"/>
                    <a:pt x="3120" y="36"/>
                  </a:cubicBezTo>
                  <a:cubicBezTo>
                    <a:pt x="3113" y="13"/>
                    <a:pt x="3095" y="0"/>
                    <a:pt x="3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240407" y="2126979"/>
              <a:ext cx="12037" cy="1089746"/>
            </a:xfrm>
            <a:custGeom>
              <a:avLst/>
              <a:gdLst/>
              <a:ahLst/>
              <a:cxnLst/>
              <a:rect l="l" t="t" r="r" b="b"/>
              <a:pathLst>
                <a:path w="179" h="16205" extrusionOk="0">
                  <a:moveTo>
                    <a:pt x="60" y="0"/>
                  </a:moveTo>
                  <a:cubicBezTo>
                    <a:pt x="24" y="0"/>
                    <a:pt x="0" y="24"/>
                    <a:pt x="0" y="60"/>
                  </a:cubicBezTo>
                  <a:lnTo>
                    <a:pt x="60" y="16145"/>
                  </a:lnTo>
                  <a:cubicBezTo>
                    <a:pt x="60" y="16169"/>
                    <a:pt x="83" y="16204"/>
                    <a:pt x="119" y="16204"/>
                  </a:cubicBezTo>
                  <a:cubicBezTo>
                    <a:pt x="155" y="16204"/>
                    <a:pt x="179" y="16169"/>
                    <a:pt x="179" y="16145"/>
                  </a:cubicBezTo>
                  <a:lnTo>
                    <a:pt x="119" y="60"/>
                  </a:lnTo>
                  <a:cubicBezTo>
                    <a:pt x="107" y="24"/>
                    <a:pt x="83"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5998585" y="2044467"/>
              <a:ext cx="252245" cy="213376"/>
            </a:xfrm>
            <a:custGeom>
              <a:avLst/>
              <a:gdLst/>
              <a:ahLst/>
              <a:cxnLst/>
              <a:rect l="l" t="t" r="r" b="b"/>
              <a:pathLst>
                <a:path w="3751" h="3173" extrusionOk="0">
                  <a:moveTo>
                    <a:pt x="953" y="1"/>
                  </a:moveTo>
                  <a:cubicBezTo>
                    <a:pt x="953" y="1"/>
                    <a:pt x="524" y="632"/>
                    <a:pt x="262" y="1215"/>
                  </a:cubicBezTo>
                  <a:cubicBezTo>
                    <a:pt x="0" y="1799"/>
                    <a:pt x="1917" y="2858"/>
                    <a:pt x="2798" y="3168"/>
                  </a:cubicBezTo>
                  <a:cubicBezTo>
                    <a:pt x="2811" y="3171"/>
                    <a:pt x="2824" y="3173"/>
                    <a:pt x="2837" y="3173"/>
                  </a:cubicBezTo>
                  <a:cubicBezTo>
                    <a:pt x="3279" y="3173"/>
                    <a:pt x="3751" y="1263"/>
                    <a:pt x="3751" y="1263"/>
                  </a:cubicBezTo>
                  <a:cubicBezTo>
                    <a:pt x="3751" y="1263"/>
                    <a:pt x="2024" y="810"/>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244374" y="2044467"/>
              <a:ext cx="252313" cy="210216"/>
            </a:xfrm>
            <a:custGeom>
              <a:avLst/>
              <a:gdLst/>
              <a:ahLst/>
              <a:cxnLst/>
              <a:rect l="l" t="t" r="r" b="b"/>
              <a:pathLst>
                <a:path w="3752" h="3126" extrusionOk="0">
                  <a:moveTo>
                    <a:pt x="2822" y="1"/>
                  </a:moveTo>
                  <a:cubicBezTo>
                    <a:pt x="1834" y="858"/>
                    <a:pt x="1" y="1287"/>
                    <a:pt x="1" y="1287"/>
                  </a:cubicBezTo>
                  <a:cubicBezTo>
                    <a:pt x="1" y="1287"/>
                    <a:pt x="662" y="3125"/>
                    <a:pt x="1126" y="3125"/>
                  </a:cubicBezTo>
                  <a:cubicBezTo>
                    <a:pt x="1140" y="3125"/>
                    <a:pt x="1154" y="3124"/>
                    <a:pt x="1167" y="3120"/>
                  </a:cubicBezTo>
                  <a:cubicBezTo>
                    <a:pt x="2060" y="2811"/>
                    <a:pt x="3751" y="1834"/>
                    <a:pt x="3489" y="1251"/>
                  </a:cubicBezTo>
                  <a:cubicBezTo>
                    <a:pt x="3215" y="667"/>
                    <a:pt x="2822" y="1"/>
                    <a:pt x="2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5269151" y="2194227"/>
              <a:ext cx="256280" cy="180223"/>
            </a:xfrm>
            <a:custGeom>
              <a:avLst/>
              <a:gdLst/>
              <a:ahLst/>
              <a:cxnLst/>
              <a:rect l="l" t="t" r="r" b="b"/>
              <a:pathLst>
                <a:path w="3811" h="2680" extrusionOk="0">
                  <a:moveTo>
                    <a:pt x="2965" y="0"/>
                  </a:moveTo>
                  <a:lnTo>
                    <a:pt x="1" y="1096"/>
                  </a:lnTo>
                  <a:lnTo>
                    <a:pt x="144" y="2679"/>
                  </a:lnTo>
                  <a:lnTo>
                    <a:pt x="3811" y="1631"/>
                  </a:lnTo>
                  <a:cubicBezTo>
                    <a:pt x="3811" y="1631"/>
                    <a:pt x="3311" y="298"/>
                    <a:pt x="2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595877" y="2463217"/>
              <a:ext cx="120171" cy="430048"/>
            </a:xfrm>
            <a:custGeom>
              <a:avLst/>
              <a:gdLst/>
              <a:ahLst/>
              <a:cxnLst/>
              <a:rect l="l" t="t" r="r" b="b"/>
              <a:pathLst>
                <a:path w="1787" h="6395" extrusionOk="0">
                  <a:moveTo>
                    <a:pt x="60" y="1"/>
                  </a:moveTo>
                  <a:cubicBezTo>
                    <a:pt x="24" y="1"/>
                    <a:pt x="0" y="36"/>
                    <a:pt x="12" y="72"/>
                  </a:cubicBezTo>
                  <a:cubicBezTo>
                    <a:pt x="203" y="1977"/>
                    <a:pt x="1655" y="6311"/>
                    <a:pt x="1667" y="6359"/>
                  </a:cubicBezTo>
                  <a:cubicBezTo>
                    <a:pt x="1667" y="6382"/>
                    <a:pt x="1691" y="6394"/>
                    <a:pt x="1715" y="6394"/>
                  </a:cubicBezTo>
                  <a:lnTo>
                    <a:pt x="1739" y="6394"/>
                  </a:lnTo>
                  <a:cubicBezTo>
                    <a:pt x="1774" y="6382"/>
                    <a:pt x="1786" y="6347"/>
                    <a:pt x="1774" y="6323"/>
                  </a:cubicBezTo>
                  <a:cubicBezTo>
                    <a:pt x="1763" y="6275"/>
                    <a:pt x="322" y="1953"/>
                    <a:pt x="119" y="60"/>
                  </a:cubicBezTo>
                  <a:cubicBezTo>
                    <a:pt x="119" y="25"/>
                    <a:pt x="96"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5751181" y="2293215"/>
              <a:ext cx="104973" cy="569586"/>
            </a:xfrm>
            <a:custGeom>
              <a:avLst/>
              <a:gdLst/>
              <a:ahLst/>
              <a:cxnLst/>
              <a:rect l="l" t="t" r="r" b="b"/>
              <a:pathLst>
                <a:path w="1561" h="8470" extrusionOk="0">
                  <a:moveTo>
                    <a:pt x="1493" y="0"/>
                  </a:moveTo>
                  <a:cubicBezTo>
                    <a:pt x="1472" y="0"/>
                    <a:pt x="1450" y="14"/>
                    <a:pt x="1441" y="40"/>
                  </a:cubicBezTo>
                  <a:cubicBezTo>
                    <a:pt x="1429" y="40"/>
                    <a:pt x="989" y="957"/>
                    <a:pt x="488" y="3124"/>
                  </a:cubicBezTo>
                  <a:cubicBezTo>
                    <a:pt x="0" y="5279"/>
                    <a:pt x="215" y="8375"/>
                    <a:pt x="227" y="8410"/>
                  </a:cubicBezTo>
                  <a:cubicBezTo>
                    <a:pt x="227" y="8446"/>
                    <a:pt x="250" y="8470"/>
                    <a:pt x="274" y="8470"/>
                  </a:cubicBezTo>
                  <a:cubicBezTo>
                    <a:pt x="286" y="8470"/>
                    <a:pt x="286" y="8470"/>
                    <a:pt x="286" y="8458"/>
                  </a:cubicBezTo>
                  <a:cubicBezTo>
                    <a:pt x="322" y="8458"/>
                    <a:pt x="346" y="8434"/>
                    <a:pt x="334" y="8398"/>
                  </a:cubicBezTo>
                  <a:cubicBezTo>
                    <a:pt x="334" y="8375"/>
                    <a:pt x="119" y="5291"/>
                    <a:pt x="608" y="3148"/>
                  </a:cubicBezTo>
                  <a:cubicBezTo>
                    <a:pt x="1096" y="1005"/>
                    <a:pt x="1536" y="100"/>
                    <a:pt x="1548" y="88"/>
                  </a:cubicBezTo>
                  <a:cubicBezTo>
                    <a:pt x="1560" y="64"/>
                    <a:pt x="1548" y="28"/>
                    <a:pt x="1512" y="5"/>
                  </a:cubicBezTo>
                  <a:cubicBezTo>
                    <a:pt x="1506" y="2"/>
                    <a:pt x="1500" y="0"/>
                    <a:pt x="1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073028" y="2660118"/>
              <a:ext cx="543696" cy="373224"/>
            </a:xfrm>
            <a:custGeom>
              <a:avLst/>
              <a:gdLst/>
              <a:ahLst/>
              <a:cxnLst/>
              <a:rect l="l" t="t" r="r" b="b"/>
              <a:pathLst>
                <a:path w="8085" h="5550" extrusionOk="0">
                  <a:moveTo>
                    <a:pt x="8018" y="1"/>
                  </a:moveTo>
                  <a:cubicBezTo>
                    <a:pt x="8000" y="1"/>
                    <a:pt x="7981" y="11"/>
                    <a:pt x="7966" y="25"/>
                  </a:cubicBezTo>
                  <a:cubicBezTo>
                    <a:pt x="7073" y="1430"/>
                    <a:pt x="5525" y="2252"/>
                    <a:pt x="4156" y="2907"/>
                  </a:cubicBezTo>
                  <a:cubicBezTo>
                    <a:pt x="4013" y="2978"/>
                    <a:pt x="3870" y="3050"/>
                    <a:pt x="3715" y="3121"/>
                  </a:cubicBezTo>
                  <a:cubicBezTo>
                    <a:pt x="2406" y="3752"/>
                    <a:pt x="1036" y="4395"/>
                    <a:pt x="24" y="5455"/>
                  </a:cubicBezTo>
                  <a:cubicBezTo>
                    <a:pt x="1" y="5478"/>
                    <a:pt x="1" y="5514"/>
                    <a:pt x="24" y="5538"/>
                  </a:cubicBezTo>
                  <a:cubicBezTo>
                    <a:pt x="36" y="5550"/>
                    <a:pt x="48" y="5550"/>
                    <a:pt x="60" y="5550"/>
                  </a:cubicBezTo>
                  <a:cubicBezTo>
                    <a:pt x="72" y="5550"/>
                    <a:pt x="96" y="5550"/>
                    <a:pt x="108" y="5538"/>
                  </a:cubicBezTo>
                  <a:cubicBezTo>
                    <a:pt x="1108" y="4490"/>
                    <a:pt x="2465" y="3847"/>
                    <a:pt x="3775" y="3228"/>
                  </a:cubicBezTo>
                  <a:cubicBezTo>
                    <a:pt x="3918" y="3157"/>
                    <a:pt x="4061" y="3085"/>
                    <a:pt x="4215" y="3014"/>
                  </a:cubicBezTo>
                  <a:cubicBezTo>
                    <a:pt x="5597" y="2347"/>
                    <a:pt x="7144" y="1514"/>
                    <a:pt x="8073" y="85"/>
                  </a:cubicBezTo>
                  <a:cubicBezTo>
                    <a:pt x="8085" y="61"/>
                    <a:pt x="8073" y="25"/>
                    <a:pt x="8049" y="14"/>
                  </a:cubicBezTo>
                  <a:cubicBezTo>
                    <a:pt x="8040" y="4"/>
                    <a:pt x="8029" y="1"/>
                    <a:pt x="8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089840" y="2842762"/>
              <a:ext cx="492453" cy="273899"/>
            </a:xfrm>
            <a:custGeom>
              <a:avLst/>
              <a:gdLst/>
              <a:ahLst/>
              <a:cxnLst/>
              <a:rect l="l" t="t" r="r" b="b"/>
              <a:pathLst>
                <a:path w="7323" h="4073" extrusionOk="0">
                  <a:moveTo>
                    <a:pt x="7275" y="0"/>
                  </a:moveTo>
                  <a:cubicBezTo>
                    <a:pt x="7240" y="0"/>
                    <a:pt x="7216" y="24"/>
                    <a:pt x="7204" y="48"/>
                  </a:cubicBezTo>
                  <a:cubicBezTo>
                    <a:pt x="7168" y="250"/>
                    <a:pt x="6978" y="393"/>
                    <a:pt x="6811" y="512"/>
                  </a:cubicBezTo>
                  <a:cubicBezTo>
                    <a:pt x="4704" y="1929"/>
                    <a:pt x="2430" y="3084"/>
                    <a:pt x="48" y="3953"/>
                  </a:cubicBezTo>
                  <a:cubicBezTo>
                    <a:pt x="13" y="3965"/>
                    <a:pt x="1" y="4001"/>
                    <a:pt x="13" y="4036"/>
                  </a:cubicBezTo>
                  <a:cubicBezTo>
                    <a:pt x="24" y="4060"/>
                    <a:pt x="36" y="4072"/>
                    <a:pt x="60" y="4072"/>
                  </a:cubicBezTo>
                  <a:lnTo>
                    <a:pt x="84" y="4072"/>
                  </a:lnTo>
                  <a:cubicBezTo>
                    <a:pt x="2477" y="3203"/>
                    <a:pt x="4763" y="2036"/>
                    <a:pt x="6871" y="607"/>
                  </a:cubicBezTo>
                  <a:cubicBezTo>
                    <a:pt x="7073" y="477"/>
                    <a:pt x="7275" y="322"/>
                    <a:pt x="7323" y="72"/>
                  </a:cubicBezTo>
                  <a:cubicBezTo>
                    <a:pt x="7323" y="36"/>
                    <a:pt x="7311" y="12"/>
                    <a:pt x="7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290036" y="2157375"/>
              <a:ext cx="17686" cy="1049733"/>
            </a:xfrm>
            <a:custGeom>
              <a:avLst/>
              <a:gdLst/>
              <a:ahLst/>
              <a:cxnLst/>
              <a:rect l="l" t="t" r="r" b="b"/>
              <a:pathLst>
                <a:path w="263" h="15610" extrusionOk="0">
                  <a:moveTo>
                    <a:pt x="60" y="1"/>
                  </a:moveTo>
                  <a:cubicBezTo>
                    <a:pt x="24" y="1"/>
                    <a:pt x="0" y="24"/>
                    <a:pt x="0" y="60"/>
                  </a:cubicBezTo>
                  <a:lnTo>
                    <a:pt x="155" y="15550"/>
                  </a:lnTo>
                  <a:cubicBezTo>
                    <a:pt x="155" y="15586"/>
                    <a:pt x="179" y="15610"/>
                    <a:pt x="215" y="15610"/>
                  </a:cubicBezTo>
                  <a:cubicBezTo>
                    <a:pt x="238" y="15610"/>
                    <a:pt x="262" y="15574"/>
                    <a:pt x="262" y="15550"/>
                  </a:cubicBezTo>
                  <a:lnTo>
                    <a:pt x="119" y="48"/>
                  </a:lnTo>
                  <a:cubicBezTo>
                    <a:pt x="119" y="24"/>
                    <a:pt x="95"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7541444" y="2682646"/>
              <a:ext cx="36919" cy="155342"/>
            </a:xfrm>
            <a:custGeom>
              <a:avLst/>
              <a:gdLst/>
              <a:ahLst/>
              <a:cxnLst/>
              <a:rect l="l" t="t" r="r" b="b"/>
              <a:pathLst>
                <a:path w="549" h="2310" extrusionOk="0">
                  <a:moveTo>
                    <a:pt x="1" y="0"/>
                  </a:moveTo>
                  <a:lnTo>
                    <a:pt x="1" y="0"/>
                  </a:lnTo>
                  <a:cubicBezTo>
                    <a:pt x="96" y="500"/>
                    <a:pt x="227" y="1191"/>
                    <a:pt x="548" y="2310"/>
                  </a:cubicBezTo>
                  <a:lnTo>
                    <a:pt x="1"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7053833" y="2029269"/>
              <a:ext cx="229852" cy="92936"/>
            </a:xfrm>
            <a:custGeom>
              <a:avLst/>
              <a:gdLst/>
              <a:ahLst/>
              <a:cxnLst/>
              <a:rect l="l" t="t" r="r" b="b"/>
              <a:pathLst>
                <a:path w="3418" h="1382" extrusionOk="0">
                  <a:moveTo>
                    <a:pt x="3418" y="1"/>
                  </a:moveTo>
                  <a:lnTo>
                    <a:pt x="72" y="167"/>
                  </a:lnTo>
                  <a:lnTo>
                    <a:pt x="1" y="1382"/>
                  </a:lnTo>
                  <a:cubicBezTo>
                    <a:pt x="1132" y="1298"/>
                    <a:pt x="2311" y="1274"/>
                    <a:pt x="3394" y="1048"/>
                  </a:cubicBezTo>
                  <a:lnTo>
                    <a:pt x="3418"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917724" y="2099744"/>
              <a:ext cx="860028" cy="915844"/>
            </a:xfrm>
            <a:custGeom>
              <a:avLst/>
              <a:gdLst/>
              <a:ahLst/>
              <a:cxnLst/>
              <a:rect l="l" t="t" r="r" b="b"/>
              <a:pathLst>
                <a:path w="12789" h="13619" extrusionOk="0">
                  <a:moveTo>
                    <a:pt x="9038" y="7680"/>
                  </a:moveTo>
                  <a:cubicBezTo>
                    <a:pt x="9145" y="7966"/>
                    <a:pt x="9192" y="8251"/>
                    <a:pt x="9276" y="8668"/>
                  </a:cubicBezTo>
                  <a:lnTo>
                    <a:pt x="9038" y="7680"/>
                  </a:lnTo>
                  <a:close/>
                  <a:moveTo>
                    <a:pt x="5418" y="0"/>
                  </a:moveTo>
                  <a:lnTo>
                    <a:pt x="5418" y="0"/>
                  </a:lnTo>
                  <a:cubicBezTo>
                    <a:pt x="4335" y="226"/>
                    <a:pt x="3156" y="250"/>
                    <a:pt x="2025" y="334"/>
                  </a:cubicBezTo>
                  <a:lnTo>
                    <a:pt x="2001" y="869"/>
                  </a:lnTo>
                  <a:cubicBezTo>
                    <a:pt x="2001" y="869"/>
                    <a:pt x="1144" y="1036"/>
                    <a:pt x="739" y="1143"/>
                  </a:cubicBezTo>
                  <a:cubicBezTo>
                    <a:pt x="751" y="2953"/>
                    <a:pt x="1" y="9811"/>
                    <a:pt x="215" y="11633"/>
                  </a:cubicBezTo>
                  <a:lnTo>
                    <a:pt x="5585" y="12145"/>
                  </a:lnTo>
                  <a:lnTo>
                    <a:pt x="9811" y="10978"/>
                  </a:lnTo>
                  <a:cubicBezTo>
                    <a:pt x="9502" y="9859"/>
                    <a:pt x="9371" y="9168"/>
                    <a:pt x="9276" y="8668"/>
                  </a:cubicBezTo>
                  <a:lnTo>
                    <a:pt x="9276" y="8668"/>
                  </a:lnTo>
                  <a:lnTo>
                    <a:pt x="9811" y="10978"/>
                  </a:lnTo>
                  <a:cubicBezTo>
                    <a:pt x="9839" y="10973"/>
                    <a:pt x="9865" y="10971"/>
                    <a:pt x="9891" y="10971"/>
                  </a:cubicBezTo>
                  <a:cubicBezTo>
                    <a:pt x="10790" y="10971"/>
                    <a:pt x="10991" y="13619"/>
                    <a:pt x="11851" y="13619"/>
                  </a:cubicBezTo>
                  <a:cubicBezTo>
                    <a:pt x="11881" y="13619"/>
                    <a:pt x="11911" y="13616"/>
                    <a:pt x="11943" y="13609"/>
                  </a:cubicBezTo>
                  <a:cubicBezTo>
                    <a:pt x="12645" y="12776"/>
                    <a:pt x="12788" y="9216"/>
                    <a:pt x="12431" y="8251"/>
                  </a:cubicBezTo>
                  <a:cubicBezTo>
                    <a:pt x="11347" y="4179"/>
                    <a:pt x="10228" y="2870"/>
                    <a:pt x="9633" y="2286"/>
                  </a:cubicBezTo>
                  <a:cubicBezTo>
                    <a:pt x="8752" y="1393"/>
                    <a:pt x="6859" y="1000"/>
                    <a:pt x="6859" y="1000"/>
                  </a:cubicBezTo>
                  <a:lnTo>
                    <a:pt x="5406" y="869"/>
                  </a:lnTo>
                  <a:lnTo>
                    <a:pt x="5418" y="0"/>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67575" y="2170152"/>
              <a:ext cx="787132" cy="801052"/>
            </a:xfrm>
            <a:custGeom>
              <a:avLst/>
              <a:gdLst/>
              <a:ahLst/>
              <a:cxnLst/>
              <a:rect l="l" t="t" r="r" b="b"/>
              <a:pathLst>
                <a:path w="11705" h="11912" extrusionOk="0">
                  <a:moveTo>
                    <a:pt x="10742" y="1"/>
                  </a:moveTo>
                  <a:cubicBezTo>
                    <a:pt x="10741" y="1"/>
                    <a:pt x="10740" y="1"/>
                    <a:pt x="10740" y="1"/>
                  </a:cubicBezTo>
                  <a:cubicBezTo>
                    <a:pt x="10740" y="1"/>
                    <a:pt x="8347" y="358"/>
                    <a:pt x="7835" y="3668"/>
                  </a:cubicBezTo>
                  <a:cubicBezTo>
                    <a:pt x="7728" y="5883"/>
                    <a:pt x="7442" y="7621"/>
                    <a:pt x="7442" y="7621"/>
                  </a:cubicBezTo>
                  <a:lnTo>
                    <a:pt x="3966" y="5752"/>
                  </a:lnTo>
                  <a:cubicBezTo>
                    <a:pt x="3966" y="5752"/>
                    <a:pt x="3668" y="3573"/>
                    <a:pt x="3251" y="3442"/>
                  </a:cubicBezTo>
                  <a:cubicBezTo>
                    <a:pt x="3224" y="3433"/>
                    <a:pt x="3200" y="3429"/>
                    <a:pt x="3178" y="3429"/>
                  </a:cubicBezTo>
                  <a:cubicBezTo>
                    <a:pt x="2873" y="3429"/>
                    <a:pt x="3049" y="4228"/>
                    <a:pt x="3049" y="4228"/>
                  </a:cubicBezTo>
                  <a:cubicBezTo>
                    <a:pt x="3049" y="4228"/>
                    <a:pt x="2110" y="2625"/>
                    <a:pt x="1771" y="2625"/>
                  </a:cubicBezTo>
                  <a:cubicBezTo>
                    <a:pt x="1750" y="2625"/>
                    <a:pt x="1731" y="2631"/>
                    <a:pt x="1715" y="2644"/>
                  </a:cubicBezTo>
                  <a:cubicBezTo>
                    <a:pt x="1442" y="2870"/>
                    <a:pt x="2287" y="4240"/>
                    <a:pt x="2287" y="4240"/>
                  </a:cubicBezTo>
                  <a:cubicBezTo>
                    <a:pt x="2287" y="4240"/>
                    <a:pt x="1317" y="3018"/>
                    <a:pt x="904" y="3018"/>
                  </a:cubicBezTo>
                  <a:cubicBezTo>
                    <a:pt x="850" y="3018"/>
                    <a:pt x="806" y="3038"/>
                    <a:pt x="775" y="3085"/>
                  </a:cubicBezTo>
                  <a:cubicBezTo>
                    <a:pt x="620" y="3323"/>
                    <a:pt x="1811" y="4537"/>
                    <a:pt x="1811" y="4537"/>
                  </a:cubicBezTo>
                  <a:cubicBezTo>
                    <a:pt x="1811" y="4537"/>
                    <a:pt x="778" y="3620"/>
                    <a:pt x="442" y="3620"/>
                  </a:cubicBezTo>
                  <a:cubicBezTo>
                    <a:pt x="404" y="3620"/>
                    <a:pt x="376" y="3631"/>
                    <a:pt x="358" y="3656"/>
                  </a:cubicBezTo>
                  <a:cubicBezTo>
                    <a:pt x="179" y="3906"/>
                    <a:pt x="1453" y="4942"/>
                    <a:pt x="1453" y="4942"/>
                  </a:cubicBezTo>
                  <a:cubicBezTo>
                    <a:pt x="1453" y="4942"/>
                    <a:pt x="642" y="4372"/>
                    <a:pt x="298" y="4372"/>
                  </a:cubicBezTo>
                  <a:cubicBezTo>
                    <a:pt x="238" y="4372"/>
                    <a:pt x="192" y="4390"/>
                    <a:pt x="168" y="4430"/>
                  </a:cubicBezTo>
                  <a:cubicBezTo>
                    <a:pt x="1" y="4692"/>
                    <a:pt x="1668" y="6180"/>
                    <a:pt x="2275" y="6549"/>
                  </a:cubicBezTo>
                  <a:cubicBezTo>
                    <a:pt x="2275" y="6549"/>
                    <a:pt x="5642" y="11911"/>
                    <a:pt x="8541" y="11911"/>
                  </a:cubicBezTo>
                  <a:cubicBezTo>
                    <a:pt x="8587" y="11911"/>
                    <a:pt x="8634" y="11910"/>
                    <a:pt x="8681" y="11907"/>
                  </a:cubicBezTo>
                  <a:cubicBezTo>
                    <a:pt x="11217" y="11752"/>
                    <a:pt x="10978" y="6609"/>
                    <a:pt x="10859" y="5240"/>
                  </a:cubicBezTo>
                  <a:lnTo>
                    <a:pt x="10859" y="5240"/>
                  </a:lnTo>
                  <a:lnTo>
                    <a:pt x="11693" y="5359"/>
                  </a:lnTo>
                  <a:cubicBezTo>
                    <a:pt x="11490" y="3525"/>
                    <a:pt x="11705" y="2013"/>
                    <a:pt x="11693" y="203"/>
                  </a:cubicBezTo>
                  <a:lnTo>
                    <a:pt x="11693" y="203"/>
                  </a:lnTo>
                  <a:cubicBezTo>
                    <a:pt x="11685" y="206"/>
                    <a:pt x="11674" y="207"/>
                    <a:pt x="11660" y="207"/>
                  </a:cubicBezTo>
                  <a:cubicBezTo>
                    <a:pt x="11471" y="207"/>
                    <a:pt x="10776" y="1"/>
                    <a:pt x="1074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453380" y="2563281"/>
              <a:ext cx="124139" cy="141825"/>
            </a:xfrm>
            <a:custGeom>
              <a:avLst/>
              <a:gdLst/>
              <a:ahLst/>
              <a:cxnLst/>
              <a:rect l="l" t="t" r="r" b="b"/>
              <a:pathLst>
                <a:path w="1846" h="2109" extrusionOk="0">
                  <a:moveTo>
                    <a:pt x="1393" y="1"/>
                  </a:moveTo>
                  <a:cubicBezTo>
                    <a:pt x="1393" y="1"/>
                    <a:pt x="310" y="632"/>
                    <a:pt x="0" y="1418"/>
                  </a:cubicBezTo>
                  <a:cubicBezTo>
                    <a:pt x="0" y="1418"/>
                    <a:pt x="107" y="1692"/>
                    <a:pt x="322" y="2108"/>
                  </a:cubicBezTo>
                  <a:cubicBezTo>
                    <a:pt x="750" y="1382"/>
                    <a:pt x="1274" y="739"/>
                    <a:pt x="1846" y="144"/>
                  </a:cubicBezTo>
                  <a:cubicBezTo>
                    <a:pt x="1703" y="96"/>
                    <a:pt x="1548" y="49"/>
                    <a:pt x="1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474966" y="2170220"/>
              <a:ext cx="514914" cy="829431"/>
            </a:xfrm>
            <a:custGeom>
              <a:avLst/>
              <a:gdLst/>
              <a:ahLst/>
              <a:cxnLst/>
              <a:rect l="l" t="t" r="r" b="b"/>
              <a:pathLst>
                <a:path w="7657" h="12334" extrusionOk="0">
                  <a:moveTo>
                    <a:pt x="7656" y="0"/>
                  </a:moveTo>
                  <a:cubicBezTo>
                    <a:pt x="7656" y="0"/>
                    <a:pt x="5525" y="226"/>
                    <a:pt x="4656" y="3358"/>
                  </a:cubicBezTo>
                  <a:cubicBezTo>
                    <a:pt x="4370" y="4417"/>
                    <a:pt x="4227" y="5798"/>
                    <a:pt x="4358" y="7620"/>
                  </a:cubicBezTo>
                  <a:cubicBezTo>
                    <a:pt x="4358" y="7620"/>
                    <a:pt x="3096" y="6560"/>
                    <a:pt x="1525" y="5989"/>
                  </a:cubicBezTo>
                  <a:cubicBezTo>
                    <a:pt x="953" y="6584"/>
                    <a:pt x="429" y="7227"/>
                    <a:pt x="1" y="7953"/>
                  </a:cubicBezTo>
                  <a:cubicBezTo>
                    <a:pt x="524" y="8977"/>
                    <a:pt x="1715" y="10859"/>
                    <a:pt x="3703" y="11668"/>
                  </a:cubicBezTo>
                  <a:cubicBezTo>
                    <a:pt x="4814" y="12117"/>
                    <a:pt x="5522" y="12334"/>
                    <a:pt x="5992" y="12334"/>
                  </a:cubicBezTo>
                  <a:cubicBezTo>
                    <a:pt x="6707" y="12334"/>
                    <a:pt x="6877" y="11835"/>
                    <a:pt x="7085" y="10894"/>
                  </a:cubicBezTo>
                  <a:cubicBezTo>
                    <a:pt x="7418" y="9346"/>
                    <a:pt x="7656" y="0"/>
                    <a:pt x="7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700783" y="4315953"/>
              <a:ext cx="505298" cy="350359"/>
            </a:xfrm>
            <a:custGeom>
              <a:avLst/>
              <a:gdLst/>
              <a:ahLst/>
              <a:cxnLst/>
              <a:rect l="l" t="t" r="r" b="b"/>
              <a:pathLst>
                <a:path w="7514" h="5210" extrusionOk="0">
                  <a:moveTo>
                    <a:pt x="7025" y="1"/>
                  </a:moveTo>
                  <a:cubicBezTo>
                    <a:pt x="5989" y="36"/>
                    <a:pt x="4953" y="84"/>
                    <a:pt x="3905" y="191"/>
                  </a:cubicBezTo>
                  <a:cubicBezTo>
                    <a:pt x="3989" y="1048"/>
                    <a:pt x="4084" y="1810"/>
                    <a:pt x="4191" y="2465"/>
                  </a:cubicBezTo>
                  <a:cubicBezTo>
                    <a:pt x="4191" y="2465"/>
                    <a:pt x="0" y="4025"/>
                    <a:pt x="24" y="4823"/>
                  </a:cubicBezTo>
                  <a:cubicBezTo>
                    <a:pt x="33" y="5117"/>
                    <a:pt x="718" y="5209"/>
                    <a:pt x="1571" y="5209"/>
                  </a:cubicBezTo>
                  <a:cubicBezTo>
                    <a:pt x="2993" y="5209"/>
                    <a:pt x="4882" y="4954"/>
                    <a:pt x="4882" y="4954"/>
                  </a:cubicBezTo>
                  <a:cubicBezTo>
                    <a:pt x="4882" y="4954"/>
                    <a:pt x="5254" y="5042"/>
                    <a:pt x="5693" y="5042"/>
                  </a:cubicBezTo>
                  <a:cubicBezTo>
                    <a:pt x="6492" y="5042"/>
                    <a:pt x="7513" y="4749"/>
                    <a:pt x="6906" y="3096"/>
                  </a:cubicBezTo>
                  <a:lnTo>
                    <a:pt x="7025" y="1"/>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920952" y="3173418"/>
              <a:ext cx="293132" cy="1155447"/>
            </a:xfrm>
            <a:custGeom>
              <a:avLst/>
              <a:gdLst/>
              <a:ahLst/>
              <a:cxnLst/>
              <a:rect l="l" t="t" r="r" b="b"/>
              <a:pathLst>
                <a:path w="4359" h="17182" extrusionOk="0">
                  <a:moveTo>
                    <a:pt x="0" y="1"/>
                  </a:moveTo>
                  <a:cubicBezTo>
                    <a:pt x="0" y="1"/>
                    <a:pt x="48" y="10895"/>
                    <a:pt x="643" y="17181"/>
                  </a:cubicBezTo>
                  <a:cubicBezTo>
                    <a:pt x="1679" y="17074"/>
                    <a:pt x="2715" y="17026"/>
                    <a:pt x="3751" y="16991"/>
                  </a:cubicBezTo>
                  <a:lnTo>
                    <a:pt x="4358" y="1274"/>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282810" y="3163801"/>
              <a:ext cx="394272" cy="1137828"/>
            </a:xfrm>
            <a:custGeom>
              <a:avLst/>
              <a:gdLst/>
              <a:ahLst/>
              <a:cxnLst/>
              <a:rect l="l" t="t" r="r" b="b"/>
              <a:pathLst>
                <a:path w="5863" h="16920" extrusionOk="0">
                  <a:moveTo>
                    <a:pt x="4222" y="1"/>
                  </a:moveTo>
                  <a:cubicBezTo>
                    <a:pt x="2489" y="1"/>
                    <a:pt x="1" y="632"/>
                    <a:pt x="1" y="632"/>
                  </a:cubicBezTo>
                  <a:cubicBezTo>
                    <a:pt x="1" y="632"/>
                    <a:pt x="1204" y="10561"/>
                    <a:pt x="2096" y="16919"/>
                  </a:cubicBezTo>
                  <a:cubicBezTo>
                    <a:pt x="2227" y="16907"/>
                    <a:pt x="2370" y="16896"/>
                    <a:pt x="2513" y="16872"/>
                  </a:cubicBezTo>
                  <a:cubicBezTo>
                    <a:pt x="3537" y="16812"/>
                    <a:pt x="4513" y="16646"/>
                    <a:pt x="5466" y="16407"/>
                  </a:cubicBezTo>
                  <a:cubicBezTo>
                    <a:pt x="5609" y="12693"/>
                    <a:pt x="5799" y="6942"/>
                    <a:pt x="5859" y="739"/>
                  </a:cubicBezTo>
                  <a:cubicBezTo>
                    <a:pt x="5863" y="182"/>
                    <a:pt x="5151" y="1"/>
                    <a:pt x="4222"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7182746" y="4267131"/>
              <a:ext cx="495749" cy="430182"/>
            </a:xfrm>
            <a:custGeom>
              <a:avLst/>
              <a:gdLst/>
              <a:ahLst/>
              <a:cxnLst/>
              <a:rect l="l" t="t" r="r" b="b"/>
              <a:pathLst>
                <a:path w="7372" h="6397" extrusionOk="0">
                  <a:moveTo>
                    <a:pt x="6954" y="0"/>
                  </a:moveTo>
                  <a:lnTo>
                    <a:pt x="6954" y="0"/>
                  </a:lnTo>
                  <a:cubicBezTo>
                    <a:pt x="6001" y="239"/>
                    <a:pt x="5025" y="405"/>
                    <a:pt x="4001" y="465"/>
                  </a:cubicBezTo>
                  <a:cubicBezTo>
                    <a:pt x="3858" y="489"/>
                    <a:pt x="3727" y="500"/>
                    <a:pt x="3584" y="512"/>
                  </a:cubicBezTo>
                  <a:cubicBezTo>
                    <a:pt x="3751" y="1727"/>
                    <a:pt x="3906" y="2810"/>
                    <a:pt x="4049" y="3668"/>
                  </a:cubicBezTo>
                  <a:cubicBezTo>
                    <a:pt x="4049" y="3668"/>
                    <a:pt x="1" y="5203"/>
                    <a:pt x="25" y="5989"/>
                  </a:cubicBezTo>
                  <a:cubicBezTo>
                    <a:pt x="34" y="6302"/>
                    <a:pt x="760" y="6397"/>
                    <a:pt x="1639" y="6397"/>
                  </a:cubicBezTo>
                  <a:cubicBezTo>
                    <a:pt x="3004" y="6397"/>
                    <a:pt x="4739" y="6168"/>
                    <a:pt x="4739" y="6168"/>
                  </a:cubicBezTo>
                  <a:cubicBezTo>
                    <a:pt x="4739" y="6168"/>
                    <a:pt x="5109" y="6256"/>
                    <a:pt x="5547" y="6256"/>
                  </a:cubicBezTo>
                  <a:cubicBezTo>
                    <a:pt x="6347" y="6256"/>
                    <a:pt x="7372" y="5962"/>
                    <a:pt x="6763" y="4299"/>
                  </a:cubicBezTo>
                  <a:cubicBezTo>
                    <a:pt x="6763" y="4299"/>
                    <a:pt x="6847" y="2679"/>
                    <a:pt x="6954"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721563" y="2832338"/>
              <a:ext cx="1147444" cy="1383550"/>
            </a:xfrm>
            <a:custGeom>
              <a:avLst/>
              <a:gdLst/>
              <a:ahLst/>
              <a:cxnLst/>
              <a:rect l="l" t="t" r="r" b="b"/>
              <a:pathLst>
                <a:path w="17063" h="20574" extrusionOk="0">
                  <a:moveTo>
                    <a:pt x="12740" y="0"/>
                  </a:moveTo>
                  <a:cubicBezTo>
                    <a:pt x="10655" y="581"/>
                    <a:pt x="8453" y="753"/>
                    <a:pt x="6294" y="753"/>
                  </a:cubicBezTo>
                  <a:cubicBezTo>
                    <a:pt x="5223" y="753"/>
                    <a:pt x="4163" y="711"/>
                    <a:pt x="3132" y="655"/>
                  </a:cubicBezTo>
                  <a:cubicBezTo>
                    <a:pt x="2953" y="1179"/>
                    <a:pt x="1" y="5073"/>
                    <a:pt x="989" y="19812"/>
                  </a:cubicBezTo>
                  <a:cubicBezTo>
                    <a:pt x="989" y="19812"/>
                    <a:pt x="4303" y="20574"/>
                    <a:pt x="8105" y="20574"/>
                  </a:cubicBezTo>
                  <a:cubicBezTo>
                    <a:pt x="10647" y="20574"/>
                    <a:pt x="13406" y="20233"/>
                    <a:pt x="15538" y="19098"/>
                  </a:cubicBezTo>
                  <a:cubicBezTo>
                    <a:pt x="17062" y="2060"/>
                    <a:pt x="12943" y="334"/>
                    <a:pt x="127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375709" y="2450911"/>
              <a:ext cx="84934" cy="91658"/>
            </a:xfrm>
            <a:custGeom>
              <a:avLst/>
              <a:gdLst/>
              <a:ahLst/>
              <a:cxnLst/>
              <a:rect l="l" t="t" r="r" b="b"/>
              <a:pathLst>
                <a:path w="1263" h="1363" extrusionOk="0">
                  <a:moveTo>
                    <a:pt x="1221" y="0"/>
                  </a:moveTo>
                  <a:cubicBezTo>
                    <a:pt x="1215" y="0"/>
                    <a:pt x="1209" y="2"/>
                    <a:pt x="1203" y="5"/>
                  </a:cubicBezTo>
                  <a:cubicBezTo>
                    <a:pt x="1191" y="5"/>
                    <a:pt x="0" y="398"/>
                    <a:pt x="48" y="1327"/>
                  </a:cubicBezTo>
                  <a:cubicBezTo>
                    <a:pt x="48" y="1351"/>
                    <a:pt x="60" y="1362"/>
                    <a:pt x="84" y="1362"/>
                  </a:cubicBezTo>
                  <a:cubicBezTo>
                    <a:pt x="107" y="1362"/>
                    <a:pt x="119" y="1339"/>
                    <a:pt x="119" y="1315"/>
                  </a:cubicBezTo>
                  <a:cubicBezTo>
                    <a:pt x="84" y="446"/>
                    <a:pt x="1215" y="77"/>
                    <a:pt x="1227" y="77"/>
                  </a:cubicBezTo>
                  <a:cubicBezTo>
                    <a:pt x="1250" y="65"/>
                    <a:pt x="1262" y="41"/>
                    <a:pt x="1250" y="29"/>
                  </a:cubicBezTo>
                  <a:cubicBezTo>
                    <a:pt x="1250" y="11"/>
                    <a:pt x="1238" y="0"/>
                    <a:pt x="1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754380" y="2680225"/>
              <a:ext cx="16072" cy="191386"/>
            </a:xfrm>
            <a:custGeom>
              <a:avLst/>
              <a:gdLst/>
              <a:ahLst/>
              <a:cxnLst/>
              <a:rect l="l" t="t" r="r" b="b"/>
              <a:pathLst>
                <a:path w="239" h="2846" extrusionOk="0">
                  <a:moveTo>
                    <a:pt x="203" y="0"/>
                  </a:moveTo>
                  <a:cubicBezTo>
                    <a:pt x="179" y="0"/>
                    <a:pt x="168" y="12"/>
                    <a:pt x="168" y="36"/>
                  </a:cubicBezTo>
                  <a:cubicBezTo>
                    <a:pt x="168" y="48"/>
                    <a:pt x="1" y="1715"/>
                    <a:pt x="1" y="2810"/>
                  </a:cubicBezTo>
                  <a:cubicBezTo>
                    <a:pt x="1" y="2822"/>
                    <a:pt x="13" y="2846"/>
                    <a:pt x="37" y="2846"/>
                  </a:cubicBezTo>
                  <a:cubicBezTo>
                    <a:pt x="60" y="2846"/>
                    <a:pt x="72" y="2822"/>
                    <a:pt x="72" y="2810"/>
                  </a:cubicBezTo>
                  <a:cubicBezTo>
                    <a:pt x="72" y="1715"/>
                    <a:pt x="239" y="60"/>
                    <a:pt x="239" y="48"/>
                  </a:cubicBezTo>
                  <a:cubicBezTo>
                    <a:pt x="239" y="24"/>
                    <a:pt x="227"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7183553" y="4643448"/>
              <a:ext cx="461251" cy="60119"/>
            </a:xfrm>
            <a:custGeom>
              <a:avLst/>
              <a:gdLst/>
              <a:ahLst/>
              <a:cxnLst/>
              <a:rect l="l" t="t" r="r" b="b"/>
              <a:pathLst>
                <a:path w="6859" h="894" extrusionOk="0">
                  <a:moveTo>
                    <a:pt x="6859" y="0"/>
                  </a:moveTo>
                  <a:cubicBezTo>
                    <a:pt x="6050" y="215"/>
                    <a:pt x="4798" y="458"/>
                    <a:pt x="3229" y="458"/>
                  </a:cubicBezTo>
                  <a:cubicBezTo>
                    <a:pt x="2280" y="458"/>
                    <a:pt x="1214" y="369"/>
                    <a:pt x="60" y="131"/>
                  </a:cubicBezTo>
                  <a:cubicBezTo>
                    <a:pt x="1" y="358"/>
                    <a:pt x="13" y="500"/>
                    <a:pt x="13" y="500"/>
                  </a:cubicBezTo>
                  <a:cubicBezTo>
                    <a:pt x="13" y="500"/>
                    <a:pt x="382" y="893"/>
                    <a:pt x="3263" y="893"/>
                  </a:cubicBezTo>
                  <a:cubicBezTo>
                    <a:pt x="5847" y="893"/>
                    <a:pt x="6799" y="548"/>
                    <a:pt x="6799" y="548"/>
                  </a:cubicBezTo>
                  <a:cubicBezTo>
                    <a:pt x="6823" y="358"/>
                    <a:pt x="6847" y="179"/>
                    <a:pt x="6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7187588" y="4529733"/>
              <a:ext cx="301067" cy="160116"/>
            </a:xfrm>
            <a:custGeom>
              <a:avLst/>
              <a:gdLst/>
              <a:ahLst/>
              <a:cxnLst/>
              <a:rect l="l" t="t" r="r" b="b"/>
              <a:pathLst>
                <a:path w="4477" h="2381" extrusionOk="0">
                  <a:moveTo>
                    <a:pt x="3382" y="1"/>
                  </a:moveTo>
                  <a:cubicBezTo>
                    <a:pt x="3382" y="1"/>
                    <a:pt x="0" y="870"/>
                    <a:pt x="0" y="1822"/>
                  </a:cubicBezTo>
                  <a:cubicBezTo>
                    <a:pt x="0" y="2211"/>
                    <a:pt x="533" y="2380"/>
                    <a:pt x="1785" y="2380"/>
                  </a:cubicBezTo>
                  <a:cubicBezTo>
                    <a:pt x="2259" y="2380"/>
                    <a:pt x="2835" y="2356"/>
                    <a:pt x="3524" y="2310"/>
                  </a:cubicBezTo>
                  <a:lnTo>
                    <a:pt x="4477" y="2287"/>
                  </a:lnTo>
                  <a:cubicBezTo>
                    <a:pt x="4477" y="2287"/>
                    <a:pt x="4013" y="620"/>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701590" y="4608210"/>
              <a:ext cx="474028" cy="64894"/>
            </a:xfrm>
            <a:custGeom>
              <a:avLst/>
              <a:gdLst/>
              <a:ahLst/>
              <a:cxnLst/>
              <a:rect l="l" t="t" r="r" b="b"/>
              <a:pathLst>
                <a:path w="7049" h="965" extrusionOk="0">
                  <a:moveTo>
                    <a:pt x="7049" y="0"/>
                  </a:moveTo>
                  <a:lnTo>
                    <a:pt x="7049" y="0"/>
                  </a:lnTo>
                  <a:cubicBezTo>
                    <a:pt x="6202" y="226"/>
                    <a:pt x="4789" y="512"/>
                    <a:pt x="3059" y="512"/>
                  </a:cubicBezTo>
                  <a:cubicBezTo>
                    <a:pt x="2137" y="512"/>
                    <a:pt x="1124" y="430"/>
                    <a:pt x="60" y="215"/>
                  </a:cubicBezTo>
                  <a:cubicBezTo>
                    <a:pt x="0" y="429"/>
                    <a:pt x="12" y="572"/>
                    <a:pt x="12" y="572"/>
                  </a:cubicBezTo>
                  <a:cubicBezTo>
                    <a:pt x="12" y="572"/>
                    <a:pt x="381" y="965"/>
                    <a:pt x="3274" y="965"/>
                  </a:cubicBezTo>
                  <a:cubicBezTo>
                    <a:pt x="5846" y="965"/>
                    <a:pt x="6989" y="548"/>
                    <a:pt x="6989" y="548"/>
                  </a:cubicBezTo>
                  <a:cubicBezTo>
                    <a:pt x="7025" y="358"/>
                    <a:pt x="7037" y="179"/>
                    <a:pt x="7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705558" y="4499337"/>
              <a:ext cx="301134" cy="160385"/>
            </a:xfrm>
            <a:custGeom>
              <a:avLst/>
              <a:gdLst/>
              <a:ahLst/>
              <a:cxnLst/>
              <a:rect l="l" t="t" r="r" b="b"/>
              <a:pathLst>
                <a:path w="4478" h="2385" extrusionOk="0">
                  <a:moveTo>
                    <a:pt x="3382" y="0"/>
                  </a:moveTo>
                  <a:cubicBezTo>
                    <a:pt x="3382" y="0"/>
                    <a:pt x="1" y="869"/>
                    <a:pt x="1" y="1834"/>
                  </a:cubicBezTo>
                  <a:cubicBezTo>
                    <a:pt x="1" y="2218"/>
                    <a:pt x="546" y="2385"/>
                    <a:pt x="1831" y="2385"/>
                  </a:cubicBezTo>
                  <a:cubicBezTo>
                    <a:pt x="2296" y="2385"/>
                    <a:pt x="2857" y="2363"/>
                    <a:pt x="3525" y="2322"/>
                  </a:cubicBezTo>
                  <a:lnTo>
                    <a:pt x="4477" y="2286"/>
                  </a:lnTo>
                  <a:cubicBezTo>
                    <a:pt x="4477" y="2286"/>
                    <a:pt x="4013" y="631"/>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948994" y="3223517"/>
              <a:ext cx="489226" cy="1513674"/>
            </a:xfrm>
            <a:custGeom>
              <a:avLst/>
              <a:gdLst/>
              <a:ahLst/>
              <a:cxnLst/>
              <a:rect l="l" t="t" r="r" b="b"/>
              <a:pathLst>
                <a:path w="7275" h="22509" extrusionOk="0">
                  <a:moveTo>
                    <a:pt x="3049" y="0"/>
                  </a:moveTo>
                  <a:cubicBezTo>
                    <a:pt x="2982" y="0"/>
                    <a:pt x="2915" y="2"/>
                    <a:pt x="2846" y="6"/>
                  </a:cubicBezTo>
                  <a:cubicBezTo>
                    <a:pt x="2024" y="41"/>
                    <a:pt x="1381" y="351"/>
                    <a:pt x="929" y="910"/>
                  </a:cubicBezTo>
                  <a:cubicBezTo>
                    <a:pt x="0" y="2089"/>
                    <a:pt x="322" y="3958"/>
                    <a:pt x="345" y="4030"/>
                  </a:cubicBezTo>
                  <a:cubicBezTo>
                    <a:pt x="388" y="4274"/>
                    <a:pt x="601" y="4442"/>
                    <a:pt x="832" y="4442"/>
                  </a:cubicBezTo>
                  <a:cubicBezTo>
                    <a:pt x="860" y="4442"/>
                    <a:pt x="888" y="4440"/>
                    <a:pt x="917" y="4435"/>
                  </a:cubicBezTo>
                  <a:cubicBezTo>
                    <a:pt x="1191" y="4387"/>
                    <a:pt x="1381" y="4125"/>
                    <a:pt x="1322" y="3851"/>
                  </a:cubicBezTo>
                  <a:cubicBezTo>
                    <a:pt x="1322" y="3839"/>
                    <a:pt x="1072" y="2351"/>
                    <a:pt x="1715" y="1530"/>
                  </a:cubicBezTo>
                  <a:cubicBezTo>
                    <a:pt x="1988" y="1196"/>
                    <a:pt x="2369" y="1030"/>
                    <a:pt x="2893" y="1006"/>
                  </a:cubicBezTo>
                  <a:cubicBezTo>
                    <a:pt x="2950" y="1002"/>
                    <a:pt x="3006" y="1001"/>
                    <a:pt x="3060" y="1001"/>
                  </a:cubicBezTo>
                  <a:cubicBezTo>
                    <a:pt x="3586" y="1001"/>
                    <a:pt x="3996" y="1157"/>
                    <a:pt x="4298" y="1470"/>
                  </a:cubicBezTo>
                  <a:cubicBezTo>
                    <a:pt x="5060" y="2232"/>
                    <a:pt x="4989" y="3673"/>
                    <a:pt x="4989" y="3685"/>
                  </a:cubicBezTo>
                  <a:cubicBezTo>
                    <a:pt x="4989" y="3708"/>
                    <a:pt x="4989" y="3732"/>
                    <a:pt x="4989" y="3756"/>
                  </a:cubicBezTo>
                  <a:lnTo>
                    <a:pt x="6251" y="22044"/>
                  </a:lnTo>
                  <a:cubicBezTo>
                    <a:pt x="6275" y="22306"/>
                    <a:pt x="6489" y="22508"/>
                    <a:pt x="6751" y="22508"/>
                  </a:cubicBezTo>
                  <a:lnTo>
                    <a:pt x="6787" y="22508"/>
                  </a:lnTo>
                  <a:cubicBezTo>
                    <a:pt x="7060" y="22496"/>
                    <a:pt x="7275" y="22258"/>
                    <a:pt x="7251" y="21973"/>
                  </a:cubicBezTo>
                  <a:lnTo>
                    <a:pt x="6001" y="3708"/>
                  </a:lnTo>
                  <a:cubicBezTo>
                    <a:pt x="6001" y="3447"/>
                    <a:pt x="6025" y="1780"/>
                    <a:pt x="5013" y="768"/>
                  </a:cubicBezTo>
                  <a:cubicBezTo>
                    <a:pt x="4507" y="262"/>
                    <a:pt x="3850" y="0"/>
                    <a:pt x="30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7111531" y="2823798"/>
              <a:ext cx="640465" cy="553581"/>
            </a:xfrm>
            <a:custGeom>
              <a:avLst/>
              <a:gdLst/>
              <a:ahLst/>
              <a:cxnLst/>
              <a:rect l="l" t="t" r="r" b="b"/>
              <a:pathLst>
                <a:path w="9524" h="8232" extrusionOk="0">
                  <a:moveTo>
                    <a:pt x="7622" y="1"/>
                  </a:moveTo>
                  <a:cubicBezTo>
                    <a:pt x="7398" y="1"/>
                    <a:pt x="7164" y="43"/>
                    <a:pt x="6929" y="127"/>
                  </a:cubicBezTo>
                  <a:cubicBezTo>
                    <a:pt x="4751" y="2032"/>
                    <a:pt x="2191" y="5176"/>
                    <a:pt x="2191" y="5176"/>
                  </a:cubicBezTo>
                  <a:cubicBezTo>
                    <a:pt x="2191" y="5176"/>
                    <a:pt x="583" y="5319"/>
                    <a:pt x="405" y="5723"/>
                  </a:cubicBezTo>
                  <a:cubicBezTo>
                    <a:pt x="301" y="5968"/>
                    <a:pt x="627" y="6014"/>
                    <a:pt x="887" y="6014"/>
                  </a:cubicBezTo>
                  <a:cubicBezTo>
                    <a:pt x="1045" y="6014"/>
                    <a:pt x="1179" y="5997"/>
                    <a:pt x="1179" y="5997"/>
                  </a:cubicBezTo>
                  <a:lnTo>
                    <a:pt x="1179" y="5997"/>
                  </a:lnTo>
                  <a:cubicBezTo>
                    <a:pt x="1179" y="5997"/>
                    <a:pt x="0" y="6581"/>
                    <a:pt x="191" y="6878"/>
                  </a:cubicBezTo>
                  <a:cubicBezTo>
                    <a:pt x="283" y="7014"/>
                    <a:pt x="416" y="7050"/>
                    <a:pt x="535" y="7050"/>
                  </a:cubicBezTo>
                  <a:cubicBezTo>
                    <a:pt x="677" y="7050"/>
                    <a:pt x="798" y="6997"/>
                    <a:pt x="798" y="6997"/>
                  </a:cubicBezTo>
                  <a:lnTo>
                    <a:pt x="798" y="6997"/>
                  </a:lnTo>
                  <a:cubicBezTo>
                    <a:pt x="797" y="6998"/>
                    <a:pt x="322" y="7224"/>
                    <a:pt x="703" y="7545"/>
                  </a:cubicBezTo>
                  <a:cubicBezTo>
                    <a:pt x="763" y="7590"/>
                    <a:pt x="819" y="7606"/>
                    <a:pt x="868" y="7606"/>
                  </a:cubicBezTo>
                  <a:cubicBezTo>
                    <a:pt x="970" y="7606"/>
                    <a:pt x="1043" y="7535"/>
                    <a:pt x="1071" y="7502"/>
                  </a:cubicBezTo>
                  <a:lnTo>
                    <a:pt x="1071" y="7502"/>
                  </a:lnTo>
                  <a:cubicBezTo>
                    <a:pt x="1026" y="7562"/>
                    <a:pt x="891" y="7776"/>
                    <a:pt x="1084" y="7938"/>
                  </a:cubicBezTo>
                  <a:cubicBezTo>
                    <a:pt x="1143" y="7991"/>
                    <a:pt x="1201" y="8010"/>
                    <a:pt x="1255" y="8010"/>
                  </a:cubicBezTo>
                  <a:cubicBezTo>
                    <a:pt x="1395" y="8010"/>
                    <a:pt x="1506" y="7878"/>
                    <a:pt x="1522" y="7857"/>
                  </a:cubicBezTo>
                  <a:lnTo>
                    <a:pt x="1522" y="7857"/>
                  </a:lnTo>
                  <a:cubicBezTo>
                    <a:pt x="1506" y="7879"/>
                    <a:pt x="1412" y="8024"/>
                    <a:pt x="1643" y="8200"/>
                  </a:cubicBezTo>
                  <a:cubicBezTo>
                    <a:pt x="1673" y="8222"/>
                    <a:pt x="1711" y="8232"/>
                    <a:pt x="1755" y="8232"/>
                  </a:cubicBezTo>
                  <a:cubicBezTo>
                    <a:pt x="2096" y="8232"/>
                    <a:pt x="2820" y="7621"/>
                    <a:pt x="3358" y="7009"/>
                  </a:cubicBezTo>
                  <a:cubicBezTo>
                    <a:pt x="3358" y="7009"/>
                    <a:pt x="6620" y="4628"/>
                    <a:pt x="9061" y="2842"/>
                  </a:cubicBezTo>
                  <a:cubicBezTo>
                    <a:pt x="9523" y="961"/>
                    <a:pt x="8692" y="1"/>
                    <a:pt x="762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7316501" y="1829544"/>
              <a:ext cx="353991" cy="270469"/>
            </a:xfrm>
            <a:custGeom>
              <a:avLst/>
              <a:gdLst/>
              <a:ahLst/>
              <a:cxnLst/>
              <a:rect l="l" t="t" r="r" b="b"/>
              <a:pathLst>
                <a:path w="5264" h="4022" extrusionOk="0">
                  <a:moveTo>
                    <a:pt x="4268" y="0"/>
                  </a:moveTo>
                  <a:cubicBezTo>
                    <a:pt x="4243" y="0"/>
                    <a:pt x="4217" y="2"/>
                    <a:pt x="4191" y="6"/>
                  </a:cubicBezTo>
                  <a:cubicBezTo>
                    <a:pt x="3453" y="113"/>
                    <a:pt x="786" y="1196"/>
                    <a:pt x="857" y="1732"/>
                  </a:cubicBezTo>
                  <a:cubicBezTo>
                    <a:pt x="857" y="1732"/>
                    <a:pt x="0" y="3173"/>
                    <a:pt x="1345" y="3792"/>
                  </a:cubicBezTo>
                  <a:cubicBezTo>
                    <a:pt x="1691" y="3950"/>
                    <a:pt x="2078" y="4022"/>
                    <a:pt x="2467" y="4022"/>
                  </a:cubicBezTo>
                  <a:cubicBezTo>
                    <a:pt x="3605" y="4022"/>
                    <a:pt x="4764" y="3405"/>
                    <a:pt x="4977" y="2518"/>
                  </a:cubicBezTo>
                  <a:cubicBezTo>
                    <a:pt x="5264" y="1370"/>
                    <a:pt x="4953" y="0"/>
                    <a:pt x="42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699976" y="1326263"/>
              <a:ext cx="1020077" cy="735620"/>
            </a:xfrm>
            <a:custGeom>
              <a:avLst/>
              <a:gdLst/>
              <a:ahLst/>
              <a:cxnLst/>
              <a:rect l="l" t="t" r="r" b="b"/>
              <a:pathLst>
                <a:path w="15169" h="10939" extrusionOk="0">
                  <a:moveTo>
                    <a:pt x="6717" y="1"/>
                  </a:moveTo>
                  <a:cubicBezTo>
                    <a:pt x="4563" y="1"/>
                    <a:pt x="2535" y="259"/>
                    <a:pt x="1465" y="858"/>
                  </a:cubicBezTo>
                  <a:cubicBezTo>
                    <a:pt x="1465" y="858"/>
                    <a:pt x="774" y="2870"/>
                    <a:pt x="393" y="4263"/>
                  </a:cubicBezTo>
                  <a:cubicBezTo>
                    <a:pt x="0" y="5668"/>
                    <a:pt x="2084" y="8680"/>
                    <a:pt x="2810" y="9240"/>
                  </a:cubicBezTo>
                  <a:cubicBezTo>
                    <a:pt x="3361" y="9663"/>
                    <a:pt x="6113" y="10938"/>
                    <a:pt x="8852" y="10938"/>
                  </a:cubicBezTo>
                  <a:cubicBezTo>
                    <a:pt x="11440" y="10938"/>
                    <a:pt x="14016" y="9800"/>
                    <a:pt x="14716" y="5728"/>
                  </a:cubicBezTo>
                  <a:cubicBezTo>
                    <a:pt x="14966" y="4275"/>
                    <a:pt x="15169" y="3477"/>
                    <a:pt x="14728" y="1846"/>
                  </a:cubicBezTo>
                  <a:cubicBezTo>
                    <a:pt x="14428" y="751"/>
                    <a:pt x="10389" y="1"/>
                    <a:pt x="67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7444608" y="1747636"/>
              <a:ext cx="187284" cy="212031"/>
            </a:xfrm>
            <a:custGeom>
              <a:avLst/>
              <a:gdLst/>
              <a:ahLst/>
              <a:cxnLst/>
              <a:rect l="l" t="t" r="r" b="b"/>
              <a:pathLst>
                <a:path w="2785" h="3153" extrusionOk="0">
                  <a:moveTo>
                    <a:pt x="1383" y="0"/>
                  </a:moveTo>
                  <a:cubicBezTo>
                    <a:pt x="1037" y="0"/>
                    <a:pt x="762" y="81"/>
                    <a:pt x="762" y="81"/>
                  </a:cubicBezTo>
                  <a:lnTo>
                    <a:pt x="0" y="2212"/>
                  </a:lnTo>
                  <a:cubicBezTo>
                    <a:pt x="264" y="2815"/>
                    <a:pt x="848" y="3152"/>
                    <a:pt x="1412" y="3152"/>
                  </a:cubicBezTo>
                  <a:cubicBezTo>
                    <a:pt x="2096" y="3152"/>
                    <a:pt x="2749" y="2656"/>
                    <a:pt x="2762" y="1533"/>
                  </a:cubicBezTo>
                  <a:cubicBezTo>
                    <a:pt x="2785" y="238"/>
                    <a:pt x="1979" y="0"/>
                    <a:pt x="1383"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789617" y="1225123"/>
              <a:ext cx="815174" cy="858616"/>
            </a:xfrm>
            <a:custGeom>
              <a:avLst/>
              <a:gdLst/>
              <a:ahLst/>
              <a:cxnLst/>
              <a:rect l="l" t="t" r="r" b="b"/>
              <a:pathLst>
                <a:path w="12122" h="12768" extrusionOk="0">
                  <a:moveTo>
                    <a:pt x="4638" y="0"/>
                  </a:moveTo>
                  <a:cubicBezTo>
                    <a:pt x="2804" y="0"/>
                    <a:pt x="1287" y="638"/>
                    <a:pt x="620" y="2350"/>
                  </a:cubicBezTo>
                  <a:cubicBezTo>
                    <a:pt x="620" y="2350"/>
                    <a:pt x="346" y="4755"/>
                    <a:pt x="156" y="7613"/>
                  </a:cubicBezTo>
                  <a:cubicBezTo>
                    <a:pt x="1" y="9923"/>
                    <a:pt x="1060" y="12268"/>
                    <a:pt x="4513" y="12673"/>
                  </a:cubicBezTo>
                  <a:cubicBezTo>
                    <a:pt x="5023" y="12735"/>
                    <a:pt x="5499" y="12767"/>
                    <a:pt x="5944" y="12767"/>
                  </a:cubicBezTo>
                  <a:cubicBezTo>
                    <a:pt x="8587" y="12767"/>
                    <a:pt x="10133" y="11609"/>
                    <a:pt x="11050" y="8470"/>
                  </a:cubicBezTo>
                  <a:cubicBezTo>
                    <a:pt x="12121" y="4803"/>
                    <a:pt x="11740" y="1719"/>
                    <a:pt x="8418" y="671"/>
                  </a:cubicBezTo>
                  <a:cubicBezTo>
                    <a:pt x="7121" y="262"/>
                    <a:pt x="5814" y="0"/>
                    <a:pt x="4638"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7084296" y="1817372"/>
              <a:ext cx="88901" cy="39004"/>
            </a:xfrm>
            <a:custGeom>
              <a:avLst/>
              <a:gdLst/>
              <a:ahLst/>
              <a:cxnLst/>
              <a:rect l="l" t="t" r="r" b="b"/>
              <a:pathLst>
                <a:path w="1322" h="580" extrusionOk="0">
                  <a:moveTo>
                    <a:pt x="1269" y="0"/>
                  </a:moveTo>
                  <a:cubicBezTo>
                    <a:pt x="1257" y="0"/>
                    <a:pt x="1245" y="6"/>
                    <a:pt x="1238" y="20"/>
                  </a:cubicBezTo>
                  <a:cubicBezTo>
                    <a:pt x="1020" y="407"/>
                    <a:pt x="719" y="503"/>
                    <a:pt x="478" y="503"/>
                  </a:cubicBezTo>
                  <a:cubicBezTo>
                    <a:pt x="259" y="503"/>
                    <a:pt x="89" y="424"/>
                    <a:pt x="72" y="413"/>
                  </a:cubicBezTo>
                  <a:cubicBezTo>
                    <a:pt x="68" y="410"/>
                    <a:pt x="64" y="408"/>
                    <a:pt x="58" y="408"/>
                  </a:cubicBezTo>
                  <a:cubicBezTo>
                    <a:pt x="42" y="408"/>
                    <a:pt x="21" y="419"/>
                    <a:pt x="12" y="437"/>
                  </a:cubicBezTo>
                  <a:cubicBezTo>
                    <a:pt x="0" y="461"/>
                    <a:pt x="12" y="485"/>
                    <a:pt x="36" y="496"/>
                  </a:cubicBezTo>
                  <a:cubicBezTo>
                    <a:pt x="36" y="496"/>
                    <a:pt x="238" y="580"/>
                    <a:pt x="476" y="580"/>
                  </a:cubicBezTo>
                  <a:cubicBezTo>
                    <a:pt x="750" y="580"/>
                    <a:pt x="1084" y="485"/>
                    <a:pt x="1310" y="68"/>
                  </a:cubicBezTo>
                  <a:cubicBezTo>
                    <a:pt x="1322" y="44"/>
                    <a:pt x="1310" y="20"/>
                    <a:pt x="1298" y="8"/>
                  </a:cubicBezTo>
                  <a:cubicBezTo>
                    <a:pt x="1288" y="3"/>
                    <a:pt x="1278" y="0"/>
                    <a:pt x="1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7097880" y="1345496"/>
              <a:ext cx="1681" cy="2488"/>
            </a:xfrm>
            <a:custGeom>
              <a:avLst/>
              <a:gdLst/>
              <a:ahLst/>
              <a:cxnLst/>
              <a:rect l="l" t="t" r="r" b="b"/>
              <a:pathLst>
                <a:path w="25" h="37" extrusionOk="0">
                  <a:moveTo>
                    <a:pt x="1" y="36"/>
                  </a:moveTo>
                  <a:cubicBezTo>
                    <a:pt x="13" y="13"/>
                    <a:pt x="24" y="1"/>
                    <a:pt x="24" y="1"/>
                  </a:cubicBezTo>
                  <a:cubicBezTo>
                    <a:pt x="24" y="1"/>
                    <a:pt x="13" y="13"/>
                    <a:pt x="1" y="36"/>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7274808" y="1541388"/>
              <a:ext cx="169060" cy="125080"/>
            </a:xfrm>
            <a:custGeom>
              <a:avLst/>
              <a:gdLst/>
              <a:ahLst/>
              <a:cxnLst/>
              <a:rect l="l" t="t" r="r" b="b"/>
              <a:pathLst>
                <a:path w="2514" h="1860" extrusionOk="0">
                  <a:moveTo>
                    <a:pt x="550" y="1"/>
                  </a:moveTo>
                  <a:cubicBezTo>
                    <a:pt x="356" y="1"/>
                    <a:pt x="238" y="106"/>
                    <a:pt x="156" y="255"/>
                  </a:cubicBezTo>
                  <a:cubicBezTo>
                    <a:pt x="1" y="540"/>
                    <a:pt x="191" y="993"/>
                    <a:pt x="703" y="1374"/>
                  </a:cubicBezTo>
                  <a:cubicBezTo>
                    <a:pt x="1123" y="1683"/>
                    <a:pt x="1448" y="1860"/>
                    <a:pt x="1699" y="1860"/>
                  </a:cubicBezTo>
                  <a:cubicBezTo>
                    <a:pt x="1825" y="1860"/>
                    <a:pt x="1933" y="1815"/>
                    <a:pt x="2025" y="1719"/>
                  </a:cubicBezTo>
                  <a:cubicBezTo>
                    <a:pt x="2025" y="1719"/>
                    <a:pt x="2513" y="1231"/>
                    <a:pt x="1596" y="529"/>
                  </a:cubicBezTo>
                  <a:cubicBezTo>
                    <a:pt x="1103" y="144"/>
                    <a:pt x="775" y="1"/>
                    <a:pt x="5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864127" y="1500703"/>
              <a:ext cx="175381" cy="98249"/>
            </a:xfrm>
            <a:custGeom>
              <a:avLst/>
              <a:gdLst/>
              <a:ahLst/>
              <a:cxnLst/>
              <a:rect l="l" t="t" r="r" b="b"/>
              <a:pathLst>
                <a:path w="2608" h="1461" extrusionOk="0">
                  <a:moveTo>
                    <a:pt x="2004" y="1"/>
                  </a:moveTo>
                  <a:cubicBezTo>
                    <a:pt x="1791" y="1"/>
                    <a:pt x="1498" y="57"/>
                    <a:pt x="1095" y="193"/>
                  </a:cubicBezTo>
                  <a:cubicBezTo>
                    <a:pt x="0" y="574"/>
                    <a:pt x="310" y="1193"/>
                    <a:pt x="310" y="1193"/>
                  </a:cubicBezTo>
                  <a:cubicBezTo>
                    <a:pt x="393" y="1378"/>
                    <a:pt x="564" y="1461"/>
                    <a:pt x="820" y="1461"/>
                  </a:cubicBezTo>
                  <a:cubicBezTo>
                    <a:pt x="1041" y="1461"/>
                    <a:pt x="1324" y="1399"/>
                    <a:pt x="1667" y="1288"/>
                  </a:cubicBezTo>
                  <a:cubicBezTo>
                    <a:pt x="2274" y="1086"/>
                    <a:pt x="2607" y="717"/>
                    <a:pt x="2548" y="395"/>
                  </a:cubicBezTo>
                  <a:cubicBezTo>
                    <a:pt x="2503" y="169"/>
                    <a:pt x="2372" y="1"/>
                    <a:pt x="2004"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7461420" y="1787514"/>
              <a:ext cx="149760" cy="115329"/>
            </a:xfrm>
            <a:custGeom>
              <a:avLst/>
              <a:gdLst/>
              <a:ahLst/>
              <a:cxnLst/>
              <a:rect l="l" t="t" r="r" b="b"/>
              <a:pathLst>
                <a:path w="2227" h="1715" extrusionOk="0">
                  <a:moveTo>
                    <a:pt x="1315" y="1"/>
                  </a:moveTo>
                  <a:cubicBezTo>
                    <a:pt x="1140" y="1"/>
                    <a:pt x="960" y="53"/>
                    <a:pt x="774" y="167"/>
                  </a:cubicBezTo>
                  <a:cubicBezTo>
                    <a:pt x="0" y="607"/>
                    <a:pt x="405" y="1679"/>
                    <a:pt x="405" y="1691"/>
                  </a:cubicBezTo>
                  <a:cubicBezTo>
                    <a:pt x="417" y="1714"/>
                    <a:pt x="429" y="1714"/>
                    <a:pt x="441" y="1714"/>
                  </a:cubicBezTo>
                  <a:lnTo>
                    <a:pt x="464" y="1714"/>
                  </a:lnTo>
                  <a:cubicBezTo>
                    <a:pt x="476" y="1714"/>
                    <a:pt x="488" y="1691"/>
                    <a:pt x="488" y="1667"/>
                  </a:cubicBezTo>
                  <a:cubicBezTo>
                    <a:pt x="476" y="1655"/>
                    <a:pt x="107" y="643"/>
                    <a:pt x="822" y="238"/>
                  </a:cubicBezTo>
                  <a:cubicBezTo>
                    <a:pt x="996" y="130"/>
                    <a:pt x="1165" y="80"/>
                    <a:pt x="1328" y="80"/>
                  </a:cubicBezTo>
                  <a:cubicBezTo>
                    <a:pt x="1399" y="80"/>
                    <a:pt x="1468" y="89"/>
                    <a:pt x="1536" y="107"/>
                  </a:cubicBezTo>
                  <a:cubicBezTo>
                    <a:pt x="1929" y="226"/>
                    <a:pt x="2143" y="619"/>
                    <a:pt x="2143" y="619"/>
                  </a:cubicBezTo>
                  <a:cubicBezTo>
                    <a:pt x="2150" y="633"/>
                    <a:pt x="2161" y="639"/>
                    <a:pt x="2172" y="639"/>
                  </a:cubicBezTo>
                  <a:cubicBezTo>
                    <a:pt x="2179" y="639"/>
                    <a:pt x="2186" y="636"/>
                    <a:pt x="2191" y="631"/>
                  </a:cubicBezTo>
                  <a:cubicBezTo>
                    <a:pt x="2215" y="619"/>
                    <a:pt x="2227" y="595"/>
                    <a:pt x="2215" y="583"/>
                  </a:cubicBezTo>
                  <a:cubicBezTo>
                    <a:pt x="2203" y="559"/>
                    <a:pt x="1988" y="155"/>
                    <a:pt x="1560" y="36"/>
                  </a:cubicBezTo>
                  <a:cubicBezTo>
                    <a:pt x="1479" y="13"/>
                    <a:pt x="1398" y="1"/>
                    <a:pt x="1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7482199" y="1830418"/>
              <a:ext cx="83320" cy="23604"/>
            </a:xfrm>
            <a:custGeom>
              <a:avLst/>
              <a:gdLst/>
              <a:ahLst/>
              <a:cxnLst/>
              <a:rect l="l" t="t" r="r" b="b"/>
              <a:pathLst>
                <a:path w="1239" h="351" extrusionOk="0">
                  <a:moveTo>
                    <a:pt x="522" y="1"/>
                  </a:moveTo>
                  <a:cubicBezTo>
                    <a:pt x="359" y="1"/>
                    <a:pt x="186" y="51"/>
                    <a:pt x="24" y="195"/>
                  </a:cubicBezTo>
                  <a:cubicBezTo>
                    <a:pt x="1" y="219"/>
                    <a:pt x="1" y="243"/>
                    <a:pt x="13" y="255"/>
                  </a:cubicBezTo>
                  <a:cubicBezTo>
                    <a:pt x="24" y="267"/>
                    <a:pt x="36" y="273"/>
                    <a:pt x="47" y="273"/>
                  </a:cubicBezTo>
                  <a:cubicBezTo>
                    <a:pt x="57" y="273"/>
                    <a:pt x="66" y="267"/>
                    <a:pt x="72" y="255"/>
                  </a:cubicBezTo>
                  <a:cubicBezTo>
                    <a:pt x="218" y="127"/>
                    <a:pt x="375" y="82"/>
                    <a:pt x="522" y="82"/>
                  </a:cubicBezTo>
                  <a:cubicBezTo>
                    <a:pt x="869" y="82"/>
                    <a:pt x="1167" y="330"/>
                    <a:pt x="1167" y="338"/>
                  </a:cubicBezTo>
                  <a:cubicBezTo>
                    <a:pt x="1179" y="350"/>
                    <a:pt x="1191" y="350"/>
                    <a:pt x="1191" y="350"/>
                  </a:cubicBezTo>
                  <a:cubicBezTo>
                    <a:pt x="1203" y="350"/>
                    <a:pt x="1215" y="338"/>
                    <a:pt x="1227" y="326"/>
                  </a:cubicBezTo>
                  <a:cubicBezTo>
                    <a:pt x="1239" y="314"/>
                    <a:pt x="1239" y="291"/>
                    <a:pt x="1227" y="279"/>
                  </a:cubicBezTo>
                  <a:cubicBezTo>
                    <a:pt x="1219" y="270"/>
                    <a:pt x="897" y="1"/>
                    <a:pt x="5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7060288" y="1508033"/>
              <a:ext cx="116136" cy="279481"/>
            </a:xfrm>
            <a:custGeom>
              <a:avLst/>
              <a:gdLst/>
              <a:ahLst/>
              <a:cxnLst/>
              <a:rect l="l" t="t" r="r" b="b"/>
              <a:pathLst>
                <a:path w="1727" h="4156" extrusionOk="0">
                  <a:moveTo>
                    <a:pt x="1679" y="1"/>
                  </a:moveTo>
                  <a:cubicBezTo>
                    <a:pt x="1655" y="1"/>
                    <a:pt x="1631" y="24"/>
                    <a:pt x="1631" y="48"/>
                  </a:cubicBezTo>
                  <a:cubicBezTo>
                    <a:pt x="1643" y="763"/>
                    <a:pt x="1619" y="2679"/>
                    <a:pt x="1453" y="2906"/>
                  </a:cubicBezTo>
                  <a:cubicBezTo>
                    <a:pt x="1396" y="2983"/>
                    <a:pt x="1318" y="3023"/>
                    <a:pt x="1220" y="3023"/>
                  </a:cubicBezTo>
                  <a:cubicBezTo>
                    <a:pt x="1094" y="3023"/>
                    <a:pt x="933" y="2957"/>
                    <a:pt x="738" y="2822"/>
                  </a:cubicBezTo>
                  <a:cubicBezTo>
                    <a:pt x="726" y="2822"/>
                    <a:pt x="714" y="2810"/>
                    <a:pt x="714" y="2810"/>
                  </a:cubicBezTo>
                  <a:cubicBezTo>
                    <a:pt x="630" y="2760"/>
                    <a:pt x="551" y="2736"/>
                    <a:pt x="477" y="2736"/>
                  </a:cubicBezTo>
                  <a:cubicBezTo>
                    <a:pt x="395" y="2736"/>
                    <a:pt x="319" y="2766"/>
                    <a:pt x="250" y="2822"/>
                  </a:cubicBezTo>
                  <a:cubicBezTo>
                    <a:pt x="60" y="2977"/>
                    <a:pt x="0" y="3358"/>
                    <a:pt x="107" y="3632"/>
                  </a:cubicBezTo>
                  <a:cubicBezTo>
                    <a:pt x="250" y="3965"/>
                    <a:pt x="572" y="4144"/>
                    <a:pt x="595" y="4156"/>
                  </a:cubicBezTo>
                  <a:lnTo>
                    <a:pt x="607" y="4156"/>
                  </a:lnTo>
                  <a:cubicBezTo>
                    <a:pt x="619" y="4156"/>
                    <a:pt x="643" y="4144"/>
                    <a:pt x="643" y="4132"/>
                  </a:cubicBezTo>
                  <a:cubicBezTo>
                    <a:pt x="655" y="4120"/>
                    <a:pt x="655" y="4084"/>
                    <a:pt x="631" y="4084"/>
                  </a:cubicBezTo>
                  <a:cubicBezTo>
                    <a:pt x="631" y="4073"/>
                    <a:pt x="310" y="3906"/>
                    <a:pt x="179" y="3596"/>
                  </a:cubicBezTo>
                  <a:cubicBezTo>
                    <a:pt x="83" y="3358"/>
                    <a:pt x="143" y="3025"/>
                    <a:pt x="310" y="2882"/>
                  </a:cubicBezTo>
                  <a:cubicBezTo>
                    <a:pt x="357" y="2840"/>
                    <a:pt x="411" y="2819"/>
                    <a:pt x="470" y="2819"/>
                  </a:cubicBezTo>
                  <a:cubicBezTo>
                    <a:pt x="530" y="2819"/>
                    <a:pt x="595" y="2840"/>
                    <a:pt x="667" y="2882"/>
                  </a:cubicBezTo>
                  <a:cubicBezTo>
                    <a:pt x="667" y="2882"/>
                    <a:pt x="679" y="2894"/>
                    <a:pt x="691" y="2894"/>
                  </a:cubicBezTo>
                  <a:cubicBezTo>
                    <a:pt x="915" y="3051"/>
                    <a:pt x="1086" y="3107"/>
                    <a:pt x="1217" y="3107"/>
                  </a:cubicBezTo>
                  <a:cubicBezTo>
                    <a:pt x="1364" y="3107"/>
                    <a:pt x="1461" y="3035"/>
                    <a:pt x="1524" y="2953"/>
                  </a:cubicBezTo>
                  <a:cubicBezTo>
                    <a:pt x="1726" y="2668"/>
                    <a:pt x="1715" y="310"/>
                    <a:pt x="1715" y="48"/>
                  </a:cubicBezTo>
                  <a:cubicBezTo>
                    <a:pt x="1715" y="24"/>
                    <a:pt x="1703" y="1"/>
                    <a:pt x="16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7241991" y="1811656"/>
              <a:ext cx="186612" cy="98181"/>
            </a:xfrm>
            <a:custGeom>
              <a:avLst/>
              <a:gdLst/>
              <a:ahLst/>
              <a:cxnLst/>
              <a:rect l="l" t="t" r="r" b="b"/>
              <a:pathLst>
                <a:path w="2775" h="1460" extrusionOk="0">
                  <a:moveTo>
                    <a:pt x="1608" y="1"/>
                  </a:moveTo>
                  <a:cubicBezTo>
                    <a:pt x="1504" y="1"/>
                    <a:pt x="1396" y="8"/>
                    <a:pt x="1287" y="22"/>
                  </a:cubicBezTo>
                  <a:cubicBezTo>
                    <a:pt x="548" y="117"/>
                    <a:pt x="1" y="510"/>
                    <a:pt x="48" y="903"/>
                  </a:cubicBezTo>
                  <a:cubicBezTo>
                    <a:pt x="89" y="1237"/>
                    <a:pt x="561" y="1460"/>
                    <a:pt x="1156" y="1460"/>
                  </a:cubicBezTo>
                  <a:cubicBezTo>
                    <a:pt x="1260" y="1460"/>
                    <a:pt x="1367" y="1453"/>
                    <a:pt x="1477" y="1439"/>
                  </a:cubicBezTo>
                  <a:cubicBezTo>
                    <a:pt x="2215" y="1343"/>
                    <a:pt x="2775" y="951"/>
                    <a:pt x="2715" y="558"/>
                  </a:cubicBezTo>
                  <a:cubicBezTo>
                    <a:pt x="2675" y="223"/>
                    <a:pt x="2203" y="1"/>
                    <a:pt x="1608"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840053" y="1771778"/>
              <a:ext cx="189033" cy="107327"/>
            </a:xfrm>
            <a:custGeom>
              <a:avLst/>
              <a:gdLst/>
              <a:ahLst/>
              <a:cxnLst/>
              <a:rect l="l" t="t" r="r" b="b"/>
              <a:pathLst>
                <a:path w="2811" h="1596" extrusionOk="0">
                  <a:moveTo>
                    <a:pt x="930" y="1"/>
                  </a:moveTo>
                  <a:cubicBezTo>
                    <a:pt x="519" y="1"/>
                    <a:pt x="198" y="138"/>
                    <a:pt x="120" y="389"/>
                  </a:cubicBezTo>
                  <a:cubicBezTo>
                    <a:pt x="1" y="770"/>
                    <a:pt x="477" y="1258"/>
                    <a:pt x="1191" y="1484"/>
                  </a:cubicBezTo>
                  <a:cubicBezTo>
                    <a:pt x="1426" y="1559"/>
                    <a:pt x="1657" y="1595"/>
                    <a:pt x="1866" y="1595"/>
                  </a:cubicBezTo>
                  <a:cubicBezTo>
                    <a:pt x="2284" y="1595"/>
                    <a:pt x="2612" y="1452"/>
                    <a:pt x="2692" y="1198"/>
                  </a:cubicBezTo>
                  <a:cubicBezTo>
                    <a:pt x="2811" y="829"/>
                    <a:pt x="2334" y="341"/>
                    <a:pt x="1620" y="115"/>
                  </a:cubicBezTo>
                  <a:cubicBezTo>
                    <a:pt x="1380" y="37"/>
                    <a:pt x="1143" y="1"/>
                    <a:pt x="930"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723984" y="1180605"/>
              <a:ext cx="976904" cy="570730"/>
            </a:xfrm>
            <a:custGeom>
              <a:avLst/>
              <a:gdLst/>
              <a:ahLst/>
              <a:cxnLst/>
              <a:rect l="l" t="t" r="r" b="b"/>
              <a:pathLst>
                <a:path w="14527" h="8487" extrusionOk="0">
                  <a:moveTo>
                    <a:pt x="6743" y="0"/>
                  </a:moveTo>
                  <a:cubicBezTo>
                    <a:pt x="4581" y="0"/>
                    <a:pt x="2696" y="877"/>
                    <a:pt x="1822" y="1774"/>
                  </a:cubicBezTo>
                  <a:cubicBezTo>
                    <a:pt x="512" y="3119"/>
                    <a:pt x="0" y="7382"/>
                    <a:pt x="620" y="7763"/>
                  </a:cubicBezTo>
                  <a:cubicBezTo>
                    <a:pt x="643" y="7777"/>
                    <a:pt x="677" y="7784"/>
                    <a:pt x="721" y="7784"/>
                  </a:cubicBezTo>
                  <a:cubicBezTo>
                    <a:pt x="1618" y="7784"/>
                    <a:pt x="6619" y="4902"/>
                    <a:pt x="8775" y="3858"/>
                  </a:cubicBezTo>
                  <a:cubicBezTo>
                    <a:pt x="8886" y="3804"/>
                    <a:pt x="9003" y="3778"/>
                    <a:pt x="9117" y="3778"/>
                  </a:cubicBezTo>
                  <a:cubicBezTo>
                    <a:pt x="9456" y="3778"/>
                    <a:pt x="9779" y="4001"/>
                    <a:pt x="9895" y="4358"/>
                  </a:cubicBezTo>
                  <a:cubicBezTo>
                    <a:pt x="10561" y="6477"/>
                    <a:pt x="11514" y="7656"/>
                    <a:pt x="12192" y="8275"/>
                  </a:cubicBezTo>
                  <a:cubicBezTo>
                    <a:pt x="12351" y="8419"/>
                    <a:pt x="12543" y="8487"/>
                    <a:pt x="12734" y="8487"/>
                  </a:cubicBezTo>
                  <a:cubicBezTo>
                    <a:pt x="13031" y="8487"/>
                    <a:pt x="13321" y="8322"/>
                    <a:pt x="13466" y="8025"/>
                  </a:cubicBezTo>
                  <a:cubicBezTo>
                    <a:pt x="13919" y="7048"/>
                    <a:pt x="14526" y="5393"/>
                    <a:pt x="14312" y="3905"/>
                  </a:cubicBezTo>
                  <a:cubicBezTo>
                    <a:pt x="14026" y="1810"/>
                    <a:pt x="10787" y="952"/>
                    <a:pt x="10252" y="821"/>
                  </a:cubicBezTo>
                  <a:cubicBezTo>
                    <a:pt x="10192" y="810"/>
                    <a:pt x="10145" y="786"/>
                    <a:pt x="10097" y="762"/>
                  </a:cubicBezTo>
                  <a:cubicBezTo>
                    <a:pt x="8971" y="219"/>
                    <a:pt x="7822" y="0"/>
                    <a:pt x="674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7378100" y="1137500"/>
              <a:ext cx="164218" cy="154400"/>
            </a:xfrm>
            <a:custGeom>
              <a:avLst/>
              <a:gdLst/>
              <a:ahLst/>
              <a:cxnLst/>
              <a:rect l="l" t="t" r="r" b="b"/>
              <a:pathLst>
                <a:path w="2442" h="2296" extrusionOk="0">
                  <a:moveTo>
                    <a:pt x="825" y="1"/>
                  </a:moveTo>
                  <a:cubicBezTo>
                    <a:pt x="792" y="1"/>
                    <a:pt x="756" y="8"/>
                    <a:pt x="715" y="22"/>
                  </a:cubicBezTo>
                  <a:cubicBezTo>
                    <a:pt x="1" y="260"/>
                    <a:pt x="48" y="1832"/>
                    <a:pt x="560" y="2177"/>
                  </a:cubicBezTo>
                  <a:lnTo>
                    <a:pt x="1168" y="2296"/>
                  </a:lnTo>
                  <a:cubicBezTo>
                    <a:pt x="1168" y="2296"/>
                    <a:pt x="2442" y="1153"/>
                    <a:pt x="1942" y="939"/>
                  </a:cubicBezTo>
                  <a:cubicBezTo>
                    <a:pt x="1899" y="920"/>
                    <a:pt x="1857" y="912"/>
                    <a:pt x="1815" y="912"/>
                  </a:cubicBezTo>
                  <a:cubicBezTo>
                    <a:pt x="1371" y="912"/>
                    <a:pt x="953" y="1855"/>
                    <a:pt x="953" y="1855"/>
                  </a:cubicBezTo>
                  <a:cubicBezTo>
                    <a:pt x="953" y="1855"/>
                    <a:pt x="1377" y="1"/>
                    <a:pt x="82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949734" y="1698546"/>
              <a:ext cx="50570" cy="60187"/>
            </a:xfrm>
            <a:custGeom>
              <a:avLst/>
              <a:gdLst/>
              <a:ahLst/>
              <a:cxnLst/>
              <a:rect l="l" t="t" r="r" b="b"/>
              <a:pathLst>
                <a:path w="752" h="895" extrusionOk="0">
                  <a:moveTo>
                    <a:pt x="376" y="1"/>
                  </a:moveTo>
                  <a:cubicBezTo>
                    <a:pt x="181" y="1"/>
                    <a:pt x="13" y="187"/>
                    <a:pt x="1" y="430"/>
                  </a:cubicBezTo>
                  <a:cubicBezTo>
                    <a:pt x="1" y="680"/>
                    <a:pt x="156" y="882"/>
                    <a:pt x="358" y="894"/>
                  </a:cubicBezTo>
                  <a:cubicBezTo>
                    <a:pt x="561" y="894"/>
                    <a:pt x="727" y="704"/>
                    <a:pt x="739" y="454"/>
                  </a:cubicBezTo>
                  <a:cubicBezTo>
                    <a:pt x="751" y="204"/>
                    <a:pt x="596" y="1"/>
                    <a:pt x="394" y="1"/>
                  </a:cubicBezTo>
                  <a:cubicBezTo>
                    <a:pt x="388" y="1"/>
                    <a:pt x="382"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7252415" y="1726588"/>
              <a:ext cx="50503" cy="60119"/>
            </a:xfrm>
            <a:custGeom>
              <a:avLst/>
              <a:gdLst/>
              <a:ahLst/>
              <a:cxnLst/>
              <a:rect l="l" t="t" r="r" b="b"/>
              <a:pathLst>
                <a:path w="751" h="894" extrusionOk="0">
                  <a:moveTo>
                    <a:pt x="375" y="0"/>
                  </a:moveTo>
                  <a:cubicBezTo>
                    <a:pt x="181" y="0"/>
                    <a:pt x="12" y="187"/>
                    <a:pt x="1" y="430"/>
                  </a:cubicBezTo>
                  <a:cubicBezTo>
                    <a:pt x="1" y="680"/>
                    <a:pt x="155" y="882"/>
                    <a:pt x="358" y="894"/>
                  </a:cubicBezTo>
                  <a:cubicBezTo>
                    <a:pt x="560" y="894"/>
                    <a:pt x="727" y="703"/>
                    <a:pt x="739" y="453"/>
                  </a:cubicBezTo>
                  <a:cubicBezTo>
                    <a:pt x="751" y="203"/>
                    <a:pt x="596" y="1"/>
                    <a:pt x="393" y="1"/>
                  </a:cubicBezTo>
                  <a:cubicBezTo>
                    <a:pt x="387" y="1"/>
                    <a:pt x="381"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751219" y="1567480"/>
              <a:ext cx="912011" cy="326218"/>
            </a:xfrm>
            <a:custGeom>
              <a:avLst/>
              <a:gdLst/>
              <a:ahLst/>
              <a:cxnLst/>
              <a:rect l="l" t="t" r="r" b="b"/>
              <a:pathLst>
                <a:path w="13562" h="4851" extrusionOk="0">
                  <a:moveTo>
                    <a:pt x="2287" y="111"/>
                  </a:moveTo>
                  <a:cubicBezTo>
                    <a:pt x="2338" y="111"/>
                    <a:pt x="2389" y="113"/>
                    <a:pt x="2441" y="117"/>
                  </a:cubicBezTo>
                  <a:cubicBezTo>
                    <a:pt x="3572" y="212"/>
                    <a:pt x="4417" y="1212"/>
                    <a:pt x="4334" y="2343"/>
                  </a:cubicBezTo>
                  <a:cubicBezTo>
                    <a:pt x="4244" y="3427"/>
                    <a:pt x="3339" y="4244"/>
                    <a:pt x="2281" y="4244"/>
                  </a:cubicBezTo>
                  <a:cubicBezTo>
                    <a:pt x="2224" y="4244"/>
                    <a:pt x="2166" y="4241"/>
                    <a:pt x="2108" y="4236"/>
                  </a:cubicBezTo>
                  <a:cubicBezTo>
                    <a:pt x="965" y="4141"/>
                    <a:pt x="119" y="3141"/>
                    <a:pt x="215" y="2010"/>
                  </a:cubicBezTo>
                  <a:cubicBezTo>
                    <a:pt x="305" y="930"/>
                    <a:pt x="1221" y="111"/>
                    <a:pt x="2287" y="111"/>
                  </a:cubicBezTo>
                  <a:close/>
                  <a:moveTo>
                    <a:pt x="8208" y="609"/>
                  </a:moveTo>
                  <a:cubicBezTo>
                    <a:pt x="8266" y="609"/>
                    <a:pt x="8324" y="612"/>
                    <a:pt x="8382" y="617"/>
                  </a:cubicBezTo>
                  <a:cubicBezTo>
                    <a:pt x="9513" y="712"/>
                    <a:pt x="10359" y="1712"/>
                    <a:pt x="10263" y="2843"/>
                  </a:cubicBezTo>
                  <a:cubicBezTo>
                    <a:pt x="10173" y="3916"/>
                    <a:pt x="9279" y="4732"/>
                    <a:pt x="8212" y="4732"/>
                  </a:cubicBezTo>
                  <a:cubicBezTo>
                    <a:pt x="8154" y="4732"/>
                    <a:pt x="8096" y="4729"/>
                    <a:pt x="8037" y="4724"/>
                  </a:cubicBezTo>
                  <a:cubicBezTo>
                    <a:pt x="6906" y="4629"/>
                    <a:pt x="6061" y="3629"/>
                    <a:pt x="6156" y="2498"/>
                  </a:cubicBezTo>
                  <a:cubicBezTo>
                    <a:pt x="6246" y="1425"/>
                    <a:pt x="7150" y="609"/>
                    <a:pt x="8208" y="609"/>
                  </a:cubicBezTo>
                  <a:close/>
                  <a:moveTo>
                    <a:pt x="2257" y="1"/>
                  </a:moveTo>
                  <a:cubicBezTo>
                    <a:pt x="1139" y="1"/>
                    <a:pt x="197" y="861"/>
                    <a:pt x="95" y="1998"/>
                  </a:cubicBezTo>
                  <a:cubicBezTo>
                    <a:pt x="0" y="3200"/>
                    <a:pt x="893" y="4248"/>
                    <a:pt x="2096" y="4355"/>
                  </a:cubicBezTo>
                  <a:cubicBezTo>
                    <a:pt x="2154" y="4360"/>
                    <a:pt x="2212" y="4362"/>
                    <a:pt x="2270" y="4362"/>
                  </a:cubicBezTo>
                  <a:cubicBezTo>
                    <a:pt x="3388" y="4362"/>
                    <a:pt x="4351" y="3499"/>
                    <a:pt x="4441" y="2355"/>
                  </a:cubicBezTo>
                  <a:cubicBezTo>
                    <a:pt x="4453" y="2272"/>
                    <a:pt x="4453" y="2188"/>
                    <a:pt x="4453" y="2093"/>
                  </a:cubicBezTo>
                  <a:cubicBezTo>
                    <a:pt x="4683" y="1985"/>
                    <a:pt x="4909" y="1946"/>
                    <a:pt x="5116" y="1946"/>
                  </a:cubicBezTo>
                  <a:cubicBezTo>
                    <a:pt x="5595" y="1946"/>
                    <a:pt x="5976" y="2158"/>
                    <a:pt x="6084" y="2224"/>
                  </a:cubicBezTo>
                  <a:cubicBezTo>
                    <a:pt x="6061" y="2307"/>
                    <a:pt x="6049" y="2403"/>
                    <a:pt x="6037" y="2486"/>
                  </a:cubicBezTo>
                  <a:cubicBezTo>
                    <a:pt x="5941" y="3689"/>
                    <a:pt x="6834" y="4736"/>
                    <a:pt x="8037" y="4843"/>
                  </a:cubicBezTo>
                  <a:cubicBezTo>
                    <a:pt x="8096" y="4848"/>
                    <a:pt x="8155" y="4851"/>
                    <a:pt x="8213" y="4851"/>
                  </a:cubicBezTo>
                  <a:cubicBezTo>
                    <a:pt x="9317" y="4851"/>
                    <a:pt x="10257" y="4011"/>
                    <a:pt x="10371" y="2903"/>
                  </a:cubicBezTo>
                  <a:lnTo>
                    <a:pt x="12966" y="3129"/>
                  </a:lnTo>
                  <a:cubicBezTo>
                    <a:pt x="13038" y="3165"/>
                    <a:pt x="13442" y="3391"/>
                    <a:pt x="13419" y="3796"/>
                  </a:cubicBezTo>
                  <a:cubicBezTo>
                    <a:pt x="13419" y="3831"/>
                    <a:pt x="13442" y="3855"/>
                    <a:pt x="13478" y="3867"/>
                  </a:cubicBezTo>
                  <a:cubicBezTo>
                    <a:pt x="13502" y="3867"/>
                    <a:pt x="13538" y="3843"/>
                    <a:pt x="13538" y="3808"/>
                  </a:cubicBezTo>
                  <a:cubicBezTo>
                    <a:pt x="13561" y="3296"/>
                    <a:pt x="13026" y="3034"/>
                    <a:pt x="13014" y="3022"/>
                  </a:cubicBezTo>
                  <a:lnTo>
                    <a:pt x="12990" y="3022"/>
                  </a:lnTo>
                  <a:lnTo>
                    <a:pt x="10382" y="2796"/>
                  </a:lnTo>
                  <a:cubicBezTo>
                    <a:pt x="10454" y="1617"/>
                    <a:pt x="9573" y="593"/>
                    <a:pt x="8394" y="498"/>
                  </a:cubicBezTo>
                  <a:cubicBezTo>
                    <a:pt x="8335" y="493"/>
                    <a:pt x="8277" y="491"/>
                    <a:pt x="8219" y="491"/>
                  </a:cubicBezTo>
                  <a:cubicBezTo>
                    <a:pt x="7220" y="491"/>
                    <a:pt x="6356" y="1160"/>
                    <a:pt x="6108" y="2105"/>
                  </a:cubicBezTo>
                  <a:cubicBezTo>
                    <a:pt x="5960" y="2023"/>
                    <a:pt x="5585" y="1833"/>
                    <a:pt x="5116" y="1833"/>
                  </a:cubicBezTo>
                  <a:cubicBezTo>
                    <a:pt x="4906" y="1833"/>
                    <a:pt x="4677" y="1871"/>
                    <a:pt x="4441" y="1974"/>
                  </a:cubicBezTo>
                  <a:cubicBezTo>
                    <a:pt x="4346" y="938"/>
                    <a:pt x="3524" y="93"/>
                    <a:pt x="2453" y="10"/>
                  </a:cubicBezTo>
                  <a:cubicBezTo>
                    <a:pt x="2387" y="4"/>
                    <a:pt x="2322"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7481392" y="1912393"/>
              <a:ext cx="56152" cy="77738"/>
            </a:xfrm>
            <a:custGeom>
              <a:avLst/>
              <a:gdLst/>
              <a:ahLst/>
              <a:cxnLst/>
              <a:rect l="l" t="t" r="r" b="b"/>
              <a:pathLst>
                <a:path w="835" h="1156" extrusionOk="0">
                  <a:moveTo>
                    <a:pt x="417" y="0"/>
                  </a:moveTo>
                  <a:cubicBezTo>
                    <a:pt x="191" y="0"/>
                    <a:pt x="1" y="262"/>
                    <a:pt x="1" y="572"/>
                  </a:cubicBezTo>
                  <a:cubicBezTo>
                    <a:pt x="1" y="893"/>
                    <a:pt x="191" y="1155"/>
                    <a:pt x="417" y="1155"/>
                  </a:cubicBezTo>
                  <a:cubicBezTo>
                    <a:pt x="656" y="1155"/>
                    <a:pt x="834" y="893"/>
                    <a:pt x="834" y="572"/>
                  </a:cubicBezTo>
                  <a:cubicBezTo>
                    <a:pt x="834" y="262"/>
                    <a:pt x="656"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988199" y="2159796"/>
              <a:ext cx="388354" cy="119499"/>
            </a:xfrm>
            <a:custGeom>
              <a:avLst/>
              <a:gdLst/>
              <a:ahLst/>
              <a:cxnLst/>
              <a:rect l="l" t="t" r="r" b="b"/>
              <a:pathLst>
                <a:path w="5775" h="1777" extrusionOk="0">
                  <a:moveTo>
                    <a:pt x="5226" y="1"/>
                  </a:moveTo>
                  <a:cubicBezTo>
                    <a:pt x="4979" y="1"/>
                    <a:pt x="4834" y="24"/>
                    <a:pt x="4834" y="24"/>
                  </a:cubicBezTo>
                  <a:cubicBezTo>
                    <a:pt x="4834" y="24"/>
                    <a:pt x="3669" y="1096"/>
                    <a:pt x="2284" y="1096"/>
                  </a:cubicBezTo>
                  <a:cubicBezTo>
                    <a:pt x="2269" y="1096"/>
                    <a:pt x="2254" y="1096"/>
                    <a:pt x="2239" y="1096"/>
                  </a:cubicBezTo>
                  <a:cubicBezTo>
                    <a:pt x="846" y="1072"/>
                    <a:pt x="739" y="24"/>
                    <a:pt x="739" y="24"/>
                  </a:cubicBezTo>
                  <a:cubicBezTo>
                    <a:pt x="700" y="22"/>
                    <a:pt x="661" y="22"/>
                    <a:pt x="624" y="22"/>
                  </a:cubicBezTo>
                  <a:cubicBezTo>
                    <a:pt x="376" y="22"/>
                    <a:pt x="166" y="54"/>
                    <a:pt x="0" y="95"/>
                  </a:cubicBezTo>
                  <a:cubicBezTo>
                    <a:pt x="346" y="929"/>
                    <a:pt x="1001" y="1608"/>
                    <a:pt x="1882" y="1715"/>
                  </a:cubicBezTo>
                  <a:cubicBezTo>
                    <a:pt x="2132" y="1757"/>
                    <a:pt x="2371" y="1777"/>
                    <a:pt x="2600" y="1777"/>
                  </a:cubicBezTo>
                  <a:cubicBezTo>
                    <a:pt x="3989" y="1777"/>
                    <a:pt x="4988" y="1038"/>
                    <a:pt x="5775" y="36"/>
                  </a:cubicBezTo>
                  <a:cubicBezTo>
                    <a:pt x="5561" y="9"/>
                    <a:pt x="5375" y="1"/>
                    <a:pt x="5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7258803" y="3128564"/>
              <a:ext cx="153795" cy="147407"/>
            </a:xfrm>
            <a:custGeom>
              <a:avLst/>
              <a:gdLst/>
              <a:ahLst/>
              <a:cxnLst/>
              <a:rect l="l" t="t" r="r" b="b"/>
              <a:pathLst>
                <a:path w="2287" h="2192" extrusionOk="0">
                  <a:moveTo>
                    <a:pt x="406" y="1"/>
                  </a:moveTo>
                  <a:cubicBezTo>
                    <a:pt x="144" y="394"/>
                    <a:pt x="1" y="644"/>
                    <a:pt x="1" y="644"/>
                  </a:cubicBezTo>
                  <a:lnTo>
                    <a:pt x="1561" y="2192"/>
                  </a:lnTo>
                  <a:cubicBezTo>
                    <a:pt x="1561" y="2192"/>
                    <a:pt x="1882" y="2120"/>
                    <a:pt x="2287" y="1941"/>
                  </a:cubicBezTo>
                  <a:cubicBezTo>
                    <a:pt x="1727" y="1239"/>
                    <a:pt x="1072" y="608"/>
                    <a:pt x="406" y="1"/>
                  </a:cubicBezTo>
                  <a:close/>
                </a:path>
              </a:pathLst>
            </a:custGeom>
            <a:solidFill>
              <a:srgbClr val="E874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837699" y="2162150"/>
              <a:ext cx="964867" cy="1097008"/>
            </a:xfrm>
            <a:custGeom>
              <a:avLst/>
              <a:gdLst/>
              <a:ahLst/>
              <a:cxnLst/>
              <a:rect l="l" t="t" r="r" b="b"/>
              <a:pathLst>
                <a:path w="14348" h="16313" extrusionOk="0">
                  <a:moveTo>
                    <a:pt x="8013" y="1"/>
                  </a:moveTo>
                  <a:cubicBezTo>
                    <a:pt x="7226" y="1003"/>
                    <a:pt x="6227" y="1742"/>
                    <a:pt x="4838" y="1742"/>
                  </a:cubicBezTo>
                  <a:cubicBezTo>
                    <a:pt x="4609" y="1742"/>
                    <a:pt x="4370" y="1722"/>
                    <a:pt x="4120" y="1680"/>
                  </a:cubicBezTo>
                  <a:cubicBezTo>
                    <a:pt x="3239" y="1573"/>
                    <a:pt x="2584" y="882"/>
                    <a:pt x="2238" y="60"/>
                  </a:cubicBezTo>
                  <a:cubicBezTo>
                    <a:pt x="1798" y="168"/>
                    <a:pt x="1596" y="346"/>
                    <a:pt x="1596" y="346"/>
                  </a:cubicBezTo>
                  <a:cubicBezTo>
                    <a:pt x="1012" y="1608"/>
                    <a:pt x="0" y="4656"/>
                    <a:pt x="36" y="7359"/>
                  </a:cubicBezTo>
                  <a:cubicBezTo>
                    <a:pt x="60" y="10074"/>
                    <a:pt x="1405" y="10705"/>
                    <a:pt x="1405" y="10705"/>
                  </a:cubicBezTo>
                  <a:cubicBezTo>
                    <a:pt x="1405" y="10705"/>
                    <a:pt x="1298" y="10931"/>
                    <a:pt x="4608" y="11014"/>
                  </a:cubicBezTo>
                  <a:cubicBezTo>
                    <a:pt x="4770" y="11018"/>
                    <a:pt x="4930" y="11020"/>
                    <a:pt x="5089" y="11020"/>
                  </a:cubicBezTo>
                  <a:cubicBezTo>
                    <a:pt x="8178" y="11020"/>
                    <a:pt x="10644" y="10288"/>
                    <a:pt x="10644" y="10288"/>
                  </a:cubicBezTo>
                  <a:lnTo>
                    <a:pt x="10644" y="10288"/>
                  </a:lnTo>
                  <a:cubicBezTo>
                    <a:pt x="8715" y="11574"/>
                    <a:pt x="7322" y="13419"/>
                    <a:pt x="6668" y="14372"/>
                  </a:cubicBezTo>
                  <a:cubicBezTo>
                    <a:pt x="7334" y="14967"/>
                    <a:pt x="7989" y="15610"/>
                    <a:pt x="8549" y="16312"/>
                  </a:cubicBezTo>
                  <a:cubicBezTo>
                    <a:pt x="8763" y="16229"/>
                    <a:pt x="9001" y="16110"/>
                    <a:pt x="9227" y="15955"/>
                  </a:cubicBezTo>
                  <a:cubicBezTo>
                    <a:pt x="9918" y="15503"/>
                    <a:pt x="13930" y="13205"/>
                    <a:pt x="14145" y="11538"/>
                  </a:cubicBezTo>
                  <a:cubicBezTo>
                    <a:pt x="14347" y="9883"/>
                    <a:pt x="13907" y="6502"/>
                    <a:pt x="12025" y="3001"/>
                  </a:cubicBezTo>
                  <a:cubicBezTo>
                    <a:pt x="10799" y="715"/>
                    <a:pt x="9073" y="132"/>
                    <a:pt x="8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824855" y="2382856"/>
              <a:ext cx="109748" cy="502406"/>
            </a:xfrm>
            <a:custGeom>
              <a:avLst/>
              <a:gdLst/>
              <a:ahLst/>
              <a:cxnLst/>
              <a:rect l="l" t="t" r="r" b="b"/>
              <a:pathLst>
                <a:path w="1632" h="7471" extrusionOk="0">
                  <a:moveTo>
                    <a:pt x="770" y="0"/>
                  </a:moveTo>
                  <a:cubicBezTo>
                    <a:pt x="756" y="0"/>
                    <a:pt x="748" y="11"/>
                    <a:pt x="739" y="29"/>
                  </a:cubicBezTo>
                  <a:cubicBezTo>
                    <a:pt x="727" y="41"/>
                    <a:pt x="1" y="1672"/>
                    <a:pt x="179" y="4315"/>
                  </a:cubicBezTo>
                  <a:cubicBezTo>
                    <a:pt x="370" y="6982"/>
                    <a:pt x="1525" y="7446"/>
                    <a:pt x="1584" y="7458"/>
                  </a:cubicBezTo>
                  <a:cubicBezTo>
                    <a:pt x="1584" y="7458"/>
                    <a:pt x="1584" y="7470"/>
                    <a:pt x="1596" y="7470"/>
                  </a:cubicBezTo>
                  <a:cubicBezTo>
                    <a:pt x="1608" y="7470"/>
                    <a:pt x="1620" y="7458"/>
                    <a:pt x="1632" y="7446"/>
                  </a:cubicBezTo>
                  <a:cubicBezTo>
                    <a:pt x="1632" y="7423"/>
                    <a:pt x="1620" y="7399"/>
                    <a:pt x="1608" y="7399"/>
                  </a:cubicBezTo>
                  <a:cubicBezTo>
                    <a:pt x="1596" y="7387"/>
                    <a:pt x="441" y="6923"/>
                    <a:pt x="263" y="4315"/>
                  </a:cubicBezTo>
                  <a:cubicBezTo>
                    <a:pt x="72" y="1696"/>
                    <a:pt x="798" y="77"/>
                    <a:pt x="798" y="53"/>
                  </a:cubicBezTo>
                  <a:cubicBezTo>
                    <a:pt x="810" y="41"/>
                    <a:pt x="810" y="17"/>
                    <a:pt x="786" y="5"/>
                  </a:cubicBezTo>
                  <a:cubicBezTo>
                    <a:pt x="780" y="2"/>
                    <a:pt x="775" y="0"/>
                    <a:pt x="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7402175" y="2383192"/>
              <a:ext cx="154535" cy="473221"/>
            </a:xfrm>
            <a:custGeom>
              <a:avLst/>
              <a:gdLst/>
              <a:ahLst/>
              <a:cxnLst/>
              <a:rect l="l" t="t" r="r" b="b"/>
              <a:pathLst>
                <a:path w="2298" h="7037" extrusionOk="0">
                  <a:moveTo>
                    <a:pt x="250" y="0"/>
                  </a:moveTo>
                  <a:cubicBezTo>
                    <a:pt x="226" y="0"/>
                    <a:pt x="214" y="12"/>
                    <a:pt x="202" y="24"/>
                  </a:cubicBezTo>
                  <a:cubicBezTo>
                    <a:pt x="202" y="72"/>
                    <a:pt x="0" y="1072"/>
                    <a:pt x="679" y="3501"/>
                  </a:cubicBezTo>
                  <a:cubicBezTo>
                    <a:pt x="1369" y="5941"/>
                    <a:pt x="2215" y="7013"/>
                    <a:pt x="2226" y="7025"/>
                  </a:cubicBezTo>
                  <a:cubicBezTo>
                    <a:pt x="2226" y="7037"/>
                    <a:pt x="2238" y="7037"/>
                    <a:pt x="2250" y="7037"/>
                  </a:cubicBezTo>
                  <a:cubicBezTo>
                    <a:pt x="2262" y="7037"/>
                    <a:pt x="2262" y="7037"/>
                    <a:pt x="2274" y="7025"/>
                  </a:cubicBezTo>
                  <a:cubicBezTo>
                    <a:pt x="2286" y="7013"/>
                    <a:pt x="2298" y="6989"/>
                    <a:pt x="2286" y="6977"/>
                  </a:cubicBezTo>
                  <a:cubicBezTo>
                    <a:pt x="2274" y="6965"/>
                    <a:pt x="1429" y="5906"/>
                    <a:pt x="750" y="3489"/>
                  </a:cubicBezTo>
                  <a:cubicBezTo>
                    <a:pt x="83" y="1072"/>
                    <a:pt x="274" y="60"/>
                    <a:pt x="274" y="48"/>
                  </a:cubicBezTo>
                  <a:cubicBezTo>
                    <a:pt x="286" y="24"/>
                    <a:pt x="274"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7302850" y="2120456"/>
              <a:ext cx="265897" cy="139740"/>
            </a:xfrm>
            <a:custGeom>
              <a:avLst/>
              <a:gdLst/>
              <a:ahLst/>
              <a:cxnLst/>
              <a:rect l="l" t="t" r="r" b="b"/>
              <a:pathLst>
                <a:path w="3954" h="2078" extrusionOk="0">
                  <a:moveTo>
                    <a:pt x="844" y="0"/>
                  </a:moveTo>
                  <a:cubicBezTo>
                    <a:pt x="719" y="0"/>
                    <a:pt x="620" y="61"/>
                    <a:pt x="620" y="61"/>
                  </a:cubicBezTo>
                  <a:cubicBezTo>
                    <a:pt x="620" y="61"/>
                    <a:pt x="1" y="847"/>
                    <a:pt x="453" y="1181"/>
                  </a:cubicBezTo>
                  <a:cubicBezTo>
                    <a:pt x="511" y="1222"/>
                    <a:pt x="565" y="1241"/>
                    <a:pt x="616" y="1241"/>
                  </a:cubicBezTo>
                  <a:cubicBezTo>
                    <a:pt x="839" y="1241"/>
                    <a:pt x="1001" y="896"/>
                    <a:pt x="1086" y="656"/>
                  </a:cubicBezTo>
                  <a:lnTo>
                    <a:pt x="1086" y="656"/>
                  </a:lnTo>
                  <a:cubicBezTo>
                    <a:pt x="1019" y="927"/>
                    <a:pt x="970" y="1358"/>
                    <a:pt x="1298" y="1454"/>
                  </a:cubicBezTo>
                  <a:cubicBezTo>
                    <a:pt x="1329" y="1464"/>
                    <a:pt x="1359" y="1468"/>
                    <a:pt x="1387" y="1468"/>
                  </a:cubicBezTo>
                  <a:cubicBezTo>
                    <a:pt x="1655" y="1468"/>
                    <a:pt x="1811" y="1076"/>
                    <a:pt x="1885" y="808"/>
                  </a:cubicBezTo>
                  <a:lnTo>
                    <a:pt x="1885" y="808"/>
                  </a:lnTo>
                  <a:cubicBezTo>
                    <a:pt x="1833" y="1073"/>
                    <a:pt x="1778" y="1473"/>
                    <a:pt x="1894" y="1597"/>
                  </a:cubicBezTo>
                  <a:cubicBezTo>
                    <a:pt x="1957" y="1664"/>
                    <a:pt x="2059" y="1718"/>
                    <a:pt x="2182" y="1718"/>
                  </a:cubicBezTo>
                  <a:cubicBezTo>
                    <a:pt x="2378" y="1718"/>
                    <a:pt x="2624" y="1582"/>
                    <a:pt x="2842" y="1145"/>
                  </a:cubicBezTo>
                  <a:lnTo>
                    <a:pt x="2842" y="1145"/>
                  </a:lnTo>
                  <a:cubicBezTo>
                    <a:pt x="2744" y="1398"/>
                    <a:pt x="2635" y="1795"/>
                    <a:pt x="2822" y="1966"/>
                  </a:cubicBezTo>
                  <a:cubicBezTo>
                    <a:pt x="2904" y="2041"/>
                    <a:pt x="2989" y="2077"/>
                    <a:pt x="3075" y="2077"/>
                  </a:cubicBezTo>
                  <a:cubicBezTo>
                    <a:pt x="3291" y="2077"/>
                    <a:pt x="3509" y="1851"/>
                    <a:pt x="3680" y="1442"/>
                  </a:cubicBezTo>
                  <a:cubicBezTo>
                    <a:pt x="3680" y="1442"/>
                    <a:pt x="3954" y="1038"/>
                    <a:pt x="3406" y="800"/>
                  </a:cubicBezTo>
                  <a:cubicBezTo>
                    <a:pt x="3319" y="763"/>
                    <a:pt x="3245" y="749"/>
                    <a:pt x="3185" y="749"/>
                  </a:cubicBezTo>
                  <a:cubicBezTo>
                    <a:pt x="3033" y="749"/>
                    <a:pt x="2965" y="835"/>
                    <a:pt x="2965" y="835"/>
                  </a:cubicBezTo>
                  <a:cubicBezTo>
                    <a:pt x="2965" y="835"/>
                    <a:pt x="2822" y="514"/>
                    <a:pt x="2441" y="407"/>
                  </a:cubicBezTo>
                  <a:cubicBezTo>
                    <a:pt x="2352" y="384"/>
                    <a:pt x="2277" y="376"/>
                    <a:pt x="2216" y="376"/>
                  </a:cubicBezTo>
                  <a:cubicBezTo>
                    <a:pt x="2016" y="376"/>
                    <a:pt x="1953" y="466"/>
                    <a:pt x="1953" y="466"/>
                  </a:cubicBezTo>
                  <a:cubicBezTo>
                    <a:pt x="1953" y="466"/>
                    <a:pt x="1918" y="288"/>
                    <a:pt x="1572" y="192"/>
                  </a:cubicBezTo>
                  <a:cubicBezTo>
                    <a:pt x="1512" y="175"/>
                    <a:pt x="1459" y="168"/>
                    <a:pt x="1414" y="168"/>
                  </a:cubicBezTo>
                  <a:cubicBezTo>
                    <a:pt x="1211" y="168"/>
                    <a:pt x="1156" y="311"/>
                    <a:pt x="1156" y="311"/>
                  </a:cubicBezTo>
                  <a:cubicBezTo>
                    <a:pt x="1156" y="311"/>
                    <a:pt x="1096" y="61"/>
                    <a:pt x="941" y="14"/>
                  </a:cubicBezTo>
                  <a:cubicBezTo>
                    <a:pt x="908" y="4"/>
                    <a:pt x="875" y="0"/>
                    <a:pt x="844" y="0"/>
                  </a:cubicBezTo>
                  <a:close/>
                </a:path>
              </a:pathLst>
            </a:custGeom>
            <a:solidFill>
              <a:srgbClr val="F8B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555468" y="636161"/>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157157" y="1630897"/>
              <a:ext cx="186679" cy="199389"/>
            </a:xfrm>
            <a:custGeom>
              <a:avLst/>
              <a:gdLst/>
              <a:ahLst/>
              <a:cxnLst/>
              <a:rect l="l" t="t" r="r" b="b"/>
              <a:pathLst>
                <a:path w="2776" h="2965" extrusionOk="0">
                  <a:moveTo>
                    <a:pt x="1439" y="1"/>
                  </a:moveTo>
                  <a:cubicBezTo>
                    <a:pt x="1386" y="1"/>
                    <a:pt x="1334" y="31"/>
                    <a:pt x="1322" y="93"/>
                  </a:cubicBezTo>
                  <a:lnTo>
                    <a:pt x="1168" y="736"/>
                  </a:lnTo>
                  <a:cubicBezTo>
                    <a:pt x="1120" y="962"/>
                    <a:pt x="953" y="1129"/>
                    <a:pt x="763" y="1177"/>
                  </a:cubicBezTo>
                  <a:lnTo>
                    <a:pt x="144" y="1308"/>
                  </a:lnTo>
                  <a:cubicBezTo>
                    <a:pt x="13" y="1331"/>
                    <a:pt x="1" y="1522"/>
                    <a:pt x="132" y="1558"/>
                  </a:cubicBezTo>
                  <a:lnTo>
                    <a:pt x="739" y="1748"/>
                  </a:lnTo>
                  <a:cubicBezTo>
                    <a:pt x="930" y="1796"/>
                    <a:pt x="1072" y="1986"/>
                    <a:pt x="1108" y="2212"/>
                  </a:cubicBezTo>
                  <a:lnTo>
                    <a:pt x="1203" y="2855"/>
                  </a:lnTo>
                  <a:cubicBezTo>
                    <a:pt x="1216" y="2928"/>
                    <a:pt x="1271" y="2964"/>
                    <a:pt x="1328" y="2964"/>
                  </a:cubicBezTo>
                  <a:cubicBezTo>
                    <a:pt x="1381" y="2964"/>
                    <a:pt x="1436" y="2931"/>
                    <a:pt x="1453" y="2867"/>
                  </a:cubicBezTo>
                  <a:lnTo>
                    <a:pt x="1620" y="2177"/>
                  </a:lnTo>
                  <a:cubicBezTo>
                    <a:pt x="1668" y="1986"/>
                    <a:pt x="1799" y="1843"/>
                    <a:pt x="1965" y="1808"/>
                  </a:cubicBezTo>
                  <a:lnTo>
                    <a:pt x="2632" y="1665"/>
                  </a:lnTo>
                  <a:cubicBezTo>
                    <a:pt x="2763" y="1629"/>
                    <a:pt x="2775" y="1438"/>
                    <a:pt x="2632" y="1403"/>
                  </a:cubicBezTo>
                  <a:lnTo>
                    <a:pt x="1989" y="1212"/>
                  </a:lnTo>
                  <a:cubicBezTo>
                    <a:pt x="1823" y="1165"/>
                    <a:pt x="1703" y="1010"/>
                    <a:pt x="1668" y="819"/>
                  </a:cubicBezTo>
                  <a:lnTo>
                    <a:pt x="1561" y="105"/>
                  </a:lnTo>
                  <a:cubicBezTo>
                    <a:pt x="1554" y="37"/>
                    <a:pt x="1496" y="1"/>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8430893" y="3560697"/>
              <a:ext cx="185805" cy="199322"/>
            </a:xfrm>
            <a:custGeom>
              <a:avLst/>
              <a:gdLst/>
              <a:ahLst/>
              <a:cxnLst/>
              <a:rect l="l" t="t" r="r" b="b"/>
              <a:pathLst>
                <a:path w="2763" h="2964" extrusionOk="0">
                  <a:moveTo>
                    <a:pt x="1432" y="1"/>
                  </a:moveTo>
                  <a:cubicBezTo>
                    <a:pt x="1379" y="1"/>
                    <a:pt x="1327" y="31"/>
                    <a:pt x="1310" y="93"/>
                  </a:cubicBezTo>
                  <a:lnTo>
                    <a:pt x="1155" y="736"/>
                  </a:lnTo>
                  <a:cubicBezTo>
                    <a:pt x="1108" y="962"/>
                    <a:pt x="953" y="1129"/>
                    <a:pt x="750" y="1165"/>
                  </a:cubicBezTo>
                  <a:lnTo>
                    <a:pt x="143" y="1296"/>
                  </a:lnTo>
                  <a:cubicBezTo>
                    <a:pt x="0" y="1331"/>
                    <a:pt x="0" y="1522"/>
                    <a:pt x="131" y="1558"/>
                  </a:cubicBezTo>
                  <a:lnTo>
                    <a:pt x="727" y="1736"/>
                  </a:lnTo>
                  <a:cubicBezTo>
                    <a:pt x="917" y="1796"/>
                    <a:pt x="1060" y="1974"/>
                    <a:pt x="1096" y="2200"/>
                  </a:cubicBezTo>
                  <a:lnTo>
                    <a:pt x="1203" y="2855"/>
                  </a:lnTo>
                  <a:cubicBezTo>
                    <a:pt x="1209" y="2928"/>
                    <a:pt x="1265" y="2964"/>
                    <a:pt x="1321" y="2964"/>
                  </a:cubicBezTo>
                  <a:cubicBezTo>
                    <a:pt x="1375" y="2964"/>
                    <a:pt x="1429" y="2931"/>
                    <a:pt x="1441" y="2867"/>
                  </a:cubicBezTo>
                  <a:lnTo>
                    <a:pt x="1608" y="2165"/>
                  </a:lnTo>
                  <a:cubicBezTo>
                    <a:pt x="1655" y="1986"/>
                    <a:pt x="1786" y="1843"/>
                    <a:pt x="1953" y="1808"/>
                  </a:cubicBezTo>
                  <a:lnTo>
                    <a:pt x="2620" y="1665"/>
                  </a:lnTo>
                  <a:cubicBezTo>
                    <a:pt x="2751" y="1629"/>
                    <a:pt x="2763" y="1438"/>
                    <a:pt x="2632" y="1403"/>
                  </a:cubicBezTo>
                  <a:lnTo>
                    <a:pt x="1977" y="1212"/>
                  </a:lnTo>
                  <a:cubicBezTo>
                    <a:pt x="1810" y="1165"/>
                    <a:pt x="1691" y="1010"/>
                    <a:pt x="1667" y="819"/>
                  </a:cubicBezTo>
                  <a:lnTo>
                    <a:pt x="1560" y="105"/>
                  </a:lnTo>
                  <a:cubicBezTo>
                    <a:pt x="1548" y="37"/>
                    <a:pt x="1490" y="1"/>
                    <a:pt x="1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8010636" y="1986261"/>
              <a:ext cx="185805" cy="199322"/>
            </a:xfrm>
            <a:custGeom>
              <a:avLst/>
              <a:gdLst/>
              <a:ahLst/>
              <a:cxnLst/>
              <a:rect l="l" t="t" r="r" b="b"/>
              <a:pathLst>
                <a:path w="2763" h="2964" extrusionOk="0">
                  <a:moveTo>
                    <a:pt x="1436" y="0"/>
                  </a:moveTo>
                  <a:cubicBezTo>
                    <a:pt x="1382" y="0"/>
                    <a:pt x="1328" y="33"/>
                    <a:pt x="1310" y="97"/>
                  </a:cubicBezTo>
                  <a:lnTo>
                    <a:pt x="1155" y="740"/>
                  </a:lnTo>
                  <a:cubicBezTo>
                    <a:pt x="1108" y="954"/>
                    <a:pt x="953" y="1133"/>
                    <a:pt x="750" y="1169"/>
                  </a:cubicBezTo>
                  <a:lnTo>
                    <a:pt x="143" y="1300"/>
                  </a:lnTo>
                  <a:cubicBezTo>
                    <a:pt x="0" y="1335"/>
                    <a:pt x="0" y="1526"/>
                    <a:pt x="131" y="1562"/>
                  </a:cubicBezTo>
                  <a:lnTo>
                    <a:pt x="727" y="1740"/>
                  </a:lnTo>
                  <a:cubicBezTo>
                    <a:pt x="917" y="1800"/>
                    <a:pt x="1060" y="1978"/>
                    <a:pt x="1096" y="2205"/>
                  </a:cubicBezTo>
                  <a:lnTo>
                    <a:pt x="1203" y="2859"/>
                  </a:lnTo>
                  <a:cubicBezTo>
                    <a:pt x="1209" y="2928"/>
                    <a:pt x="1267" y="2964"/>
                    <a:pt x="1325" y="2964"/>
                  </a:cubicBezTo>
                  <a:cubicBezTo>
                    <a:pt x="1378" y="2964"/>
                    <a:pt x="1430" y="2934"/>
                    <a:pt x="1441" y="2871"/>
                  </a:cubicBezTo>
                  <a:lnTo>
                    <a:pt x="1608" y="2169"/>
                  </a:lnTo>
                  <a:cubicBezTo>
                    <a:pt x="1655" y="1978"/>
                    <a:pt x="1786" y="1836"/>
                    <a:pt x="1953" y="1800"/>
                  </a:cubicBezTo>
                  <a:lnTo>
                    <a:pt x="2620" y="1657"/>
                  </a:lnTo>
                  <a:cubicBezTo>
                    <a:pt x="2751" y="1633"/>
                    <a:pt x="2763" y="1443"/>
                    <a:pt x="2632" y="1407"/>
                  </a:cubicBezTo>
                  <a:lnTo>
                    <a:pt x="1977" y="1205"/>
                  </a:lnTo>
                  <a:cubicBezTo>
                    <a:pt x="1810" y="1157"/>
                    <a:pt x="1691" y="1002"/>
                    <a:pt x="1667" y="812"/>
                  </a:cubicBezTo>
                  <a:lnTo>
                    <a:pt x="1560" y="109"/>
                  </a:lnTo>
                  <a:cubicBezTo>
                    <a:pt x="1548" y="36"/>
                    <a:pt x="1492" y="0"/>
                    <a:pt x="143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2"/>
            <p:cNvGrpSpPr/>
            <p:nvPr/>
          </p:nvGrpSpPr>
          <p:grpSpPr>
            <a:xfrm>
              <a:off x="4318075" y="403696"/>
              <a:ext cx="1348907" cy="1226248"/>
              <a:chOff x="6494019" y="-137261"/>
              <a:chExt cx="2116596" cy="1924130"/>
            </a:xfrm>
          </p:grpSpPr>
          <p:sp>
            <p:nvSpPr>
              <p:cNvPr id="987" name="Google Shape;987;p42"/>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42"/>
          <p:cNvSpPr/>
          <p:nvPr/>
        </p:nvSpPr>
        <p:spPr>
          <a:xfrm>
            <a:off x="849993" y="539386"/>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43"/>
          <p:cNvSpPr txBox="1">
            <a:spLocks noGrp="1"/>
          </p:cNvSpPr>
          <p:nvPr>
            <p:ph type="title"/>
          </p:nvPr>
        </p:nvSpPr>
        <p:spPr>
          <a:xfrm>
            <a:off x="1056867" y="72895"/>
            <a:ext cx="5779194" cy="8724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Demographic and Social Context</a:t>
            </a:r>
            <a:endParaRPr dirty="0"/>
          </a:p>
        </p:txBody>
      </p:sp>
      <p:sp>
        <p:nvSpPr>
          <p:cNvPr id="995" name="Google Shape;995;p43"/>
          <p:cNvSpPr txBox="1">
            <a:spLocks noGrp="1"/>
          </p:cNvSpPr>
          <p:nvPr>
            <p:ph type="subTitle" idx="1"/>
          </p:nvPr>
        </p:nvSpPr>
        <p:spPr>
          <a:xfrm>
            <a:off x="1854747" y="1557184"/>
            <a:ext cx="4673669" cy="21571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dirty="0"/>
              <a:t>China's aging population is growing rapidly due to increasing life expectancy and decreasing birth rates. The elderly population (aged 60 and above) was approximately 264 million in 2020, and this figure is expected to rise sharply in the coming decades. This demographic shift has significant implications for social structures and economic demands, particularly within the grandparents' community.</a:t>
            </a:r>
          </a:p>
        </p:txBody>
      </p:sp>
      <p:grpSp>
        <p:nvGrpSpPr>
          <p:cNvPr id="996" name="Google Shape;996;p43"/>
          <p:cNvGrpSpPr/>
          <p:nvPr/>
        </p:nvGrpSpPr>
        <p:grpSpPr>
          <a:xfrm>
            <a:off x="5867261" y="1669472"/>
            <a:ext cx="3188914" cy="3169366"/>
            <a:chOff x="3681100" y="1476500"/>
            <a:chExt cx="942100" cy="936325"/>
          </a:xfrm>
        </p:grpSpPr>
        <p:sp>
          <p:nvSpPr>
            <p:cNvPr id="997" name="Google Shape;997;p43"/>
            <p:cNvSpPr/>
            <p:nvPr/>
          </p:nvSpPr>
          <p:spPr>
            <a:xfrm>
              <a:off x="4067975" y="1768850"/>
              <a:ext cx="352525" cy="277125"/>
            </a:xfrm>
            <a:custGeom>
              <a:avLst/>
              <a:gdLst/>
              <a:ahLst/>
              <a:cxnLst/>
              <a:rect l="l" t="t" r="r" b="b"/>
              <a:pathLst>
                <a:path w="14101" h="11085" extrusionOk="0">
                  <a:moveTo>
                    <a:pt x="1383" y="1"/>
                  </a:moveTo>
                  <a:cubicBezTo>
                    <a:pt x="1336" y="1"/>
                    <a:pt x="1293" y="8"/>
                    <a:pt x="1254" y="22"/>
                  </a:cubicBezTo>
                  <a:cubicBezTo>
                    <a:pt x="837" y="177"/>
                    <a:pt x="1302" y="487"/>
                    <a:pt x="1302" y="487"/>
                  </a:cubicBezTo>
                  <a:cubicBezTo>
                    <a:pt x="1302" y="487"/>
                    <a:pt x="994" y="351"/>
                    <a:pt x="756" y="351"/>
                  </a:cubicBezTo>
                  <a:cubicBezTo>
                    <a:pt x="629" y="351"/>
                    <a:pt x="521" y="390"/>
                    <a:pt x="492" y="510"/>
                  </a:cubicBezTo>
                  <a:cubicBezTo>
                    <a:pt x="420" y="868"/>
                    <a:pt x="659" y="1058"/>
                    <a:pt x="659" y="1058"/>
                  </a:cubicBezTo>
                  <a:cubicBezTo>
                    <a:pt x="659" y="1058"/>
                    <a:pt x="615" y="1053"/>
                    <a:pt x="552" y="1053"/>
                  </a:cubicBezTo>
                  <a:cubicBezTo>
                    <a:pt x="365" y="1053"/>
                    <a:pt x="1" y="1099"/>
                    <a:pt x="28" y="1463"/>
                  </a:cubicBezTo>
                  <a:cubicBezTo>
                    <a:pt x="63" y="1749"/>
                    <a:pt x="432" y="1820"/>
                    <a:pt x="432" y="1820"/>
                  </a:cubicBezTo>
                  <a:cubicBezTo>
                    <a:pt x="432" y="1820"/>
                    <a:pt x="51" y="1880"/>
                    <a:pt x="63" y="2177"/>
                  </a:cubicBezTo>
                  <a:cubicBezTo>
                    <a:pt x="87" y="2487"/>
                    <a:pt x="611" y="2499"/>
                    <a:pt x="611" y="2499"/>
                  </a:cubicBezTo>
                  <a:cubicBezTo>
                    <a:pt x="611" y="2499"/>
                    <a:pt x="373" y="2594"/>
                    <a:pt x="420" y="2916"/>
                  </a:cubicBezTo>
                  <a:cubicBezTo>
                    <a:pt x="456" y="3201"/>
                    <a:pt x="1171" y="3570"/>
                    <a:pt x="1837" y="3570"/>
                  </a:cubicBezTo>
                  <a:cubicBezTo>
                    <a:pt x="1873" y="4297"/>
                    <a:pt x="2040" y="6368"/>
                    <a:pt x="2766" y="8726"/>
                  </a:cubicBezTo>
                  <a:cubicBezTo>
                    <a:pt x="2766" y="8761"/>
                    <a:pt x="2778" y="8797"/>
                    <a:pt x="2790" y="8821"/>
                  </a:cubicBezTo>
                  <a:cubicBezTo>
                    <a:pt x="3254" y="10547"/>
                    <a:pt x="3564" y="10928"/>
                    <a:pt x="4266" y="11083"/>
                  </a:cubicBezTo>
                  <a:cubicBezTo>
                    <a:pt x="4270" y="11084"/>
                    <a:pt x="4278" y="11084"/>
                    <a:pt x="4289" y="11084"/>
                  </a:cubicBezTo>
                  <a:cubicBezTo>
                    <a:pt x="4442" y="11084"/>
                    <a:pt x="5235" y="11011"/>
                    <a:pt x="5290" y="11000"/>
                  </a:cubicBezTo>
                  <a:cubicBezTo>
                    <a:pt x="8576" y="10440"/>
                    <a:pt x="11719" y="9000"/>
                    <a:pt x="13934" y="5166"/>
                  </a:cubicBezTo>
                  <a:cubicBezTo>
                    <a:pt x="14101" y="4856"/>
                    <a:pt x="13934" y="4463"/>
                    <a:pt x="13589" y="4392"/>
                  </a:cubicBezTo>
                  <a:cubicBezTo>
                    <a:pt x="12398" y="4130"/>
                    <a:pt x="11422" y="3975"/>
                    <a:pt x="10195" y="3678"/>
                  </a:cubicBezTo>
                  <a:cubicBezTo>
                    <a:pt x="10156" y="3669"/>
                    <a:pt x="10115" y="3664"/>
                    <a:pt x="10075" y="3664"/>
                  </a:cubicBezTo>
                  <a:cubicBezTo>
                    <a:pt x="9897" y="3664"/>
                    <a:pt x="9721" y="3748"/>
                    <a:pt x="9624" y="3904"/>
                  </a:cubicBezTo>
                  <a:cubicBezTo>
                    <a:pt x="8922" y="5071"/>
                    <a:pt x="7838" y="5940"/>
                    <a:pt x="5874" y="6904"/>
                  </a:cubicBezTo>
                  <a:cubicBezTo>
                    <a:pt x="5171" y="5392"/>
                    <a:pt x="4350" y="3916"/>
                    <a:pt x="4111" y="3344"/>
                  </a:cubicBezTo>
                  <a:cubicBezTo>
                    <a:pt x="4111" y="3344"/>
                    <a:pt x="4111" y="3332"/>
                    <a:pt x="4111" y="3332"/>
                  </a:cubicBezTo>
                  <a:cubicBezTo>
                    <a:pt x="4088" y="3285"/>
                    <a:pt x="4064" y="3237"/>
                    <a:pt x="4052" y="3201"/>
                  </a:cubicBezTo>
                  <a:cubicBezTo>
                    <a:pt x="3897" y="2773"/>
                    <a:pt x="3492" y="1558"/>
                    <a:pt x="2909" y="927"/>
                  </a:cubicBezTo>
                  <a:cubicBezTo>
                    <a:pt x="2618" y="615"/>
                    <a:pt x="1831" y="1"/>
                    <a:pt x="1383"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232950" y="1845300"/>
              <a:ext cx="200650" cy="175050"/>
            </a:xfrm>
            <a:custGeom>
              <a:avLst/>
              <a:gdLst/>
              <a:ahLst/>
              <a:cxnLst/>
              <a:rect l="l" t="t" r="r" b="b"/>
              <a:pathLst>
                <a:path w="8026" h="7002" extrusionOk="0">
                  <a:moveTo>
                    <a:pt x="4918" y="0"/>
                  </a:moveTo>
                  <a:cubicBezTo>
                    <a:pt x="2858" y="155"/>
                    <a:pt x="1" y="2620"/>
                    <a:pt x="1" y="2620"/>
                  </a:cubicBezTo>
                  <a:cubicBezTo>
                    <a:pt x="215" y="4489"/>
                    <a:pt x="2489" y="7001"/>
                    <a:pt x="2489" y="7001"/>
                  </a:cubicBezTo>
                  <a:cubicBezTo>
                    <a:pt x="4251" y="6656"/>
                    <a:pt x="8026" y="5299"/>
                    <a:pt x="7490" y="1679"/>
                  </a:cubicBezTo>
                  <a:cubicBezTo>
                    <a:pt x="7287" y="286"/>
                    <a:pt x="4918" y="0"/>
                    <a:pt x="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3883800" y="2222425"/>
              <a:ext cx="191875" cy="187075"/>
            </a:xfrm>
            <a:custGeom>
              <a:avLst/>
              <a:gdLst/>
              <a:ahLst/>
              <a:cxnLst/>
              <a:rect l="l" t="t" r="r" b="b"/>
              <a:pathLst>
                <a:path w="7675" h="7483" extrusionOk="0">
                  <a:moveTo>
                    <a:pt x="4335" y="1"/>
                  </a:moveTo>
                  <a:lnTo>
                    <a:pt x="4275" y="4668"/>
                  </a:lnTo>
                  <a:cubicBezTo>
                    <a:pt x="4275" y="4668"/>
                    <a:pt x="1" y="6275"/>
                    <a:pt x="25" y="7085"/>
                  </a:cubicBezTo>
                  <a:cubicBezTo>
                    <a:pt x="33" y="7387"/>
                    <a:pt x="729" y="7482"/>
                    <a:pt x="1596" y="7482"/>
                  </a:cubicBezTo>
                  <a:cubicBezTo>
                    <a:pt x="3051" y="7482"/>
                    <a:pt x="4989" y="7216"/>
                    <a:pt x="4989" y="7216"/>
                  </a:cubicBezTo>
                  <a:cubicBezTo>
                    <a:pt x="4989" y="7216"/>
                    <a:pt x="5372" y="7308"/>
                    <a:pt x="5822" y="7308"/>
                  </a:cubicBezTo>
                  <a:cubicBezTo>
                    <a:pt x="6638" y="7308"/>
                    <a:pt x="7675" y="7006"/>
                    <a:pt x="7061" y="5311"/>
                  </a:cubicBezTo>
                  <a:lnTo>
                    <a:pt x="7502" y="346"/>
                  </a:lnTo>
                  <a:lnTo>
                    <a:pt x="433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3965075" y="2032600"/>
              <a:ext cx="325350" cy="305900"/>
            </a:xfrm>
            <a:custGeom>
              <a:avLst/>
              <a:gdLst/>
              <a:ahLst/>
              <a:cxnLst/>
              <a:rect l="l" t="t" r="r" b="b"/>
              <a:pathLst>
                <a:path w="13014" h="12236" extrusionOk="0">
                  <a:moveTo>
                    <a:pt x="5316" y="1"/>
                  </a:moveTo>
                  <a:cubicBezTo>
                    <a:pt x="3070" y="1"/>
                    <a:pt x="772" y="1405"/>
                    <a:pt x="417" y="5081"/>
                  </a:cubicBezTo>
                  <a:cubicBezTo>
                    <a:pt x="0" y="9284"/>
                    <a:pt x="619" y="12035"/>
                    <a:pt x="619" y="12035"/>
                  </a:cubicBezTo>
                  <a:cubicBezTo>
                    <a:pt x="619" y="12035"/>
                    <a:pt x="2066" y="12236"/>
                    <a:pt x="3286" y="12236"/>
                  </a:cubicBezTo>
                  <a:cubicBezTo>
                    <a:pt x="3693" y="12236"/>
                    <a:pt x="4075" y="12213"/>
                    <a:pt x="4370" y="12154"/>
                  </a:cubicBezTo>
                  <a:lnTo>
                    <a:pt x="4751" y="6462"/>
                  </a:lnTo>
                  <a:lnTo>
                    <a:pt x="10109" y="10844"/>
                  </a:lnTo>
                  <a:lnTo>
                    <a:pt x="13014" y="4474"/>
                  </a:lnTo>
                  <a:cubicBezTo>
                    <a:pt x="13014" y="4474"/>
                    <a:pt x="8751" y="497"/>
                    <a:pt x="6251" y="81"/>
                  </a:cubicBezTo>
                  <a:cubicBezTo>
                    <a:pt x="5944" y="28"/>
                    <a:pt x="5631" y="1"/>
                    <a:pt x="5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3879350" y="2364700"/>
              <a:ext cx="50625" cy="39325"/>
            </a:xfrm>
            <a:custGeom>
              <a:avLst/>
              <a:gdLst/>
              <a:ahLst/>
              <a:cxnLst/>
              <a:rect l="l" t="t" r="r" b="b"/>
              <a:pathLst>
                <a:path w="2025" h="1573" extrusionOk="0">
                  <a:moveTo>
                    <a:pt x="1703" y="1"/>
                  </a:moveTo>
                  <a:cubicBezTo>
                    <a:pt x="393" y="644"/>
                    <a:pt x="0" y="1239"/>
                    <a:pt x="0" y="1239"/>
                  </a:cubicBezTo>
                  <a:cubicBezTo>
                    <a:pt x="0" y="1239"/>
                    <a:pt x="72" y="1429"/>
                    <a:pt x="1929" y="1572"/>
                  </a:cubicBezTo>
                  <a:cubicBezTo>
                    <a:pt x="2024" y="1025"/>
                    <a:pt x="1941" y="465"/>
                    <a:pt x="1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921900" y="2347750"/>
              <a:ext cx="144700" cy="58975"/>
            </a:xfrm>
            <a:custGeom>
              <a:avLst/>
              <a:gdLst/>
              <a:ahLst/>
              <a:cxnLst/>
              <a:rect l="l" t="t" r="r" b="b"/>
              <a:pathLst>
                <a:path w="5788" h="2359" extrusionOk="0">
                  <a:moveTo>
                    <a:pt x="1751" y="0"/>
                  </a:moveTo>
                  <a:cubicBezTo>
                    <a:pt x="1037" y="214"/>
                    <a:pt x="453" y="453"/>
                    <a:pt x="1" y="679"/>
                  </a:cubicBezTo>
                  <a:cubicBezTo>
                    <a:pt x="239" y="1143"/>
                    <a:pt x="322" y="1703"/>
                    <a:pt x="227" y="2250"/>
                  </a:cubicBezTo>
                  <a:cubicBezTo>
                    <a:pt x="703" y="2286"/>
                    <a:pt x="1299" y="2322"/>
                    <a:pt x="2037" y="2346"/>
                  </a:cubicBezTo>
                  <a:cubicBezTo>
                    <a:pt x="2273" y="2354"/>
                    <a:pt x="2495" y="2358"/>
                    <a:pt x="2702" y="2358"/>
                  </a:cubicBezTo>
                  <a:cubicBezTo>
                    <a:pt x="5683" y="2358"/>
                    <a:pt x="5787" y="1536"/>
                    <a:pt x="5787" y="1536"/>
                  </a:cubicBezTo>
                  <a:cubicBezTo>
                    <a:pt x="5787" y="619"/>
                    <a:pt x="5537" y="83"/>
                    <a:pt x="5549" y="24"/>
                  </a:cubicBezTo>
                  <a:lnTo>
                    <a:pt x="5549" y="24"/>
                  </a:lnTo>
                  <a:cubicBezTo>
                    <a:pt x="4991" y="348"/>
                    <a:pt x="4390" y="457"/>
                    <a:pt x="3834" y="457"/>
                  </a:cubicBezTo>
                  <a:cubicBezTo>
                    <a:pt x="2697" y="457"/>
                    <a:pt x="1751" y="0"/>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877850" y="2386125"/>
              <a:ext cx="188750" cy="26700"/>
            </a:xfrm>
            <a:custGeom>
              <a:avLst/>
              <a:gdLst/>
              <a:ahLst/>
              <a:cxnLst/>
              <a:rect l="l" t="t" r="r" b="b"/>
              <a:pathLst>
                <a:path w="7550" h="1068" extrusionOk="0">
                  <a:moveTo>
                    <a:pt x="7549" y="1"/>
                  </a:moveTo>
                  <a:lnTo>
                    <a:pt x="7549" y="1"/>
                  </a:lnTo>
                  <a:cubicBezTo>
                    <a:pt x="6569" y="281"/>
                    <a:pt x="4984" y="613"/>
                    <a:pt x="2976" y="613"/>
                  </a:cubicBezTo>
                  <a:cubicBezTo>
                    <a:pt x="2082" y="613"/>
                    <a:pt x="1105" y="547"/>
                    <a:pt x="60" y="382"/>
                  </a:cubicBezTo>
                  <a:cubicBezTo>
                    <a:pt x="1" y="608"/>
                    <a:pt x="24" y="763"/>
                    <a:pt x="24" y="763"/>
                  </a:cubicBezTo>
                  <a:cubicBezTo>
                    <a:pt x="24" y="763"/>
                    <a:pt x="356" y="1067"/>
                    <a:pt x="2594" y="1067"/>
                  </a:cubicBezTo>
                  <a:cubicBezTo>
                    <a:pt x="2899" y="1067"/>
                    <a:pt x="3240" y="1062"/>
                    <a:pt x="3620" y="1049"/>
                  </a:cubicBezTo>
                  <a:cubicBezTo>
                    <a:pt x="6466" y="953"/>
                    <a:pt x="7502" y="561"/>
                    <a:pt x="7502" y="561"/>
                  </a:cubicBezTo>
                  <a:cubicBezTo>
                    <a:pt x="7525" y="370"/>
                    <a:pt x="7537" y="180"/>
                    <a:pt x="7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939175" y="2355350"/>
              <a:ext cx="16700" cy="29025"/>
            </a:xfrm>
            <a:custGeom>
              <a:avLst/>
              <a:gdLst/>
              <a:ahLst/>
              <a:cxnLst/>
              <a:rect l="l" t="t" r="r" b="b"/>
              <a:pathLst>
                <a:path w="668" h="1161" extrusionOk="0">
                  <a:moveTo>
                    <a:pt x="51" y="1"/>
                  </a:moveTo>
                  <a:cubicBezTo>
                    <a:pt x="35" y="1"/>
                    <a:pt x="21" y="9"/>
                    <a:pt x="12" y="18"/>
                  </a:cubicBezTo>
                  <a:cubicBezTo>
                    <a:pt x="0" y="41"/>
                    <a:pt x="12" y="65"/>
                    <a:pt x="24" y="77"/>
                  </a:cubicBezTo>
                  <a:cubicBezTo>
                    <a:pt x="48" y="89"/>
                    <a:pt x="584" y="399"/>
                    <a:pt x="536" y="1113"/>
                  </a:cubicBezTo>
                  <a:cubicBezTo>
                    <a:pt x="536" y="1137"/>
                    <a:pt x="548" y="1161"/>
                    <a:pt x="584" y="1161"/>
                  </a:cubicBezTo>
                  <a:lnTo>
                    <a:pt x="596" y="1161"/>
                  </a:lnTo>
                  <a:cubicBezTo>
                    <a:pt x="608" y="1161"/>
                    <a:pt x="619" y="1137"/>
                    <a:pt x="619" y="1125"/>
                  </a:cubicBezTo>
                  <a:cubicBezTo>
                    <a:pt x="667" y="339"/>
                    <a:pt x="84" y="6"/>
                    <a:pt x="72" y="6"/>
                  </a:cubicBezTo>
                  <a:cubicBezTo>
                    <a:pt x="65" y="2"/>
                    <a:pt x="58"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954950" y="2349625"/>
              <a:ext cx="15500" cy="29100"/>
            </a:xfrm>
            <a:custGeom>
              <a:avLst/>
              <a:gdLst/>
              <a:ahLst/>
              <a:cxnLst/>
              <a:rect l="l" t="t" r="r" b="b"/>
              <a:pathLst>
                <a:path w="620" h="1164" extrusionOk="0">
                  <a:moveTo>
                    <a:pt x="48" y="1"/>
                  </a:moveTo>
                  <a:cubicBezTo>
                    <a:pt x="34" y="1"/>
                    <a:pt x="19" y="6"/>
                    <a:pt x="12" y="20"/>
                  </a:cubicBezTo>
                  <a:cubicBezTo>
                    <a:pt x="0" y="44"/>
                    <a:pt x="12" y="68"/>
                    <a:pt x="36" y="80"/>
                  </a:cubicBezTo>
                  <a:cubicBezTo>
                    <a:pt x="36" y="80"/>
                    <a:pt x="500" y="354"/>
                    <a:pt x="524" y="1116"/>
                  </a:cubicBezTo>
                  <a:cubicBezTo>
                    <a:pt x="524" y="1140"/>
                    <a:pt x="548" y="1163"/>
                    <a:pt x="572" y="1163"/>
                  </a:cubicBezTo>
                  <a:lnTo>
                    <a:pt x="584" y="1163"/>
                  </a:lnTo>
                  <a:cubicBezTo>
                    <a:pt x="596" y="1151"/>
                    <a:pt x="619" y="1140"/>
                    <a:pt x="619" y="1116"/>
                  </a:cubicBezTo>
                  <a:cubicBezTo>
                    <a:pt x="584" y="294"/>
                    <a:pt x="96" y="20"/>
                    <a:pt x="72" y="8"/>
                  </a:cubicBezTo>
                  <a:cubicBezTo>
                    <a:pt x="67" y="4"/>
                    <a:pt x="5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954050" y="2332225"/>
              <a:ext cx="16100" cy="25350"/>
            </a:xfrm>
            <a:custGeom>
              <a:avLst/>
              <a:gdLst/>
              <a:ahLst/>
              <a:cxnLst/>
              <a:rect l="l" t="t" r="r" b="b"/>
              <a:pathLst>
                <a:path w="644" h="1014" extrusionOk="0">
                  <a:moveTo>
                    <a:pt x="310" y="85"/>
                  </a:moveTo>
                  <a:cubicBezTo>
                    <a:pt x="370" y="85"/>
                    <a:pt x="394" y="109"/>
                    <a:pt x="405" y="121"/>
                  </a:cubicBezTo>
                  <a:cubicBezTo>
                    <a:pt x="501" y="252"/>
                    <a:pt x="405" y="633"/>
                    <a:pt x="334" y="859"/>
                  </a:cubicBezTo>
                  <a:cubicBezTo>
                    <a:pt x="251" y="645"/>
                    <a:pt x="132" y="288"/>
                    <a:pt x="215" y="145"/>
                  </a:cubicBezTo>
                  <a:cubicBezTo>
                    <a:pt x="227" y="121"/>
                    <a:pt x="251" y="97"/>
                    <a:pt x="286" y="97"/>
                  </a:cubicBezTo>
                  <a:cubicBezTo>
                    <a:pt x="286" y="85"/>
                    <a:pt x="298" y="85"/>
                    <a:pt x="310" y="85"/>
                  </a:cubicBezTo>
                  <a:close/>
                  <a:moveTo>
                    <a:pt x="339" y="0"/>
                  </a:moveTo>
                  <a:cubicBezTo>
                    <a:pt x="330" y="0"/>
                    <a:pt x="320" y="1"/>
                    <a:pt x="310" y="2"/>
                  </a:cubicBezTo>
                  <a:cubicBezTo>
                    <a:pt x="227" y="2"/>
                    <a:pt x="167" y="38"/>
                    <a:pt x="132" y="97"/>
                  </a:cubicBezTo>
                  <a:cubicBezTo>
                    <a:pt x="1" y="335"/>
                    <a:pt x="263" y="919"/>
                    <a:pt x="298" y="990"/>
                  </a:cubicBezTo>
                  <a:cubicBezTo>
                    <a:pt x="310" y="1002"/>
                    <a:pt x="322" y="1014"/>
                    <a:pt x="346" y="1014"/>
                  </a:cubicBezTo>
                  <a:cubicBezTo>
                    <a:pt x="358" y="1014"/>
                    <a:pt x="370" y="1002"/>
                    <a:pt x="382" y="990"/>
                  </a:cubicBezTo>
                  <a:cubicBezTo>
                    <a:pt x="405" y="919"/>
                    <a:pt x="644" y="288"/>
                    <a:pt x="477" y="73"/>
                  </a:cubicBezTo>
                  <a:cubicBezTo>
                    <a:pt x="456" y="42"/>
                    <a:pt x="415"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961500" y="2342375"/>
              <a:ext cx="23525" cy="15500"/>
            </a:xfrm>
            <a:custGeom>
              <a:avLst/>
              <a:gdLst/>
              <a:ahLst/>
              <a:cxnLst/>
              <a:rect l="l" t="t" r="r" b="b"/>
              <a:pathLst>
                <a:path w="941" h="620" extrusionOk="0">
                  <a:moveTo>
                    <a:pt x="706" y="91"/>
                  </a:moveTo>
                  <a:cubicBezTo>
                    <a:pt x="712" y="91"/>
                    <a:pt x="719" y="92"/>
                    <a:pt x="727" y="96"/>
                  </a:cubicBezTo>
                  <a:cubicBezTo>
                    <a:pt x="762" y="96"/>
                    <a:pt x="798" y="108"/>
                    <a:pt x="822" y="156"/>
                  </a:cubicBezTo>
                  <a:cubicBezTo>
                    <a:pt x="858" y="203"/>
                    <a:pt x="846" y="239"/>
                    <a:pt x="834" y="263"/>
                  </a:cubicBezTo>
                  <a:cubicBezTo>
                    <a:pt x="762" y="406"/>
                    <a:pt x="381" y="489"/>
                    <a:pt x="143" y="525"/>
                  </a:cubicBezTo>
                  <a:cubicBezTo>
                    <a:pt x="274" y="370"/>
                    <a:pt x="512" y="132"/>
                    <a:pt x="667" y="96"/>
                  </a:cubicBezTo>
                  <a:cubicBezTo>
                    <a:pt x="683" y="96"/>
                    <a:pt x="693" y="91"/>
                    <a:pt x="706" y="91"/>
                  </a:cubicBezTo>
                  <a:close/>
                  <a:moveTo>
                    <a:pt x="729" y="1"/>
                  </a:moveTo>
                  <a:cubicBezTo>
                    <a:pt x="455" y="1"/>
                    <a:pt x="47" y="490"/>
                    <a:pt x="12" y="548"/>
                  </a:cubicBezTo>
                  <a:cubicBezTo>
                    <a:pt x="0" y="560"/>
                    <a:pt x="0" y="584"/>
                    <a:pt x="0" y="596"/>
                  </a:cubicBezTo>
                  <a:cubicBezTo>
                    <a:pt x="12" y="608"/>
                    <a:pt x="24" y="620"/>
                    <a:pt x="48" y="620"/>
                  </a:cubicBezTo>
                  <a:cubicBezTo>
                    <a:pt x="84" y="620"/>
                    <a:pt x="250" y="596"/>
                    <a:pt x="429" y="560"/>
                  </a:cubicBezTo>
                  <a:cubicBezTo>
                    <a:pt x="631" y="501"/>
                    <a:pt x="846" y="429"/>
                    <a:pt x="905" y="298"/>
                  </a:cubicBezTo>
                  <a:cubicBezTo>
                    <a:pt x="929" y="263"/>
                    <a:pt x="941" y="191"/>
                    <a:pt x="893" y="108"/>
                  </a:cubicBezTo>
                  <a:cubicBezTo>
                    <a:pt x="858" y="48"/>
                    <a:pt x="798" y="13"/>
                    <a:pt x="738" y="1"/>
                  </a:cubicBezTo>
                  <a:cubicBezTo>
                    <a:pt x="735" y="1"/>
                    <a:pt x="732"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3681100" y="2178375"/>
              <a:ext cx="397400" cy="220100"/>
            </a:xfrm>
            <a:custGeom>
              <a:avLst/>
              <a:gdLst/>
              <a:ahLst/>
              <a:cxnLst/>
              <a:rect l="l" t="t" r="r" b="b"/>
              <a:pathLst>
                <a:path w="15896" h="8804" extrusionOk="0">
                  <a:moveTo>
                    <a:pt x="12335" y="0"/>
                  </a:moveTo>
                  <a:lnTo>
                    <a:pt x="4882" y="5311"/>
                  </a:lnTo>
                  <a:cubicBezTo>
                    <a:pt x="4882" y="5311"/>
                    <a:pt x="1830" y="2746"/>
                    <a:pt x="863" y="2746"/>
                  </a:cubicBezTo>
                  <a:cubicBezTo>
                    <a:pt x="795" y="2746"/>
                    <a:pt x="737" y="2759"/>
                    <a:pt x="691" y="2787"/>
                  </a:cubicBezTo>
                  <a:cubicBezTo>
                    <a:pt x="1" y="3215"/>
                    <a:pt x="3001" y="7180"/>
                    <a:pt x="3001" y="7180"/>
                  </a:cubicBezTo>
                  <a:cubicBezTo>
                    <a:pt x="3001" y="7180"/>
                    <a:pt x="3473" y="8804"/>
                    <a:pt x="4446" y="8804"/>
                  </a:cubicBezTo>
                  <a:cubicBezTo>
                    <a:pt x="4793" y="8804"/>
                    <a:pt x="5204" y="8597"/>
                    <a:pt x="5680" y="8037"/>
                  </a:cubicBezTo>
                  <a:lnTo>
                    <a:pt x="15895" y="2358"/>
                  </a:lnTo>
                  <a:lnTo>
                    <a:pt x="12335"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3695975" y="2241775"/>
              <a:ext cx="50925" cy="46150"/>
            </a:xfrm>
            <a:custGeom>
              <a:avLst/>
              <a:gdLst/>
              <a:ahLst/>
              <a:cxnLst/>
              <a:rect l="l" t="t" r="r" b="b"/>
              <a:pathLst>
                <a:path w="2037" h="1846" extrusionOk="0">
                  <a:moveTo>
                    <a:pt x="120" y="0"/>
                  </a:moveTo>
                  <a:cubicBezTo>
                    <a:pt x="120" y="0"/>
                    <a:pt x="1" y="155"/>
                    <a:pt x="787" y="1846"/>
                  </a:cubicBezTo>
                  <a:cubicBezTo>
                    <a:pt x="1311" y="1655"/>
                    <a:pt x="1751" y="1310"/>
                    <a:pt x="2037" y="870"/>
                  </a:cubicBezTo>
                  <a:cubicBezTo>
                    <a:pt x="834" y="48"/>
                    <a:pt x="120"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3715625" y="2263500"/>
              <a:ext cx="113725" cy="136950"/>
            </a:xfrm>
            <a:custGeom>
              <a:avLst/>
              <a:gdLst/>
              <a:ahLst/>
              <a:cxnLst/>
              <a:rect l="l" t="t" r="r" b="b"/>
              <a:pathLst>
                <a:path w="4549" h="5478" extrusionOk="0">
                  <a:moveTo>
                    <a:pt x="1251" y="1"/>
                  </a:moveTo>
                  <a:cubicBezTo>
                    <a:pt x="965" y="441"/>
                    <a:pt x="525" y="786"/>
                    <a:pt x="1" y="977"/>
                  </a:cubicBezTo>
                  <a:cubicBezTo>
                    <a:pt x="203" y="1406"/>
                    <a:pt x="465" y="1941"/>
                    <a:pt x="810" y="2596"/>
                  </a:cubicBezTo>
                  <a:cubicBezTo>
                    <a:pt x="2175" y="5238"/>
                    <a:pt x="3013" y="5477"/>
                    <a:pt x="3272" y="5477"/>
                  </a:cubicBezTo>
                  <a:cubicBezTo>
                    <a:pt x="3329" y="5477"/>
                    <a:pt x="3358" y="5466"/>
                    <a:pt x="3358" y="5466"/>
                  </a:cubicBezTo>
                  <a:cubicBezTo>
                    <a:pt x="4156" y="5013"/>
                    <a:pt x="4501" y="4525"/>
                    <a:pt x="4549" y="4513"/>
                  </a:cubicBezTo>
                  <a:cubicBezTo>
                    <a:pt x="2858" y="3525"/>
                    <a:pt x="2703" y="1191"/>
                    <a:pt x="2703" y="1191"/>
                  </a:cubicBezTo>
                  <a:cubicBezTo>
                    <a:pt x="2168" y="679"/>
                    <a:pt x="1680" y="286"/>
                    <a:pt x="1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3687050" y="2241775"/>
              <a:ext cx="112550" cy="164025"/>
            </a:xfrm>
            <a:custGeom>
              <a:avLst/>
              <a:gdLst/>
              <a:ahLst/>
              <a:cxnLst/>
              <a:rect l="l" t="t" r="r" b="b"/>
              <a:pathLst>
                <a:path w="4502" h="6561" extrusionOk="0">
                  <a:moveTo>
                    <a:pt x="477" y="0"/>
                  </a:moveTo>
                  <a:cubicBezTo>
                    <a:pt x="251" y="60"/>
                    <a:pt x="132" y="167"/>
                    <a:pt x="132" y="167"/>
                  </a:cubicBezTo>
                  <a:cubicBezTo>
                    <a:pt x="132" y="167"/>
                    <a:pt x="1" y="715"/>
                    <a:pt x="1656" y="3429"/>
                  </a:cubicBezTo>
                  <a:cubicBezTo>
                    <a:pt x="3132" y="5858"/>
                    <a:pt x="3977" y="6561"/>
                    <a:pt x="3977" y="6561"/>
                  </a:cubicBezTo>
                  <a:cubicBezTo>
                    <a:pt x="4168" y="6489"/>
                    <a:pt x="4335" y="6418"/>
                    <a:pt x="4501" y="6335"/>
                  </a:cubicBezTo>
                  <a:cubicBezTo>
                    <a:pt x="3454" y="5299"/>
                    <a:pt x="1680" y="3215"/>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745100" y="2274525"/>
              <a:ext cx="19375" cy="27025"/>
            </a:xfrm>
            <a:custGeom>
              <a:avLst/>
              <a:gdLst/>
              <a:ahLst/>
              <a:cxnLst/>
              <a:rect l="l" t="t" r="r" b="b"/>
              <a:pathLst>
                <a:path w="775" h="1081" extrusionOk="0">
                  <a:moveTo>
                    <a:pt x="727" y="0"/>
                  </a:moveTo>
                  <a:cubicBezTo>
                    <a:pt x="703" y="0"/>
                    <a:pt x="679" y="24"/>
                    <a:pt x="679" y="48"/>
                  </a:cubicBezTo>
                  <a:cubicBezTo>
                    <a:pt x="679" y="72"/>
                    <a:pt x="679" y="679"/>
                    <a:pt x="36" y="1000"/>
                  </a:cubicBezTo>
                  <a:cubicBezTo>
                    <a:pt x="12" y="1012"/>
                    <a:pt x="0" y="1036"/>
                    <a:pt x="12" y="1060"/>
                  </a:cubicBezTo>
                  <a:cubicBezTo>
                    <a:pt x="12" y="1060"/>
                    <a:pt x="12" y="1060"/>
                    <a:pt x="24" y="1072"/>
                  </a:cubicBezTo>
                  <a:cubicBezTo>
                    <a:pt x="30" y="1078"/>
                    <a:pt x="36" y="1081"/>
                    <a:pt x="44" y="1081"/>
                  </a:cubicBezTo>
                  <a:cubicBezTo>
                    <a:pt x="51" y="1081"/>
                    <a:pt x="60" y="1078"/>
                    <a:pt x="72" y="1072"/>
                  </a:cubicBezTo>
                  <a:cubicBezTo>
                    <a:pt x="762" y="738"/>
                    <a:pt x="774" y="48"/>
                    <a:pt x="774" y="48"/>
                  </a:cubicBezTo>
                  <a:cubicBezTo>
                    <a:pt x="774" y="24"/>
                    <a:pt x="751"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757900" y="2285525"/>
              <a:ext cx="19375" cy="26725"/>
            </a:xfrm>
            <a:custGeom>
              <a:avLst/>
              <a:gdLst/>
              <a:ahLst/>
              <a:cxnLst/>
              <a:rect l="l" t="t" r="r" b="b"/>
              <a:pathLst>
                <a:path w="775" h="1069" extrusionOk="0">
                  <a:moveTo>
                    <a:pt x="727" y="1"/>
                  </a:moveTo>
                  <a:cubicBezTo>
                    <a:pt x="703" y="1"/>
                    <a:pt x="679" y="25"/>
                    <a:pt x="679" y="48"/>
                  </a:cubicBezTo>
                  <a:cubicBezTo>
                    <a:pt x="679" y="48"/>
                    <a:pt x="679" y="596"/>
                    <a:pt x="24" y="989"/>
                  </a:cubicBezTo>
                  <a:cubicBezTo>
                    <a:pt x="0" y="1001"/>
                    <a:pt x="0" y="1025"/>
                    <a:pt x="12" y="1048"/>
                  </a:cubicBezTo>
                  <a:cubicBezTo>
                    <a:pt x="19" y="1062"/>
                    <a:pt x="30" y="1068"/>
                    <a:pt x="43" y="1068"/>
                  </a:cubicBezTo>
                  <a:cubicBezTo>
                    <a:pt x="52" y="1068"/>
                    <a:pt x="62" y="1065"/>
                    <a:pt x="72" y="1060"/>
                  </a:cubicBezTo>
                  <a:cubicBezTo>
                    <a:pt x="762" y="632"/>
                    <a:pt x="774" y="72"/>
                    <a:pt x="774" y="48"/>
                  </a:cubicBezTo>
                  <a:cubicBezTo>
                    <a:pt x="774" y="25"/>
                    <a:pt x="75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772775" y="2279875"/>
              <a:ext cx="23250" cy="16100"/>
            </a:xfrm>
            <a:custGeom>
              <a:avLst/>
              <a:gdLst/>
              <a:ahLst/>
              <a:cxnLst/>
              <a:rect l="l" t="t" r="r" b="b"/>
              <a:pathLst>
                <a:path w="930" h="644" extrusionOk="0">
                  <a:moveTo>
                    <a:pt x="715" y="84"/>
                  </a:moveTo>
                  <a:cubicBezTo>
                    <a:pt x="739" y="84"/>
                    <a:pt x="763" y="96"/>
                    <a:pt x="787" y="120"/>
                  </a:cubicBezTo>
                  <a:cubicBezTo>
                    <a:pt x="798" y="131"/>
                    <a:pt x="798" y="131"/>
                    <a:pt x="810" y="143"/>
                  </a:cubicBezTo>
                  <a:cubicBezTo>
                    <a:pt x="846" y="191"/>
                    <a:pt x="834" y="227"/>
                    <a:pt x="822" y="251"/>
                  </a:cubicBezTo>
                  <a:cubicBezTo>
                    <a:pt x="763" y="393"/>
                    <a:pt x="382" y="501"/>
                    <a:pt x="156" y="536"/>
                  </a:cubicBezTo>
                  <a:cubicBezTo>
                    <a:pt x="286" y="358"/>
                    <a:pt x="548" y="84"/>
                    <a:pt x="715" y="84"/>
                  </a:cubicBezTo>
                  <a:close/>
                  <a:moveTo>
                    <a:pt x="706" y="0"/>
                  </a:moveTo>
                  <a:cubicBezTo>
                    <a:pt x="433" y="0"/>
                    <a:pt x="60" y="525"/>
                    <a:pt x="13" y="584"/>
                  </a:cubicBezTo>
                  <a:cubicBezTo>
                    <a:pt x="1" y="596"/>
                    <a:pt x="1" y="608"/>
                    <a:pt x="13" y="632"/>
                  </a:cubicBezTo>
                  <a:cubicBezTo>
                    <a:pt x="25" y="643"/>
                    <a:pt x="36" y="643"/>
                    <a:pt x="48" y="643"/>
                  </a:cubicBezTo>
                  <a:cubicBezTo>
                    <a:pt x="132" y="632"/>
                    <a:pt x="798" y="524"/>
                    <a:pt x="906" y="286"/>
                  </a:cubicBezTo>
                  <a:cubicBezTo>
                    <a:pt x="918" y="239"/>
                    <a:pt x="929" y="179"/>
                    <a:pt x="882" y="96"/>
                  </a:cubicBezTo>
                  <a:cubicBezTo>
                    <a:pt x="834" y="36"/>
                    <a:pt x="775" y="0"/>
                    <a:pt x="715" y="0"/>
                  </a:cubicBezTo>
                  <a:cubicBezTo>
                    <a:pt x="712" y="0"/>
                    <a:pt x="7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772475" y="2294050"/>
              <a:ext cx="22950" cy="16525"/>
            </a:xfrm>
            <a:custGeom>
              <a:avLst/>
              <a:gdLst/>
              <a:ahLst/>
              <a:cxnLst/>
              <a:rect l="l" t="t" r="r" b="b"/>
              <a:pathLst>
                <a:path w="918" h="661" extrusionOk="0">
                  <a:moveTo>
                    <a:pt x="156" y="100"/>
                  </a:moveTo>
                  <a:lnTo>
                    <a:pt x="156" y="100"/>
                  </a:lnTo>
                  <a:cubicBezTo>
                    <a:pt x="358" y="148"/>
                    <a:pt x="668" y="231"/>
                    <a:pt x="775" y="350"/>
                  </a:cubicBezTo>
                  <a:cubicBezTo>
                    <a:pt x="799" y="362"/>
                    <a:pt x="810" y="386"/>
                    <a:pt x="810" y="398"/>
                  </a:cubicBezTo>
                  <a:cubicBezTo>
                    <a:pt x="834" y="434"/>
                    <a:pt x="822" y="469"/>
                    <a:pt x="799" y="517"/>
                  </a:cubicBezTo>
                  <a:cubicBezTo>
                    <a:pt x="775" y="565"/>
                    <a:pt x="739" y="576"/>
                    <a:pt x="715" y="576"/>
                  </a:cubicBezTo>
                  <a:cubicBezTo>
                    <a:pt x="560" y="576"/>
                    <a:pt x="298" y="291"/>
                    <a:pt x="156" y="100"/>
                  </a:cubicBezTo>
                  <a:close/>
                  <a:moveTo>
                    <a:pt x="47" y="0"/>
                  </a:moveTo>
                  <a:cubicBezTo>
                    <a:pt x="36" y="0"/>
                    <a:pt x="21" y="8"/>
                    <a:pt x="13" y="17"/>
                  </a:cubicBezTo>
                  <a:cubicBezTo>
                    <a:pt x="1" y="29"/>
                    <a:pt x="1" y="53"/>
                    <a:pt x="13" y="65"/>
                  </a:cubicBezTo>
                  <a:cubicBezTo>
                    <a:pt x="37" y="100"/>
                    <a:pt x="132" y="231"/>
                    <a:pt x="263" y="374"/>
                  </a:cubicBezTo>
                  <a:cubicBezTo>
                    <a:pt x="400" y="512"/>
                    <a:pt x="560" y="660"/>
                    <a:pt x="699" y="660"/>
                  </a:cubicBezTo>
                  <a:cubicBezTo>
                    <a:pt x="705" y="660"/>
                    <a:pt x="710" y="660"/>
                    <a:pt x="715" y="660"/>
                  </a:cubicBezTo>
                  <a:cubicBezTo>
                    <a:pt x="763" y="660"/>
                    <a:pt x="834" y="636"/>
                    <a:pt x="882" y="565"/>
                  </a:cubicBezTo>
                  <a:cubicBezTo>
                    <a:pt x="918" y="493"/>
                    <a:pt x="918" y="422"/>
                    <a:pt x="894" y="362"/>
                  </a:cubicBezTo>
                  <a:cubicBezTo>
                    <a:pt x="775" y="112"/>
                    <a:pt x="132" y="5"/>
                    <a:pt x="60" y="5"/>
                  </a:cubicBezTo>
                  <a:cubicBezTo>
                    <a:pt x="57" y="1"/>
                    <a:pt x="5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342500" y="1847550"/>
              <a:ext cx="156575" cy="180950"/>
            </a:xfrm>
            <a:custGeom>
              <a:avLst/>
              <a:gdLst/>
              <a:ahLst/>
              <a:cxnLst/>
              <a:rect l="l" t="t" r="r" b="b"/>
              <a:pathLst>
                <a:path w="6263" h="7238" extrusionOk="0">
                  <a:moveTo>
                    <a:pt x="2427" y="1"/>
                  </a:moveTo>
                  <a:cubicBezTo>
                    <a:pt x="1484" y="1"/>
                    <a:pt x="798" y="827"/>
                    <a:pt x="798" y="827"/>
                  </a:cubicBezTo>
                  <a:cubicBezTo>
                    <a:pt x="0" y="2089"/>
                    <a:pt x="1227" y="7030"/>
                    <a:pt x="1227" y="7030"/>
                  </a:cubicBezTo>
                  <a:cubicBezTo>
                    <a:pt x="1661" y="7181"/>
                    <a:pt x="2181" y="7238"/>
                    <a:pt x="2720" y="7238"/>
                  </a:cubicBezTo>
                  <a:cubicBezTo>
                    <a:pt x="4400" y="7238"/>
                    <a:pt x="6263" y="6685"/>
                    <a:pt x="6263" y="6685"/>
                  </a:cubicBezTo>
                  <a:cubicBezTo>
                    <a:pt x="6084" y="6197"/>
                    <a:pt x="5132" y="1077"/>
                    <a:pt x="3132" y="160"/>
                  </a:cubicBezTo>
                  <a:cubicBezTo>
                    <a:pt x="2886" y="47"/>
                    <a:pt x="2650" y="1"/>
                    <a:pt x="2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281175" y="1828925"/>
              <a:ext cx="196475" cy="200350"/>
            </a:xfrm>
            <a:custGeom>
              <a:avLst/>
              <a:gdLst/>
              <a:ahLst/>
              <a:cxnLst/>
              <a:rect l="l" t="t" r="r" b="b"/>
              <a:pathLst>
                <a:path w="7859" h="8014" extrusionOk="0">
                  <a:moveTo>
                    <a:pt x="3882" y="1"/>
                  </a:moveTo>
                  <a:cubicBezTo>
                    <a:pt x="1608" y="274"/>
                    <a:pt x="1" y="5466"/>
                    <a:pt x="1" y="5466"/>
                  </a:cubicBezTo>
                  <a:cubicBezTo>
                    <a:pt x="882" y="7132"/>
                    <a:pt x="3894" y="8013"/>
                    <a:pt x="3894" y="8013"/>
                  </a:cubicBezTo>
                  <a:cubicBezTo>
                    <a:pt x="5406" y="7049"/>
                    <a:pt x="7859" y="4275"/>
                    <a:pt x="6049" y="1108"/>
                  </a:cubicBezTo>
                  <a:lnTo>
                    <a:pt x="3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806425" y="2071450"/>
              <a:ext cx="665575" cy="313925"/>
            </a:xfrm>
            <a:custGeom>
              <a:avLst/>
              <a:gdLst/>
              <a:ahLst/>
              <a:cxnLst/>
              <a:rect l="l" t="t" r="r" b="b"/>
              <a:pathLst>
                <a:path w="26623" h="12557" extrusionOk="0">
                  <a:moveTo>
                    <a:pt x="12531" y="1"/>
                  </a:moveTo>
                  <a:cubicBezTo>
                    <a:pt x="9775" y="1"/>
                    <a:pt x="0" y="9016"/>
                    <a:pt x="0" y="9016"/>
                  </a:cubicBezTo>
                  <a:cubicBezTo>
                    <a:pt x="0" y="9016"/>
                    <a:pt x="0" y="11874"/>
                    <a:pt x="2405" y="11909"/>
                  </a:cubicBezTo>
                  <a:cubicBezTo>
                    <a:pt x="2405" y="11909"/>
                    <a:pt x="8680" y="9278"/>
                    <a:pt x="10347" y="7575"/>
                  </a:cubicBezTo>
                  <a:cubicBezTo>
                    <a:pt x="10347" y="7575"/>
                    <a:pt x="14534" y="12557"/>
                    <a:pt x="19619" y="12557"/>
                  </a:cubicBezTo>
                  <a:cubicBezTo>
                    <a:pt x="19707" y="12557"/>
                    <a:pt x="19795" y="12555"/>
                    <a:pt x="19884" y="12552"/>
                  </a:cubicBezTo>
                  <a:cubicBezTo>
                    <a:pt x="25087" y="12386"/>
                    <a:pt x="26456" y="9361"/>
                    <a:pt x="26623" y="8790"/>
                  </a:cubicBezTo>
                  <a:lnTo>
                    <a:pt x="18205" y="3754"/>
                  </a:lnTo>
                  <a:cubicBezTo>
                    <a:pt x="18205" y="3754"/>
                    <a:pt x="15264" y="182"/>
                    <a:pt x="12609" y="3"/>
                  </a:cubicBezTo>
                  <a:cubicBezTo>
                    <a:pt x="12583" y="1"/>
                    <a:pt x="12557" y="1"/>
                    <a:pt x="12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257513" y="1853678"/>
              <a:ext cx="263150" cy="445350"/>
            </a:xfrm>
            <a:custGeom>
              <a:avLst/>
              <a:gdLst/>
              <a:ahLst/>
              <a:cxnLst/>
              <a:rect l="l" t="t" r="r" b="b"/>
              <a:pathLst>
                <a:path w="10526" h="17814" extrusionOk="0">
                  <a:moveTo>
                    <a:pt x="6543" y="1"/>
                  </a:moveTo>
                  <a:cubicBezTo>
                    <a:pt x="6531" y="1"/>
                    <a:pt x="6525" y="2"/>
                    <a:pt x="6525" y="2"/>
                  </a:cubicBezTo>
                  <a:lnTo>
                    <a:pt x="2227" y="2240"/>
                  </a:lnTo>
                  <a:cubicBezTo>
                    <a:pt x="1025" y="4169"/>
                    <a:pt x="1" y="12122"/>
                    <a:pt x="1" y="12122"/>
                  </a:cubicBezTo>
                  <a:cubicBezTo>
                    <a:pt x="132" y="14325"/>
                    <a:pt x="3275" y="15122"/>
                    <a:pt x="5775" y="16063"/>
                  </a:cubicBezTo>
                  <a:cubicBezTo>
                    <a:pt x="7263" y="16623"/>
                    <a:pt x="8680" y="17813"/>
                    <a:pt x="8680" y="17813"/>
                  </a:cubicBezTo>
                  <a:cubicBezTo>
                    <a:pt x="8490" y="17563"/>
                    <a:pt x="10526" y="13515"/>
                    <a:pt x="9788" y="7348"/>
                  </a:cubicBezTo>
                  <a:cubicBezTo>
                    <a:pt x="8929" y="183"/>
                    <a:pt x="6762" y="1"/>
                    <a:pt x="6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285350" y="2080925"/>
              <a:ext cx="111950" cy="121275"/>
            </a:xfrm>
            <a:custGeom>
              <a:avLst/>
              <a:gdLst/>
              <a:ahLst/>
              <a:cxnLst/>
              <a:rect l="l" t="t" r="r" b="b"/>
              <a:pathLst>
                <a:path w="4478" h="4851" extrusionOk="0">
                  <a:moveTo>
                    <a:pt x="43" y="0"/>
                  </a:moveTo>
                  <a:cubicBezTo>
                    <a:pt x="37" y="0"/>
                    <a:pt x="30" y="2"/>
                    <a:pt x="24" y="5"/>
                  </a:cubicBezTo>
                  <a:cubicBezTo>
                    <a:pt x="12" y="5"/>
                    <a:pt x="0" y="29"/>
                    <a:pt x="12" y="53"/>
                  </a:cubicBezTo>
                  <a:cubicBezTo>
                    <a:pt x="810" y="2124"/>
                    <a:pt x="2417" y="3875"/>
                    <a:pt x="4418" y="4851"/>
                  </a:cubicBezTo>
                  <a:lnTo>
                    <a:pt x="4429" y="4851"/>
                  </a:lnTo>
                  <a:cubicBezTo>
                    <a:pt x="4441" y="4851"/>
                    <a:pt x="4453" y="4851"/>
                    <a:pt x="4465" y="4827"/>
                  </a:cubicBezTo>
                  <a:cubicBezTo>
                    <a:pt x="4477" y="4815"/>
                    <a:pt x="4465" y="4791"/>
                    <a:pt x="4453" y="4780"/>
                  </a:cubicBezTo>
                  <a:cubicBezTo>
                    <a:pt x="2465" y="3815"/>
                    <a:pt x="869" y="2077"/>
                    <a:pt x="84" y="29"/>
                  </a:cubicBezTo>
                  <a:cubicBezTo>
                    <a:pt x="75" y="11"/>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352025" y="2091650"/>
              <a:ext cx="44675" cy="78700"/>
            </a:xfrm>
            <a:custGeom>
              <a:avLst/>
              <a:gdLst/>
              <a:ahLst/>
              <a:cxnLst/>
              <a:rect l="l" t="t" r="r" b="b"/>
              <a:pathLst>
                <a:path w="1787" h="3148" extrusionOk="0">
                  <a:moveTo>
                    <a:pt x="55" y="0"/>
                  </a:moveTo>
                  <a:cubicBezTo>
                    <a:pt x="49" y="0"/>
                    <a:pt x="42" y="2"/>
                    <a:pt x="36" y="5"/>
                  </a:cubicBezTo>
                  <a:cubicBezTo>
                    <a:pt x="12" y="5"/>
                    <a:pt x="0" y="29"/>
                    <a:pt x="12" y="52"/>
                  </a:cubicBezTo>
                  <a:cubicBezTo>
                    <a:pt x="381" y="1160"/>
                    <a:pt x="965" y="2231"/>
                    <a:pt x="1715" y="3124"/>
                  </a:cubicBezTo>
                  <a:cubicBezTo>
                    <a:pt x="1727" y="3136"/>
                    <a:pt x="1739" y="3148"/>
                    <a:pt x="1751" y="3148"/>
                  </a:cubicBezTo>
                  <a:cubicBezTo>
                    <a:pt x="1751" y="3148"/>
                    <a:pt x="1762" y="3136"/>
                    <a:pt x="1774" y="3136"/>
                  </a:cubicBezTo>
                  <a:cubicBezTo>
                    <a:pt x="1786" y="3124"/>
                    <a:pt x="1786" y="3100"/>
                    <a:pt x="1774" y="3077"/>
                  </a:cubicBezTo>
                  <a:cubicBezTo>
                    <a:pt x="1036" y="2184"/>
                    <a:pt x="453" y="1124"/>
                    <a:pt x="84" y="29"/>
                  </a:cubicBezTo>
                  <a:cubicBezTo>
                    <a:pt x="84" y="11"/>
                    <a:pt x="7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129975" y="1850950"/>
              <a:ext cx="214925" cy="112675"/>
            </a:xfrm>
            <a:custGeom>
              <a:avLst/>
              <a:gdLst/>
              <a:ahLst/>
              <a:cxnLst/>
              <a:rect l="l" t="t" r="r" b="b"/>
              <a:pathLst>
                <a:path w="8597" h="4507" extrusionOk="0">
                  <a:moveTo>
                    <a:pt x="2548" y="1"/>
                  </a:moveTo>
                  <a:lnTo>
                    <a:pt x="0" y="2013"/>
                  </a:lnTo>
                  <a:cubicBezTo>
                    <a:pt x="0" y="2013"/>
                    <a:pt x="2691" y="3453"/>
                    <a:pt x="4394" y="4096"/>
                  </a:cubicBezTo>
                  <a:cubicBezTo>
                    <a:pt x="5177" y="4392"/>
                    <a:pt x="5893" y="4507"/>
                    <a:pt x="6459" y="4507"/>
                  </a:cubicBezTo>
                  <a:cubicBezTo>
                    <a:pt x="7123" y="4507"/>
                    <a:pt x="7581" y="4350"/>
                    <a:pt x="7704" y="4144"/>
                  </a:cubicBezTo>
                  <a:cubicBezTo>
                    <a:pt x="7918" y="3775"/>
                    <a:pt x="8597" y="1620"/>
                    <a:pt x="7846" y="1370"/>
                  </a:cubicBezTo>
                  <a:cubicBezTo>
                    <a:pt x="7791" y="1352"/>
                    <a:pt x="7736" y="1343"/>
                    <a:pt x="7683" y="1343"/>
                  </a:cubicBezTo>
                  <a:cubicBezTo>
                    <a:pt x="7012" y="1343"/>
                    <a:pt x="6572" y="2703"/>
                    <a:pt x="6572" y="2703"/>
                  </a:cubicBezTo>
                  <a:cubicBezTo>
                    <a:pt x="5370" y="1441"/>
                    <a:pt x="2548" y="1"/>
                    <a:pt x="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56750" y="1885475"/>
              <a:ext cx="239625" cy="144700"/>
            </a:xfrm>
            <a:custGeom>
              <a:avLst/>
              <a:gdLst/>
              <a:ahLst/>
              <a:cxnLst/>
              <a:rect l="l" t="t" r="r" b="b"/>
              <a:pathLst>
                <a:path w="9585" h="5788" extrusionOk="0">
                  <a:moveTo>
                    <a:pt x="4203" y="1"/>
                  </a:moveTo>
                  <a:lnTo>
                    <a:pt x="0" y="1918"/>
                  </a:lnTo>
                  <a:cubicBezTo>
                    <a:pt x="0" y="1918"/>
                    <a:pt x="905" y="3084"/>
                    <a:pt x="3894" y="4775"/>
                  </a:cubicBezTo>
                  <a:cubicBezTo>
                    <a:pt x="5269" y="5555"/>
                    <a:pt x="6221" y="5787"/>
                    <a:pt x="6870" y="5787"/>
                  </a:cubicBezTo>
                  <a:cubicBezTo>
                    <a:pt x="7519" y="5787"/>
                    <a:pt x="7864" y="5555"/>
                    <a:pt x="8025" y="5406"/>
                  </a:cubicBezTo>
                  <a:cubicBezTo>
                    <a:pt x="8335" y="5108"/>
                    <a:pt x="9585" y="3215"/>
                    <a:pt x="8918" y="2763"/>
                  </a:cubicBezTo>
                  <a:cubicBezTo>
                    <a:pt x="8825" y="2700"/>
                    <a:pt x="8727" y="2673"/>
                    <a:pt x="8627" y="2673"/>
                  </a:cubicBezTo>
                  <a:cubicBezTo>
                    <a:pt x="8013" y="2673"/>
                    <a:pt x="7335" y="3704"/>
                    <a:pt x="7335" y="3704"/>
                  </a:cubicBezTo>
                  <a:cubicBezTo>
                    <a:pt x="6513" y="2168"/>
                    <a:pt x="4203" y="1"/>
                    <a:pt x="4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170450" y="1577675"/>
              <a:ext cx="45875" cy="72750"/>
            </a:xfrm>
            <a:custGeom>
              <a:avLst/>
              <a:gdLst/>
              <a:ahLst/>
              <a:cxnLst/>
              <a:rect l="l" t="t" r="r" b="b"/>
              <a:pathLst>
                <a:path w="1835" h="2910" extrusionOk="0">
                  <a:moveTo>
                    <a:pt x="901" y="0"/>
                  </a:moveTo>
                  <a:cubicBezTo>
                    <a:pt x="672" y="0"/>
                    <a:pt x="786" y="1026"/>
                    <a:pt x="786" y="1026"/>
                  </a:cubicBezTo>
                  <a:cubicBezTo>
                    <a:pt x="786" y="1026"/>
                    <a:pt x="589" y="192"/>
                    <a:pt x="401" y="192"/>
                  </a:cubicBezTo>
                  <a:cubicBezTo>
                    <a:pt x="399" y="192"/>
                    <a:pt x="396" y="192"/>
                    <a:pt x="393" y="192"/>
                  </a:cubicBezTo>
                  <a:cubicBezTo>
                    <a:pt x="203" y="216"/>
                    <a:pt x="489" y="1311"/>
                    <a:pt x="489" y="1311"/>
                  </a:cubicBezTo>
                  <a:cubicBezTo>
                    <a:pt x="489" y="1311"/>
                    <a:pt x="311" y="1026"/>
                    <a:pt x="186" y="1026"/>
                  </a:cubicBezTo>
                  <a:cubicBezTo>
                    <a:pt x="156" y="1026"/>
                    <a:pt x="129" y="1043"/>
                    <a:pt x="108" y="1085"/>
                  </a:cubicBezTo>
                  <a:cubicBezTo>
                    <a:pt x="0" y="1288"/>
                    <a:pt x="501" y="2014"/>
                    <a:pt x="501" y="2014"/>
                  </a:cubicBezTo>
                  <a:cubicBezTo>
                    <a:pt x="501" y="2014"/>
                    <a:pt x="358" y="2371"/>
                    <a:pt x="179" y="2907"/>
                  </a:cubicBezTo>
                  <a:cubicBezTo>
                    <a:pt x="237" y="2908"/>
                    <a:pt x="295" y="2909"/>
                    <a:pt x="353" y="2909"/>
                  </a:cubicBezTo>
                  <a:cubicBezTo>
                    <a:pt x="736" y="2909"/>
                    <a:pt x="1120" y="2877"/>
                    <a:pt x="1513" y="2835"/>
                  </a:cubicBezTo>
                  <a:cubicBezTo>
                    <a:pt x="1608" y="2240"/>
                    <a:pt x="1667" y="1859"/>
                    <a:pt x="1667" y="1859"/>
                  </a:cubicBezTo>
                  <a:cubicBezTo>
                    <a:pt x="1739" y="1371"/>
                    <a:pt x="1834" y="311"/>
                    <a:pt x="1667" y="276"/>
                  </a:cubicBezTo>
                  <a:cubicBezTo>
                    <a:pt x="1663" y="275"/>
                    <a:pt x="1659" y="274"/>
                    <a:pt x="1655" y="274"/>
                  </a:cubicBezTo>
                  <a:cubicBezTo>
                    <a:pt x="1495" y="274"/>
                    <a:pt x="1382" y="966"/>
                    <a:pt x="1382" y="966"/>
                  </a:cubicBezTo>
                  <a:cubicBezTo>
                    <a:pt x="1382" y="966"/>
                    <a:pt x="1465" y="85"/>
                    <a:pt x="1298" y="49"/>
                  </a:cubicBezTo>
                  <a:cubicBezTo>
                    <a:pt x="1296" y="49"/>
                    <a:pt x="1294" y="49"/>
                    <a:pt x="1292" y="49"/>
                  </a:cubicBezTo>
                  <a:cubicBezTo>
                    <a:pt x="1142" y="49"/>
                    <a:pt x="1084" y="954"/>
                    <a:pt x="1084" y="954"/>
                  </a:cubicBezTo>
                  <a:cubicBezTo>
                    <a:pt x="1084" y="954"/>
                    <a:pt x="1072" y="26"/>
                    <a:pt x="917" y="2"/>
                  </a:cubicBezTo>
                  <a:cubicBezTo>
                    <a:pt x="912" y="1"/>
                    <a:pt x="907" y="0"/>
                    <a:pt x="901"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73725" y="1624975"/>
              <a:ext cx="46150" cy="24775"/>
            </a:xfrm>
            <a:custGeom>
              <a:avLst/>
              <a:gdLst/>
              <a:ahLst/>
              <a:cxnLst/>
              <a:rect l="l" t="t" r="r" b="b"/>
              <a:pathLst>
                <a:path w="1846" h="991" extrusionOk="0">
                  <a:moveTo>
                    <a:pt x="552" y="1"/>
                  </a:moveTo>
                  <a:cubicBezTo>
                    <a:pt x="412" y="1"/>
                    <a:pt x="291" y="21"/>
                    <a:pt x="215" y="74"/>
                  </a:cubicBezTo>
                  <a:cubicBezTo>
                    <a:pt x="215" y="74"/>
                    <a:pt x="131" y="300"/>
                    <a:pt x="0" y="646"/>
                  </a:cubicBezTo>
                  <a:cubicBezTo>
                    <a:pt x="584" y="789"/>
                    <a:pt x="1215" y="860"/>
                    <a:pt x="1810" y="991"/>
                  </a:cubicBezTo>
                  <a:cubicBezTo>
                    <a:pt x="1846" y="431"/>
                    <a:pt x="1786" y="253"/>
                    <a:pt x="1786" y="253"/>
                  </a:cubicBezTo>
                  <a:cubicBezTo>
                    <a:pt x="1786" y="253"/>
                    <a:pt x="1045"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140975" y="1641100"/>
              <a:ext cx="78025" cy="171175"/>
            </a:xfrm>
            <a:custGeom>
              <a:avLst/>
              <a:gdLst/>
              <a:ahLst/>
              <a:cxnLst/>
              <a:rect l="l" t="t" r="r" b="b"/>
              <a:pathLst>
                <a:path w="3121" h="6847" extrusionOk="0">
                  <a:moveTo>
                    <a:pt x="1310" y="1"/>
                  </a:moveTo>
                  <a:cubicBezTo>
                    <a:pt x="953" y="894"/>
                    <a:pt x="287" y="2596"/>
                    <a:pt x="1" y="3275"/>
                  </a:cubicBezTo>
                  <a:cubicBezTo>
                    <a:pt x="167" y="4394"/>
                    <a:pt x="882" y="5763"/>
                    <a:pt x="1227" y="6847"/>
                  </a:cubicBezTo>
                  <a:cubicBezTo>
                    <a:pt x="1608" y="6513"/>
                    <a:pt x="1787" y="5751"/>
                    <a:pt x="1953" y="5251"/>
                  </a:cubicBezTo>
                  <a:cubicBezTo>
                    <a:pt x="2811" y="2572"/>
                    <a:pt x="3061" y="1108"/>
                    <a:pt x="3120" y="346"/>
                  </a:cubicBezTo>
                  <a:cubicBezTo>
                    <a:pt x="2525" y="215"/>
                    <a:pt x="1894" y="144"/>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026675" y="1755100"/>
              <a:ext cx="188150" cy="167600"/>
            </a:xfrm>
            <a:custGeom>
              <a:avLst/>
              <a:gdLst/>
              <a:ahLst/>
              <a:cxnLst/>
              <a:rect l="l" t="t" r="r" b="b"/>
              <a:pathLst>
                <a:path w="7526" h="6704" extrusionOk="0">
                  <a:moveTo>
                    <a:pt x="1322" y="1"/>
                  </a:moveTo>
                  <a:cubicBezTo>
                    <a:pt x="1322" y="1"/>
                    <a:pt x="1" y="1108"/>
                    <a:pt x="453" y="4025"/>
                  </a:cubicBezTo>
                  <a:cubicBezTo>
                    <a:pt x="775" y="6073"/>
                    <a:pt x="1346" y="6704"/>
                    <a:pt x="1346" y="6704"/>
                  </a:cubicBezTo>
                  <a:cubicBezTo>
                    <a:pt x="1346" y="6704"/>
                    <a:pt x="7335" y="6525"/>
                    <a:pt x="7442" y="4478"/>
                  </a:cubicBezTo>
                  <a:cubicBezTo>
                    <a:pt x="7526" y="2823"/>
                    <a:pt x="5906" y="120"/>
                    <a:pt x="5906" y="120"/>
                  </a:cubicBezTo>
                  <a:lnTo>
                    <a:pt x="1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3938875" y="1558350"/>
              <a:ext cx="260775" cy="194475"/>
            </a:xfrm>
            <a:custGeom>
              <a:avLst/>
              <a:gdLst/>
              <a:ahLst/>
              <a:cxnLst/>
              <a:rect l="l" t="t" r="r" b="b"/>
              <a:pathLst>
                <a:path w="10431" h="7779" extrusionOk="0">
                  <a:moveTo>
                    <a:pt x="8311" y="1"/>
                  </a:moveTo>
                  <a:lnTo>
                    <a:pt x="3799" y="2156"/>
                  </a:lnTo>
                  <a:lnTo>
                    <a:pt x="143" y="2823"/>
                  </a:lnTo>
                  <a:cubicBezTo>
                    <a:pt x="143" y="2823"/>
                    <a:pt x="143" y="2906"/>
                    <a:pt x="143" y="3025"/>
                  </a:cubicBezTo>
                  <a:cubicBezTo>
                    <a:pt x="143" y="3215"/>
                    <a:pt x="155" y="3525"/>
                    <a:pt x="191" y="3882"/>
                  </a:cubicBezTo>
                  <a:cubicBezTo>
                    <a:pt x="191" y="3882"/>
                    <a:pt x="0" y="6180"/>
                    <a:pt x="572" y="6418"/>
                  </a:cubicBezTo>
                  <a:cubicBezTo>
                    <a:pt x="613" y="6438"/>
                    <a:pt x="653" y="6447"/>
                    <a:pt x="690" y="6447"/>
                  </a:cubicBezTo>
                  <a:cubicBezTo>
                    <a:pt x="836" y="6447"/>
                    <a:pt x="953" y="6310"/>
                    <a:pt x="1048" y="6121"/>
                  </a:cubicBezTo>
                  <a:cubicBezTo>
                    <a:pt x="1370" y="6823"/>
                    <a:pt x="1405" y="7430"/>
                    <a:pt x="1810" y="7430"/>
                  </a:cubicBezTo>
                  <a:cubicBezTo>
                    <a:pt x="2310" y="7406"/>
                    <a:pt x="2667" y="7216"/>
                    <a:pt x="2667" y="7216"/>
                  </a:cubicBezTo>
                  <a:cubicBezTo>
                    <a:pt x="2667" y="7216"/>
                    <a:pt x="3020" y="7778"/>
                    <a:pt x="3259" y="7778"/>
                  </a:cubicBezTo>
                  <a:cubicBezTo>
                    <a:pt x="3268" y="7778"/>
                    <a:pt x="3278" y="7777"/>
                    <a:pt x="3287" y="7776"/>
                  </a:cubicBezTo>
                  <a:cubicBezTo>
                    <a:pt x="3525" y="7716"/>
                    <a:pt x="3929" y="7037"/>
                    <a:pt x="3894" y="6728"/>
                  </a:cubicBezTo>
                  <a:cubicBezTo>
                    <a:pt x="3891" y="6697"/>
                    <a:pt x="3892" y="6683"/>
                    <a:pt x="3895" y="6683"/>
                  </a:cubicBezTo>
                  <a:cubicBezTo>
                    <a:pt x="3923" y="6683"/>
                    <a:pt x="4139" y="7586"/>
                    <a:pt x="4608" y="7586"/>
                  </a:cubicBezTo>
                  <a:cubicBezTo>
                    <a:pt x="4681" y="7586"/>
                    <a:pt x="4761" y="7564"/>
                    <a:pt x="4846" y="7514"/>
                  </a:cubicBezTo>
                  <a:cubicBezTo>
                    <a:pt x="5549" y="7085"/>
                    <a:pt x="7323" y="7073"/>
                    <a:pt x="7859" y="6335"/>
                  </a:cubicBezTo>
                  <a:cubicBezTo>
                    <a:pt x="8406" y="5597"/>
                    <a:pt x="7990" y="5240"/>
                    <a:pt x="7990" y="5240"/>
                  </a:cubicBezTo>
                  <a:lnTo>
                    <a:pt x="7990" y="5240"/>
                  </a:lnTo>
                  <a:cubicBezTo>
                    <a:pt x="7990" y="5240"/>
                    <a:pt x="8420" y="5558"/>
                    <a:pt x="8794" y="5558"/>
                  </a:cubicBezTo>
                  <a:cubicBezTo>
                    <a:pt x="8894" y="5558"/>
                    <a:pt x="8990" y="5535"/>
                    <a:pt x="9073" y="5478"/>
                  </a:cubicBezTo>
                  <a:cubicBezTo>
                    <a:pt x="9454" y="5204"/>
                    <a:pt x="8585" y="4239"/>
                    <a:pt x="8585" y="4239"/>
                  </a:cubicBezTo>
                  <a:lnTo>
                    <a:pt x="8585" y="4239"/>
                  </a:lnTo>
                  <a:cubicBezTo>
                    <a:pt x="8585" y="4239"/>
                    <a:pt x="8617" y="4241"/>
                    <a:pt x="8672" y="4241"/>
                  </a:cubicBezTo>
                  <a:cubicBezTo>
                    <a:pt x="8942" y="4241"/>
                    <a:pt x="9765" y="4208"/>
                    <a:pt x="10121" y="3823"/>
                  </a:cubicBezTo>
                  <a:cubicBezTo>
                    <a:pt x="10430" y="3489"/>
                    <a:pt x="9930" y="2596"/>
                    <a:pt x="9478" y="1906"/>
                  </a:cubicBezTo>
                  <a:cubicBezTo>
                    <a:pt x="9644" y="1834"/>
                    <a:pt x="9823" y="1739"/>
                    <a:pt x="9990" y="1632"/>
                  </a:cubicBezTo>
                  <a:cubicBezTo>
                    <a:pt x="10371" y="1394"/>
                    <a:pt x="8775" y="429"/>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079375" y="1727125"/>
              <a:ext cx="54775" cy="31300"/>
            </a:xfrm>
            <a:custGeom>
              <a:avLst/>
              <a:gdLst/>
              <a:ahLst/>
              <a:cxnLst/>
              <a:rect l="l" t="t" r="r" b="b"/>
              <a:pathLst>
                <a:path w="2191" h="1252" extrusionOk="0">
                  <a:moveTo>
                    <a:pt x="2155" y="1"/>
                  </a:moveTo>
                  <a:cubicBezTo>
                    <a:pt x="1560" y="477"/>
                    <a:pt x="738" y="703"/>
                    <a:pt x="0" y="786"/>
                  </a:cubicBezTo>
                  <a:lnTo>
                    <a:pt x="143" y="1144"/>
                  </a:lnTo>
                  <a:cubicBezTo>
                    <a:pt x="423" y="1216"/>
                    <a:pt x="675" y="1251"/>
                    <a:pt x="900" y="1251"/>
                  </a:cubicBezTo>
                  <a:cubicBezTo>
                    <a:pt x="1668" y="1251"/>
                    <a:pt x="2108" y="841"/>
                    <a:pt x="2191" y="132"/>
                  </a:cubicBezTo>
                  <a:lnTo>
                    <a:pt x="215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069250" y="1700350"/>
              <a:ext cx="64025" cy="46450"/>
            </a:xfrm>
            <a:custGeom>
              <a:avLst/>
              <a:gdLst/>
              <a:ahLst/>
              <a:cxnLst/>
              <a:rect l="l" t="t" r="r" b="b"/>
              <a:pathLst>
                <a:path w="2561" h="1858" extrusionOk="0">
                  <a:moveTo>
                    <a:pt x="2239" y="0"/>
                  </a:moveTo>
                  <a:lnTo>
                    <a:pt x="0" y="845"/>
                  </a:lnTo>
                  <a:lnTo>
                    <a:pt x="405" y="1857"/>
                  </a:lnTo>
                  <a:cubicBezTo>
                    <a:pt x="1143" y="1774"/>
                    <a:pt x="1965" y="1548"/>
                    <a:pt x="2560" y="1072"/>
                  </a:cubicBezTo>
                  <a:lnTo>
                    <a:pt x="2239" y="0"/>
                  </a:ln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3960900" y="1546250"/>
              <a:ext cx="203925" cy="196100"/>
            </a:xfrm>
            <a:custGeom>
              <a:avLst/>
              <a:gdLst/>
              <a:ahLst/>
              <a:cxnLst/>
              <a:rect l="l" t="t" r="r" b="b"/>
              <a:pathLst>
                <a:path w="8157" h="7844" extrusionOk="0">
                  <a:moveTo>
                    <a:pt x="4814" y="0"/>
                  </a:moveTo>
                  <a:cubicBezTo>
                    <a:pt x="3861" y="0"/>
                    <a:pt x="2769" y="492"/>
                    <a:pt x="1751" y="1175"/>
                  </a:cubicBezTo>
                  <a:cubicBezTo>
                    <a:pt x="0" y="2330"/>
                    <a:pt x="286" y="4188"/>
                    <a:pt x="1524" y="6128"/>
                  </a:cubicBezTo>
                  <a:cubicBezTo>
                    <a:pt x="2315" y="7379"/>
                    <a:pt x="3338" y="7844"/>
                    <a:pt x="4360" y="7844"/>
                  </a:cubicBezTo>
                  <a:cubicBezTo>
                    <a:pt x="4924" y="7844"/>
                    <a:pt x="5488" y="7702"/>
                    <a:pt x="6013" y="7474"/>
                  </a:cubicBezTo>
                  <a:cubicBezTo>
                    <a:pt x="7573" y="6795"/>
                    <a:pt x="8156" y="5128"/>
                    <a:pt x="7692" y="3819"/>
                  </a:cubicBezTo>
                  <a:cubicBezTo>
                    <a:pt x="7097" y="2187"/>
                    <a:pt x="6549" y="842"/>
                    <a:pt x="6549" y="842"/>
                  </a:cubicBezTo>
                  <a:cubicBezTo>
                    <a:pt x="6090" y="245"/>
                    <a:pt x="5487" y="0"/>
                    <a:pt x="481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064175" y="1575925"/>
              <a:ext cx="625" cy="325"/>
            </a:xfrm>
            <a:custGeom>
              <a:avLst/>
              <a:gdLst/>
              <a:ahLst/>
              <a:cxnLst/>
              <a:rect l="l" t="t" r="r" b="b"/>
              <a:pathLst>
                <a:path w="25" h="13" extrusionOk="0">
                  <a:moveTo>
                    <a:pt x="25" y="12"/>
                  </a:moveTo>
                  <a:cubicBezTo>
                    <a:pt x="13" y="0"/>
                    <a:pt x="1" y="0"/>
                    <a:pt x="1" y="0"/>
                  </a:cubicBezTo>
                  <a:cubicBezTo>
                    <a:pt x="1" y="0"/>
                    <a:pt x="13" y="0"/>
                    <a:pt x="25" y="12"/>
                  </a:cubicBezTo>
                  <a:close/>
                </a:path>
              </a:pathLst>
            </a:custGeom>
            <a:solidFill>
              <a:srgbClr val="F6A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3971925" y="1687250"/>
              <a:ext cx="52100" cy="48025"/>
            </a:xfrm>
            <a:custGeom>
              <a:avLst/>
              <a:gdLst/>
              <a:ahLst/>
              <a:cxnLst/>
              <a:rect l="l" t="t" r="r" b="b"/>
              <a:pathLst>
                <a:path w="2084" h="1921" extrusionOk="0">
                  <a:moveTo>
                    <a:pt x="1286" y="0"/>
                  </a:moveTo>
                  <a:cubicBezTo>
                    <a:pt x="1286" y="0"/>
                    <a:pt x="0" y="0"/>
                    <a:pt x="357" y="1179"/>
                  </a:cubicBezTo>
                  <a:cubicBezTo>
                    <a:pt x="522" y="1705"/>
                    <a:pt x="860" y="1920"/>
                    <a:pt x="1194" y="1920"/>
                  </a:cubicBezTo>
                  <a:cubicBezTo>
                    <a:pt x="1609" y="1920"/>
                    <a:pt x="2018" y="1589"/>
                    <a:pt x="2084" y="1107"/>
                  </a:cubicBezTo>
                  <a:lnTo>
                    <a:pt x="1286"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016850" y="1625425"/>
              <a:ext cx="33375" cy="32425"/>
            </a:xfrm>
            <a:custGeom>
              <a:avLst/>
              <a:gdLst/>
              <a:ahLst/>
              <a:cxnLst/>
              <a:rect l="l" t="t" r="r" b="b"/>
              <a:pathLst>
                <a:path w="1335" h="1297" extrusionOk="0">
                  <a:moveTo>
                    <a:pt x="1007" y="0"/>
                  </a:moveTo>
                  <a:cubicBezTo>
                    <a:pt x="866" y="0"/>
                    <a:pt x="679" y="123"/>
                    <a:pt x="418" y="485"/>
                  </a:cubicBezTo>
                  <a:cubicBezTo>
                    <a:pt x="1" y="1056"/>
                    <a:pt x="370" y="1259"/>
                    <a:pt x="370" y="1259"/>
                  </a:cubicBezTo>
                  <a:cubicBezTo>
                    <a:pt x="413" y="1284"/>
                    <a:pt x="457" y="1297"/>
                    <a:pt x="502" y="1297"/>
                  </a:cubicBezTo>
                  <a:cubicBezTo>
                    <a:pt x="667" y="1297"/>
                    <a:pt x="848" y="1130"/>
                    <a:pt x="1072" y="830"/>
                  </a:cubicBezTo>
                  <a:cubicBezTo>
                    <a:pt x="1311" y="521"/>
                    <a:pt x="1334" y="235"/>
                    <a:pt x="1203" y="92"/>
                  </a:cubicBezTo>
                  <a:cubicBezTo>
                    <a:pt x="1149" y="37"/>
                    <a:pt x="1085" y="0"/>
                    <a:pt x="10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096075" y="1600200"/>
              <a:ext cx="38075" cy="18350"/>
            </a:xfrm>
            <a:custGeom>
              <a:avLst/>
              <a:gdLst/>
              <a:ahLst/>
              <a:cxnLst/>
              <a:rect l="l" t="t" r="r" b="b"/>
              <a:pathLst>
                <a:path w="1523" h="734" extrusionOk="0">
                  <a:moveTo>
                    <a:pt x="663" y="1"/>
                  </a:moveTo>
                  <a:cubicBezTo>
                    <a:pt x="108" y="1"/>
                    <a:pt x="1" y="167"/>
                    <a:pt x="23" y="363"/>
                  </a:cubicBezTo>
                  <a:cubicBezTo>
                    <a:pt x="47" y="565"/>
                    <a:pt x="297" y="720"/>
                    <a:pt x="689" y="732"/>
                  </a:cubicBezTo>
                  <a:cubicBezTo>
                    <a:pt x="726" y="733"/>
                    <a:pt x="762" y="733"/>
                    <a:pt x="796" y="733"/>
                  </a:cubicBezTo>
                  <a:cubicBezTo>
                    <a:pt x="1194" y="733"/>
                    <a:pt x="1419" y="666"/>
                    <a:pt x="1451" y="458"/>
                  </a:cubicBezTo>
                  <a:cubicBezTo>
                    <a:pt x="1451" y="458"/>
                    <a:pt x="1523" y="41"/>
                    <a:pt x="832" y="6"/>
                  </a:cubicBezTo>
                  <a:cubicBezTo>
                    <a:pt x="772" y="2"/>
                    <a:pt x="715" y="1"/>
                    <a:pt x="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984125" y="1698375"/>
              <a:ext cx="32175" cy="21925"/>
            </a:xfrm>
            <a:custGeom>
              <a:avLst/>
              <a:gdLst/>
              <a:ahLst/>
              <a:cxnLst/>
              <a:rect l="l" t="t" r="r" b="b"/>
              <a:pathLst>
                <a:path w="1287" h="877" extrusionOk="0">
                  <a:moveTo>
                    <a:pt x="582" y="1"/>
                  </a:moveTo>
                  <a:cubicBezTo>
                    <a:pt x="473" y="1"/>
                    <a:pt x="372" y="24"/>
                    <a:pt x="286" y="79"/>
                  </a:cubicBezTo>
                  <a:cubicBezTo>
                    <a:pt x="72" y="222"/>
                    <a:pt x="12" y="496"/>
                    <a:pt x="0" y="508"/>
                  </a:cubicBezTo>
                  <a:cubicBezTo>
                    <a:pt x="0" y="520"/>
                    <a:pt x="12" y="531"/>
                    <a:pt x="24" y="531"/>
                  </a:cubicBezTo>
                  <a:cubicBezTo>
                    <a:pt x="27" y="535"/>
                    <a:pt x="31" y="536"/>
                    <a:pt x="34" y="536"/>
                  </a:cubicBezTo>
                  <a:cubicBezTo>
                    <a:pt x="42" y="536"/>
                    <a:pt x="48" y="528"/>
                    <a:pt x="48" y="520"/>
                  </a:cubicBezTo>
                  <a:cubicBezTo>
                    <a:pt x="48" y="520"/>
                    <a:pt x="107" y="258"/>
                    <a:pt x="322" y="127"/>
                  </a:cubicBezTo>
                  <a:cubicBezTo>
                    <a:pt x="399" y="81"/>
                    <a:pt x="485" y="54"/>
                    <a:pt x="582" y="54"/>
                  </a:cubicBezTo>
                  <a:cubicBezTo>
                    <a:pt x="635" y="54"/>
                    <a:pt x="691" y="62"/>
                    <a:pt x="750" y="79"/>
                  </a:cubicBezTo>
                  <a:cubicBezTo>
                    <a:pt x="1238" y="198"/>
                    <a:pt x="1191" y="841"/>
                    <a:pt x="1191" y="853"/>
                  </a:cubicBezTo>
                  <a:cubicBezTo>
                    <a:pt x="1179" y="865"/>
                    <a:pt x="1191" y="877"/>
                    <a:pt x="1203" y="877"/>
                  </a:cubicBezTo>
                  <a:lnTo>
                    <a:pt x="1215" y="877"/>
                  </a:lnTo>
                  <a:cubicBezTo>
                    <a:pt x="1227" y="865"/>
                    <a:pt x="1238" y="865"/>
                    <a:pt x="1238" y="853"/>
                  </a:cubicBezTo>
                  <a:cubicBezTo>
                    <a:pt x="1238" y="841"/>
                    <a:pt x="1286" y="150"/>
                    <a:pt x="762" y="20"/>
                  </a:cubicBezTo>
                  <a:cubicBezTo>
                    <a:pt x="701" y="7"/>
                    <a:pt x="640" y="1"/>
                    <a:pt x="582"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995125" y="1705775"/>
              <a:ext cx="17900" cy="8275"/>
            </a:xfrm>
            <a:custGeom>
              <a:avLst/>
              <a:gdLst/>
              <a:ahLst/>
              <a:cxnLst/>
              <a:rect l="l" t="t" r="r" b="b"/>
              <a:pathLst>
                <a:path w="716" h="331" extrusionOk="0">
                  <a:moveTo>
                    <a:pt x="495" y="1"/>
                  </a:moveTo>
                  <a:cubicBezTo>
                    <a:pt x="207" y="1"/>
                    <a:pt x="13" y="285"/>
                    <a:pt x="13" y="295"/>
                  </a:cubicBezTo>
                  <a:cubicBezTo>
                    <a:pt x="1" y="307"/>
                    <a:pt x="13" y="319"/>
                    <a:pt x="25" y="331"/>
                  </a:cubicBezTo>
                  <a:lnTo>
                    <a:pt x="36" y="331"/>
                  </a:lnTo>
                  <a:cubicBezTo>
                    <a:pt x="48" y="331"/>
                    <a:pt x="48" y="319"/>
                    <a:pt x="48" y="319"/>
                  </a:cubicBezTo>
                  <a:cubicBezTo>
                    <a:pt x="58" y="319"/>
                    <a:pt x="238" y="51"/>
                    <a:pt x="501" y="51"/>
                  </a:cubicBezTo>
                  <a:cubicBezTo>
                    <a:pt x="557" y="51"/>
                    <a:pt x="617" y="63"/>
                    <a:pt x="679" y="93"/>
                  </a:cubicBezTo>
                  <a:cubicBezTo>
                    <a:pt x="691" y="93"/>
                    <a:pt x="703" y="93"/>
                    <a:pt x="703" y="81"/>
                  </a:cubicBezTo>
                  <a:cubicBezTo>
                    <a:pt x="715" y="69"/>
                    <a:pt x="703" y="57"/>
                    <a:pt x="691" y="45"/>
                  </a:cubicBezTo>
                  <a:cubicBezTo>
                    <a:pt x="622" y="14"/>
                    <a:pt x="556" y="1"/>
                    <a:pt x="495"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135925" y="1618475"/>
              <a:ext cx="53225" cy="47100"/>
            </a:xfrm>
            <a:custGeom>
              <a:avLst/>
              <a:gdLst/>
              <a:ahLst/>
              <a:cxnLst/>
              <a:rect l="l" t="t" r="r" b="b"/>
              <a:pathLst>
                <a:path w="2129" h="1884" extrusionOk="0">
                  <a:moveTo>
                    <a:pt x="800" y="0"/>
                  </a:moveTo>
                  <a:cubicBezTo>
                    <a:pt x="338" y="0"/>
                    <a:pt x="0" y="501"/>
                    <a:pt x="0" y="501"/>
                  </a:cubicBezTo>
                  <a:lnTo>
                    <a:pt x="477" y="1787"/>
                  </a:lnTo>
                  <a:cubicBezTo>
                    <a:pt x="613" y="1853"/>
                    <a:pt x="755" y="1883"/>
                    <a:pt x="894" y="1883"/>
                  </a:cubicBezTo>
                  <a:cubicBezTo>
                    <a:pt x="1556" y="1883"/>
                    <a:pt x="2128" y="1193"/>
                    <a:pt x="1489" y="406"/>
                  </a:cubicBezTo>
                  <a:cubicBezTo>
                    <a:pt x="1247" y="104"/>
                    <a:pt x="1010" y="0"/>
                    <a:pt x="80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141575" y="1626675"/>
              <a:ext cx="25625" cy="31725"/>
            </a:xfrm>
            <a:custGeom>
              <a:avLst/>
              <a:gdLst/>
              <a:ahLst/>
              <a:cxnLst/>
              <a:rect l="l" t="t" r="r" b="b"/>
              <a:pathLst>
                <a:path w="1025" h="1269" extrusionOk="0">
                  <a:moveTo>
                    <a:pt x="732" y="0"/>
                  </a:moveTo>
                  <a:cubicBezTo>
                    <a:pt x="659" y="0"/>
                    <a:pt x="578" y="11"/>
                    <a:pt x="501" y="42"/>
                  </a:cubicBezTo>
                  <a:cubicBezTo>
                    <a:pt x="358" y="113"/>
                    <a:pt x="251" y="232"/>
                    <a:pt x="179" y="411"/>
                  </a:cubicBezTo>
                  <a:cubicBezTo>
                    <a:pt x="1" y="911"/>
                    <a:pt x="596" y="1256"/>
                    <a:pt x="608" y="1256"/>
                  </a:cubicBezTo>
                  <a:cubicBezTo>
                    <a:pt x="608" y="1268"/>
                    <a:pt x="620" y="1268"/>
                    <a:pt x="632" y="1268"/>
                  </a:cubicBezTo>
                  <a:cubicBezTo>
                    <a:pt x="632" y="1256"/>
                    <a:pt x="632" y="1256"/>
                    <a:pt x="632" y="1256"/>
                  </a:cubicBezTo>
                  <a:cubicBezTo>
                    <a:pt x="644" y="1244"/>
                    <a:pt x="644" y="1233"/>
                    <a:pt x="632" y="1221"/>
                  </a:cubicBezTo>
                  <a:cubicBezTo>
                    <a:pt x="620" y="1221"/>
                    <a:pt x="60" y="899"/>
                    <a:pt x="227" y="423"/>
                  </a:cubicBezTo>
                  <a:cubicBezTo>
                    <a:pt x="286" y="268"/>
                    <a:pt x="382" y="149"/>
                    <a:pt x="513" y="90"/>
                  </a:cubicBezTo>
                  <a:cubicBezTo>
                    <a:pt x="588" y="58"/>
                    <a:pt x="666" y="47"/>
                    <a:pt x="737" y="47"/>
                  </a:cubicBezTo>
                  <a:cubicBezTo>
                    <a:pt x="878" y="47"/>
                    <a:pt x="989" y="90"/>
                    <a:pt x="989" y="90"/>
                  </a:cubicBezTo>
                  <a:cubicBezTo>
                    <a:pt x="992" y="93"/>
                    <a:pt x="996" y="94"/>
                    <a:pt x="999" y="94"/>
                  </a:cubicBezTo>
                  <a:cubicBezTo>
                    <a:pt x="1008" y="94"/>
                    <a:pt x="1016" y="86"/>
                    <a:pt x="1025" y="78"/>
                  </a:cubicBezTo>
                  <a:cubicBezTo>
                    <a:pt x="1025" y="66"/>
                    <a:pt x="1025" y="54"/>
                    <a:pt x="1013" y="54"/>
                  </a:cubicBezTo>
                  <a:cubicBezTo>
                    <a:pt x="1005" y="46"/>
                    <a:pt x="883" y="0"/>
                    <a:pt x="732"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147525" y="1638425"/>
              <a:ext cx="15200" cy="11450"/>
            </a:xfrm>
            <a:custGeom>
              <a:avLst/>
              <a:gdLst/>
              <a:ahLst/>
              <a:cxnLst/>
              <a:rect l="l" t="t" r="r" b="b"/>
              <a:pathLst>
                <a:path w="608" h="458" extrusionOk="0">
                  <a:moveTo>
                    <a:pt x="584" y="1"/>
                  </a:moveTo>
                  <a:cubicBezTo>
                    <a:pt x="572" y="1"/>
                    <a:pt x="60" y="1"/>
                    <a:pt x="1" y="429"/>
                  </a:cubicBezTo>
                  <a:cubicBezTo>
                    <a:pt x="1" y="441"/>
                    <a:pt x="1" y="453"/>
                    <a:pt x="13" y="453"/>
                  </a:cubicBezTo>
                  <a:cubicBezTo>
                    <a:pt x="20" y="456"/>
                    <a:pt x="26" y="458"/>
                    <a:pt x="30" y="458"/>
                  </a:cubicBezTo>
                  <a:cubicBezTo>
                    <a:pt x="42" y="458"/>
                    <a:pt x="48" y="450"/>
                    <a:pt x="48" y="441"/>
                  </a:cubicBezTo>
                  <a:cubicBezTo>
                    <a:pt x="108" y="48"/>
                    <a:pt x="572" y="48"/>
                    <a:pt x="584" y="48"/>
                  </a:cubicBezTo>
                  <a:lnTo>
                    <a:pt x="596" y="48"/>
                  </a:lnTo>
                  <a:cubicBezTo>
                    <a:pt x="608" y="36"/>
                    <a:pt x="608" y="36"/>
                    <a:pt x="608" y="24"/>
                  </a:cubicBezTo>
                  <a:cubicBezTo>
                    <a:pt x="608" y="12"/>
                    <a:pt x="596" y="1"/>
                    <a:pt x="584"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033225" y="1685275"/>
              <a:ext cx="42000" cy="22125"/>
            </a:xfrm>
            <a:custGeom>
              <a:avLst/>
              <a:gdLst/>
              <a:ahLst/>
              <a:cxnLst/>
              <a:rect l="l" t="t" r="r" b="b"/>
              <a:pathLst>
                <a:path w="1680" h="885" extrusionOk="0">
                  <a:moveTo>
                    <a:pt x="1012" y="0"/>
                  </a:moveTo>
                  <a:cubicBezTo>
                    <a:pt x="936" y="0"/>
                    <a:pt x="856" y="6"/>
                    <a:pt x="775" y="20"/>
                  </a:cubicBezTo>
                  <a:cubicBezTo>
                    <a:pt x="334" y="79"/>
                    <a:pt x="1" y="329"/>
                    <a:pt x="36" y="567"/>
                  </a:cubicBezTo>
                  <a:cubicBezTo>
                    <a:pt x="66" y="762"/>
                    <a:pt x="324" y="884"/>
                    <a:pt x="664" y="884"/>
                  </a:cubicBezTo>
                  <a:cubicBezTo>
                    <a:pt x="741" y="884"/>
                    <a:pt x="822" y="878"/>
                    <a:pt x="906" y="865"/>
                  </a:cubicBezTo>
                  <a:cubicBezTo>
                    <a:pt x="1346" y="805"/>
                    <a:pt x="1679" y="555"/>
                    <a:pt x="1644" y="317"/>
                  </a:cubicBezTo>
                  <a:cubicBezTo>
                    <a:pt x="1615" y="123"/>
                    <a:pt x="1348" y="0"/>
                    <a:pt x="1012" y="0"/>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109425" y="1654500"/>
              <a:ext cx="40500" cy="28900"/>
            </a:xfrm>
            <a:custGeom>
              <a:avLst/>
              <a:gdLst/>
              <a:ahLst/>
              <a:cxnLst/>
              <a:rect l="l" t="t" r="r" b="b"/>
              <a:pathLst>
                <a:path w="1620" h="1156" extrusionOk="0">
                  <a:moveTo>
                    <a:pt x="1179" y="1"/>
                  </a:moveTo>
                  <a:cubicBezTo>
                    <a:pt x="1001" y="1"/>
                    <a:pt x="781" y="73"/>
                    <a:pt x="572" y="215"/>
                  </a:cubicBezTo>
                  <a:cubicBezTo>
                    <a:pt x="191" y="465"/>
                    <a:pt x="1" y="822"/>
                    <a:pt x="132" y="1024"/>
                  </a:cubicBezTo>
                  <a:cubicBezTo>
                    <a:pt x="189" y="1112"/>
                    <a:pt x="299" y="1155"/>
                    <a:pt x="437" y="1155"/>
                  </a:cubicBezTo>
                  <a:cubicBezTo>
                    <a:pt x="616" y="1155"/>
                    <a:pt x="840" y="1082"/>
                    <a:pt x="1048" y="941"/>
                  </a:cubicBezTo>
                  <a:cubicBezTo>
                    <a:pt x="1418" y="691"/>
                    <a:pt x="1620" y="334"/>
                    <a:pt x="1489" y="131"/>
                  </a:cubicBezTo>
                  <a:cubicBezTo>
                    <a:pt x="1427" y="44"/>
                    <a:pt x="1315" y="1"/>
                    <a:pt x="1179" y="1"/>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074900" y="1661350"/>
              <a:ext cx="19375" cy="10450"/>
            </a:xfrm>
            <a:custGeom>
              <a:avLst/>
              <a:gdLst/>
              <a:ahLst/>
              <a:cxnLst/>
              <a:rect l="l" t="t" r="r" b="b"/>
              <a:pathLst>
                <a:path w="775" h="418" extrusionOk="0">
                  <a:moveTo>
                    <a:pt x="477" y="0"/>
                  </a:moveTo>
                  <a:cubicBezTo>
                    <a:pt x="72" y="0"/>
                    <a:pt x="1" y="334"/>
                    <a:pt x="1" y="334"/>
                  </a:cubicBezTo>
                  <a:cubicBezTo>
                    <a:pt x="1" y="358"/>
                    <a:pt x="12" y="369"/>
                    <a:pt x="24" y="369"/>
                  </a:cubicBezTo>
                  <a:cubicBezTo>
                    <a:pt x="36" y="369"/>
                    <a:pt x="60" y="369"/>
                    <a:pt x="60" y="346"/>
                  </a:cubicBezTo>
                  <a:cubicBezTo>
                    <a:pt x="60" y="334"/>
                    <a:pt x="120" y="60"/>
                    <a:pt x="477" y="60"/>
                  </a:cubicBezTo>
                  <a:cubicBezTo>
                    <a:pt x="560" y="60"/>
                    <a:pt x="620" y="84"/>
                    <a:pt x="644" y="131"/>
                  </a:cubicBezTo>
                  <a:cubicBezTo>
                    <a:pt x="715" y="215"/>
                    <a:pt x="655" y="381"/>
                    <a:pt x="655" y="381"/>
                  </a:cubicBezTo>
                  <a:cubicBezTo>
                    <a:pt x="655" y="393"/>
                    <a:pt x="655" y="405"/>
                    <a:pt x="667" y="417"/>
                  </a:cubicBezTo>
                  <a:lnTo>
                    <a:pt x="679" y="417"/>
                  </a:lnTo>
                  <a:cubicBezTo>
                    <a:pt x="691" y="417"/>
                    <a:pt x="703" y="405"/>
                    <a:pt x="703" y="393"/>
                  </a:cubicBezTo>
                  <a:cubicBezTo>
                    <a:pt x="715" y="393"/>
                    <a:pt x="774" y="215"/>
                    <a:pt x="691" y="96"/>
                  </a:cubicBezTo>
                  <a:cubicBezTo>
                    <a:pt x="655" y="36"/>
                    <a:pt x="584" y="0"/>
                    <a:pt x="477"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937675" y="1524425"/>
              <a:ext cx="235775" cy="166225"/>
            </a:xfrm>
            <a:custGeom>
              <a:avLst/>
              <a:gdLst/>
              <a:ahLst/>
              <a:cxnLst/>
              <a:rect l="l" t="t" r="r" b="b"/>
              <a:pathLst>
                <a:path w="9431" h="6649" extrusionOk="0">
                  <a:moveTo>
                    <a:pt x="5549" y="0"/>
                  </a:moveTo>
                  <a:cubicBezTo>
                    <a:pt x="4462" y="0"/>
                    <a:pt x="3092" y="424"/>
                    <a:pt x="1906" y="1513"/>
                  </a:cubicBezTo>
                  <a:cubicBezTo>
                    <a:pt x="1906" y="1513"/>
                    <a:pt x="1" y="2953"/>
                    <a:pt x="203" y="4382"/>
                  </a:cubicBezTo>
                  <a:cubicBezTo>
                    <a:pt x="398" y="5683"/>
                    <a:pt x="1176" y="6649"/>
                    <a:pt x="1925" y="6649"/>
                  </a:cubicBezTo>
                  <a:cubicBezTo>
                    <a:pt x="1999" y="6649"/>
                    <a:pt x="2072" y="6639"/>
                    <a:pt x="2144" y="6620"/>
                  </a:cubicBezTo>
                  <a:cubicBezTo>
                    <a:pt x="2287" y="6585"/>
                    <a:pt x="2323" y="5930"/>
                    <a:pt x="2561" y="5680"/>
                  </a:cubicBezTo>
                  <a:cubicBezTo>
                    <a:pt x="2577" y="5663"/>
                    <a:pt x="2595" y="5656"/>
                    <a:pt x="2614" y="5656"/>
                  </a:cubicBezTo>
                  <a:cubicBezTo>
                    <a:pt x="2775" y="5656"/>
                    <a:pt x="2997" y="6207"/>
                    <a:pt x="3044" y="6207"/>
                  </a:cubicBezTo>
                  <a:cubicBezTo>
                    <a:pt x="3046" y="6207"/>
                    <a:pt x="3047" y="6206"/>
                    <a:pt x="3049" y="6204"/>
                  </a:cubicBezTo>
                  <a:cubicBezTo>
                    <a:pt x="3168" y="6025"/>
                    <a:pt x="3477" y="4692"/>
                    <a:pt x="3596" y="4489"/>
                  </a:cubicBezTo>
                  <a:cubicBezTo>
                    <a:pt x="4382" y="3108"/>
                    <a:pt x="4906" y="1917"/>
                    <a:pt x="4906" y="1917"/>
                  </a:cubicBezTo>
                  <a:cubicBezTo>
                    <a:pt x="6133" y="2874"/>
                    <a:pt x="8205" y="3813"/>
                    <a:pt x="8916" y="3813"/>
                  </a:cubicBezTo>
                  <a:cubicBezTo>
                    <a:pt x="9019" y="3813"/>
                    <a:pt x="9094" y="3793"/>
                    <a:pt x="9133" y="3751"/>
                  </a:cubicBezTo>
                  <a:cubicBezTo>
                    <a:pt x="9431" y="3418"/>
                    <a:pt x="9300" y="1441"/>
                    <a:pt x="6835" y="251"/>
                  </a:cubicBezTo>
                  <a:cubicBezTo>
                    <a:pt x="6499" y="92"/>
                    <a:pt x="6054" y="0"/>
                    <a:pt x="55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948100" y="1539825"/>
              <a:ext cx="38425" cy="36125"/>
            </a:xfrm>
            <a:custGeom>
              <a:avLst/>
              <a:gdLst/>
              <a:ahLst/>
              <a:cxnLst/>
              <a:rect l="l" t="t" r="r" b="b"/>
              <a:pathLst>
                <a:path w="1537" h="1445" extrusionOk="0">
                  <a:moveTo>
                    <a:pt x="892" y="1"/>
                  </a:moveTo>
                  <a:cubicBezTo>
                    <a:pt x="494" y="1"/>
                    <a:pt x="989" y="1159"/>
                    <a:pt x="989" y="1159"/>
                  </a:cubicBezTo>
                  <a:cubicBezTo>
                    <a:pt x="989" y="1159"/>
                    <a:pt x="655" y="671"/>
                    <a:pt x="387" y="671"/>
                  </a:cubicBezTo>
                  <a:cubicBezTo>
                    <a:pt x="348" y="671"/>
                    <a:pt x="310" y="681"/>
                    <a:pt x="274" y="706"/>
                  </a:cubicBezTo>
                  <a:cubicBezTo>
                    <a:pt x="1" y="897"/>
                    <a:pt x="905" y="1444"/>
                    <a:pt x="905" y="1444"/>
                  </a:cubicBezTo>
                  <a:lnTo>
                    <a:pt x="1263" y="1301"/>
                  </a:lnTo>
                  <a:cubicBezTo>
                    <a:pt x="1536" y="1028"/>
                    <a:pt x="1394" y="63"/>
                    <a:pt x="929" y="4"/>
                  </a:cubicBezTo>
                  <a:cubicBezTo>
                    <a:pt x="916" y="2"/>
                    <a:pt x="904" y="1"/>
                    <a:pt x="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3896000" y="1691100"/>
              <a:ext cx="68200" cy="56900"/>
            </a:xfrm>
            <a:custGeom>
              <a:avLst/>
              <a:gdLst/>
              <a:ahLst/>
              <a:cxnLst/>
              <a:rect l="l" t="t" r="r" b="b"/>
              <a:pathLst>
                <a:path w="2728" h="2276" extrusionOk="0">
                  <a:moveTo>
                    <a:pt x="748" y="1"/>
                  </a:moveTo>
                  <a:cubicBezTo>
                    <a:pt x="735" y="1"/>
                    <a:pt x="724" y="5"/>
                    <a:pt x="715" y="13"/>
                  </a:cubicBezTo>
                  <a:cubicBezTo>
                    <a:pt x="596" y="132"/>
                    <a:pt x="1072" y="751"/>
                    <a:pt x="1072" y="751"/>
                  </a:cubicBezTo>
                  <a:cubicBezTo>
                    <a:pt x="1072" y="751"/>
                    <a:pt x="573" y="234"/>
                    <a:pt x="361" y="234"/>
                  </a:cubicBezTo>
                  <a:cubicBezTo>
                    <a:pt x="329" y="234"/>
                    <a:pt x="303" y="246"/>
                    <a:pt x="287" y="275"/>
                  </a:cubicBezTo>
                  <a:cubicBezTo>
                    <a:pt x="227" y="394"/>
                    <a:pt x="858" y="918"/>
                    <a:pt x="858" y="918"/>
                  </a:cubicBezTo>
                  <a:cubicBezTo>
                    <a:pt x="858" y="918"/>
                    <a:pt x="343" y="550"/>
                    <a:pt x="170" y="550"/>
                  </a:cubicBezTo>
                  <a:cubicBezTo>
                    <a:pt x="146" y="550"/>
                    <a:pt x="129" y="557"/>
                    <a:pt x="120" y="572"/>
                  </a:cubicBezTo>
                  <a:cubicBezTo>
                    <a:pt x="37" y="703"/>
                    <a:pt x="703" y="1132"/>
                    <a:pt x="703" y="1132"/>
                  </a:cubicBezTo>
                  <a:cubicBezTo>
                    <a:pt x="703" y="1132"/>
                    <a:pt x="321" y="917"/>
                    <a:pt x="143" y="917"/>
                  </a:cubicBezTo>
                  <a:cubicBezTo>
                    <a:pt x="103" y="917"/>
                    <a:pt x="73" y="927"/>
                    <a:pt x="60" y="953"/>
                  </a:cubicBezTo>
                  <a:cubicBezTo>
                    <a:pt x="1" y="1084"/>
                    <a:pt x="787" y="1620"/>
                    <a:pt x="1168" y="1846"/>
                  </a:cubicBezTo>
                  <a:cubicBezTo>
                    <a:pt x="1168" y="1846"/>
                    <a:pt x="1465" y="2013"/>
                    <a:pt x="1930" y="2275"/>
                  </a:cubicBezTo>
                  <a:cubicBezTo>
                    <a:pt x="2215" y="1989"/>
                    <a:pt x="2489" y="1704"/>
                    <a:pt x="2727" y="1394"/>
                  </a:cubicBezTo>
                  <a:cubicBezTo>
                    <a:pt x="2251" y="1215"/>
                    <a:pt x="1930" y="1120"/>
                    <a:pt x="1930" y="1120"/>
                  </a:cubicBezTo>
                  <a:cubicBezTo>
                    <a:pt x="1930" y="1120"/>
                    <a:pt x="1704" y="358"/>
                    <a:pt x="1501" y="322"/>
                  </a:cubicBezTo>
                  <a:cubicBezTo>
                    <a:pt x="1490" y="320"/>
                    <a:pt x="1481" y="319"/>
                    <a:pt x="1472" y="319"/>
                  </a:cubicBezTo>
                  <a:cubicBezTo>
                    <a:pt x="1313" y="319"/>
                    <a:pt x="1442" y="703"/>
                    <a:pt x="1442" y="703"/>
                  </a:cubicBezTo>
                  <a:cubicBezTo>
                    <a:pt x="1442" y="703"/>
                    <a:pt x="925" y="1"/>
                    <a:pt x="748"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3937375" y="1714025"/>
              <a:ext cx="160175" cy="111775"/>
            </a:xfrm>
            <a:custGeom>
              <a:avLst/>
              <a:gdLst/>
              <a:ahLst/>
              <a:cxnLst/>
              <a:rect l="l" t="t" r="r" b="b"/>
              <a:pathLst>
                <a:path w="6407" h="4471" extrusionOk="0">
                  <a:moveTo>
                    <a:pt x="632" y="1"/>
                  </a:moveTo>
                  <a:cubicBezTo>
                    <a:pt x="346" y="513"/>
                    <a:pt x="191" y="1084"/>
                    <a:pt x="1" y="1656"/>
                  </a:cubicBezTo>
                  <a:cubicBezTo>
                    <a:pt x="334" y="1953"/>
                    <a:pt x="894" y="2382"/>
                    <a:pt x="1823" y="2942"/>
                  </a:cubicBezTo>
                  <a:cubicBezTo>
                    <a:pt x="2799" y="3529"/>
                    <a:pt x="4317" y="4471"/>
                    <a:pt x="5539" y="4471"/>
                  </a:cubicBezTo>
                  <a:cubicBezTo>
                    <a:pt x="5853" y="4471"/>
                    <a:pt x="6146" y="4409"/>
                    <a:pt x="6406" y="4263"/>
                  </a:cubicBezTo>
                  <a:lnTo>
                    <a:pt x="5168" y="1739"/>
                  </a:lnTo>
                  <a:cubicBezTo>
                    <a:pt x="5168" y="1739"/>
                    <a:pt x="1787" y="120"/>
                    <a:pt x="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3926075" y="1713700"/>
              <a:ext cx="27100" cy="41725"/>
            </a:xfrm>
            <a:custGeom>
              <a:avLst/>
              <a:gdLst/>
              <a:ahLst/>
              <a:cxnLst/>
              <a:rect l="l" t="t" r="r" b="b"/>
              <a:pathLst>
                <a:path w="1084" h="1669" extrusionOk="0">
                  <a:moveTo>
                    <a:pt x="949" y="1"/>
                  </a:moveTo>
                  <a:cubicBezTo>
                    <a:pt x="877" y="1"/>
                    <a:pt x="809" y="11"/>
                    <a:pt x="751" y="26"/>
                  </a:cubicBezTo>
                  <a:cubicBezTo>
                    <a:pt x="405" y="97"/>
                    <a:pt x="12" y="895"/>
                    <a:pt x="0" y="1204"/>
                  </a:cubicBezTo>
                  <a:cubicBezTo>
                    <a:pt x="0" y="1204"/>
                    <a:pt x="84" y="1359"/>
                    <a:pt x="453" y="1669"/>
                  </a:cubicBezTo>
                  <a:cubicBezTo>
                    <a:pt x="643" y="1097"/>
                    <a:pt x="810" y="526"/>
                    <a:pt x="1084" y="14"/>
                  </a:cubicBezTo>
                  <a:cubicBezTo>
                    <a:pt x="1038" y="5"/>
                    <a:pt x="993"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174325" y="1806850"/>
              <a:ext cx="18775" cy="22100"/>
            </a:xfrm>
            <a:custGeom>
              <a:avLst/>
              <a:gdLst/>
              <a:ahLst/>
              <a:cxnLst/>
              <a:rect l="l" t="t" r="r" b="b"/>
              <a:pathLst>
                <a:path w="751" h="884" extrusionOk="0">
                  <a:moveTo>
                    <a:pt x="44" y="1"/>
                  </a:moveTo>
                  <a:cubicBezTo>
                    <a:pt x="36" y="1"/>
                    <a:pt x="29" y="4"/>
                    <a:pt x="24" y="14"/>
                  </a:cubicBezTo>
                  <a:cubicBezTo>
                    <a:pt x="0" y="26"/>
                    <a:pt x="0" y="50"/>
                    <a:pt x="12" y="62"/>
                  </a:cubicBezTo>
                  <a:lnTo>
                    <a:pt x="679" y="872"/>
                  </a:lnTo>
                  <a:cubicBezTo>
                    <a:pt x="691" y="884"/>
                    <a:pt x="703" y="884"/>
                    <a:pt x="715" y="884"/>
                  </a:cubicBezTo>
                  <a:cubicBezTo>
                    <a:pt x="715" y="884"/>
                    <a:pt x="727" y="884"/>
                    <a:pt x="727" y="872"/>
                  </a:cubicBezTo>
                  <a:cubicBezTo>
                    <a:pt x="750" y="860"/>
                    <a:pt x="750" y="836"/>
                    <a:pt x="738" y="824"/>
                  </a:cubicBezTo>
                  <a:lnTo>
                    <a:pt x="72" y="14"/>
                  </a:lnTo>
                  <a:cubicBezTo>
                    <a:pt x="65" y="8"/>
                    <a:pt x="54"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063900" y="1729200"/>
              <a:ext cx="84850" cy="39950"/>
            </a:xfrm>
            <a:custGeom>
              <a:avLst/>
              <a:gdLst/>
              <a:ahLst/>
              <a:cxnLst/>
              <a:rect l="l" t="t" r="r" b="b"/>
              <a:pathLst>
                <a:path w="3394" h="1598" extrusionOk="0">
                  <a:moveTo>
                    <a:pt x="2798" y="1"/>
                  </a:moveTo>
                  <a:cubicBezTo>
                    <a:pt x="2798" y="1"/>
                    <a:pt x="2929" y="346"/>
                    <a:pt x="2155" y="822"/>
                  </a:cubicBezTo>
                  <a:cubicBezTo>
                    <a:pt x="1772" y="1060"/>
                    <a:pt x="1478" y="1144"/>
                    <a:pt x="1253" y="1144"/>
                  </a:cubicBezTo>
                  <a:cubicBezTo>
                    <a:pt x="688" y="1144"/>
                    <a:pt x="560" y="608"/>
                    <a:pt x="560" y="608"/>
                  </a:cubicBezTo>
                  <a:cubicBezTo>
                    <a:pt x="310" y="703"/>
                    <a:pt x="60" y="942"/>
                    <a:pt x="0" y="1061"/>
                  </a:cubicBezTo>
                  <a:cubicBezTo>
                    <a:pt x="347" y="1441"/>
                    <a:pt x="780" y="1598"/>
                    <a:pt x="1224" y="1598"/>
                  </a:cubicBezTo>
                  <a:cubicBezTo>
                    <a:pt x="1878" y="1598"/>
                    <a:pt x="2556" y="1259"/>
                    <a:pt x="3024" y="799"/>
                  </a:cubicBezTo>
                  <a:cubicBezTo>
                    <a:pt x="3203" y="584"/>
                    <a:pt x="3310" y="358"/>
                    <a:pt x="3393" y="120"/>
                  </a:cubicBezTo>
                  <a:cubicBezTo>
                    <a:pt x="3072" y="25"/>
                    <a:pt x="279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082950" y="1729200"/>
              <a:ext cx="105725" cy="93175"/>
            </a:xfrm>
            <a:custGeom>
              <a:avLst/>
              <a:gdLst/>
              <a:ahLst/>
              <a:cxnLst/>
              <a:rect l="l" t="t" r="r" b="b"/>
              <a:pathLst>
                <a:path w="4229" h="3727" extrusionOk="0">
                  <a:moveTo>
                    <a:pt x="2036" y="1"/>
                  </a:moveTo>
                  <a:cubicBezTo>
                    <a:pt x="2036" y="1"/>
                    <a:pt x="1803" y="1009"/>
                    <a:pt x="543" y="1009"/>
                  </a:cubicBezTo>
                  <a:cubicBezTo>
                    <a:pt x="380" y="1009"/>
                    <a:pt x="200" y="992"/>
                    <a:pt x="0" y="953"/>
                  </a:cubicBezTo>
                  <a:lnTo>
                    <a:pt x="0" y="953"/>
                  </a:lnTo>
                  <a:cubicBezTo>
                    <a:pt x="0" y="954"/>
                    <a:pt x="405" y="3501"/>
                    <a:pt x="1965" y="3704"/>
                  </a:cubicBezTo>
                  <a:cubicBezTo>
                    <a:pt x="2083" y="3719"/>
                    <a:pt x="2197" y="3726"/>
                    <a:pt x="2306" y="3726"/>
                  </a:cubicBezTo>
                  <a:cubicBezTo>
                    <a:pt x="3639" y="3726"/>
                    <a:pt x="4228" y="2629"/>
                    <a:pt x="3810" y="1573"/>
                  </a:cubicBezTo>
                  <a:cubicBezTo>
                    <a:pt x="3370" y="441"/>
                    <a:pt x="2036" y="1"/>
                    <a:pt x="2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088300" y="1734875"/>
              <a:ext cx="95750" cy="84275"/>
            </a:xfrm>
            <a:custGeom>
              <a:avLst/>
              <a:gdLst/>
              <a:ahLst/>
              <a:cxnLst/>
              <a:rect l="l" t="t" r="r" b="b"/>
              <a:pathLst>
                <a:path w="3830" h="3371" extrusionOk="0">
                  <a:moveTo>
                    <a:pt x="1882" y="0"/>
                  </a:moveTo>
                  <a:cubicBezTo>
                    <a:pt x="1882" y="0"/>
                    <a:pt x="1641" y="932"/>
                    <a:pt x="445" y="932"/>
                  </a:cubicBezTo>
                  <a:cubicBezTo>
                    <a:pt x="310" y="932"/>
                    <a:pt x="162" y="920"/>
                    <a:pt x="0" y="893"/>
                  </a:cubicBezTo>
                  <a:lnTo>
                    <a:pt x="0" y="893"/>
                  </a:lnTo>
                  <a:cubicBezTo>
                    <a:pt x="0" y="893"/>
                    <a:pt x="453" y="3024"/>
                    <a:pt x="1751" y="3322"/>
                  </a:cubicBezTo>
                  <a:cubicBezTo>
                    <a:pt x="1891" y="3355"/>
                    <a:pt x="2026" y="3370"/>
                    <a:pt x="2154" y="3370"/>
                  </a:cubicBezTo>
                  <a:cubicBezTo>
                    <a:pt x="3229" y="3370"/>
                    <a:pt x="3829" y="2286"/>
                    <a:pt x="3489" y="1381"/>
                  </a:cubicBezTo>
                  <a:cubicBezTo>
                    <a:pt x="3096" y="369"/>
                    <a:pt x="1882" y="0"/>
                    <a:pt x="1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072300" y="1743400"/>
              <a:ext cx="13350" cy="18000"/>
            </a:xfrm>
            <a:custGeom>
              <a:avLst/>
              <a:gdLst/>
              <a:ahLst/>
              <a:cxnLst/>
              <a:rect l="l" t="t" r="r" b="b"/>
              <a:pathLst>
                <a:path w="534" h="720" extrusionOk="0">
                  <a:moveTo>
                    <a:pt x="176" y="0"/>
                  </a:moveTo>
                  <a:cubicBezTo>
                    <a:pt x="108" y="0"/>
                    <a:pt x="0" y="114"/>
                    <a:pt x="9" y="159"/>
                  </a:cubicBezTo>
                  <a:cubicBezTo>
                    <a:pt x="9" y="159"/>
                    <a:pt x="318" y="720"/>
                    <a:pt x="521" y="720"/>
                  </a:cubicBezTo>
                  <a:cubicBezTo>
                    <a:pt x="525" y="720"/>
                    <a:pt x="529" y="719"/>
                    <a:pt x="533" y="719"/>
                  </a:cubicBezTo>
                  <a:lnTo>
                    <a:pt x="509" y="445"/>
                  </a:lnTo>
                  <a:cubicBezTo>
                    <a:pt x="509" y="445"/>
                    <a:pt x="295" y="266"/>
                    <a:pt x="224" y="40"/>
                  </a:cubicBezTo>
                  <a:cubicBezTo>
                    <a:pt x="215" y="12"/>
                    <a:pt x="198"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046925" y="1742900"/>
              <a:ext cx="31875" cy="17600"/>
            </a:xfrm>
            <a:custGeom>
              <a:avLst/>
              <a:gdLst/>
              <a:ahLst/>
              <a:cxnLst/>
              <a:rect l="l" t="t" r="r" b="b"/>
              <a:pathLst>
                <a:path w="1275" h="704" extrusionOk="0">
                  <a:moveTo>
                    <a:pt x="1001" y="155"/>
                  </a:moveTo>
                  <a:lnTo>
                    <a:pt x="1001" y="155"/>
                  </a:lnTo>
                  <a:cubicBezTo>
                    <a:pt x="741" y="405"/>
                    <a:pt x="454" y="545"/>
                    <a:pt x="290" y="545"/>
                  </a:cubicBezTo>
                  <a:cubicBezTo>
                    <a:pt x="266" y="545"/>
                    <a:pt x="245" y="542"/>
                    <a:pt x="227" y="536"/>
                  </a:cubicBezTo>
                  <a:cubicBezTo>
                    <a:pt x="203" y="525"/>
                    <a:pt x="167" y="501"/>
                    <a:pt x="155" y="429"/>
                  </a:cubicBezTo>
                  <a:cubicBezTo>
                    <a:pt x="155" y="394"/>
                    <a:pt x="167" y="370"/>
                    <a:pt x="191" y="346"/>
                  </a:cubicBezTo>
                  <a:cubicBezTo>
                    <a:pt x="322" y="215"/>
                    <a:pt x="727" y="167"/>
                    <a:pt x="1001" y="155"/>
                  </a:cubicBezTo>
                  <a:close/>
                  <a:moveTo>
                    <a:pt x="1154" y="1"/>
                  </a:moveTo>
                  <a:cubicBezTo>
                    <a:pt x="975" y="1"/>
                    <a:pt x="301" y="10"/>
                    <a:pt x="84" y="239"/>
                  </a:cubicBezTo>
                  <a:cubicBezTo>
                    <a:pt x="24" y="298"/>
                    <a:pt x="0" y="370"/>
                    <a:pt x="0" y="441"/>
                  </a:cubicBezTo>
                  <a:cubicBezTo>
                    <a:pt x="12" y="560"/>
                    <a:pt x="72" y="644"/>
                    <a:pt x="179" y="679"/>
                  </a:cubicBezTo>
                  <a:cubicBezTo>
                    <a:pt x="215" y="691"/>
                    <a:pt x="250" y="703"/>
                    <a:pt x="286" y="703"/>
                  </a:cubicBezTo>
                  <a:cubicBezTo>
                    <a:pt x="548" y="703"/>
                    <a:pt x="941" y="465"/>
                    <a:pt x="1251" y="132"/>
                  </a:cubicBezTo>
                  <a:cubicBezTo>
                    <a:pt x="1262" y="108"/>
                    <a:pt x="1274" y="72"/>
                    <a:pt x="1262" y="48"/>
                  </a:cubicBezTo>
                  <a:cubicBezTo>
                    <a:pt x="1251" y="13"/>
                    <a:pt x="1215" y="1"/>
                    <a:pt x="1191" y="1"/>
                  </a:cubicBezTo>
                  <a:cubicBezTo>
                    <a:pt x="1184" y="1"/>
                    <a:pt x="1171"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050200" y="1742750"/>
              <a:ext cx="26800" cy="33225"/>
            </a:xfrm>
            <a:custGeom>
              <a:avLst/>
              <a:gdLst/>
              <a:ahLst/>
              <a:cxnLst/>
              <a:rect l="l" t="t" r="r" b="b"/>
              <a:pathLst>
                <a:path w="1072" h="1329" extrusionOk="0">
                  <a:moveTo>
                    <a:pt x="858" y="269"/>
                  </a:moveTo>
                  <a:cubicBezTo>
                    <a:pt x="715" y="769"/>
                    <a:pt x="536" y="1173"/>
                    <a:pt x="441" y="1173"/>
                  </a:cubicBezTo>
                  <a:cubicBezTo>
                    <a:pt x="441" y="1173"/>
                    <a:pt x="429" y="1173"/>
                    <a:pt x="405" y="1126"/>
                  </a:cubicBezTo>
                  <a:cubicBezTo>
                    <a:pt x="262" y="816"/>
                    <a:pt x="631" y="459"/>
                    <a:pt x="858" y="269"/>
                  </a:cubicBezTo>
                  <a:close/>
                  <a:moveTo>
                    <a:pt x="995" y="1"/>
                  </a:moveTo>
                  <a:cubicBezTo>
                    <a:pt x="980" y="1"/>
                    <a:pt x="965" y="7"/>
                    <a:pt x="953" y="19"/>
                  </a:cubicBezTo>
                  <a:cubicBezTo>
                    <a:pt x="917" y="42"/>
                    <a:pt x="0" y="626"/>
                    <a:pt x="262" y="1185"/>
                  </a:cubicBezTo>
                  <a:cubicBezTo>
                    <a:pt x="322" y="1304"/>
                    <a:pt x="393" y="1328"/>
                    <a:pt x="441" y="1328"/>
                  </a:cubicBezTo>
                  <a:lnTo>
                    <a:pt x="453" y="1328"/>
                  </a:lnTo>
                  <a:cubicBezTo>
                    <a:pt x="727" y="1304"/>
                    <a:pt x="977" y="459"/>
                    <a:pt x="1072" y="102"/>
                  </a:cubicBezTo>
                  <a:cubicBezTo>
                    <a:pt x="1072" y="66"/>
                    <a:pt x="1060" y="42"/>
                    <a:pt x="1036" y="19"/>
                  </a:cubicBezTo>
                  <a:cubicBezTo>
                    <a:pt x="1024" y="7"/>
                    <a:pt x="1009" y="1"/>
                    <a:pt x="9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075800" y="1681475"/>
              <a:ext cx="25925" cy="6675"/>
            </a:xfrm>
            <a:custGeom>
              <a:avLst/>
              <a:gdLst/>
              <a:ahLst/>
              <a:cxnLst/>
              <a:rect l="l" t="t" r="r" b="b"/>
              <a:pathLst>
                <a:path w="1037" h="267" extrusionOk="0">
                  <a:moveTo>
                    <a:pt x="439" y="0"/>
                  </a:moveTo>
                  <a:cubicBezTo>
                    <a:pt x="187" y="0"/>
                    <a:pt x="0" y="29"/>
                    <a:pt x="0" y="29"/>
                  </a:cubicBezTo>
                  <a:cubicBezTo>
                    <a:pt x="0" y="29"/>
                    <a:pt x="0" y="124"/>
                    <a:pt x="48" y="255"/>
                  </a:cubicBezTo>
                  <a:cubicBezTo>
                    <a:pt x="165" y="235"/>
                    <a:pt x="326" y="216"/>
                    <a:pt x="509" y="216"/>
                  </a:cubicBezTo>
                  <a:cubicBezTo>
                    <a:pt x="661" y="216"/>
                    <a:pt x="828" y="229"/>
                    <a:pt x="1000" y="267"/>
                  </a:cubicBezTo>
                  <a:cubicBezTo>
                    <a:pt x="1036" y="160"/>
                    <a:pt x="1036" y="64"/>
                    <a:pt x="1036" y="64"/>
                  </a:cubicBezTo>
                  <a:cubicBezTo>
                    <a:pt x="833" y="15"/>
                    <a:pt x="619" y="0"/>
                    <a:pt x="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076975" y="1686850"/>
              <a:ext cx="23850" cy="9950"/>
            </a:xfrm>
            <a:custGeom>
              <a:avLst/>
              <a:gdLst/>
              <a:ahLst/>
              <a:cxnLst/>
              <a:rect l="l" t="t" r="r" b="b"/>
              <a:pathLst>
                <a:path w="954" h="398" extrusionOk="0">
                  <a:moveTo>
                    <a:pt x="462" y="1"/>
                  </a:moveTo>
                  <a:cubicBezTo>
                    <a:pt x="279" y="1"/>
                    <a:pt x="118" y="20"/>
                    <a:pt x="1" y="40"/>
                  </a:cubicBezTo>
                  <a:cubicBezTo>
                    <a:pt x="49" y="207"/>
                    <a:pt x="180" y="397"/>
                    <a:pt x="453" y="397"/>
                  </a:cubicBezTo>
                  <a:cubicBezTo>
                    <a:pt x="787" y="397"/>
                    <a:pt x="906" y="207"/>
                    <a:pt x="953" y="52"/>
                  </a:cubicBezTo>
                  <a:cubicBezTo>
                    <a:pt x="781" y="14"/>
                    <a:pt x="614"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039175" y="1664500"/>
              <a:ext cx="28000" cy="19500"/>
            </a:xfrm>
            <a:custGeom>
              <a:avLst/>
              <a:gdLst/>
              <a:ahLst/>
              <a:cxnLst/>
              <a:rect l="l" t="t" r="r" b="b"/>
              <a:pathLst>
                <a:path w="1120" h="780" extrusionOk="0">
                  <a:moveTo>
                    <a:pt x="604" y="1"/>
                  </a:moveTo>
                  <a:cubicBezTo>
                    <a:pt x="546" y="1"/>
                    <a:pt x="483" y="13"/>
                    <a:pt x="418" y="41"/>
                  </a:cubicBezTo>
                  <a:cubicBezTo>
                    <a:pt x="1" y="220"/>
                    <a:pt x="144" y="755"/>
                    <a:pt x="144" y="755"/>
                  </a:cubicBezTo>
                  <a:cubicBezTo>
                    <a:pt x="144" y="767"/>
                    <a:pt x="156" y="779"/>
                    <a:pt x="168" y="779"/>
                  </a:cubicBezTo>
                  <a:lnTo>
                    <a:pt x="179" y="779"/>
                  </a:lnTo>
                  <a:cubicBezTo>
                    <a:pt x="191" y="779"/>
                    <a:pt x="203" y="755"/>
                    <a:pt x="203" y="743"/>
                  </a:cubicBezTo>
                  <a:cubicBezTo>
                    <a:pt x="191" y="720"/>
                    <a:pt x="72" y="243"/>
                    <a:pt x="441" y="89"/>
                  </a:cubicBezTo>
                  <a:cubicBezTo>
                    <a:pt x="499" y="65"/>
                    <a:pt x="553" y="54"/>
                    <a:pt x="604" y="54"/>
                  </a:cubicBezTo>
                  <a:cubicBezTo>
                    <a:pt x="879" y="54"/>
                    <a:pt x="1050" y="354"/>
                    <a:pt x="1060" y="374"/>
                  </a:cubicBezTo>
                  <a:cubicBezTo>
                    <a:pt x="1072" y="386"/>
                    <a:pt x="1084" y="386"/>
                    <a:pt x="1096" y="386"/>
                  </a:cubicBezTo>
                  <a:cubicBezTo>
                    <a:pt x="1108" y="374"/>
                    <a:pt x="1120" y="362"/>
                    <a:pt x="1108" y="339"/>
                  </a:cubicBezTo>
                  <a:cubicBezTo>
                    <a:pt x="1108" y="339"/>
                    <a:pt x="914"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4035025" y="1680400"/>
              <a:ext cx="8950" cy="1800"/>
            </a:xfrm>
            <a:custGeom>
              <a:avLst/>
              <a:gdLst/>
              <a:ahLst/>
              <a:cxnLst/>
              <a:rect l="l" t="t" r="r" b="b"/>
              <a:pathLst>
                <a:path w="358" h="72" extrusionOk="0">
                  <a:moveTo>
                    <a:pt x="24" y="0"/>
                  </a:moveTo>
                  <a:cubicBezTo>
                    <a:pt x="12" y="0"/>
                    <a:pt x="0" y="12"/>
                    <a:pt x="0" y="36"/>
                  </a:cubicBezTo>
                  <a:cubicBezTo>
                    <a:pt x="0" y="48"/>
                    <a:pt x="12" y="60"/>
                    <a:pt x="24" y="60"/>
                  </a:cubicBezTo>
                  <a:lnTo>
                    <a:pt x="322" y="72"/>
                  </a:lnTo>
                  <a:cubicBezTo>
                    <a:pt x="334" y="72"/>
                    <a:pt x="345" y="60"/>
                    <a:pt x="345" y="48"/>
                  </a:cubicBezTo>
                  <a:cubicBezTo>
                    <a:pt x="357" y="36"/>
                    <a:pt x="345" y="24"/>
                    <a:pt x="322" y="24"/>
                  </a:cubicBez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4035900" y="1677125"/>
              <a:ext cx="7175" cy="2100"/>
            </a:xfrm>
            <a:custGeom>
              <a:avLst/>
              <a:gdLst/>
              <a:ahLst/>
              <a:cxnLst/>
              <a:rect l="l" t="t" r="r" b="b"/>
              <a:pathLst>
                <a:path w="287" h="84" extrusionOk="0">
                  <a:moveTo>
                    <a:pt x="48" y="0"/>
                  </a:moveTo>
                  <a:cubicBezTo>
                    <a:pt x="25" y="0"/>
                    <a:pt x="13" y="12"/>
                    <a:pt x="13" y="24"/>
                  </a:cubicBezTo>
                  <a:cubicBezTo>
                    <a:pt x="1" y="48"/>
                    <a:pt x="25" y="60"/>
                    <a:pt x="37" y="60"/>
                  </a:cubicBezTo>
                  <a:lnTo>
                    <a:pt x="239" y="84"/>
                  </a:lnTo>
                  <a:lnTo>
                    <a:pt x="251" y="84"/>
                  </a:lnTo>
                  <a:cubicBezTo>
                    <a:pt x="263" y="84"/>
                    <a:pt x="275" y="72"/>
                    <a:pt x="275" y="60"/>
                  </a:cubicBezTo>
                  <a:cubicBezTo>
                    <a:pt x="287" y="36"/>
                    <a:pt x="275" y="24"/>
                    <a:pt x="251" y="24"/>
                  </a:cubicBez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4098725" y="1641300"/>
              <a:ext cx="28600" cy="19475"/>
            </a:xfrm>
            <a:custGeom>
              <a:avLst/>
              <a:gdLst/>
              <a:ahLst/>
              <a:cxnLst/>
              <a:rect l="l" t="t" r="r" b="b"/>
              <a:pathLst>
                <a:path w="1144" h="779" extrusionOk="0">
                  <a:moveTo>
                    <a:pt x="609" y="0"/>
                  </a:moveTo>
                  <a:cubicBezTo>
                    <a:pt x="549" y="0"/>
                    <a:pt x="484" y="12"/>
                    <a:pt x="417" y="40"/>
                  </a:cubicBezTo>
                  <a:cubicBezTo>
                    <a:pt x="0" y="219"/>
                    <a:pt x="167" y="755"/>
                    <a:pt x="167" y="755"/>
                  </a:cubicBezTo>
                  <a:cubicBezTo>
                    <a:pt x="167" y="767"/>
                    <a:pt x="179" y="779"/>
                    <a:pt x="191" y="779"/>
                  </a:cubicBezTo>
                  <a:lnTo>
                    <a:pt x="202" y="779"/>
                  </a:lnTo>
                  <a:cubicBezTo>
                    <a:pt x="214" y="779"/>
                    <a:pt x="226" y="755"/>
                    <a:pt x="226" y="743"/>
                  </a:cubicBezTo>
                  <a:cubicBezTo>
                    <a:pt x="214" y="719"/>
                    <a:pt x="72" y="255"/>
                    <a:pt x="441" y="100"/>
                  </a:cubicBezTo>
                  <a:cubicBezTo>
                    <a:pt x="504" y="72"/>
                    <a:pt x="563" y="61"/>
                    <a:pt x="619" y="61"/>
                  </a:cubicBezTo>
                  <a:cubicBezTo>
                    <a:pt x="898" y="61"/>
                    <a:pt x="1074" y="354"/>
                    <a:pt x="1084" y="374"/>
                  </a:cubicBezTo>
                  <a:cubicBezTo>
                    <a:pt x="1095" y="386"/>
                    <a:pt x="1107" y="386"/>
                    <a:pt x="1119" y="386"/>
                  </a:cubicBezTo>
                  <a:cubicBezTo>
                    <a:pt x="1143" y="374"/>
                    <a:pt x="1143" y="362"/>
                    <a:pt x="1131" y="338"/>
                  </a:cubicBezTo>
                  <a:cubicBezTo>
                    <a:pt x="1131" y="338"/>
                    <a:pt x="929"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4124600" y="1642375"/>
              <a:ext cx="6575" cy="7100"/>
            </a:xfrm>
            <a:custGeom>
              <a:avLst/>
              <a:gdLst/>
              <a:ahLst/>
              <a:cxnLst/>
              <a:rect l="l" t="t" r="r" b="b"/>
              <a:pathLst>
                <a:path w="263" h="284" extrusionOk="0">
                  <a:moveTo>
                    <a:pt x="227" y="0"/>
                  </a:moveTo>
                  <a:cubicBezTo>
                    <a:pt x="218" y="0"/>
                    <a:pt x="209" y="3"/>
                    <a:pt x="203" y="9"/>
                  </a:cubicBezTo>
                  <a:lnTo>
                    <a:pt x="13" y="235"/>
                  </a:lnTo>
                  <a:cubicBezTo>
                    <a:pt x="1" y="247"/>
                    <a:pt x="1" y="271"/>
                    <a:pt x="13" y="283"/>
                  </a:cubicBezTo>
                  <a:lnTo>
                    <a:pt x="37" y="283"/>
                  </a:lnTo>
                  <a:cubicBezTo>
                    <a:pt x="37" y="283"/>
                    <a:pt x="49" y="283"/>
                    <a:pt x="60" y="271"/>
                  </a:cubicBezTo>
                  <a:lnTo>
                    <a:pt x="251" y="45"/>
                  </a:lnTo>
                  <a:cubicBezTo>
                    <a:pt x="263" y="33"/>
                    <a:pt x="263" y="21"/>
                    <a:pt x="251" y="9"/>
                  </a:cubicBezTo>
                  <a:cubicBezTo>
                    <a:pt x="245" y="3"/>
                    <a:pt x="23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4122825" y="1640900"/>
              <a:ext cx="5075" cy="5875"/>
            </a:xfrm>
            <a:custGeom>
              <a:avLst/>
              <a:gdLst/>
              <a:ahLst/>
              <a:cxnLst/>
              <a:rect l="l" t="t" r="r" b="b"/>
              <a:pathLst>
                <a:path w="203" h="235" extrusionOk="0">
                  <a:moveTo>
                    <a:pt x="160" y="1"/>
                  </a:moveTo>
                  <a:cubicBezTo>
                    <a:pt x="149" y="1"/>
                    <a:pt x="138" y="7"/>
                    <a:pt x="131" y="21"/>
                  </a:cubicBezTo>
                  <a:lnTo>
                    <a:pt x="12" y="175"/>
                  </a:lnTo>
                  <a:cubicBezTo>
                    <a:pt x="0" y="199"/>
                    <a:pt x="0" y="211"/>
                    <a:pt x="12" y="223"/>
                  </a:cubicBezTo>
                  <a:cubicBezTo>
                    <a:pt x="24" y="235"/>
                    <a:pt x="36" y="235"/>
                    <a:pt x="36" y="235"/>
                  </a:cubicBezTo>
                  <a:cubicBezTo>
                    <a:pt x="48" y="235"/>
                    <a:pt x="60" y="235"/>
                    <a:pt x="60" y="223"/>
                  </a:cubicBezTo>
                  <a:lnTo>
                    <a:pt x="191" y="56"/>
                  </a:lnTo>
                  <a:cubicBezTo>
                    <a:pt x="203" y="44"/>
                    <a:pt x="203" y="21"/>
                    <a:pt x="179" y="9"/>
                  </a:cubicBezTo>
                  <a:cubicBezTo>
                    <a:pt x="174" y="4"/>
                    <a:pt x="16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030550" y="1868925"/>
              <a:ext cx="248575" cy="248575"/>
            </a:xfrm>
            <a:custGeom>
              <a:avLst/>
              <a:gdLst/>
              <a:ahLst/>
              <a:cxnLst/>
              <a:rect l="l" t="t" r="r" b="b"/>
              <a:pathLst>
                <a:path w="9943" h="9943" extrusionOk="0">
                  <a:moveTo>
                    <a:pt x="1266" y="0"/>
                  </a:moveTo>
                  <a:cubicBezTo>
                    <a:pt x="1138" y="0"/>
                    <a:pt x="1029" y="24"/>
                    <a:pt x="953" y="79"/>
                  </a:cubicBezTo>
                  <a:cubicBezTo>
                    <a:pt x="608" y="341"/>
                    <a:pt x="1132" y="520"/>
                    <a:pt x="1132" y="520"/>
                  </a:cubicBezTo>
                  <a:cubicBezTo>
                    <a:pt x="1132" y="520"/>
                    <a:pt x="1004" y="501"/>
                    <a:pt x="852" y="501"/>
                  </a:cubicBezTo>
                  <a:cubicBezTo>
                    <a:pt x="625" y="501"/>
                    <a:pt x="343" y="544"/>
                    <a:pt x="358" y="758"/>
                  </a:cubicBezTo>
                  <a:cubicBezTo>
                    <a:pt x="382" y="1115"/>
                    <a:pt x="655" y="1234"/>
                    <a:pt x="655" y="1234"/>
                  </a:cubicBezTo>
                  <a:cubicBezTo>
                    <a:pt x="655" y="1234"/>
                    <a:pt x="1" y="1329"/>
                    <a:pt x="167" y="1794"/>
                  </a:cubicBezTo>
                  <a:cubicBezTo>
                    <a:pt x="247" y="1997"/>
                    <a:pt x="477" y="2023"/>
                    <a:pt x="591" y="2023"/>
                  </a:cubicBezTo>
                  <a:cubicBezTo>
                    <a:pt x="630" y="2023"/>
                    <a:pt x="655" y="2020"/>
                    <a:pt x="655" y="2020"/>
                  </a:cubicBezTo>
                  <a:lnTo>
                    <a:pt x="655" y="2020"/>
                  </a:lnTo>
                  <a:cubicBezTo>
                    <a:pt x="655" y="2020"/>
                    <a:pt x="286" y="2187"/>
                    <a:pt x="393" y="2472"/>
                  </a:cubicBezTo>
                  <a:cubicBezTo>
                    <a:pt x="444" y="2631"/>
                    <a:pt x="613" y="2668"/>
                    <a:pt x="759" y="2668"/>
                  </a:cubicBezTo>
                  <a:cubicBezTo>
                    <a:pt x="888" y="2668"/>
                    <a:pt x="1001" y="2639"/>
                    <a:pt x="1001" y="2639"/>
                  </a:cubicBezTo>
                  <a:lnTo>
                    <a:pt x="1001" y="2639"/>
                  </a:lnTo>
                  <a:cubicBezTo>
                    <a:pt x="1001" y="2639"/>
                    <a:pt x="798" y="2794"/>
                    <a:pt x="929" y="3092"/>
                  </a:cubicBezTo>
                  <a:cubicBezTo>
                    <a:pt x="1005" y="3278"/>
                    <a:pt x="1425" y="3416"/>
                    <a:pt x="1892" y="3416"/>
                  </a:cubicBezTo>
                  <a:cubicBezTo>
                    <a:pt x="2082" y="3416"/>
                    <a:pt x="2279" y="3393"/>
                    <a:pt x="2465" y="3342"/>
                  </a:cubicBezTo>
                  <a:cubicBezTo>
                    <a:pt x="2703" y="4032"/>
                    <a:pt x="3406" y="5985"/>
                    <a:pt x="4739" y="8068"/>
                  </a:cubicBezTo>
                  <a:cubicBezTo>
                    <a:pt x="4751" y="8092"/>
                    <a:pt x="4763" y="8128"/>
                    <a:pt x="4787" y="8152"/>
                  </a:cubicBezTo>
                  <a:cubicBezTo>
                    <a:pt x="5645" y="9590"/>
                    <a:pt x="6044" y="9942"/>
                    <a:pt x="6678" y="9942"/>
                  </a:cubicBezTo>
                  <a:cubicBezTo>
                    <a:pt x="6721" y="9942"/>
                    <a:pt x="6765" y="9941"/>
                    <a:pt x="6811" y="9938"/>
                  </a:cubicBezTo>
                  <a:cubicBezTo>
                    <a:pt x="6870" y="9926"/>
                    <a:pt x="7728" y="9616"/>
                    <a:pt x="7787" y="9592"/>
                  </a:cubicBezTo>
                  <a:cubicBezTo>
                    <a:pt x="8537" y="9235"/>
                    <a:pt x="9264" y="8830"/>
                    <a:pt x="9942" y="8354"/>
                  </a:cubicBezTo>
                  <a:cubicBezTo>
                    <a:pt x="8871" y="7580"/>
                    <a:pt x="7966" y="6556"/>
                    <a:pt x="7359" y="5378"/>
                  </a:cubicBezTo>
                  <a:cubicBezTo>
                    <a:pt x="7323" y="5413"/>
                    <a:pt x="7287" y="5437"/>
                    <a:pt x="7251" y="5473"/>
                  </a:cubicBezTo>
                  <a:cubicBezTo>
                    <a:pt x="6168" y="4211"/>
                    <a:pt x="4989" y="3008"/>
                    <a:pt x="4608" y="2520"/>
                  </a:cubicBezTo>
                  <a:cubicBezTo>
                    <a:pt x="4608" y="2520"/>
                    <a:pt x="4596" y="2508"/>
                    <a:pt x="4596" y="2508"/>
                  </a:cubicBezTo>
                  <a:cubicBezTo>
                    <a:pt x="4561" y="2461"/>
                    <a:pt x="4525" y="2425"/>
                    <a:pt x="4513" y="2389"/>
                  </a:cubicBezTo>
                  <a:lnTo>
                    <a:pt x="4501" y="2389"/>
                  </a:lnTo>
                  <a:cubicBezTo>
                    <a:pt x="4239" y="2032"/>
                    <a:pt x="3525" y="960"/>
                    <a:pt x="2799" y="508"/>
                  </a:cubicBezTo>
                  <a:cubicBezTo>
                    <a:pt x="2480" y="320"/>
                    <a:pt x="1741" y="0"/>
                    <a:pt x="1266"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214500" y="1893800"/>
              <a:ext cx="181850" cy="184000"/>
            </a:xfrm>
            <a:custGeom>
              <a:avLst/>
              <a:gdLst/>
              <a:ahLst/>
              <a:cxnLst/>
              <a:rect l="l" t="t" r="r" b="b"/>
              <a:pathLst>
                <a:path w="7274" h="7360" extrusionOk="0">
                  <a:moveTo>
                    <a:pt x="6675" y="1"/>
                  </a:moveTo>
                  <a:cubicBezTo>
                    <a:pt x="6669" y="1"/>
                    <a:pt x="6663" y="1"/>
                    <a:pt x="6656" y="1"/>
                  </a:cubicBezTo>
                  <a:cubicBezTo>
                    <a:pt x="5442" y="61"/>
                    <a:pt x="4465" y="180"/>
                    <a:pt x="3203" y="215"/>
                  </a:cubicBezTo>
                  <a:cubicBezTo>
                    <a:pt x="2977" y="227"/>
                    <a:pt x="2775" y="370"/>
                    <a:pt x="2715" y="585"/>
                  </a:cubicBezTo>
                  <a:cubicBezTo>
                    <a:pt x="2346" y="1870"/>
                    <a:pt x="1560" y="2966"/>
                    <a:pt x="1" y="4383"/>
                  </a:cubicBezTo>
                  <a:cubicBezTo>
                    <a:pt x="608" y="5561"/>
                    <a:pt x="1513" y="6585"/>
                    <a:pt x="2584" y="7359"/>
                  </a:cubicBezTo>
                  <a:cubicBezTo>
                    <a:pt x="4656" y="5942"/>
                    <a:pt x="6359" y="3883"/>
                    <a:pt x="7192" y="656"/>
                  </a:cubicBezTo>
                  <a:cubicBezTo>
                    <a:pt x="7274" y="317"/>
                    <a:pt x="7023" y="1"/>
                    <a:pt x="6675" y="1"/>
                  </a:cubicBez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332075" y="1841125"/>
              <a:ext cx="93200" cy="39175"/>
            </a:xfrm>
            <a:custGeom>
              <a:avLst/>
              <a:gdLst/>
              <a:ahLst/>
              <a:cxnLst/>
              <a:rect l="l" t="t" r="r" b="b"/>
              <a:pathLst>
                <a:path w="3728" h="1567" extrusionOk="0">
                  <a:moveTo>
                    <a:pt x="3549" y="1"/>
                  </a:moveTo>
                  <a:cubicBezTo>
                    <a:pt x="2441" y="489"/>
                    <a:pt x="1227" y="739"/>
                    <a:pt x="1" y="763"/>
                  </a:cubicBezTo>
                  <a:lnTo>
                    <a:pt x="179" y="1310"/>
                  </a:lnTo>
                  <a:cubicBezTo>
                    <a:pt x="551" y="1493"/>
                    <a:pt x="967" y="1566"/>
                    <a:pt x="1381" y="1566"/>
                  </a:cubicBezTo>
                  <a:cubicBezTo>
                    <a:pt x="2451" y="1566"/>
                    <a:pt x="3504" y="1076"/>
                    <a:pt x="3727" y="715"/>
                  </a:cubicBezTo>
                  <a:lnTo>
                    <a:pt x="3549"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316900" y="1789925"/>
              <a:ext cx="104200" cy="70275"/>
            </a:xfrm>
            <a:custGeom>
              <a:avLst/>
              <a:gdLst/>
              <a:ahLst/>
              <a:cxnLst/>
              <a:rect l="l" t="t" r="r" b="b"/>
              <a:pathLst>
                <a:path w="4168" h="2811" extrusionOk="0">
                  <a:moveTo>
                    <a:pt x="3667" y="1"/>
                  </a:moveTo>
                  <a:lnTo>
                    <a:pt x="0" y="989"/>
                  </a:lnTo>
                  <a:lnTo>
                    <a:pt x="417" y="2239"/>
                  </a:lnTo>
                  <a:lnTo>
                    <a:pt x="608" y="2811"/>
                  </a:lnTo>
                  <a:cubicBezTo>
                    <a:pt x="1834" y="2787"/>
                    <a:pt x="3060" y="2537"/>
                    <a:pt x="4168" y="2049"/>
                  </a:cubicBezTo>
                  <a:lnTo>
                    <a:pt x="3929" y="1084"/>
                  </a:lnTo>
                  <a:lnTo>
                    <a:pt x="3667" y="1"/>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226100" y="1513275"/>
              <a:ext cx="325975" cy="318875"/>
            </a:xfrm>
            <a:custGeom>
              <a:avLst/>
              <a:gdLst/>
              <a:ahLst/>
              <a:cxnLst/>
              <a:rect l="l" t="t" r="r" b="b"/>
              <a:pathLst>
                <a:path w="13039" h="12755" extrusionOk="0">
                  <a:moveTo>
                    <a:pt x="6334" y="0"/>
                  </a:moveTo>
                  <a:cubicBezTo>
                    <a:pt x="5123" y="0"/>
                    <a:pt x="4048" y="615"/>
                    <a:pt x="3168" y="2042"/>
                  </a:cubicBezTo>
                  <a:cubicBezTo>
                    <a:pt x="3168" y="2042"/>
                    <a:pt x="2668" y="2411"/>
                    <a:pt x="2537" y="3125"/>
                  </a:cubicBezTo>
                  <a:cubicBezTo>
                    <a:pt x="2094" y="5625"/>
                    <a:pt x="1835" y="6149"/>
                    <a:pt x="1547" y="6149"/>
                  </a:cubicBezTo>
                  <a:cubicBezTo>
                    <a:pt x="1401" y="6149"/>
                    <a:pt x="1248" y="6015"/>
                    <a:pt x="1061" y="5935"/>
                  </a:cubicBezTo>
                  <a:cubicBezTo>
                    <a:pt x="1040" y="5926"/>
                    <a:pt x="1021" y="5922"/>
                    <a:pt x="1004" y="5922"/>
                  </a:cubicBezTo>
                  <a:cubicBezTo>
                    <a:pt x="816" y="5922"/>
                    <a:pt x="841" y="6426"/>
                    <a:pt x="787" y="6590"/>
                  </a:cubicBezTo>
                  <a:cubicBezTo>
                    <a:pt x="1" y="8864"/>
                    <a:pt x="382" y="11376"/>
                    <a:pt x="3085" y="12507"/>
                  </a:cubicBezTo>
                  <a:cubicBezTo>
                    <a:pt x="3488" y="12677"/>
                    <a:pt x="3901" y="12754"/>
                    <a:pt x="4320" y="12754"/>
                  </a:cubicBezTo>
                  <a:cubicBezTo>
                    <a:pt x="6144" y="12754"/>
                    <a:pt x="8105" y="11298"/>
                    <a:pt x="10050" y="9614"/>
                  </a:cubicBezTo>
                  <a:cubicBezTo>
                    <a:pt x="13038" y="7019"/>
                    <a:pt x="12288" y="2899"/>
                    <a:pt x="9693" y="1220"/>
                  </a:cubicBezTo>
                  <a:cubicBezTo>
                    <a:pt x="8498" y="448"/>
                    <a:pt x="7366" y="0"/>
                    <a:pt x="633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223125" y="1698250"/>
              <a:ext cx="201475" cy="153750"/>
            </a:xfrm>
            <a:custGeom>
              <a:avLst/>
              <a:gdLst/>
              <a:ahLst/>
              <a:cxnLst/>
              <a:rect l="l" t="t" r="r" b="b"/>
              <a:pathLst>
                <a:path w="8059" h="6150" extrusionOk="0">
                  <a:moveTo>
                    <a:pt x="680" y="1"/>
                  </a:moveTo>
                  <a:cubicBezTo>
                    <a:pt x="680" y="1"/>
                    <a:pt x="1" y="822"/>
                    <a:pt x="49" y="2680"/>
                  </a:cubicBezTo>
                  <a:cubicBezTo>
                    <a:pt x="84" y="4739"/>
                    <a:pt x="1180" y="6001"/>
                    <a:pt x="2704" y="6132"/>
                  </a:cubicBezTo>
                  <a:cubicBezTo>
                    <a:pt x="2846" y="6144"/>
                    <a:pt x="2989" y="6150"/>
                    <a:pt x="3132" y="6150"/>
                  </a:cubicBezTo>
                  <a:cubicBezTo>
                    <a:pt x="5454" y="6150"/>
                    <a:pt x="7715" y="4666"/>
                    <a:pt x="7883" y="3858"/>
                  </a:cubicBezTo>
                  <a:cubicBezTo>
                    <a:pt x="8059" y="3003"/>
                    <a:pt x="7519" y="404"/>
                    <a:pt x="6877" y="404"/>
                  </a:cubicBezTo>
                  <a:cubicBezTo>
                    <a:pt x="6867" y="404"/>
                    <a:pt x="6857" y="404"/>
                    <a:pt x="6847" y="406"/>
                  </a:cubicBezTo>
                  <a:cubicBezTo>
                    <a:pt x="6222" y="496"/>
                    <a:pt x="3936" y="2443"/>
                    <a:pt x="3264" y="2443"/>
                  </a:cubicBezTo>
                  <a:cubicBezTo>
                    <a:pt x="3232" y="2443"/>
                    <a:pt x="3204" y="2439"/>
                    <a:pt x="3180" y="2430"/>
                  </a:cubicBezTo>
                  <a:cubicBezTo>
                    <a:pt x="2632" y="2239"/>
                    <a:pt x="2596" y="834"/>
                    <a:pt x="2144" y="417"/>
                  </a:cubicBezTo>
                  <a:cubicBezTo>
                    <a:pt x="1680" y="1"/>
                    <a:pt x="680"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388000" y="1554200"/>
              <a:ext cx="235200" cy="284950"/>
            </a:xfrm>
            <a:custGeom>
              <a:avLst/>
              <a:gdLst/>
              <a:ahLst/>
              <a:cxnLst/>
              <a:rect l="l" t="t" r="r" b="b"/>
              <a:pathLst>
                <a:path w="9408" h="11398" extrusionOk="0">
                  <a:moveTo>
                    <a:pt x="5586" y="0"/>
                  </a:moveTo>
                  <a:cubicBezTo>
                    <a:pt x="4467" y="1334"/>
                    <a:pt x="3181" y="2465"/>
                    <a:pt x="1716" y="3286"/>
                  </a:cubicBezTo>
                  <a:cubicBezTo>
                    <a:pt x="1728" y="3298"/>
                    <a:pt x="1740" y="3298"/>
                    <a:pt x="1740" y="3298"/>
                  </a:cubicBezTo>
                  <a:cubicBezTo>
                    <a:pt x="1740" y="3298"/>
                    <a:pt x="1788" y="3536"/>
                    <a:pt x="1169" y="4798"/>
                  </a:cubicBezTo>
                  <a:cubicBezTo>
                    <a:pt x="562" y="6060"/>
                    <a:pt x="966" y="7441"/>
                    <a:pt x="966" y="7441"/>
                  </a:cubicBezTo>
                  <a:cubicBezTo>
                    <a:pt x="966" y="7441"/>
                    <a:pt x="312" y="7906"/>
                    <a:pt x="145" y="8763"/>
                  </a:cubicBezTo>
                  <a:cubicBezTo>
                    <a:pt x="0" y="9565"/>
                    <a:pt x="470" y="11398"/>
                    <a:pt x="2226" y="11398"/>
                  </a:cubicBezTo>
                  <a:cubicBezTo>
                    <a:pt x="2348" y="11398"/>
                    <a:pt x="2475" y="11389"/>
                    <a:pt x="2609" y="11371"/>
                  </a:cubicBezTo>
                  <a:cubicBezTo>
                    <a:pt x="4669" y="11073"/>
                    <a:pt x="5145" y="10156"/>
                    <a:pt x="5145" y="10156"/>
                  </a:cubicBezTo>
                  <a:cubicBezTo>
                    <a:pt x="5145" y="10156"/>
                    <a:pt x="6467" y="10156"/>
                    <a:pt x="7205" y="9120"/>
                  </a:cubicBezTo>
                  <a:cubicBezTo>
                    <a:pt x="9408" y="6013"/>
                    <a:pt x="8479" y="3965"/>
                    <a:pt x="8479" y="3965"/>
                  </a:cubicBezTo>
                  <a:cubicBezTo>
                    <a:pt x="8467" y="1226"/>
                    <a:pt x="5586" y="0"/>
                    <a:pt x="5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256175" y="1476500"/>
              <a:ext cx="277450" cy="180725"/>
            </a:xfrm>
            <a:custGeom>
              <a:avLst/>
              <a:gdLst/>
              <a:ahLst/>
              <a:cxnLst/>
              <a:rect l="l" t="t" r="r" b="b"/>
              <a:pathLst>
                <a:path w="11098" h="7229" extrusionOk="0">
                  <a:moveTo>
                    <a:pt x="4360" y="0"/>
                  </a:moveTo>
                  <a:cubicBezTo>
                    <a:pt x="2110" y="0"/>
                    <a:pt x="2406" y="1977"/>
                    <a:pt x="2406" y="1977"/>
                  </a:cubicBezTo>
                  <a:cubicBezTo>
                    <a:pt x="2406" y="1977"/>
                    <a:pt x="1972" y="1651"/>
                    <a:pt x="1518" y="1651"/>
                  </a:cubicBezTo>
                  <a:cubicBezTo>
                    <a:pt x="1294" y="1651"/>
                    <a:pt x="1066" y="1730"/>
                    <a:pt x="882" y="1965"/>
                  </a:cubicBezTo>
                  <a:cubicBezTo>
                    <a:pt x="322" y="2679"/>
                    <a:pt x="0" y="4394"/>
                    <a:pt x="1644" y="4668"/>
                  </a:cubicBezTo>
                  <a:cubicBezTo>
                    <a:pt x="4251" y="5108"/>
                    <a:pt x="4715" y="6299"/>
                    <a:pt x="5930" y="6906"/>
                  </a:cubicBezTo>
                  <a:cubicBezTo>
                    <a:pt x="6488" y="7178"/>
                    <a:pt x="7069" y="7229"/>
                    <a:pt x="7491" y="7229"/>
                  </a:cubicBezTo>
                  <a:cubicBezTo>
                    <a:pt x="7741" y="7229"/>
                    <a:pt x="7935" y="7211"/>
                    <a:pt x="8036" y="7211"/>
                  </a:cubicBezTo>
                  <a:cubicBezTo>
                    <a:pt x="8063" y="7211"/>
                    <a:pt x="8084" y="7213"/>
                    <a:pt x="8097" y="7216"/>
                  </a:cubicBezTo>
                  <a:cubicBezTo>
                    <a:pt x="9680" y="6430"/>
                    <a:pt x="9883" y="4894"/>
                    <a:pt x="11097" y="3656"/>
                  </a:cubicBezTo>
                  <a:cubicBezTo>
                    <a:pt x="11038" y="3584"/>
                    <a:pt x="10549" y="1882"/>
                    <a:pt x="6966" y="572"/>
                  </a:cubicBezTo>
                  <a:cubicBezTo>
                    <a:pt x="5847" y="160"/>
                    <a:pt x="5000" y="0"/>
                    <a:pt x="4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416025" y="1477850"/>
              <a:ext cx="124425" cy="96900"/>
            </a:xfrm>
            <a:custGeom>
              <a:avLst/>
              <a:gdLst/>
              <a:ahLst/>
              <a:cxnLst/>
              <a:rect l="l" t="t" r="r" b="b"/>
              <a:pathLst>
                <a:path w="4977" h="3876" extrusionOk="0">
                  <a:moveTo>
                    <a:pt x="1088" y="0"/>
                  </a:moveTo>
                  <a:cubicBezTo>
                    <a:pt x="991" y="0"/>
                    <a:pt x="894" y="13"/>
                    <a:pt x="798" y="42"/>
                  </a:cubicBezTo>
                  <a:cubicBezTo>
                    <a:pt x="345" y="173"/>
                    <a:pt x="72" y="613"/>
                    <a:pt x="36" y="1054"/>
                  </a:cubicBezTo>
                  <a:cubicBezTo>
                    <a:pt x="0" y="1482"/>
                    <a:pt x="143" y="1911"/>
                    <a:pt x="286" y="2316"/>
                  </a:cubicBezTo>
                  <a:lnTo>
                    <a:pt x="4977" y="3876"/>
                  </a:lnTo>
                  <a:cubicBezTo>
                    <a:pt x="4429" y="2495"/>
                    <a:pt x="3441" y="1280"/>
                    <a:pt x="2167" y="411"/>
                  </a:cubicBezTo>
                  <a:cubicBezTo>
                    <a:pt x="1853" y="202"/>
                    <a:pt x="1471" y="0"/>
                    <a:pt x="1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380600" y="1575625"/>
              <a:ext cx="625" cy="325"/>
            </a:xfrm>
            <a:custGeom>
              <a:avLst/>
              <a:gdLst/>
              <a:ahLst/>
              <a:cxnLst/>
              <a:rect l="l" t="t" r="r" b="b"/>
              <a:pathLst>
                <a:path w="25" h="13" extrusionOk="0">
                  <a:moveTo>
                    <a:pt x="0" y="12"/>
                  </a:moveTo>
                  <a:lnTo>
                    <a:pt x="24" y="0"/>
                  </a:lnTo>
                  <a:close/>
                </a:path>
              </a:pathLst>
            </a:custGeom>
            <a:solidFill>
              <a:srgbClr val="855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395175" y="1559250"/>
              <a:ext cx="925" cy="625"/>
            </a:xfrm>
            <a:custGeom>
              <a:avLst/>
              <a:gdLst/>
              <a:ahLst/>
              <a:cxnLst/>
              <a:rect l="l" t="t" r="r" b="b"/>
              <a:pathLst>
                <a:path w="37" h="25" extrusionOk="0">
                  <a:moveTo>
                    <a:pt x="36" y="1"/>
                  </a:moveTo>
                  <a:cubicBezTo>
                    <a:pt x="36" y="1"/>
                    <a:pt x="24" y="1"/>
                    <a:pt x="1" y="24"/>
                  </a:cubicBezTo>
                  <a:cubicBezTo>
                    <a:pt x="25" y="12"/>
                    <a:pt x="36" y="1"/>
                    <a:pt x="3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4315700" y="1602050"/>
              <a:ext cx="59850" cy="54625"/>
            </a:xfrm>
            <a:custGeom>
              <a:avLst/>
              <a:gdLst/>
              <a:ahLst/>
              <a:cxnLst/>
              <a:rect l="l" t="t" r="r" b="b"/>
              <a:pathLst>
                <a:path w="2394" h="2185" extrusionOk="0">
                  <a:moveTo>
                    <a:pt x="581" y="0"/>
                  </a:moveTo>
                  <a:cubicBezTo>
                    <a:pt x="441" y="0"/>
                    <a:pt x="331" y="69"/>
                    <a:pt x="239" y="170"/>
                  </a:cubicBezTo>
                  <a:cubicBezTo>
                    <a:pt x="1" y="432"/>
                    <a:pt x="96" y="932"/>
                    <a:pt x="537" y="1444"/>
                  </a:cubicBezTo>
                  <a:cubicBezTo>
                    <a:pt x="939" y="1919"/>
                    <a:pt x="1264" y="2184"/>
                    <a:pt x="1544" y="2184"/>
                  </a:cubicBezTo>
                  <a:cubicBezTo>
                    <a:pt x="1629" y="2184"/>
                    <a:pt x="1709" y="2160"/>
                    <a:pt x="1787" y="2110"/>
                  </a:cubicBezTo>
                  <a:cubicBezTo>
                    <a:pt x="1787" y="2110"/>
                    <a:pt x="2394" y="1729"/>
                    <a:pt x="1632" y="789"/>
                  </a:cubicBezTo>
                  <a:cubicBezTo>
                    <a:pt x="1150" y="202"/>
                    <a:pt x="82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4229100" y="1655600"/>
              <a:ext cx="43225" cy="38550"/>
            </a:xfrm>
            <a:custGeom>
              <a:avLst/>
              <a:gdLst/>
              <a:ahLst/>
              <a:cxnLst/>
              <a:rect l="l" t="t" r="r" b="b"/>
              <a:pathLst>
                <a:path w="1729" h="1542" extrusionOk="0">
                  <a:moveTo>
                    <a:pt x="647" y="0"/>
                  </a:moveTo>
                  <a:cubicBezTo>
                    <a:pt x="500" y="0"/>
                    <a:pt x="170" y="101"/>
                    <a:pt x="95" y="516"/>
                  </a:cubicBezTo>
                  <a:cubicBezTo>
                    <a:pt x="0" y="969"/>
                    <a:pt x="488" y="1397"/>
                    <a:pt x="488" y="1397"/>
                  </a:cubicBezTo>
                  <a:cubicBezTo>
                    <a:pt x="554" y="1499"/>
                    <a:pt x="630" y="1542"/>
                    <a:pt x="710" y="1542"/>
                  </a:cubicBezTo>
                  <a:cubicBezTo>
                    <a:pt x="1148" y="1542"/>
                    <a:pt x="1729" y="270"/>
                    <a:pt x="1688" y="270"/>
                  </a:cubicBezTo>
                  <a:lnTo>
                    <a:pt x="1688" y="270"/>
                  </a:lnTo>
                  <a:cubicBezTo>
                    <a:pt x="1686" y="270"/>
                    <a:pt x="1683" y="273"/>
                    <a:pt x="1679" y="278"/>
                  </a:cubicBezTo>
                  <a:cubicBezTo>
                    <a:pt x="1596" y="377"/>
                    <a:pt x="1508" y="481"/>
                    <a:pt x="1368" y="481"/>
                  </a:cubicBezTo>
                  <a:cubicBezTo>
                    <a:pt x="1305" y="481"/>
                    <a:pt x="1231" y="460"/>
                    <a:pt x="1143" y="409"/>
                  </a:cubicBezTo>
                  <a:cubicBezTo>
                    <a:pt x="869" y="230"/>
                    <a:pt x="810" y="40"/>
                    <a:pt x="691" y="4"/>
                  </a:cubicBezTo>
                  <a:cubicBezTo>
                    <a:pt x="679" y="2"/>
                    <a:pt x="664" y="0"/>
                    <a:pt x="647"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4229100" y="1591400"/>
              <a:ext cx="63425" cy="99450"/>
            </a:xfrm>
            <a:custGeom>
              <a:avLst/>
              <a:gdLst/>
              <a:ahLst/>
              <a:cxnLst/>
              <a:rect l="l" t="t" r="r" b="b"/>
              <a:pathLst>
                <a:path w="2537" h="3978" extrusionOk="0">
                  <a:moveTo>
                    <a:pt x="2500" y="0"/>
                  </a:moveTo>
                  <a:cubicBezTo>
                    <a:pt x="2477" y="0"/>
                    <a:pt x="2453" y="12"/>
                    <a:pt x="2453" y="36"/>
                  </a:cubicBezTo>
                  <a:cubicBezTo>
                    <a:pt x="2286" y="762"/>
                    <a:pt x="1810" y="2715"/>
                    <a:pt x="1595" y="2894"/>
                  </a:cubicBezTo>
                  <a:cubicBezTo>
                    <a:pt x="1537" y="2944"/>
                    <a:pt x="1472" y="2969"/>
                    <a:pt x="1401" y="2969"/>
                  </a:cubicBezTo>
                  <a:cubicBezTo>
                    <a:pt x="1254" y="2969"/>
                    <a:pt x="1081" y="2864"/>
                    <a:pt x="881" y="2655"/>
                  </a:cubicBezTo>
                  <a:cubicBezTo>
                    <a:pt x="869" y="2644"/>
                    <a:pt x="869" y="2644"/>
                    <a:pt x="857" y="2632"/>
                  </a:cubicBezTo>
                  <a:cubicBezTo>
                    <a:pt x="765" y="2540"/>
                    <a:pt x="663" y="2492"/>
                    <a:pt x="561" y="2492"/>
                  </a:cubicBezTo>
                  <a:cubicBezTo>
                    <a:pt x="505" y="2492"/>
                    <a:pt x="448" y="2507"/>
                    <a:pt x="393" y="2536"/>
                  </a:cubicBezTo>
                  <a:cubicBezTo>
                    <a:pt x="167" y="2655"/>
                    <a:pt x="0" y="3025"/>
                    <a:pt x="60" y="3322"/>
                  </a:cubicBezTo>
                  <a:cubicBezTo>
                    <a:pt x="119" y="3691"/>
                    <a:pt x="417" y="3953"/>
                    <a:pt x="429" y="3965"/>
                  </a:cubicBezTo>
                  <a:cubicBezTo>
                    <a:pt x="429" y="3965"/>
                    <a:pt x="441" y="3977"/>
                    <a:pt x="441" y="3977"/>
                  </a:cubicBezTo>
                  <a:cubicBezTo>
                    <a:pt x="452" y="3977"/>
                    <a:pt x="476" y="3977"/>
                    <a:pt x="488" y="3965"/>
                  </a:cubicBezTo>
                  <a:cubicBezTo>
                    <a:pt x="500" y="3941"/>
                    <a:pt x="500" y="3918"/>
                    <a:pt x="488" y="3894"/>
                  </a:cubicBezTo>
                  <a:cubicBezTo>
                    <a:pt x="476" y="3894"/>
                    <a:pt x="202" y="3644"/>
                    <a:pt x="143" y="3310"/>
                  </a:cubicBezTo>
                  <a:cubicBezTo>
                    <a:pt x="95" y="3048"/>
                    <a:pt x="238" y="2715"/>
                    <a:pt x="429" y="2608"/>
                  </a:cubicBezTo>
                  <a:cubicBezTo>
                    <a:pt x="470" y="2587"/>
                    <a:pt x="513" y="2576"/>
                    <a:pt x="556" y="2576"/>
                  </a:cubicBezTo>
                  <a:cubicBezTo>
                    <a:pt x="638" y="2576"/>
                    <a:pt x="720" y="2614"/>
                    <a:pt x="798" y="2691"/>
                  </a:cubicBezTo>
                  <a:lnTo>
                    <a:pt x="822" y="2715"/>
                  </a:lnTo>
                  <a:cubicBezTo>
                    <a:pt x="1067" y="2975"/>
                    <a:pt x="1259" y="3061"/>
                    <a:pt x="1407" y="3061"/>
                  </a:cubicBezTo>
                  <a:cubicBezTo>
                    <a:pt x="1510" y="3061"/>
                    <a:pt x="1591" y="3019"/>
                    <a:pt x="1655" y="2965"/>
                  </a:cubicBezTo>
                  <a:cubicBezTo>
                    <a:pt x="1929" y="2715"/>
                    <a:pt x="2465" y="322"/>
                    <a:pt x="2536" y="48"/>
                  </a:cubicBezTo>
                  <a:cubicBezTo>
                    <a:pt x="2536" y="36"/>
                    <a:pt x="2524" y="12"/>
                    <a:pt x="2500"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4240400" y="1724925"/>
              <a:ext cx="37825" cy="12950"/>
            </a:xfrm>
            <a:custGeom>
              <a:avLst/>
              <a:gdLst/>
              <a:ahLst/>
              <a:cxnLst/>
              <a:rect l="l" t="t" r="r" b="b"/>
              <a:pathLst>
                <a:path w="1513" h="518" extrusionOk="0">
                  <a:moveTo>
                    <a:pt x="457" y="0"/>
                  </a:moveTo>
                  <a:cubicBezTo>
                    <a:pt x="323" y="0"/>
                    <a:pt x="185" y="9"/>
                    <a:pt x="48" y="29"/>
                  </a:cubicBezTo>
                  <a:cubicBezTo>
                    <a:pt x="48" y="29"/>
                    <a:pt x="0" y="184"/>
                    <a:pt x="12" y="374"/>
                  </a:cubicBezTo>
                  <a:cubicBezTo>
                    <a:pt x="134" y="359"/>
                    <a:pt x="252" y="353"/>
                    <a:pt x="365" y="353"/>
                  </a:cubicBezTo>
                  <a:cubicBezTo>
                    <a:pt x="783" y="353"/>
                    <a:pt x="1135" y="442"/>
                    <a:pt x="1370" y="517"/>
                  </a:cubicBezTo>
                  <a:cubicBezTo>
                    <a:pt x="1465" y="327"/>
                    <a:pt x="1513" y="148"/>
                    <a:pt x="1513" y="148"/>
                  </a:cubicBezTo>
                  <a:cubicBezTo>
                    <a:pt x="1513" y="148"/>
                    <a:pt x="1022"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4240700" y="1733725"/>
              <a:ext cx="33950" cy="17375"/>
            </a:xfrm>
            <a:custGeom>
              <a:avLst/>
              <a:gdLst/>
              <a:ahLst/>
              <a:cxnLst/>
              <a:rect l="l" t="t" r="r" b="b"/>
              <a:pathLst>
                <a:path w="1358" h="695" extrusionOk="0">
                  <a:moveTo>
                    <a:pt x="353" y="1"/>
                  </a:moveTo>
                  <a:cubicBezTo>
                    <a:pt x="240" y="1"/>
                    <a:pt x="122" y="7"/>
                    <a:pt x="0" y="22"/>
                  </a:cubicBezTo>
                  <a:cubicBezTo>
                    <a:pt x="24" y="296"/>
                    <a:pt x="143" y="641"/>
                    <a:pt x="619" y="689"/>
                  </a:cubicBezTo>
                  <a:cubicBezTo>
                    <a:pt x="647" y="693"/>
                    <a:pt x="673" y="694"/>
                    <a:pt x="699" y="694"/>
                  </a:cubicBezTo>
                  <a:cubicBezTo>
                    <a:pt x="1034" y="694"/>
                    <a:pt x="1247" y="419"/>
                    <a:pt x="1358" y="165"/>
                  </a:cubicBezTo>
                  <a:cubicBezTo>
                    <a:pt x="1123" y="90"/>
                    <a:pt x="771" y="1"/>
                    <a:pt x="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4378500" y="1704175"/>
              <a:ext cx="85550" cy="82875"/>
            </a:xfrm>
            <a:custGeom>
              <a:avLst/>
              <a:gdLst/>
              <a:ahLst/>
              <a:cxnLst/>
              <a:rect l="l" t="t" r="r" b="b"/>
              <a:pathLst>
                <a:path w="3422" h="3315" extrusionOk="0">
                  <a:moveTo>
                    <a:pt x="1350" y="0"/>
                  </a:moveTo>
                  <a:cubicBezTo>
                    <a:pt x="1302" y="0"/>
                    <a:pt x="1275" y="2"/>
                    <a:pt x="1275" y="2"/>
                  </a:cubicBezTo>
                  <a:lnTo>
                    <a:pt x="1" y="1990"/>
                  </a:lnTo>
                  <a:cubicBezTo>
                    <a:pt x="154" y="2787"/>
                    <a:pt x="849" y="3314"/>
                    <a:pt x="1541" y="3314"/>
                  </a:cubicBezTo>
                  <a:cubicBezTo>
                    <a:pt x="2142" y="3314"/>
                    <a:pt x="2740" y="2917"/>
                    <a:pt x="2978" y="1954"/>
                  </a:cubicBezTo>
                  <a:cubicBezTo>
                    <a:pt x="3422" y="104"/>
                    <a:pt x="1733" y="0"/>
                    <a:pt x="135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388025" y="1720625"/>
              <a:ext cx="56300" cy="39275"/>
            </a:xfrm>
            <a:custGeom>
              <a:avLst/>
              <a:gdLst/>
              <a:ahLst/>
              <a:cxnLst/>
              <a:rect l="l" t="t" r="r" b="b"/>
              <a:pathLst>
                <a:path w="2252" h="1571" extrusionOk="0">
                  <a:moveTo>
                    <a:pt x="1255" y="0"/>
                  </a:moveTo>
                  <a:cubicBezTo>
                    <a:pt x="1141" y="0"/>
                    <a:pt x="1020" y="19"/>
                    <a:pt x="894" y="58"/>
                  </a:cubicBezTo>
                  <a:cubicBezTo>
                    <a:pt x="1" y="332"/>
                    <a:pt x="156" y="1523"/>
                    <a:pt x="156" y="1535"/>
                  </a:cubicBezTo>
                  <a:cubicBezTo>
                    <a:pt x="156" y="1546"/>
                    <a:pt x="168" y="1558"/>
                    <a:pt x="191" y="1570"/>
                  </a:cubicBezTo>
                  <a:lnTo>
                    <a:pt x="203" y="1570"/>
                  </a:lnTo>
                  <a:cubicBezTo>
                    <a:pt x="227" y="1558"/>
                    <a:pt x="239" y="1546"/>
                    <a:pt x="239" y="1523"/>
                  </a:cubicBezTo>
                  <a:cubicBezTo>
                    <a:pt x="239" y="1511"/>
                    <a:pt x="96" y="392"/>
                    <a:pt x="918" y="142"/>
                  </a:cubicBezTo>
                  <a:cubicBezTo>
                    <a:pt x="1039" y="106"/>
                    <a:pt x="1157" y="88"/>
                    <a:pt x="1268" y="88"/>
                  </a:cubicBezTo>
                  <a:cubicBezTo>
                    <a:pt x="1418" y="88"/>
                    <a:pt x="1557" y="121"/>
                    <a:pt x="1680" y="189"/>
                  </a:cubicBezTo>
                  <a:cubicBezTo>
                    <a:pt x="2049" y="392"/>
                    <a:pt x="2168" y="844"/>
                    <a:pt x="2168" y="844"/>
                  </a:cubicBezTo>
                  <a:cubicBezTo>
                    <a:pt x="2180" y="868"/>
                    <a:pt x="2204" y="880"/>
                    <a:pt x="2216" y="880"/>
                  </a:cubicBezTo>
                  <a:cubicBezTo>
                    <a:pt x="2239" y="868"/>
                    <a:pt x="2251" y="844"/>
                    <a:pt x="2251" y="820"/>
                  </a:cubicBezTo>
                  <a:cubicBezTo>
                    <a:pt x="2239" y="808"/>
                    <a:pt x="2120" y="332"/>
                    <a:pt x="1715" y="118"/>
                  </a:cubicBezTo>
                  <a:cubicBezTo>
                    <a:pt x="1575" y="40"/>
                    <a:pt x="1421" y="0"/>
                    <a:pt x="1255"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394275" y="1734150"/>
              <a:ext cx="31300" cy="13250"/>
            </a:xfrm>
            <a:custGeom>
              <a:avLst/>
              <a:gdLst/>
              <a:ahLst/>
              <a:cxnLst/>
              <a:rect l="l" t="t" r="r" b="b"/>
              <a:pathLst>
                <a:path w="1252" h="530" extrusionOk="0">
                  <a:moveTo>
                    <a:pt x="406" y="1"/>
                  </a:moveTo>
                  <a:cubicBezTo>
                    <a:pt x="286" y="1"/>
                    <a:pt x="158" y="29"/>
                    <a:pt x="25" y="101"/>
                  </a:cubicBezTo>
                  <a:cubicBezTo>
                    <a:pt x="13" y="113"/>
                    <a:pt x="1" y="136"/>
                    <a:pt x="13" y="160"/>
                  </a:cubicBezTo>
                  <a:cubicBezTo>
                    <a:pt x="22" y="178"/>
                    <a:pt x="37" y="189"/>
                    <a:pt x="54" y="189"/>
                  </a:cubicBezTo>
                  <a:cubicBezTo>
                    <a:pt x="60" y="189"/>
                    <a:pt x="66" y="187"/>
                    <a:pt x="72" y="184"/>
                  </a:cubicBezTo>
                  <a:cubicBezTo>
                    <a:pt x="191" y="120"/>
                    <a:pt x="306" y="94"/>
                    <a:pt x="413" y="94"/>
                  </a:cubicBezTo>
                  <a:cubicBezTo>
                    <a:pt x="844" y="94"/>
                    <a:pt x="1158" y="508"/>
                    <a:pt x="1168" y="517"/>
                  </a:cubicBezTo>
                  <a:cubicBezTo>
                    <a:pt x="1168" y="517"/>
                    <a:pt x="1180" y="529"/>
                    <a:pt x="1192" y="529"/>
                  </a:cubicBezTo>
                  <a:cubicBezTo>
                    <a:pt x="1204" y="529"/>
                    <a:pt x="1215" y="529"/>
                    <a:pt x="1227" y="517"/>
                  </a:cubicBezTo>
                  <a:cubicBezTo>
                    <a:pt x="1239" y="505"/>
                    <a:pt x="1251" y="482"/>
                    <a:pt x="1239" y="458"/>
                  </a:cubicBezTo>
                  <a:cubicBezTo>
                    <a:pt x="1230" y="458"/>
                    <a:pt x="885" y="1"/>
                    <a:pt x="40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4299625" y="1671125"/>
              <a:ext cx="25925" cy="25450"/>
            </a:xfrm>
            <a:custGeom>
              <a:avLst/>
              <a:gdLst/>
              <a:ahLst/>
              <a:cxnLst/>
              <a:rect l="l" t="t" r="r" b="b"/>
              <a:pathLst>
                <a:path w="1037" h="1018" extrusionOk="0">
                  <a:moveTo>
                    <a:pt x="601" y="0"/>
                  </a:moveTo>
                  <a:cubicBezTo>
                    <a:pt x="421" y="0"/>
                    <a:pt x="232" y="124"/>
                    <a:pt x="132" y="324"/>
                  </a:cubicBezTo>
                  <a:cubicBezTo>
                    <a:pt x="1" y="586"/>
                    <a:pt x="72" y="883"/>
                    <a:pt x="287" y="979"/>
                  </a:cubicBezTo>
                  <a:cubicBezTo>
                    <a:pt x="340" y="1005"/>
                    <a:pt x="397" y="1018"/>
                    <a:pt x="456" y="1018"/>
                  </a:cubicBezTo>
                  <a:cubicBezTo>
                    <a:pt x="633" y="1018"/>
                    <a:pt x="819" y="902"/>
                    <a:pt x="918" y="705"/>
                  </a:cubicBezTo>
                  <a:cubicBezTo>
                    <a:pt x="1037" y="443"/>
                    <a:pt x="977" y="145"/>
                    <a:pt x="763" y="38"/>
                  </a:cubicBezTo>
                  <a:cubicBezTo>
                    <a:pt x="712" y="12"/>
                    <a:pt x="65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530325" y="1514625"/>
              <a:ext cx="42575" cy="59225"/>
            </a:xfrm>
            <a:custGeom>
              <a:avLst/>
              <a:gdLst/>
              <a:ahLst/>
              <a:cxnLst/>
              <a:rect l="l" t="t" r="r" b="b"/>
              <a:pathLst>
                <a:path w="1703" h="2369" extrusionOk="0">
                  <a:moveTo>
                    <a:pt x="764" y="1"/>
                  </a:moveTo>
                  <a:cubicBezTo>
                    <a:pt x="354" y="1"/>
                    <a:pt x="0" y="2024"/>
                    <a:pt x="0" y="2024"/>
                  </a:cubicBezTo>
                  <a:lnTo>
                    <a:pt x="572" y="2369"/>
                  </a:lnTo>
                  <a:cubicBezTo>
                    <a:pt x="572" y="2369"/>
                    <a:pt x="1703" y="1762"/>
                    <a:pt x="1679" y="1035"/>
                  </a:cubicBezTo>
                  <a:cubicBezTo>
                    <a:pt x="1672" y="889"/>
                    <a:pt x="1621" y="830"/>
                    <a:pt x="1545" y="830"/>
                  </a:cubicBezTo>
                  <a:cubicBezTo>
                    <a:pt x="1238" y="830"/>
                    <a:pt x="512" y="1786"/>
                    <a:pt x="512" y="1786"/>
                  </a:cubicBezTo>
                  <a:cubicBezTo>
                    <a:pt x="512" y="1786"/>
                    <a:pt x="1310" y="464"/>
                    <a:pt x="869" y="47"/>
                  </a:cubicBezTo>
                  <a:cubicBezTo>
                    <a:pt x="834" y="15"/>
                    <a:pt x="799" y="1"/>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4221050" y="1874300"/>
              <a:ext cx="211350" cy="186225"/>
            </a:xfrm>
            <a:custGeom>
              <a:avLst/>
              <a:gdLst/>
              <a:ahLst/>
              <a:cxnLst/>
              <a:rect l="l" t="t" r="r" b="b"/>
              <a:pathLst>
                <a:path w="8454" h="7449" extrusionOk="0">
                  <a:moveTo>
                    <a:pt x="4735" y="1"/>
                  </a:moveTo>
                  <a:cubicBezTo>
                    <a:pt x="4336" y="1"/>
                    <a:pt x="4049" y="43"/>
                    <a:pt x="4049" y="43"/>
                  </a:cubicBezTo>
                  <a:cubicBezTo>
                    <a:pt x="2096" y="745"/>
                    <a:pt x="1" y="3877"/>
                    <a:pt x="1" y="3889"/>
                  </a:cubicBezTo>
                  <a:cubicBezTo>
                    <a:pt x="703" y="5639"/>
                    <a:pt x="3572" y="7449"/>
                    <a:pt x="3572" y="7449"/>
                  </a:cubicBezTo>
                  <a:cubicBezTo>
                    <a:pt x="5180" y="6651"/>
                    <a:pt x="8454" y="4329"/>
                    <a:pt x="6978" y="984"/>
                  </a:cubicBezTo>
                  <a:cubicBezTo>
                    <a:pt x="6606" y="147"/>
                    <a:pt x="5478" y="1"/>
                    <a:pt x="4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10600" y="1808625"/>
              <a:ext cx="70675" cy="85875"/>
            </a:xfrm>
            <a:custGeom>
              <a:avLst/>
              <a:gdLst/>
              <a:ahLst/>
              <a:cxnLst/>
              <a:rect l="l" t="t" r="r" b="b"/>
              <a:pathLst>
                <a:path w="2827" h="3435" extrusionOk="0">
                  <a:moveTo>
                    <a:pt x="1030" y="1"/>
                  </a:moveTo>
                  <a:cubicBezTo>
                    <a:pt x="676" y="1"/>
                    <a:pt x="403" y="798"/>
                    <a:pt x="310" y="1122"/>
                  </a:cubicBezTo>
                  <a:cubicBezTo>
                    <a:pt x="310" y="1134"/>
                    <a:pt x="298" y="1134"/>
                    <a:pt x="298" y="1134"/>
                  </a:cubicBezTo>
                  <a:cubicBezTo>
                    <a:pt x="1" y="1396"/>
                    <a:pt x="453" y="3408"/>
                    <a:pt x="1120" y="3432"/>
                  </a:cubicBezTo>
                  <a:cubicBezTo>
                    <a:pt x="1174" y="3434"/>
                    <a:pt x="1227" y="3435"/>
                    <a:pt x="1280" y="3435"/>
                  </a:cubicBezTo>
                  <a:cubicBezTo>
                    <a:pt x="1888" y="3435"/>
                    <a:pt x="2384" y="3312"/>
                    <a:pt x="2406" y="3158"/>
                  </a:cubicBezTo>
                  <a:cubicBezTo>
                    <a:pt x="2442" y="2837"/>
                    <a:pt x="1453" y="2682"/>
                    <a:pt x="1453" y="2682"/>
                  </a:cubicBezTo>
                  <a:lnTo>
                    <a:pt x="1453" y="2682"/>
                  </a:lnTo>
                  <a:cubicBezTo>
                    <a:pt x="1453" y="2682"/>
                    <a:pt x="1553" y="2686"/>
                    <a:pt x="1696" y="2686"/>
                  </a:cubicBezTo>
                  <a:cubicBezTo>
                    <a:pt x="2070" y="2686"/>
                    <a:pt x="2746" y="2655"/>
                    <a:pt x="2763" y="2432"/>
                  </a:cubicBezTo>
                  <a:cubicBezTo>
                    <a:pt x="2787" y="2134"/>
                    <a:pt x="1430" y="2134"/>
                    <a:pt x="1430" y="2134"/>
                  </a:cubicBezTo>
                  <a:cubicBezTo>
                    <a:pt x="1430" y="2134"/>
                    <a:pt x="2763" y="2015"/>
                    <a:pt x="2811" y="1717"/>
                  </a:cubicBezTo>
                  <a:cubicBezTo>
                    <a:pt x="2826" y="1502"/>
                    <a:pt x="2571" y="1442"/>
                    <a:pt x="2281" y="1442"/>
                  </a:cubicBezTo>
                  <a:cubicBezTo>
                    <a:pt x="1913" y="1442"/>
                    <a:pt x="1489" y="1539"/>
                    <a:pt x="1489" y="1539"/>
                  </a:cubicBezTo>
                  <a:cubicBezTo>
                    <a:pt x="1489" y="1539"/>
                    <a:pt x="2418" y="1122"/>
                    <a:pt x="2358" y="777"/>
                  </a:cubicBezTo>
                  <a:cubicBezTo>
                    <a:pt x="2336" y="675"/>
                    <a:pt x="2183" y="632"/>
                    <a:pt x="1970" y="632"/>
                  </a:cubicBezTo>
                  <a:cubicBezTo>
                    <a:pt x="1735" y="632"/>
                    <a:pt x="1425" y="684"/>
                    <a:pt x="1132" y="765"/>
                  </a:cubicBezTo>
                  <a:cubicBezTo>
                    <a:pt x="1239" y="432"/>
                    <a:pt x="1322" y="39"/>
                    <a:pt x="1060" y="3"/>
                  </a:cubicBezTo>
                  <a:cubicBezTo>
                    <a:pt x="1050" y="2"/>
                    <a:pt x="1040" y="1"/>
                    <a:pt x="1030"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3"/>
          <p:cNvGrpSpPr/>
          <p:nvPr/>
        </p:nvGrpSpPr>
        <p:grpSpPr>
          <a:xfrm>
            <a:off x="8059489" y="4014524"/>
            <a:ext cx="1193736" cy="1179160"/>
            <a:chOff x="-2708900" y="3174350"/>
            <a:chExt cx="350100" cy="345825"/>
          </a:xfrm>
        </p:grpSpPr>
        <p:sp>
          <p:nvSpPr>
            <p:cNvPr id="1088" name="Google Shape;1088;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3"/>
          <p:cNvGrpSpPr/>
          <p:nvPr/>
        </p:nvGrpSpPr>
        <p:grpSpPr>
          <a:xfrm>
            <a:off x="5956040" y="3366405"/>
            <a:ext cx="656087" cy="648111"/>
            <a:chOff x="5624415" y="3404280"/>
            <a:chExt cx="656087" cy="648111"/>
          </a:xfrm>
        </p:grpSpPr>
        <p:grpSp>
          <p:nvGrpSpPr>
            <p:cNvPr id="1095" name="Google Shape;1095;p43"/>
            <p:cNvGrpSpPr/>
            <p:nvPr/>
          </p:nvGrpSpPr>
          <p:grpSpPr>
            <a:xfrm flipH="1">
              <a:off x="5624415" y="3404280"/>
              <a:ext cx="656087" cy="648111"/>
              <a:chOff x="-2708900" y="3174350"/>
              <a:chExt cx="350100" cy="345825"/>
            </a:xfrm>
          </p:grpSpPr>
          <p:sp>
            <p:nvSpPr>
              <p:cNvPr id="1096" name="Google Shape;1096;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43"/>
            <p:cNvCxnSpPr/>
            <p:nvPr/>
          </p:nvCxnSpPr>
          <p:spPr>
            <a:xfrm>
              <a:off x="5679725" y="4047784"/>
              <a:ext cx="507900" cy="0"/>
            </a:xfrm>
            <a:prstGeom prst="straightConnector1">
              <a:avLst/>
            </a:prstGeom>
            <a:noFill/>
            <a:ln w="9525" cap="flat" cmpd="sng">
              <a:solidFill>
                <a:schemeClr val="dk1"/>
              </a:solidFill>
              <a:prstDash val="solid"/>
              <a:round/>
              <a:headEnd type="none" w="med" len="med"/>
              <a:tailEnd type="none" w="med" len="med"/>
            </a:ln>
          </p:spPr>
        </p:cxnSp>
      </p:grpSp>
      <p:sp>
        <p:nvSpPr>
          <p:cNvPr id="1103" name="Google Shape;1103;p43"/>
          <p:cNvSpPr/>
          <p:nvPr/>
        </p:nvSpPr>
        <p:spPr>
          <a:xfrm rot="3372310">
            <a:off x="7683901" y="1025359"/>
            <a:ext cx="448776" cy="457272"/>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rot="-331105">
            <a:off x="7205784" y="1304289"/>
            <a:ext cx="279032" cy="28431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43"/>
          <p:cNvGrpSpPr/>
          <p:nvPr/>
        </p:nvGrpSpPr>
        <p:grpSpPr>
          <a:xfrm>
            <a:off x="268075" y="2457449"/>
            <a:ext cx="1559508" cy="1417699"/>
            <a:chOff x="6494019" y="-137261"/>
            <a:chExt cx="2116596" cy="1924130"/>
          </a:xfrm>
        </p:grpSpPr>
        <p:sp>
          <p:nvSpPr>
            <p:cNvPr id="1106" name="Google Shape;1106;p43"/>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43"/>
          <p:cNvSpPr/>
          <p:nvPr/>
        </p:nvSpPr>
        <p:spPr>
          <a:xfrm>
            <a:off x="2720225" y="387513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6501650" y="4912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758798" y="896080"/>
            <a:ext cx="6543375"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Key Trends and Challenges</a:t>
            </a:r>
            <a:endParaRPr dirty="0"/>
          </a:p>
        </p:txBody>
      </p:sp>
      <p:sp>
        <p:nvSpPr>
          <p:cNvPr id="1118" name="Google Shape;1118;p44"/>
          <p:cNvSpPr txBox="1">
            <a:spLocks noGrp="1"/>
          </p:cNvSpPr>
          <p:nvPr>
            <p:ph type="body" idx="1"/>
          </p:nvPr>
        </p:nvSpPr>
        <p:spPr>
          <a:xfrm>
            <a:off x="1758798" y="1434355"/>
            <a:ext cx="5581200" cy="2829554"/>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a. Health and Wellness:</a:t>
            </a:r>
          </a:p>
          <a:p>
            <a:r>
              <a:rPr lang="en-GB" b="1" dirty="0"/>
              <a:t>Chronic Diseases:</a:t>
            </a:r>
            <a:r>
              <a:rPr lang="en-GB" dirty="0"/>
              <a:t> A high prevalence of chronic diseases such as hypertension, diabetes, and arthritis.</a:t>
            </a:r>
          </a:p>
          <a:p>
            <a:r>
              <a:rPr lang="en-GB" b="1" dirty="0"/>
              <a:t>Healthcare Services:</a:t>
            </a:r>
            <a:r>
              <a:rPr lang="en-GB" dirty="0"/>
              <a:t> Increasing demand for accessible and affordable healthcare services tailored to the elderly.</a:t>
            </a:r>
          </a:p>
          <a:p>
            <a:pPr marL="165100" indent="0">
              <a:buNone/>
            </a:pPr>
            <a:endParaRPr lang="en-GB" dirty="0"/>
          </a:p>
          <a:p>
            <a:pPr marL="165100" indent="0">
              <a:buNone/>
            </a:pPr>
            <a:r>
              <a:rPr lang="en-GB" b="1" dirty="0">
                <a:highlight>
                  <a:srgbClr val="FFFF00"/>
                </a:highlight>
              </a:rPr>
              <a:t>b. Financial Security:</a:t>
            </a:r>
          </a:p>
          <a:p>
            <a:r>
              <a:rPr lang="en-GB" b="1" dirty="0"/>
              <a:t>Pensions and Savings:</a:t>
            </a:r>
            <a:r>
              <a:rPr lang="en-GB" dirty="0"/>
              <a:t> Many elderly rely on pensions, which might be insufficient for a comfortable living, leading to a need for additional income sources or financial support systems.</a:t>
            </a:r>
          </a:p>
          <a:p>
            <a:pPr marL="0" lvl="0" indent="0" algn="l" rtl="0">
              <a:spcBef>
                <a:spcPts val="0"/>
              </a:spcBef>
              <a:spcAft>
                <a:spcPts val="0"/>
              </a:spcAft>
              <a:buNone/>
            </a:pPr>
            <a:endParaRPr dirty="0">
              <a:solidFill>
                <a:schemeClr val="dk1"/>
              </a:solidFill>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758798" y="896080"/>
            <a:ext cx="6543375"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Key Trends and Challenges</a:t>
            </a:r>
            <a:endParaRPr dirty="0"/>
          </a:p>
        </p:txBody>
      </p:sp>
      <p:sp>
        <p:nvSpPr>
          <p:cNvPr id="1118" name="Google Shape;1118;p44"/>
          <p:cNvSpPr txBox="1">
            <a:spLocks noGrp="1"/>
          </p:cNvSpPr>
          <p:nvPr>
            <p:ph type="body" idx="1"/>
          </p:nvPr>
        </p:nvSpPr>
        <p:spPr>
          <a:xfrm>
            <a:off x="1758798" y="1434355"/>
            <a:ext cx="5581200" cy="2829554"/>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c. Social Engagement:</a:t>
            </a:r>
            <a:endParaRPr lang="en-GB" dirty="0">
              <a:highlight>
                <a:srgbClr val="FFFF00"/>
              </a:highlight>
            </a:endParaRPr>
          </a:p>
          <a:p>
            <a:r>
              <a:rPr lang="en-GB" b="1" dirty="0"/>
              <a:t>Isolation:</a:t>
            </a:r>
            <a:r>
              <a:rPr lang="en-GB" dirty="0"/>
              <a:t> Urbanization has led to family dispersion, causing social isolation among elderly grandparents.</a:t>
            </a:r>
          </a:p>
          <a:p>
            <a:r>
              <a:rPr lang="en-GB" b="1" dirty="0"/>
              <a:t>Community Activities:</a:t>
            </a:r>
            <a:r>
              <a:rPr lang="en-GB" dirty="0"/>
              <a:t> There is a growing interest in community centres and activities that foster social interaction and mental well-being.</a:t>
            </a:r>
          </a:p>
          <a:p>
            <a:pPr marL="165100" indent="0">
              <a:buNone/>
            </a:pPr>
            <a:endParaRPr lang="en-GB" dirty="0"/>
          </a:p>
          <a:p>
            <a:pPr marL="165100" indent="0">
              <a:buNone/>
            </a:pPr>
            <a:r>
              <a:rPr lang="en-GB" b="1" dirty="0">
                <a:highlight>
                  <a:srgbClr val="FFFF00"/>
                </a:highlight>
              </a:rPr>
              <a:t>d. Technology Adoption:</a:t>
            </a:r>
            <a:endParaRPr lang="en-GB" dirty="0">
              <a:highlight>
                <a:srgbClr val="FFFF00"/>
              </a:highlight>
            </a:endParaRPr>
          </a:p>
          <a:p>
            <a:r>
              <a:rPr lang="en-GB" b="1" dirty="0"/>
              <a:t>Digital Divide:</a:t>
            </a:r>
            <a:r>
              <a:rPr lang="en-GB" dirty="0"/>
              <a:t> While some elderly are adopting smartphones and the internet, a significant portion still faces barriers to technology use.</a:t>
            </a:r>
          </a:p>
          <a:p>
            <a:pPr marL="0" lvl="0" indent="0" algn="l" rtl="0">
              <a:spcBef>
                <a:spcPts val="0"/>
              </a:spcBef>
              <a:spcAft>
                <a:spcPts val="0"/>
              </a:spcAft>
              <a:buNone/>
            </a:pPr>
            <a:endParaRPr dirty="0">
              <a:solidFill>
                <a:schemeClr val="dk1"/>
              </a:solidFill>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419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758798" y="896080"/>
            <a:ext cx="6543375"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Key Trends and Challenges</a:t>
            </a:r>
            <a:endParaRPr dirty="0"/>
          </a:p>
        </p:txBody>
      </p:sp>
      <p:sp>
        <p:nvSpPr>
          <p:cNvPr id="1118" name="Google Shape;1118;p44"/>
          <p:cNvSpPr txBox="1">
            <a:spLocks noGrp="1"/>
          </p:cNvSpPr>
          <p:nvPr>
            <p:ph type="body" idx="1"/>
          </p:nvPr>
        </p:nvSpPr>
        <p:spPr>
          <a:xfrm>
            <a:off x="1737304" y="1526566"/>
            <a:ext cx="5581200" cy="2829554"/>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e. Caregiving:</a:t>
            </a:r>
            <a:endParaRPr lang="en-GB" dirty="0">
              <a:highlight>
                <a:srgbClr val="FFFF00"/>
              </a:highlight>
            </a:endParaRPr>
          </a:p>
          <a:p>
            <a:r>
              <a:rPr lang="en-GB" b="1" dirty="0"/>
              <a:t>Intergenerational Support:</a:t>
            </a:r>
            <a:r>
              <a:rPr lang="en-GB" dirty="0"/>
              <a:t> Many grandparents are primary caregivers for their grandchildren, necessitating support in both caregiving and personal needs.</a:t>
            </a:r>
          </a:p>
          <a:p>
            <a:pPr marL="0" lvl="0" indent="0" algn="l" rtl="0">
              <a:spcBef>
                <a:spcPts val="0"/>
              </a:spcBef>
              <a:spcAft>
                <a:spcPts val="0"/>
              </a:spcAft>
              <a:buNone/>
            </a:pPr>
            <a:endParaRPr dirty="0">
              <a:solidFill>
                <a:schemeClr val="dk1"/>
              </a:solidFill>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300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483886" y="290429"/>
            <a:ext cx="6938629" cy="738900"/>
          </a:xfrm>
          <a:prstGeom prst="rect">
            <a:avLst/>
          </a:prstGeom>
        </p:spPr>
        <p:txBody>
          <a:bodyPr spcFirstLastPara="1" wrap="square" lIns="91425" tIns="91425" rIns="91425" bIns="91425" anchor="t" anchorCtr="0">
            <a:noAutofit/>
          </a:bodyPr>
          <a:lstStyle/>
          <a:p>
            <a:pPr algn="ctr"/>
            <a:r>
              <a:rPr lang="en-GB" sz="3200" dirty="0"/>
              <a:t>Niche Markets and Business Opportunities</a:t>
            </a:r>
            <a:br>
              <a:rPr lang="en-GB" sz="3200" b="1" i="0" dirty="0">
                <a:solidFill>
                  <a:srgbClr val="0D0D0D"/>
                </a:solidFill>
                <a:effectLst/>
                <a:highlight>
                  <a:srgbClr val="FFFFFF"/>
                </a:highlight>
                <a:latin typeface="ui-sans-serif"/>
              </a:rPr>
            </a:br>
            <a:endParaRPr sz="3200" dirty="0"/>
          </a:p>
        </p:txBody>
      </p:sp>
      <p:sp>
        <p:nvSpPr>
          <p:cNvPr id="1118" name="Google Shape;1118;p44"/>
          <p:cNvSpPr txBox="1">
            <a:spLocks noGrp="1"/>
          </p:cNvSpPr>
          <p:nvPr>
            <p:ph type="body" idx="1"/>
          </p:nvPr>
        </p:nvSpPr>
        <p:spPr>
          <a:xfrm>
            <a:off x="1815666" y="1496085"/>
            <a:ext cx="5901334"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a. Health and Wellness Products and Services:</a:t>
            </a:r>
            <a:endParaRPr lang="en-GB" dirty="0">
              <a:highlight>
                <a:srgbClr val="FFFF00"/>
              </a:highlight>
            </a:endParaRPr>
          </a:p>
          <a:p>
            <a:r>
              <a:rPr lang="en-GB" b="1" dirty="0"/>
              <a:t>Telemedicine:</a:t>
            </a:r>
            <a:r>
              <a:rPr lang="en-GB" dirty="0"/>
              <a:t> Development of telehealth platforms offering consultations, monitoring, and management of chronic conditions.</a:t>
            </a:r>
          </a:p>
          <a:p>
            <a:r>
              <a:rPr lang="en-GB" b="1" dirty="0"/>
              <a:t>Health Supplements:</a:t>
            </a:r>
            <a:r>
              <a:rPr lang="en-GB" dirty="0"/>
              <a:t> Nutritional supplements tailored to the needs of the elderly to address specific deficiencies and improve overall health.</a:t>
            </a:r>
          </a:p>
          <a:p>
            <a:r>
              <a:rPr lang="en-GB" b="1" dirty="0"/>
              <a:t>Home Care Services:</a:t>
            </a:r>
            <a:r>
              <a:rPr lang="en-GB" dirty="0"/>
              <a:t> Professional home care services providing medical and non-medical support.</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503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483886" y="290429"/>
            <a:ext cx="6938629" cy="738900"/>
          </a:xfrm>
          <a:prstGeom prst="rect">
            <a:avLst/>
          </a:prstGeom>
        </p:spPr>
        <p:txBody>
          <a:bodyPr spcFirstLastPara="1" wrap="square" lIns="91425" tIns="91425" rIns="91425" bIns="91425" anchor="t" anchorCtr="0">
            <a:noAutofit/>
          </a:bodyPr>
          <a:lstStyle/>
          <a:p>
            <a:pPr algn="ctr"/>
            <a:r>
              <a:rPr lang="en-GB" sz="3200" dirty="0"/>
              <a:t>Niche Markets and Business Opportunities</a:t>
            </a:r>
            <a:br>
              <a:rPr lang="en-GB" sz="3200" b="1" i="0" dirty="0">
                <a:solidFill>
                  <a:srgbClr val="0D0D0D"/>
                </a:solidFill>
                <a:effectLst/>
                <a:highlight>
                  <a:srgbClr val="FFFFFF"/>
                </a:highlight>
                <a:latin typeface="ui-sans-serif"/>
              </a:rPr>
            </a:br>
            <a:endParaRPr sz="3200" dirty="0"/>
          </a:p>
        </p:txBody>
      </p:sp>
      <p:sp>
        <p:nvSpPr>
          <p:cNvPr id="1118" name="Google Shape;1118;p44"/>
          <p:cNvSpPr txBox="1">
            <a:spLocks noGrp="1"/>
          </p:cNvSpPr>
          <p:nvPr>
            <p:ph type="body" idx="1"/>
          </p:nvPr>
        </p:nvSpPr>
        <p:spPr>
          <a:xfrm>
            <a:off x="1815666" y="1496085"/>
            <a:ext cx="5901334" cy="3192845"/>
          </a:xfrm>
          <a:prstGeom prst="rect">
            <a:avLst/>
          </a:prstGeom>
        </p:spPr>
        <p:txBody>
          <a:bodyPr spcFirstLastPara="1" wrap="square" lIns="91425" tIns="91425" rIns="91425" bIns="91425" anchor="t" anchorCtr="0">
            <a:noAutofit/>
          </a:bodyPr>
          <a:lstStyle/>
          <a:p>
            <a:pPr marL="165100" indent="0">
              <a:buNone/>
            </a:pPr>
            <a:r>
              <a:rPr lang="en-GB" b="1" dirty="0">
                <a:highlight>
                  <a:srgbClr val="FFFF00"/>
                </a:highlight>
              </a:rPr>
              <a:t>b. Financial Services:</a:t>
            </a:r>
            <a:endParaRPr lang="en-GB" dirty="0">
              <a:highlight>
                <a:srgbClr val="FFFF00"/>
              </a:highlight>
            </a:endParaRPr>
          </a:p>
          <a:p>
            <a:r>
              <a:rPr lang="en-GB" b="1" dirty="0"/>
              <a:t>Pension Management:</a:t>
            </a:r>
            <a:r>
              <a:rPr lang="en-GB" dirty="0"/>
              <a:t> Financial products aimed at managing and maximizing pension funds.</a:t>
            </a:r>
          </a:p>
          <a:p>
            <a:r>
              <a:rPr lang="en-GB" b="1" dirty="0"/>
              <a:t>Micro-insurance:</a:t>
            </a:r>
            <a:r>
              <a:rPr lang="en-GB" dirty="0"/>
              <a:t> Affordable insurance plans covering health, life, and long-term care specifically designed for the elderly.</a:t>
            </a:r>
          </a:p>
          <a:p>
            <a:r>
              <a:rPr lang="en-GB" b="1" dirty="0"/>
              <a:t>Reverse Mortgages:</a:t>
            </a:r>
            <a:r>
              <a:rPr lang="en-GB" dirty="0"/>
              <a:t> Products that allow elderly homeowners to convert part of the equity in their homes into cash income without having to sell the home or move out.</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0172177"/>
      </p:ext>
    </p:extLst>
  </p:cSld>
  <p:clrMapOvr>
    <a:masterClrMapping/>
  </p:clrMapOvr>
</p:sld>
</file>

<file path=ppt/theme/theme1.xml><?xml version="1.0" encoding="utf-8"?>
<a:theme xmlns:a="http://schemas.openxmlformats.org/drawingml/2006/main" name="Care for Your Grandparents Month by Slidesgo">
  <a:themeElements>
    <a:clrScheme name="Simple Light">
      <a:dk1>
        <a:srgbClr val="43324A"/>
      </a:dk1>
      <a:lt1>
        <a:srgbClr val="FFFFFF"/>
      </a:lt1>
      <a:dk2>
        <a:srgbClr val="F9F9F9"/>
      </a:dk2>
      <a:lt2>
        <a:srgbClr val="FFE8E6"/>
      </a:lt2>
      <a:accent1>
        <a:srgbClr val="E8DCF1"/>
      </a:accent1>
      <a:accent2>
        <a:srgbClr val="4557AC"/>
      </a:accent2>
      <a:accent3>
        <a:srgbClr val="E874A2"/>
      </a:accent3>
      <a:accent4>
        <a:srgbClr val="F8A40E"/>
      </a:accent4>
      <a:accent5>
        <a:srgbClr val="FF6038"/>
      </a:accent5>
      <a:accent6>
        <a:srgbClr val="CC462B"/>
      </a:accent6>
      <a:hlink>
        <a:srgbClr val="4332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4663</TotalTime>
  <Words>1853</Words>
  <Application>Microsoft Office PowerPoint</Application>
  <PresentationFormat>On-screen Show (16:9)</PresentationFormat>
  <Paragraphs>163</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Quicksand SemiBold</vt:lpstr>
      <vt:lpstr>Nunito ExtraBold</vt:lpstr>
      <vt:lpstr>ui-sans-serif</vt:lpstr>
      <vt:lpstr>Arial</vt:lpstr>
      <vt:lpstr>Care for Your Grandparents Month by Slidesgo</vt:lpstr>
      <vt:lpstr>Business Opportunity Analysis for Granhub (Part 2)</vt:lpstr>
      <vt:lpstr>Table of contents</vt:lpstr>
      <vt:lpstr>01</vt:lpstr>
      <vt:lpstr>Demographic and Social Context</vt:lpstr>
      <vt:lpstr>Key Trends and Challenges</vt:lpstr>
      <vt:lpstr>Key Trends and Challenges</vt:lpstr>
      <vt:lpstr>Key Trends and Challenges</vt:lpstr>
      <vt:lpstr>Niche Markets and Business Opportunities </vt:lpstr>
      <vt:lpstr>Niche Markets and Business Opportunities </vt:lpstr>
      <vt:lpstr>Niche Markets and Business Opportunities </vt:lpstr>
      <vt:lpstr>Niche Markets and Business Opportunities </vt:lpstr>
      <vt:lpstr>Strategic Implementation </vt:lpstr>
      <vt:lpstr>Strategic Implementation </vt:lpstr>
      <vt:lpstr>Strategic Implementation </vt:lpstr>
      <vt:lpstr>Strategic Implementation </vt:lpstr>
      <vt:lpstr>02</vt:lpstr>
      <vt:lpstr>Demographic and Social Context</vt:lpstr>
      <vt:lpstr>Key Trends and Challenges</vt:lpstr>
      <vt:lpstr>Key Trends and Challenges </vt:lpstr>
      <vt:lpstr>Key Trends and Challenges </vt:lpstr>
      <vt:lpstr>Niche Markets and Business Opportunities </vt:lpstr>
      <vt:lpstr>Niche Markets and Business Opportunities </vt:lpstr>
      <vt:lpstr>Niche Markets and Business Opportunities </vt:lpstr>
      <vt:lpstr>Niche Markets and Business Opportunities </vt:lpstr>
      <vt:lpstr>Strategic Implementation</vt:lpstr>
      <vt:lpstr>Strategic Implementation</vt:lpstr>
      <vt:lpstr>Strategic Implementation</vt:lpstr>
      <vt:lpstr>Strategic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5279</cp:lastModifiedBy>
  <cp:revision>26</cp:revision>
  <dcterms:modified xsi:type="dcterms:W3CDTF">2024-06-21T08:41:47Z</dcterms:modified>
</cp:coreProperties>
</file>