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0" r:id="rId5"/>
    <p:sldId id="261" r:id="rId6"/>
    <p:sldId id="262" r:id="rId7"/>
    <p:sldId id="285" r:id="rId8"/>
    <p:sldId id="267" r:id="rId9"/>
    <p:sldId id="268" r:id="rId10"/>
    <p:sldId id="272" r:id="rId11"/>
    <p:sldId id="286" r:id="rId12"/>
    <p:sldId id="269" r:id="rId13"/>
    <p:sldId id="287" r:id="rId14"/>
    <p:sldId id="270" r:id="rId15"/>
    <p:sldId id="288" r:id="rId16"/>
    <p:sldId id="271" r:id="rId17"/>
    <p:sldId id="289" r:id="rId18"/>
    <p:sldId id="273" r:id="rId19"/>
    <p:sldId id="290" r:id="rId20"/>
    <p:sldId id="276" r:id="rId21"/>
    <p:sldId id="291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44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0B2BC-0A02-4F08-85A7-08F201340663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06BA4-1F9C-40F1-90E8-29801DA3F1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671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4143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a2764d995e_0_1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a2764d995e_0_1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76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3CAF6C18-2CA2-091C-C62D-F7015FAC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21DB40DA-57ED-7ECD-DA0B-220F42565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69561BBE-659F-B25A-7F92-0F32F6802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534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2764d995e_0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2764d995e_0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6013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8B2E37ED-522E-02B8-6157-FE9C2083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05AA40B9-2D7C-CFFF-6168-4B6B1EB8E4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8E931EEE-FE68-8BBE-EAF9-F0102C3B0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692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a2764d995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a2764d995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162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01F6CB0A-C67F-FC53-03A9-0FED0E40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CB3FD00C-D01A-259D-CE62-00C208ADBA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EE9D22B2-8000-0302-6F5D-93A3746274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561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a30510e8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a30510e8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161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B36D9448-79CF-1FC8-65E3-CFC1D3A30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B09D1F8E-FCCC-C177-266F-57903BE79F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8B9140F8-608E-73AB-AE3D-CE886667A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6467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a30510e8b3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a30510e8b3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610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3CC55FE2-3772-4837-67EC-2300F2FE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CC2365EE-3ECD-533A-D0F3-EEA128202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F0208BB8-3F46-FD13-6B76-5068FD2F5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68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a2764d995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a2764d995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734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a30510e8b3_0_4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a30510e8b3_0_4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0833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>
          <a:extLst>
            <a:ext uri="{FF2B5EF4-FFF2-40B4-BE49-F238E27FC236}">
              <a16:creationId xmlns:a16="http://schemas.microsoft.com/office/drawing/2014/main" id="{09F8BA06-458A-3BC0-9902-543AC1294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>
            <a:extLst>
              <a:ext uri="{FF2B5EF4-FFF2-40B4-BE49-F238E27FC236}">
                <a16:creationId xmlns:a16="http://schemas.microsoft.com/office/drawing/2014/main" id="{202BDF8D-CFAD-8E0F-47BD-76ECAE769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>
            <a:extLst>
              <a:ext uri="{FF2B5EF4-FFF2-40B4-BE49-F238E27FC236}">
                <a16:creationId xmlns:a16="http://schemas.microsoft.com/office/drawing/2014/main" id="{6C609565-8999-C91B-A6D7-6038C96A5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70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a30510e8b3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a30510e8b3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865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a2764d995e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a2764d995e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5285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2764d995e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2764d995e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14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a2764d995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a2764d995e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5427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2764d995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2764d995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81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6">
          <a:extLst>
            <a:ext uri="{FF2B5EF4-FFF2-40B4-BE49-F238E27FC236}">
              <a16:creationId xmlns:a16="http://schemas.microsoft.com/office/drawing/2014/main" id="{C086579E-75E2-FD79-8D19-E6301BB3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a2764d995e_0_785:notes">
            <a:extLst>
              <a:ext uri="{FF2B5EF4-FFF2-40B4-BE49-F238E27FC236}">
                <a16:creationId xmlns:a16="http://schemas.microsoft.com/office/drawing/2014/main" id="{F148668C-43C4-69FD-45C2-AD1DB2CE60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a2764d995e_0_785:notes">
            <a:extLst>
              <a:ext uri="{FF2B5EF4-FFF2-40B4-BE49-F238E27FC236}">
                <a16:creationId xmlns:a16="http://schemas.microsoft.com/office/drawing/2014/main" id="{8780B50C-1074-6A16-F59D-99C31C2F0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28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acfc8dcae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acfc8dcae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268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a30510e8b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a30510e8b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01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slack-redir.net/link?url=https%3A%2F%2Fwww.freepik.com%2F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308-F142-2848-0B84-772A476D0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1D027-6D42-D42A-A21F-FD59610B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9997D-7C20-AAC7-8083-0937D17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603A7-6084-6D72-8D07-EF179FAC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4113-92A3-2BAA-172C-BC5D91DD7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9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23AE5-AB66-08BE-2B13-286C91232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D88BE-8EE0-E219-943C-E8EA71D61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9E224-B252-CFF6-1E15-9461B7806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1FE95-E13B-A2B2-0705-B4AD9F15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7C85B-2E9D-5717-0E6A-AED7FDEB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09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F295B-1B3E-AC9C-D742-8D37020C5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5F661-74D4-825B-D95C-B1E5D7CCB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4272-D197-E2D7-BA75-41C56566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03096-429A-F9E2-084F-1FAD399B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F49D1-DEED-DC25-B82D-69544420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42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17932" y="-1964832"/>
            <a:ext cx="3904011" cy="3343739"/>
            <a:chOff x="-763449" y="-1473624"/>
            <a:chExt cx="2928008" cy="2507804"/>
          </a:xfrm>
        </p:grpSpPr>
        <p:sp>
          <p:nvSpPr>
            <p:cNvPr id="10" name="Google Shape;10;p2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763449" y="-1473624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416207" y="4936129"/>
            <a:ext cx="4021693" cy="3535496"/>
            <a:chOff x="-312155" y="3702097"/>
            <a:chExt cx="3016270" cy="2651622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605710" y="4755713"/>
              <a:ext cx="2098406" cy="1598005"/>
              <a:chOff x="813085" y="4755713"/>
              <a:chExt cx="2098406" cy="159800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rot="-864771">
              <a:off x="-128891" y="3934489"/>
              <a:ext cx="2086861" cy="1736423"/>
              <a:chOff x="-128999" y="3934720"/>
              <a:chExt cx="2086920" cy="173647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" name="Google Shape;36;p2"/>
          <p:cNvSpPr txBox="1">
            <a:spLocks noGrp="1"/>
          </p:cNvSpPr>
          <p:nvPr>
            <p:ph type="ctrTitle"/>
          </p:nvPr>
        </p:nvSpPr>
        <p:spPr>
          <a:xfrm>
            <a:off x="1436167" y="2082667"/>
            <a:ext cx="4731200" cy="119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11333" b="0"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>
            <a:off x="950967" y="4192000"/>
            <a:ext cx="5507600" cy="95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 idx="2"/>
          </p:nvPr>
        </p:nvSpPr>
        <p:spPr>
          <a:xfrm>
            <a:off x="950967" y="3277667"/>
            <a:ext cx="4597200" cy="9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 b="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1699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13"/>
          <p:cNvGrpSpPr/>
          <p:nvPr/>
        </p:nvGrpSpPr>
        <p:grpSpPr>
          <a:xfrm>
            <a:off x="9840037" y="-1572605"/>
            <a:ext cx="3098556" cy="2628695"/>
            <a:chOff x="7380027" y="-1179454"/>
            <a:chExt cx="2323917" cy="1971521"/>
          </a:xfrm>
        </p:grpSpPr>
        <p:sp>
          <p:nvSpPr>
            <p:cNvPr id="249" name="Google Shape;249;p13"/>
            <p:cNvSpPr/>
            <p:nvPr/>
          </p:nvSpPr>
          <p:spPr>
            <a:xfrm rot="10800000">
              <a:off x="7380027" y="-1179454"/>
              <a:ext cx="2122899" cy="1706942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50" name="Google Shape;250;p13"/>
            <p:cNvGrpSpPr/>
            <p:nvPr/>
          </p:nvGrpSpPr>
          <p:grpSpPr>
            <a:xfrm rot="10800000">
              <a:off x="7742369" y="-840109"/>
              <a:ext cx="1961575" cy="1632176"/>
              <a:chOff x="-347374" y="4474725"/>
              <a:chExt cx="1961575" cy="1632176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-347374" y="4474725"/>
                <a:ext cx="1961575" cy="1632176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252" name="Google Shape;252;p13"/>
              <p:cNvGrpSpPr/>
              <p:nvPr/>
            </p:nvGrpSpPr>
            <p:grpSpPr>
              <a:xfrm>
                <a:off x="-26321" y="4629538"/>
                <a:ext cx="1436879" cy="929505"/>
                <a:chOff x="-3171530" y="2930427"/>
                <a:chExt cx="1885915" cy="1219982"/>
              </a:xfrm>
            </p:grpSpPr>
            <p:sp>
              <p:nvSpPr>
                <p:cNvPr id="253" name="Google Shape;253;p1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4" name="Google Shape;254;p1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5" name="Google Shape;255;p1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6" name="Google Shape;256;p1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7" name="Google Shape;257;p1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8" name="Google Shape;258;p1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59" name="Google Shape;259;p1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0" name="Google Shape;260;p1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3" name="Google Shape;263;p1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4" name="Google Shape;264;p1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65" name="Google Shape;265;p1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266" name="Google Shape;266;p13"/>
          <p:cNvGrpSpPr/>
          <p:nvPr/>
        </p:nvGrpSpPr>
        <p:grpSpPr>
          <a:xfrm rot="1758937">
            <a:off x="-1606397" y="5997225"/>
            <a:ext cx="3563703" cy="3206863"/>
            <a:chOff x="-347374" y="4726800"/>
            <a:chExt cx="2672887" cy="2405246"/>
          </a:xfrm>
        </p:grpSpPr>
        <p:sp>
          <p:nvSpPr>
            <p:cNvPr id="267" name="Google Shape;267;p13"/>
            <p:cNvSpPr/>
            <p:nvPr/>
          </p:nvSpPr>
          <p:spPr>
            <a:xfrm>
              <a:off x="-347374" y="5086610"/>
              <a:ext cx="2543879" cy="2045436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-263414" y="4726800"/>
              <a:ext cx="2588927" cy="1971554"/>
            </a:xfrm>
            <a:custGeom>
              <a:avLst/>
              <a:gdLst/>
              <a:ahLst/>
              <a:cxnLst/>
              <a:rect l="l" t="t" r="r" b="b"/>
              <a:pathLst>
                <a:path w="77126" h="58734" extrusionOk="0">
                  <a:moveTo>
                    <a:pt x="48466" y="1"/>
                  </a:moveTo>
                  <a:cubicBezTo>
                    <a:pt x="42896" y="1"/>
                    <a:pt x="38070" y="1823"/>
                    <a:pt x="35320" y="5462"/>
                  </a:cubicBezTo>
                  <a:cubicBezTo>
                    <a:pt x="35059" y="5816"/>
                    <a:pt x="34798" y="6170"/>
                    <a:pt x="34593" y="6562"/>
                  </a:cubicBezTo>
                  <a:cubicBezTo>
                    <a:pt x="34014" y="7547"/>
                    <a:pt x="32837" y="8056"/>
                    <a:pt x="31449" y="8056"/>
                  </a:cubicBezTo>
                  <a:cubicBezTo>
                    <a:pt x="30289" y="8056"/>
                    <a:pt x="28982" y="7701"/>
                    <a:pt x="27752" y="6972"/>
                  </a:cubicBezTo>
                  <a:cubicBezTo>
                    <a:pt x="27678" y="6916"/>
                    <a:pt x="27603" y="6878"/>
                    <a:pt x="27566" y="6841"/>
                  </a:cubicBezTo>
                  <a:cubicBezTo>
                    <a:pt x="23433" y="4244"/>
                    <a:pt x="19647" y="3104"/>
                    <a:pt x="16282" y="3104"/>
                  </a:cubicBezTo>
                  <a:cubicBezTo>
                    <a:pt x="11727" y="3104"/>
                    <a:pt x="7945" y="5195"/>
                    <a:pt x="5126" y="8593"/>
                  </a:cubicBezTo>
                  <a:cubicBezTo>
                    <a:pt x="0" y="14762"/>
                    <a:pt x="3840" y="25200"/>
                    <a:pt x="13792" y="31649"/>
                  </a:cubicBezTo>
                  <a:lnTo>
                    <a:pt x="14035" y="31816"/>
                  </a:lnTo>
                  <a:cubicBezTo>
                    <a:pt x="15563" y="32767"/>
                    <a:pt x="16663" y="34109"/>
                    <a:pt x="17054" y="35469"/>
                  </a:cubicBezTo>
                  <a:cubicBezTo>
                    <a:pt x="19104" y="42664"/>
                    <a:pt x="25572" y="50175"/>
                    <a:pt x="35226" y="54984"/>
                  </a:cubicBezTo>
                  <a:cubicBezTo>
                    <a:pt x="40263" y="57487"/>
                    <a:pt x="46067" y="58733"/>
                    <a:pt x="51367" y="58733"/>
                  </a:cubicBezTo>
                  <a:cubicBezTo>
                    <a:pt x="52619" y="58733"/>
                    <a:pt x="53842" y="58664"/>
                    <a:pt x="55020" y="58525"/>
                  </a:cubicBezTo>
                  <a:lnTo>
                    <a:pt x="77125" y="17297"/>
                  </a:lnTo>
                  <a:cubicBezTo>
                    <a:pt x="75019" y="12954"/>
                    <a:pt x="71179" y="8686"/>
                    <a:pt x="65942" y="5387"/>
                  </a:cubicBezTo>
                  <a:cubicBezTo>
                    <a:pt x="60252" y="1795"/>
                    <a:pt x="53992" y="1"/>
                    <a:pt x="48466" y="1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9" name="Google Shape;269;p13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1"/>
          </p:nvPr>
        </p:nvSpPr>
        <p:spPr>
          <a:xfrm>
            <a:off x="2439833" y="2234500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2"/>
          </p:nvPr>
        </p:nvSpPr>
        <p:spPr>
          <a:xfrm>
            <a:off x="2439833" y="2757712"/>
            <a:ext cx="3142000" cy="76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3" hasCustomPrompt="1"/>
          </p:nvPr>
        </p:nvSpPr>
        <p:spPr>
          <a:xfrm>
            <a:off x="960237" y="2234500"/>
            <a:ext cx="1479600" cy="12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4"/>
          </p:nvPr>
        </p:nvSpPr>
        <p:spPr>
          <a:xfrm>
            <a:off x="8090000" y="2234500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5"/>
          </p:nvPr>
        </p:nvSpPr>
        <p:spPr>
          <a:xfrm>
            <a:off x="8090000" y="2757709"/>
            <a:ext cx="3142000" cy="76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6" hasCustomPrompt="1"/>
          </p:nvPr>
        </p:nvSpPr>
        <p:spPr>
          <a:xfrm>
            <a:off x="6610400" y="2234500"/>
            <a:ext cx="1479600" cy="12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7"/>
          </p:nvPr>
        </p:nvSpPr>
        <p:spPr>
          <a:xfrm>
            <a:off x="2439833" y="4458009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8"/>
          </p:nvPr>
        </p:nvSpPr>
        <p:spPr>
          <a:xfrm>
            <a:off x="2439833" y="4981100"/>
            <a:ext cx="3142000" cy="76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title" idx="9" hasCustomPrompt="1"/>
          </p:nvPr>
        </p:nvSpPr>
        <p:spPr>
          <a:xfrm>
            <a:off x="960000" y="4457900"/>
            <a:ext cx="1479600" cy="12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13"/>
          </p:nvPr>
        </p:nvSpPr>
        <p:spPr>
          <a:xfrm>
            <a:off x="8090000" y="4457997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subTitle" idx="14"/>
          </p:nvPr>
        </p:nvSpPr>
        <p:spPr>
          <a:xfrm>
            <a:off x="8090000" y="4981100"/>
            <a:ext cx="3142000" cy="76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15" hasCustomPrompt="1"/>
          </p:nvPr>
        </p:nvSpPr>
        <p:spPr>
          <a:xfrm>
            <a:off x="6610400" y="4457900"/>
            <a:ext cx="1479600" cy="12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226600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960000" y="1882200"/>
            <a:ext cx="5136000" cy="1122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5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960000" y="3004600"/>
            <a:ext cx="5136000" cy="197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9202787" y="-2913684"/>
            <a:ext cx="5064991" cy="4922871"/>
            <a:chOff x="6902090" y="-2185263"/>
            <a:chExt cx="3798743" cy="3692153"/>
          </a:xfrm>
        </p:grpSpPr>
        <p:sp>
          <p:nvSpPr>
            <p:cNvPr id="179" name="Google Shape;179;p9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0" name="Google Shape;180;p9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181" name="Google Shape;181;p9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729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200"/>
              <a:buNone/>
              <a:defRPr sz="6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ubTitle" idx="1"/>
          </p:nvPr>
        </p:nvSpPr>
        <p:spPr>
          <a:xfrm>
            <a:off x="960000" y="4551533"/>
            <a:ext cx="3237600" cy="95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200"/>
              <a:buNone/>
              <a:defRPr sz="11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9202237" y="-2003555"/>
            <a:ext cx="3669665" cy="3664204"/>
            <a:chOff x="6901677" y="-1502667"/>
            <a:chExt cx="2752249" cy="2748153"/>
          </a:xfrm>
        </p:grpSpPr>
        <p:sp>
          <p:nvSpPr>
            <p:cNvPr id="44" name="Google Shape;44;p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5" name="Google Shape;45;p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46" name="Google Shape;46;p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7" name="Google Shape;47;p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" name="Google Shape;53;p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0" name="Google Shape;60;p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0670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6096000" y="1995800"/>
            <a:ext cx="5136000" cy="100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subTitle" idx="1"/>
          </p:nvPr>
        </p:nvSpPr>
        <p:spPr>
          <a:xfrm>
            <a:off x="6096000" y="3003400"/>
            <a:ext cx="5136000" cy="1858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7"/>
          <p:cNvGrpSpPr/>
          <p:nvPr/>
        </p:nvGrpSpPr>
        <p:grpSpPr>
          <a:xfrm>
            <a:off x="-896493" y="-1793317"/>
            <a:ext cx="3713008" cy="3149969"/>
            <a:chOff x="-672370" y="-1344988"/>
            <a:chExt cx="2784756" cy="2362477"/>
          </a:xfrm>
        </p:grpSpPr>
        <p:sp>
          <p:nvSpPr>
            <p:cNvPr id="138" name="Google Shape;138;p7"/>
            <p:cNvSpPr/>
            <p:nvPr/>
          </p:nvSpPr>
          <p:spPr>
            <a:xfrm rot="10800000" flipH="1">
              <a:off x="-431493" y="-1344988"/>
              <a:ext cx="2543879" cy="2045436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" name="Google Shape;139;p7"/>
            <p:cNvGrpSpPr/>
            <p:nvPr/>
          </p:nvGrpSpPr>
          <p:grpSpPr>
            <a:xfrm rot="10800000">
              <a:off x="-672370" y="-938356"/>
              <a:ext cx="2350564" cy="1955844"/>
              <a:chOff x="7173422" y="4083799"/>
              <a:chExt cx="2350564" cy="1955844"/>
            </a:xfrm>
          </p:grpSpPr>
          <p:sp>
            <p:nvSpPr>
              <p:cNvPr id="140" name="Google Shape;140;p7"/>
              <p:cNvSpPr/>
              <p:nvPr/>
            </p:nvSpPr>
            <p:spPr>
              <a:xfrm flipH="1">
                <a:off x="7173422" y="4083799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41" name="Google Shape;141;p7"/>
              <p:cNvGrpSpPr/>
              <p:nvPr/>
            </p:nvGrpSpPr>
            <p:grpSpPr>
              <a:xfrm flipH="1">
                <a:off x="7417514" y="4269389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42" name="Google Shape;142;p7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6" name="Google Shape;146;p7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7" name="Google Shape;147;p7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7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1504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1805900" y="2144233"/>
            <a:ext cx="3358000" cy="11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805884" y="3320200"/>
            <a:ext cx="3358000" cy="1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7028133" y="2144233"/>
            <a:ext cx="3358000" cy="11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acifico"/>
              <a:buNone/>
              <a:defRPr sz="4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7028117" y="3320200"/>
            <a:ext cx="3358000" cy="1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-2337423" y="5350051"/>
            <a:ext cx="4565816" cy="3438957"/>
            <a:chOff x="-1753067" y="4012538"/>
            <a:chExt cx="3424362" cy="2579218"/>
          </a:xfrm>
        </p:grpSpPr>
        <p:sp>
          <p:nvSpPr>
            <p:cNvPr id="86" name="Google Shape;86;p5"/>
            <p:cNvSpPr/>
            <p:nvPr/>
          </p:nvSpPr>
          <p:spPr>
            <a:xfrm>
              <a:off x="-1753067" y="4012538"/>
              <a:ext cx="2543879" cy="2045436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7" name="Google Shape;87;p5"/>
            <p:cNvGrpSpPr/>
            <p:nvPr/>
          </p:nvGrpSpPr>
          <p:grpSpPr>
            <a:xfrm>
              <a:off x="-917632" y="4620203"/>
              <a:ext cx="2588927" cy="1971554"/>
              <a:chOff x="-765482" y="4620203"/>
              <a:chExt cx="2588927" cy="1971554"/>
            </a:xfrm>
          </p:grpSpPr>
          <p:sp>
            <p:nvSpPr>
              <p:cNvPr id="88" name="Google Shape;88;p5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" name="Google Shape;89;p5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" name="Google Shape;97;p5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" name="Google Shape;98;p5"/>
          <p:cNvGrpSpPr/>
          <p:nvPr/>
        </p:nvGrpSpPr>
        <p:grpSpPr>
          <a:xfrm>
            <a:off x="9030440" y="-2383727"/>
            <a:ext cx="4321881" cy="4245925"/>
            <a:chOff x="6772829" y="-1787795"/>
            <a:chExt cx="3241411" cy="3184444"/>
          </a:xfrm>
        </p:grpSpPr>
        <p:sp>
          <p:nvSpPr>
            <p:cNvPr id="99" name="Google Shape;99;p5"/>
            <p:cNvSpPr/>
            <p:nvPr/>
          </p:nvSpPr>
          <p:spPr>
            <a:xfrm rot="3833120" flipH="1">
              <a:off x="6979066" y="-1218265"/>
              <a:ext cx="2543815" cy="2045384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0" name="Google Shape;100;p5"/>
            <p:cNvGrpSpPr/>
            <p:nvPr/>
          </p:nvGrpSpPr>
          <p:grpSpPr>
            <a:xfrm>
              <a:off x="7663676" y="-909828"/>
              <a:ext cx="2350564" cy="1955844"/>
              <a:chOff x="7130276" y="-986028"/>
              <a:chExt cx="2350564" cy="1955844"/>
            </a:xfrm>
          </p:grpSpPr>
          <p:sp>
            <p:nvSpPr>
              <p:cNvPr id="101" name="Google Shape;101;p5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2" name="Google Shape;102;p5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5" name="Google Shape;105;p5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6" name="Google Shape;106;p5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8" name="Google Shape;108;p5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0" name="Google Shape;110;p5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" name="Google Shape;113;p5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7755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6"/>
          <p:cNvGrpSpPr/>
          <p:nvPr/>
        </p:nvGrpSpPr>
        <p:grpSpPr>
          <a:xfrm flipH="1">
            <a:off x="-1236613" y="5645018"/>
            <a:ext cx="3660697" cy="3429500"/>
            <a:chOff x="7241447" y="4233763"/>
            <a:chExt cx="2745523" cy="2572125"/>
          </a:xfrm>
        </p:grpSpPr>
        <p:sp>
          <p:nvSpPr>
            <p:cNvPr id="347" name="Google Shape;347;p16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6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6"/>
          <p:cNvGrpSpPr/>
          <p:nvPr/>
        </p:nvGrpSpPr>
        <p:grpSpPr>
          <a:xfrm>
            <a:off x="9622570" y="-2913684"/>
            <a:ext cx="5064991" cy="4922871"/>
            <a:chOff x="6902090" y="-2185263"/>
            <a:chExt cx="3798743" cy="3692153"/>
          </a:xfrm>
        </p:grpSpPr>
        <p:sp>
          <p:nvSpPr>
            <p:cNvPr id="350" name="Google Shape;350;p16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1" name="Google Shape;351;p16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352" name="Google Shape;352;p16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62" name="Google Shape;362;p16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0076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960000" y="1794800"/>
            <a:ext cx="5082000" cy="326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9866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>
            <a:off x="8431605" y="-2286490"/>
            <a:ext cx="4920716" cy="4051639"/>
            <a:chOff x="6323703" y="-1714868"/>
            <a:chExt cx="3690537" cy="3038729"/>
          </a:xfrm>
        </p:grpSpPr>
        <p:sp>
          <p:nvSpPr>
            <p:cNvPr id="158" name="Google Shape;158;p8"/>
            <p:cNvSpPr/>
            <p:nvPr/>
          </p:nvSpPr>
          <p:spPr>
            <a:xfrm rot="4356819" flipH="1">
              <a:off x="6407824" y="-1218178"/>
              <a:ext cx="2543772" cy="2045349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9" name="Google Shape;159;p8"/>
            <p:cNvGrpSpPr/>
            <p:nvPr/>
          </p:nvGrpSpPr>
          <p:grpSpPr>
            <a:xfrm>
              <a:off x="7663676" y="-909828"/>
              <a:ext cx="2350564" cy="1955844"/>
              <a:chOff x="7130276" y="-986028"/>
              <a:chExt cx="2350564" cy="1955844"/>
            </a:xfrm>
          </p:grpSpPr>
          <p:sp>
            <p:nvSpPr>
              <p:cNvPr id="160" name="Google Shape;160;p8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61" name="Google Shape;161;p8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62" name="Google Shape;162;p8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3" name="Google Shape;163;p8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4" name="Google Shape;164;p8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8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6" name="Google Shape;166;p8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7" name="Google Shape;167;p8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8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0" name="Google Shape;170;p8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8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2" name="Google Shape;172;p8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3" name="Google Shape;173;p8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604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9060-B280-6034-E200-C7020977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0D4A-D459-E2A2-40B0-15E625F42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8870-D582-B158-2458-03BFBE47F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FD41-E9EE-F5A3-BE4A-6E42B5B0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6DA54-B2DE-4214-C103-9937CF5B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608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tile and four columns">
  <p:cSld name="Ttile and four columns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7"/>
          <p:cNvGrpSpPr/>
          <p:nvPr/>
        </p:nvGrpSpPr>
        <p:grpSpPr>
          <a:xfrm flipH="1">
            <a:off x="-2455813" y="-2913684"/>
            <a:ext cx="5064991" cy="4922871"/>
            <a:chOff x="6902090" y="-2185263"/>
            <a:chExt cx="3798743" cy="3692153"/>
          </a:xfrm>
        </p:grpSpPr>
        <p:sp>
          <p:nvSpPr>
            <p:cNvPr id="365" name="Google Shape;365;p17"/>
            <p:cNvSpPr/>
            <p:nvPr/>
          </p:nvSpPr>
          <p:spPr>
            <a:xfrm rot="-7845770" flipH="1">
              <a:off x="7235267" y="-1576819"/>
              <a:ext cx="2543914" cy="204546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66" name="Google Shape;366;p17"/>
            <p:cNvGrpSpPr/>
            <p:nvPr/>
          </p:nvGrpSpPr>
          <p:grpSpPr>
            <a:xfrm rot="-7845996" flipH="1">
              <a:off x="7814416" y="-1103058"/>
              <a:ext cx="2589010" cy="1971616"/>
              <a:chOff x="-765482" y="4620203"/>
              <a:chExt cx="2588927" cy="1971554"/>
            </a:xfrm>
          </p:grpSpPr>
          <p:sp>
            <p:nvSpPr>
              <p:cNvPr id="367" name="Google Shape;367;p17"/>
              <p:cNvSpPr/>
              <p:nvPr/>
            </p:nvSpPr>
            <p:spPr>
              <a:xfrm>
                <a:off x="-765482" y="4620203"/>
                <a:ext cx="2588927" cy="1971554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1288964" y="4808006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467708" y="4966720"/>
                <a:ext cx="41298" cy="55177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614" y="0"/>
                    </a:moveTo>
                    <a:cubicBezTo>
                      <a:pt x="553" y="0"/>
                      <a:pt x="497" y="36"/>
                      <a:pt x="466" y="98"/>
                    </a:cubicBezTo>
                    <a:lnTo>
                      <a:pt x="56" y="937"/>
                    </a:lnTo>
                    <a:cubicBezTo>
                      <a:pt x="0" y="1049"/>
                      <a:pt x="56" y="1179"/>
                      <a:pt x="149" y="1235"/>
                    </a:cubicBezTo>
                    <a:lnTo>
                      <a:pt x="280" y="1291"/>
                    </a:lnTo>
                    <a:cubicBezTo>
                      <a:pt x="292" y="1294"/>
                      <a:pt x="305" y="1296"/>
                      <a:pt x="318" y="1296"/>
                    </a:cubicBezTo>
                    <a:cubicBezTo>
                      <a:pt x="379" y="1296"/>
                      <a:pt x="435" y="1259"/>
                      <a:pt x="466" y="1198"/>
                    </a:cubicBezTo>
                    <a:lnTo>
                      <a:pt x="895" y="340"/>
                    </a:lnTo>
                    <a:cubicBezTo>
                      <a:pt x="969" y="229"/>
                      <a:pt x="913" y="98"/>
                      <a:pt x="801" y="42"/>
                    </a:cubicBezTo>
                    <a:lnTo>
                      <a:pt x="652" y="5"/>
                    </a:lnTo>
                    <a:cubicBezTo>
                      <a:pt x="640" y="2"/>
                      <a:pt x="627" y="0"/>
                      <a:pt x="6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0" name="Google Shape;370;p17"/>
              <p:cNvSpPr/>
              <p:nvPr/>
            </p:nvSpPr>
            <p:spPr>
              <a:xfrm>
                <a:off x="1072346" y="5044161"/>
                <a:ext cx="40489" cy="55518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304" extrusionOk="0">
                    <a:moveTo>
                      <a:pt x="586" y="1"/>
                    </a:moveTo>
                    <a:cubicBezTo>
                      <a:pt x="529" y="1"/>
                      <a:pt x="481" y="47"/>
                      <a:pt x="466" y="106"/>
                    </a:cubicBezTo>
                    <a:lnTo>
                      <a:pt x="56" y="944"/>
                    </a:lnTo>
                    <a:cubicBezTo>
                      <a:pt x="0" y="1056"/>
                      <a:pt x="38" y="1187"/>
                      <a:pt x="149" y="1243"/>
                    </a:cubicBezTo>
                    <a:lnTo>
                      <a:pt x="280" y="1298"/>
                    </a:lnTo>
                    <a:cubicBezTo>
                      <a:pt x="293" y="1302"/>
                      <a:pt x="305" y="1303"/>
                      <a:pt x="318" y="1303"/>
                    </a:cubicBezTo>
                    <a:cubicBezTo>
                      <a:pt x="379" y="1303"/>
                      <a:pt x="435" y="1267"/>
                      <a:pt x="466" y="1205"/>
                    </a:cubicBezTo>
                    <a:lnTo>
                      <a:pt x="895" y="348"/>
                    </a:lnTo>
                    <a:cubicBezTo>
                      <a:pt x="951" y="236"/>
                      <a:pt x="914" y="106"/>
                      <a:pt x="802" y="50"/>
                    </a:cubicBezTo>
                    <a:lnTo>
                      <a:pt x="634" y="12"/>
                    </a:lnTo>
                    <a:cubicBezTo>
                      <a:pt x="618" y="4"/>
                      <a:pt x="601" y="1"/>
                      <a:pt x="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1" name="Google Shape;371;p17"/>
              <p:cNvSpPr/>
              <p:nvPr/>
            </p:nvSpPr>
            <p:spPr>
              <a:xfrm>
                <a:off x="861263" y="4788167"/>
                <a:ext cx="40531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2" name="Google Shape;372;p17"/>
              <p:cNvSpPr/>
              <p:nvPr/>
            </p:nvSpPr>
            <p:spPr>
              <a:xfrm>
                <a:off x="1014403" y="4865182"/>
                <a:ext cx="51643" cy="70504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3" name="Google Shape;373;p17"/>
              <p:cNvSpPr/>
              <p:nvPr/>
            </p:nvSpPr>
            <p:spPr>
              <a:xfrm>
                <a:off x="617654" y="4754832"/>
                <a:ext cx="52410" cy="69908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17"/>
              <p:cNvSpPr/>
              <p:nvPr/>
            </p:nvSpPr>
            <p:spPr>
              <a:xfrm>
                <a:off x="1453215" y="4942155"/>
                <a:ext cx="51643" cy="70206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5" name="Google Shape;375;p17"/>
              <p:cNvSpPr/>
              <p:nvPr/>
            </p:nvSpPr>
            <p:spPr>
              <a:xfrm>
                <a:off x="704931" y="4998437"/>
                <a:ext cx="52410" cy="69780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6" name="Google Shape;376;p17"/>
              <p:cNvSpPr/>
              <p:nvPr/>
            </p:nvSpPr>
            <p:spPr>
              <a:xfrm>
                <a:off x="1291348" y="5063489"/>
                <a:ext cx="41298" cy="55220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7" extrusionOk="0">
                    <a:moveTo>
                      <a:pt x="615" y="1"/>
                    </a:moveTo>
                    <a:cubicBezTo>
                      <a:pt x="554" y="1"/>
                      <a:pt x="497" y="37"/>
                      <a:pt x="466" y="99"/>
                    </a:cubicBezTo>
                    <a:lnTo>
                      <a:pt x="56" y="938"/>
                    </a:lnTo>
                    <a:cubicBezTo>
                      <a:pt x="0" y="1049"/>
                      <a:pt x="56" y="1180"/>
                      <a:pt x="150" y="1236"/>
                    </a:cubicBezTo>
                    <a:lnTo>
                      <a:pt x="280" y="1292"/>
                    </a:lnTo>
                    <a:cubicBezTo>
                      <a:pt x="293" y="1295"/>
                      <a:pt x="306" y="1297"/>
                      <a:pt x="320" y="1297"/>
                    </a:cubicBezTo>
                    <a:cubicBezTo>
                      <a:pt x="384" y="1297"/>
                      <a:pt x="451" y="1260"/>
                      <a:pt x="466" y="1199"/>
                    </a:cubicBezTo>
                    <a:lnTo>
                      <a:pt x="914" y="341"/>
                    </a:lnTo>
                    <a:cubicBezTo>
                      <a:pt x="970" y="229"/>
                      <a:pt x="932" y="99"/>
                      <a:pt x="802" y="43"/>
                    </a:cubicBezTo>
                    <a:lnTo>
                      <a:pt x="653" y="6"/>
                    </a:lnTo>
                    <a:cubicBezTo>
                      <a:pt x="640" y="3"/>
                      <a:pt x="627" y="1"/>
                      <a:pt x="6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77" name="Google Shape;377;p17"/>
          <p:cNvGrpSpPr/>
          <p:nvPr/>
        </p:nvGrpSpPr>
        <p:grpSpPr>
          <a:xfrm>
            <a:off x="9807664" y="5645018"/>
            <a:ext cx="3660697" cy="3429500"/>
            <a:chOff x="7241447" y="4233763"/>
            <a:chExt cx="2745523" cy="2572125"/>
          </a:xfrm>
        </p:grpSpPr>
        <p:sp>
          <p:nvSpPr>
            <p:cNvPr id="378" name="Google Shape;378;p17"/>
            <p:cNvSpPr/>
            <p:nvPr/>
          </p:nvSpPr>
          <p:spPr>
            <a:xfrm rot="10424114">
              <a:off x="7360116" y="4363710"/>
              <a:ext cx="2508184" cy="2312232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7"/>
            <p:cNvSpPr/>
            <p:nvPr/>
          </p:nvSpPr>
          <p:spPr>
            <a:xfrm rot="10424114">
              <a:off x="7814649" y="4659022"/>
              <a:ext cx="2064825" cy="1900676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0" name="Google Shape;380;p17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1" name="Google Shape;381;p17"/>
          <p:cNvSpPr txBox="1">
            <a:spLocks noGrp="1"/>
          </p:cNvSpPr>
          <p:nvPr>
            <p:ph type="subTitle" idx="1"/>
          </p:nvPr>
        </p:nvSpPr>
        <p:spPr>
          <a:xfrm>
            <a:off x="2108400" y="2234500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17"/>
          <p:cNvSpPr txBox="1">
            <a:spLocks noGrp="1"/>
          </p:cNvSpPr>
          <p:nvPr>
            <p:ph type="subTitle" idx="2"/>
          </p:nvPr>
        </p:nvSpPr>
        <p:spPr>
          <a:xfrm>
            <a:off x="2108400" y="2757703"/>
            <a:ext cx="31420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7"/>
          <p:cNvSpPr txBox="1">
            <a:spLocks noGrp="1"/>
          </p:cNvSpPr>
          <p:nvPr>
            <p:ph type="subTitle" idx="3"/>
          </p:nvPr>
        </p:nvSpPr>
        <p:spPr>
          <a:xfrm>
            <a:off x="8090000" y="2234500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17"/>
          <p:cNvSpPr txBox="1">
            <a:spLocks noGrp="1"/>
          </p:cNvSpPr>
          <p:nvPr>
            <p:ph type="subTitle" idx="4"/>
          </p:nvPr>
        </p:nvSpPr>
        <p:spPr>
          <a:xfrm>
            <a:off x="8090000" y="2757700"/>
            <a:ext cx="31420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7"/>
          <p:cNvSpPr txBox="1">
            <a:spLocks noGrp="1"/>
          </p:cNvSpPr>
          <p:nvPr>
            <p:ph type="subTitle" idx="5"/>
          </p:nvPr>
        </p:nvSpPr>
        <p:spPr>
          <a:xfrm>
            <a:off x="2108400" y="4458009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7"/>
          <p:cNvSpPr txBox="1">
            <a:spLocks noGrp="1"/>
          </p:cNvSpPr>
          <p:nvPr>
            <p:ph type="subTitle" idx="6"/>
          </p:nvPr>
        </p:nvSpPr>
        <p:spPr>
          <a:xfrm>
            <a:off x="2108400" y="4981100"/>
            <a:ext cx="31420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17"/>
          <p:cNvSpPr txBox="1">
            <a:spLocks noGrp="1"/>
          </p:cNvSpPr>
          <p:nvPr>
            <p:ph type="subTitle" idx="7"/>
          </p:nvPr>
        </p:nvSpPr>
        <p:spPr>
          <a:xfrm>
            <a:off x="8090000" y="4457997"/>
            <a:ext cx="31420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17"/>
          <p:cNvSpPr txBox="1">
            <a:spLocks noGrp="1"/>
          </p:cNvSpPr>
          <p:nvPr>
            <p:ph type="subTitle" idx="8"/>
          </p:nvPr>
        </p:nvSpPr>
        <p:spPr>
          <a:xfrm>
            <a:off x="8090000" y="4981100"/>
            <a:ext cx="31420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70706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0"/>
          <p:cNvGrpSpPr/>
          <p:nvPr/>
        </p:nvGrpSpPr>
        <p:grpSpPr>
          <a:xfrm>
            <a:off x="-1568953" y="-1661509"/>
            <a:ext cx="3851743" cy="3707905"/>
            <a:chOff x="-1313665" y="-1291757"/>
            <a:chExt cx="2888807" cy="2780929"/>
          </a:xfrm>
        </p:grpSpPr>
        <p:sp>
          <p:nvSpPr>
            <p:cNvPr id="193" name="Google Shape;193;p10"/>
            <p:cNvSpPr/>
            <p:nvPr/>
          </p:nvSpPr>
          <p:spPr>
            <a:xfrm rot="8696198" flipH="1">
              <a:off x="-997317" y="-808319"/>
              <a:ext cx="2256112" cy="181405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94" name="Google Shape;194;p10"/>
            <p:cNvGrpSpPr/>
            <p:nvPr/>
          </p:nvGrpSpPr>
          <p:grpSpPr>
            <a:xfrm rot="10800000">
              <a:off x="-584570" y="-1004509"/>
              <a:ext cx="2084950" cy="1734834"/>
              <a:chOff x="7173422" y="4083799"/>
              <a:chExt cx="2350564" cy="1955844"/>
            </a:xfrm>
          </p:grpSpPr>
          <p:sp>
            <p:nvSpPr>
              <p:cNvPr id="195" name="Google Shape;195;p10"/>
              <p:cNvSpPr/>
              <p:nvPr/>
            </p:nvSpPr>
            <p:spPr>
              <a:xfrm flipH="1">
                <a:off x="7173422" y="4083799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96" name="Google Shape;196;p10"/>
              <p:cNvGrpSpPr/>
              <p:nvPr/>
            </p:nvGrpSpPr>
            <p:grpSpPr>
              <a:xfrm flipH="1">
                <a:off x="7417514" y="4269389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197" name="Google Shape;197;p10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8" name="Google Shape;198;p10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9" name="Google Shape;199;p10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0" name="Google Shape;200;p10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1" name="Google Shape;201;p10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2" name="Google Shape;202;p10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3" name="Google Shape;203;p10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4" name="Google Shape;204;p10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5" name="Google Shape;205;p10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6" name="Google Shape;206;p10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7" name="Google Shape;207;p10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8" name="Google Shape;208;p10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9" name="Google Shape;209;p10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960000" y="3510667"/>
            <a:ext cx="4635600" cy="1477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11" name="Google Shape;211;p10"/>
          <p:cNvSpPr txBox="1">
            <a:spLocks noGrp="1"/>
          </p:cNvSpPr>
          <p:nvPr>
            <p:ph type="subTitle" idx="1"/>
          </p:nvPr>
        </p:nvSpPr>
        <p:spPr>
          <a:xfrm>
            <a:off x="960000" y="4988000"/>
            <a:ext cx="4635600" cy="115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51420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8"/>
          <p:cNvGrpSpPr/>
          <p:nvPr/>
        </p:nvGrpSpPr>
        <p:grpSpPr>
          <a:xfrm>
            <a:off x="-2015286" y="4905692"/>
            <a:ext cx="3851743" cy="3707905"/>
            <a:chOff x="-1511465" y="3679268"/>
            <a:chExt cx="2888807" cy="2780929"/>
          </a:xfrm>
        </p:grpSpPr>
        <p:sp>
          <p:nvSpPr>
            <p:cNvPr id="391" name="Google Shape;391;p18"/>
            <p:cNvSpPr/>
            <p:nvPr/>
          </p:nvSpPr>
          <p:spPr>
            <a:xfrm rot="2103802">
              <a:off x="-1195117" y="4162706"/>
              <a:ext cx="2256112" cy="1814053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2" name="Google Shape;392;p18"/>
            <p:cNvGrpSpPr/>
            <p:nvPr/>
          </p:nvGrpSpPr>
          <p:grpSpPr>
            <a:xfrm flipH="1">
              <a:off x="-782370" y="4438115"/>
              <a:ext cx="2084950" cy="1734834"/>
              <a:chOff x="7173422" y="4083799"/>
              <a:chExt cx="2350564" cy="1955844"/>
            </a:xfrm>
          </p:grpSpPr>
          <p:sp>
            <p:nvSpPr>
              <p:cNvPr id="393" name="Google Shape;393;p18"/>
              <p:cNvSpPr/>
              <p:nvPr/>
            </p:nvSpPr>
            <p:spPr>
              <a:xfrm flipH="1">
                <a:off x="7173422" y="4083799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94" name="Google Shape;394;p18"/>
              <p:cNvGrpSpPr/>
              <p:nvPr/>
            </p:nvGrpSpPr>
            <p:grpSpPr>
              <a:xfrm flipH="1">
                <a:off x="7417514" y="4269389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395" name="Google Shape;395;p18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18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18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8" name="Google Shape;398;p18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9" name="Google Shape;399;p18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0" name="Google Shape;400;p18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18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18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18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4" name="Google Shape;404;p18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5" name="Google Shape;405;p18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8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8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408" name="Google Shape;408;p18"/>
          <p:cNvGrpSpPr/>
          <p:nvPr/>
        </p:nvGrpSpPr>
        <p:grpSpPr>
          <a:xfrm>
            <a:off x="9412830" y="-2007431"/>
            <a:ext cx="3638359" cy="3082940"/>
            <a:chOff x="7059622" y="-1505574"/>
            <a:chExt cx="2728769" cy="2312205"/>
          </a:xfrm>
        </p:grpSpPr>
        <p:sp>
          <p:nvSpPr>
            <p:cNvPr id="409" name="Google Shape;409;p18"/>
            <p:cNvSpPr/>
            <p:nvPr/>
          </p:nvSpPr>
          <p:spPr>
            <a:xfrm flipH="1">
              <a:off x="7059622" y="-1505574"/>
              <a:ext cx="2508155" cy="231220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8"/>
            <p:cNvSpPr/>
            <p:nvPr/>
          </p:nvSpPr>
          <p:spPr>
            <a:xfrm flipH="1">
              <a:off x="7723590" y="-1424005"/>
              <a:ext cx="2064801" cy="1900654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1" name="Google Shape;411;p18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960000" y="3917700"/>
            <a:ext cx="28148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18"/>
          <p:cNvSpPr txBox="1">
            <a:spLocks noGrp="1"/>
          </p:cNvSpPr>
          <p:nvPr>
            <p:ph type="subTitle" idx="2"/>
          </p:nvPr>
        </p:nvSpPr>
        <p:spPr>
          <a:xfrm>
            <a:off x="960000" y="4440795"/>
            <a:ext cx="28148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18"/>
          <p:cNvSpPr txBox="1">
            <a:spLocks noGrp="1"/>
          </p:cNvSpPr>
          <p:nvPr>
            <p:ph type="subTitle" idx="3"/>
          </p:nvPr>
        </p:nvSpPr>
        <p:spPr>
          <a:xfrm>
            <a:off x="4688600" y="3917700"/>
            <a:ext cx="28148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18"/>
          <p:cNvSpPr txBox="1">
            <a:spLocks noGrp="1"/>
          </p:cNvSpPr>
          <p:nvPr>
            <p:ph type="subTitle" idx="4"/>
          </p:nvPr>
        </p:nvSpPr>
        <p:spPr>
          <a:xfrm>
            <a:off x="4688600" y="4440795"/>
            <a:ext cx="28148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18"/>
          <p:cNvSpPr txBox="1">
            <a:spLocks noGrp="1"/>
          </p:cNvSpPr>
          <p:nvPr>
            <p:ph type="subTitle" idx="5"/>
          </p:nvPr>
        </p:nvSpPr>
        <p:spPr>
          <a:xfrm>
            <a:off x="8417200" y="3917700"/>
            <a:ext cx="2814800" cy="5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667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18"/>
          <p:cNvSpPr txBox="1">
            <a:spLocks noGrp="1"/>
          </p:cNvSpPr>
          <p:nvPr>
            <p:ph type="subTitle" idx="6"/>
          </p:nvPr>
        </p:nvSpPr>
        <p:spPr>
          <a:xfrm>
            <a:off x="8417200" y="4440795"/>
            <a:ext cx="2814800" cy="82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94505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22"/>
          <p:cNvGrpSpPr/>
          <p:nvPr/>
        </p:nvGrpSpPr>
        <p:grpSpPr>
          <a:xfrm rot="-7200034">
            <a:off x="-1877907" y="5188425"/>
            <a:ext cx="3111785" cy="2896375"/>
            <a:chOff x="-526723" y="-1470800"/>
            <a:chExt cx="2691281" cy="2504980"/>
          </a:xfrm>
        </p:grpSpPr>
        <p:sp>
          <p:nvSpPr>
            <p:cNvPr id="501" name="Google Shape;501;p22"/>
            <p:cNvSpPr/>
            <p:nvPr/>
          </p:nvSpPr>
          <p:spPr>
            <a:xfrm>
              <a:off x="-526723" y="-1446845"/>
              <a:ext cx="2691281" cy="2481025"/>
            </a:xfrm>
            <a:custGeom>
              <a:avLst/>
              <a:gdLst/>
              <a:ahLst/>
              <a:cxnLst/>
              <a:rect l="l" t="t" r="r" b="b"/>
              <a:pathLst>
                <a:path w="87936" h="81066" extrusionOk="0">
                  <a:moveTo>
                    <a:pt x="46223" y="1"/>
                  </a:moveTo>
                  <a:cubicBezTo>
                    <a:pt x="38824" y="1809"/>
                    <a:pt x="30753" y="6301"/>
                    <a:pt x="24808" y="12507"/>
                  </a:cubicBezTo>
                  <a:cubicBezTo>
                    <a:pt x="15563" y="22125"/>
                    <a:pt x="11053" y="33494"/>
                    <a:pt x="11519" y="42608"/>
                  </a:cubicBezTo>
                  <a:cubicBezTo>
                    <a:pt x="11612" y="44323"/>
                    <a:pt x="10848" y="46336"/>
                    <a:pt x="9487" y="48069"/>
                  </a:cubicBezTo>
                  <a:cubicBezTo>
                    <a:pt x="9413" y="48162"/>
                    <a:pt x="9338" y="48255"/>
                    <a:pt x="9263" y="48349"/>
                  </a:cubicBezTo>
                  <a:cubicBezTo>
                    <a:pt x="317" y="59998"/>
                    <a:pt x="0" y="73585"/>
                    <a:pt x="8350" y="78468"/>
                  </a:cubicBezTo>
                  <a:cubicBezTo>
                    <a:pt x="11202" y="80134"/>
                    <a:pt x="14283" y="81066"/>
                    <a:pt x="17467" y="81066"/>
                  </a:cubicBezTo>
                  <a:cubicBezTo>
                    <a:pt x="23189" y="81066"/>
                    <a:pt x="29245" y="78055"/>
                    <a:pt x="34910" y="70882"/>
                  </a:cubicBezTo>
                  <a:cubicBezTo>
                    <a:pt x="34947" y="70826"/>
                    <a:pt x="35003" y="70752"/>
                    <a:pt x="35077" y="70659"/>
                  </a:cubicBezTo>
                  <a:cubicBezTo>
                    <a:pt x="36779" y="68624"/>
                    <a:pt x="39026" y="67468"/>
                    <a:pt x="40888" y="67468"/>
                  </a:cubicBezTo>
                  <a:cubicBezTo>
                    <a:pt x="41739" y="67468"/>
                    <a:pt x="42509" y="67709"/>
                    <a:pt x="43110" y="68217"/>
                  </a:cubicBezTo>
                  <a:cubicBezTo>
                    <a:pt x="43520" y="68553"/>
                    <a:pt x="43949" y="68869"/>
                    <a:pt x="44396" y="69168"/>
                  </a:cubicBezTo>
                  <a:cubicBezTo>
                    <a:pt x="46839" y="70756"/>
                    <a:pt x="49753" y="71508"/>
                    <a:pt x="52910" y="71508"/>
                  </a:cubicBezTo>
                  <a:cubicBezTo>
                    <a:pt x="61606" y="71508"/>
                    <a:pt x="72145" y="65804"/>
                    <a:pt x="79735" y="56177"/>
                  </a:cubicBezTo>
                  <a:cubicBezTo>
                    <a:pt x="84469" y="50157"/>
                    <a:pt x="87227" y="43633"/>
                    <a:pt x="87935" y="37762"/>
                  </a:cubicBezTo>
                  <a:lnTo>
                    <a:pt x="46223" y="1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-512883" y="-1470800"/>
              <a:ext cx="2215557" cy="2039425"/>
            </a:xfrm>
            <a:custGeom>
              <a:avLst/>
              <a:gdLst/>
              <a:ahLst/>
              <a:cxnLst/>
              <a:rect l="l" t="t" r="r" b="b"/>
              <a:pathLst>
                <a:path w="72392" h="66637" extrusionOk="0">
                  <a:moveTo>
                    <a:pt x="37426" y="0"/>
                  </a:moveTo>
                  <a:cubicBezTo>
                    <a:pt x="31313" y="1398"/>
                    <a:pt x="24696" y="5032"/>
                    <a:pt x="19832" y="10083"/>
                  </a:cubicBezTo>
                  <a:cubicBezTo>
                    <a:pt x="12283" y="17949"/>
                    <a:pt x="8686" y="27268"/>
                    <a:pt x="9170" y="34798"/>
                  </a:cubicBezTo>
                  <a:cubicBezTo>
                    <a:pt x="9264" y="36214"/>
                    <a:pt x="8667" y="37854"/>
                    <a:pt x="7549" y="39289"/>
                  </a:cubicBezTo>
                  <a:lnTo>
                    <a:pt x="7381" y="39513"/>
                  </a:lnTo>
                  <a:cubicBezTo>
                    <a:pt x="94" y="49037"/>
                    <a:pt x="0" y="60258"/>
                    <a:pt x="6971" y="64377"/>
                  </a:cubicBezTo>
                  <a:cubicBezTo>
                    <a:pt x="9409" y="65824"/>
                    <a:pt x="12039" y="66636"/>
                    <a:pt x="14745" y="66636"/>
                  </a:cubicBezTo>
                  <a:cubicBezTo>
                    <a:pt x="19426" y="66636"/>
                    <a:pt x="24336" y="64206"/>
                    <a:pt x="28871" y="58431"/>
                  </a:cubicBezTo>
                  <a:lnTo>
                    <a:pt x="29001" y="58245"/>
                  </a:lnTo>
                  <a:cubicBezTo>
                    <a:pt x="30368" y="56588"/>
                    <a:pt x="32188" y="55669"/>
                    <a:pt x="33725" y="55669"/>
                  </a:cubicBezTo>
                  <a:cubicBezTo>
                    <a:pt x="34452" y="55669"/>
                    <a:pt x="35116" y="55875"/>
                    <a:pt x="35637" y="56306"/>
                  </a:cubicBezTo>
                  <a:cubicBezTo>
                    <a:pt x="35972" y="56604"/>
                    <a:pt x="36326" y="56865"/>
                    <a:pt x="36699" y="57108"/>
                  </a:cubicBezTo>
                  <a:cubicBezTo>
                    <a:pt x="38801" y="58489"/>
                    <a:pt x="41309" y="59143"/>
                    <a:pt x="44016" y="59143"/>
                  </a:cubicBezTo>
                  <a:cubicBezTo>
                    <a:pt x="51172" y="59143"/>
                    <a:pt x="59718" y="54572"/>
                    <a:pt x="65831" y="46782"/>
                  </a:cubicBezTo>
                  <a:cubicBezTo>
                    <a:pt x="69670" y="41880"/>
                    <a:pt x="71888" y="36512"/>
                    <a:pt x="72391" y="31666"/>
                  </a:cubicBezTo>
                  <a:lnTo>
                    <a:pt x="37426" y="0"/>
                  </a:ln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3" name="Google Shape;503;p22"/>
          <p:cNvGrpSpPr/>
          <p:nvPr/>
        </p:nvGrpSpPr>
        <p:grpSpPr>
          <a:xfrm>
            <a:off x="8962883" y="-1630442"/>
            <a:ext cx="4148472" cy="3233900"/>
            <a:chOff x="6722162" y="-1222832"/>
            <a:chExt cx="3111354" cy="2425425"/>
          </a:xfrm>
        </p:grpSpPr>
        <p:grpSp>
          <p:nvGrpSpPr>
            <p:cNvPr id="504" name="Google Shape;504;p22"/>
            <p:cNvGrpSpPr/>
            <p:nvPr/>
          </p:nvGrpSpPr>
          <p:grpSpPr>
            <a:xfrm rot="10800000">
              <a:off x="6722162" y="-1222832"/>
              <a:ext cx="2221162" cy="1691489"/>
              <a:chOff x="813085" y="4755713"/>
              <a:chExt cx="2098406" cy="1598005"/>
            </a:xfrm>
          </p:grpSpPr>
          <p:sp>
            <p:nvSpPr>
              <p:cNvPr id="505" name="Google Shape;505;p22"/>
              <p:cNvSpPr/>
              <p:nvPr/>
            </p:nvSpPr>
            <p:spPr>
              <a:xfrm>
                <a:off x="813085" y="4755713"/>
                <a:ext cx="2098406" cy="1598005"/>
              </a:xfrm>
              <a:custGeom>
                <a:avLst/>
                <a:gdLst/>
                <a:ahLst/>
                <a:cxnLst/>
                <a:rect l="l" t="t" r="r" b="b"/>
                <a:pathLst>
                  <a:path w="77126" h="58734" extrusionOk="0">
                    <a:moveTo>
                      <a:pt x="48466" y="1"/>
                    </a:moveTo>
                    <a:cubicBezTo>
                      <a:pt x="42896" y="1"/>
                      <a:pt x="38070" y="1823"/>
                      <a:pt x="35320" y="5462"/>
                    </a:cubicBezTo>
                    <a:cubicBezTo>
                      <a:pt x="35059" y="5816"/>
                      <a:pt x="34798" y="6170"/>
                      <a:pt x="34593" y="6562"/>
                    </a:cubicBezTo>
                    <a:cubicBezTo>
                      <a:pt x="34014" y="7547"/>
                      <a:pt x="32837" y="8056"/>
                      <a:pt x="31449" y="8056"/>
                    </a:cubicBezTo>
                    <a:cubicBezTo>
                      <a:pt x="30289" y="8056"/>
                      <a:pt x="28982" y="7701"/>
                      <a:pt x="27752" y="6972"/>
                    </a:cubicBezTo>
                    <a:cubicBezTo>
                      <a:pt x="27678" y="6916"/>
                      <a:pt x="27603" y="6878"/>
                      <a:pt x="27566" y="6841"/>
                    </a:cubicBezTo>
                    <a:cubicBezTo>
                      <a:pt x="23433" y="4244"/>
                      <a:pt x="19647" y="3104"/>
                      <a:pt x="16282" y="3104"/>
                    </a:cubicBezTo>
                    <a:cubicBezTo>
                      <a:pt x="11727" y="3104"/>
                      <a:pt x="7945" y="5195"/>
                      <a:pt x="5126" y="8593"/>
                    </a:cubicBezTo>
                    <a:cubicBezTo>
                      <a:pt x="0" y="14762"/>
                      <a:pt x="3840" y="25200"/>
                      <a:pt x="13792" y="31649"/>
                    </a:cubicBezTo>
                    <a:lnTo>
                      <a:pt x="14035" y="31816"/>
                    </a:lnTo>
                    <a:cubicBezTo>
                      <a:pt x="15563" y="32767"/>
                      <a:pt x="16663" y="34109"/>
                      <a:pt x="17054" y="35469"/>
                    </a:cubicBezTo>
                    <a:cubicBezTo>
                      <a:pt x="19104" y="42664"/>
                      <a:pt x="25572" y="50175"/>
                      <a:pt x="35226" y="54984"/>
                    </a:cubicBezTo>
                    <a:cubicBezTo>
                      <a:pt x="40263" y="57487"/>
                      <a:pt x="46067" y="58733"/>
                      <a:pt x="51367" y="58733"/>
                    </a:cubicBezTo>
                    <a:cubicBezTo>
                      <a:pt x="52619" y="58733"/>
                      <a:pt x="53842" y="58664"/>
                      <a:pt x="55020" y="58525"/>
                    </a:cubicBezTo>
                    <a:lnTo>
                      <a:pt x="77125" y="17297"/>
                    </a:lnTo>
                    <a:cubicBezTo>
                      <a:pt x="75019" y="12954"/>
                      <a:pt x="71179" y="8686"/>
                      <a:pt x="65942" y="5387"/>
                    </a:cubicBezTo>
                    <a:cubicBezTo>
                      <a:pt x="60252" y="1795"/>
                      <a:pt x="53992" y="1"/>
                      <a:pt x="484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2478345" y="4907939"/>
                <a:ext cx="33475" cy="44725"/>
              </a:xfrm>
              <a:custGeom>
                <a:avLst/>
                <a:gdLst/>
                <a:ahLst/>
                <a:cxnLst/>
                <a:rect l="l" t="t" r="r" b="b"/>
                <a:pathLst>
                  <a:path w="970" h="1296" extrusionOk="0">
                    <a:moveTo>
                      <a:pt x="596" y="0"/>
                    </a:moveTo>
                    <a:cubicBezTo>
                      <a:pt x="536" y="0"/>
                      <a:pt x="482" y="37"/>
                      <a:pt x="467" y="98"/>
                    </a:cubicBezTo>
                    <a:lnTo>
                      <a:pt x="56" y="937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4"/>
                      <a:pt x="306" y="1296"/>
                      <a:pt x="318" y="1296"/>
                    </a:cubicBezTo>
                    <a:cubicBezTo>
                      <a:pt x="379" y="1296"/>
                      <a:pt x="436" y="1260"/>
                      <a:pt x="467" y="1198"/>
                    </a:cubicBezTo>
                    <a:lnTo>
                      <a:pt x="895" y="341"/>
                    </a:lnTo>
                    <a:cubicBezTo>
                      <a:pt x="970" y="229"/>
                      <a:pt x="914" y="98"/>
                      <a:pt x="802" y="42"/>
                    </a:cubicBezTo>
                    <a:lnTo>
                      <a:pt x="634" y="5"/>
                    </a:lnTo>
                    <a:cubicBezTo>
                      <a:pt x="621" y="2"/>
                      <a:pt x="609" y="0"/>
                      <a:pt x="5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2131666" y="4891858"/>
                <a:ext cx="32854" cy="44759"/>
              </a:xfrm>
              <a:custGeom>
                <a:avLst/>
                <a:gdLst/>
                <a:ahLst/>
                <a:cxnLst/>
                <a:rect l="l" t="t" r="r" b="b"/>
                <a:pathLst>
                  <a:path w="952" h="1297" extrusionOk="0">
                    <a:moveTo>
                      <a:pt x="607" y="0"/>
                    </a:moveTo>
                    <a:cubicBezTo>
                      <a:pt x="535" y="0"/>
                      <a:pt x="479" y="37"/>
                      <a:pt x="448" y="98"/>
                    </a:cubicBezTo>
                    <a:lnTo>
                      <a:pt x="56" y="956"/>
                    </a:lnTo>
                    <a:cubicBezTo>
                      <a:pt x="1" y="1049"/>
                      <a:pt x="38" y="1179"/>
                      <a:pt x="150" y="1235"/>
                    </a:cubicBezTo>
                    <a:lnTo>
                      <a:pt x="280" y="1291"/>
                    </a:lnTo>
                    <a:cubicBezTo>
                      <a:pt x="293" y="1295"/>
                      <a:pt x="307" y="1296"/>
                      <a:pt x="320" y="1296"/>
                    </a:cubicBezTo>
                    <a:cubicBezTo>
                      <a:pt x="380" y="1296"/>
                      <a:pt x="436" y="1263"/>
                      <a:pt x="467" y="1217"/>
                    </a:cubicBezTo>
                    <a:lnTo>
                      <a:pt x="895" y="359"/>
                    </a:lnTo>
                    <a:cubicBezTo>
                      <a:pt x="951" y="229"/>
                      <a:pt x="914" y="98"/>
                      <a:pt x="802" y="43"/>
                    </a:cubicBezTo>
                    <a:lnTo>
                      <a:pt x="653" y="5"/>
                    </a:lnTo>
                    <a:cubicBezTo>
                      <a:pt x="637" y="2"/>
                      <a:pt x="621" y="0"/>
                      <a:pt x="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2255795" y="4954284"/>
                <a:ext cx="41861" cy="57149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56" extrusionOk="0">
                    <a:moveTo>
                      <a:pt x="766" y="1"/>
                    </a:moveTo>
                    <a:cubicBezTo>
                      <a:pt x="686" y="1"/>
                      <a:pt x="611" y="53"/>
                      <a:pt x="579" y="135"/>
                    </a:cubicBezTo>
                    <a:lnTo>
                      <a:pt x="75" y="1216"/>
                    </a:lnTo>
                    <a:cubicBezTo>
                      <a:pt x="1" y="1346"/>
                      <a:pt x="57" y="1514"/>
                      <a:pt x="187" y="1588"/>
                    </a:cubicBezTo>
                    <a:lnTo>
                      <a:pt x="355" y="1644"/>
                    </a:lnTo>
                    <a:cubicBezTo>
                      <a:pt x="375" y="1652"/>
                      <a:pt x="395" y="1656"/>
                      <a:pt x="414" y="1656"/>
                    </a:cubicBezTo>
                    <a:cubicBezTo>
                      <a:pt x="485" y="1656"/>
                      <a:pt x="549" y="1606"/>
                      <a:pt x="579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1"/>
                      <a:pt x="7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09" name="Google Shape;509;p22"/>
              <p:cNvSpPr/>
              <p:nvPr/>
            </p:nvSpPr>
            <p:spPr>
              <a:xfrm>
                <a:off x="2611481" y="5016675"/>
                <a:ext cx="41861" cy="56907"/>
              </a:xfrm>
              <a:custGeom>
                <a:avLst/>
                <a:gdLst/>
                <a:ahLst/>
                <a:cxnLst/>
                <a:rect l="l" t="t" r="r" b="b"/>
                <a:pathLst>
                  <a:path w="1213" h="1649" extrusionOk="0">
                    <a:moveTo>
                      <a:pt x="766" y="0"/>
                    </a:moveTo>
                    <a:cubicBezTo>
                      <a:pt x="686" y="0"/>
                      <a:pt x="611" y="53"/>
                      <a:pt x="578" y="135"/>
                    </a:cubicBezTo>
                    <a:lnTo>
                      <a:pt x="75" y="1216"/>
                    </a:lnTo>
                    <a:cubicBezTo>
                      <a:pt x="1" y="1346"/>
                      <a:pt x="38" y="1514"/>
                      <a:pt x="187" y="1588"/>
                    </a:cubicBezTo>
                    <a:lnTo>
                      <a:pt x="355" y="1644"/>
                    </a:lnTo>
                    <a:cubicBezTo>
                      <a:pt x="370" y="1647"/>
                      <a:pt x="386" y="1649"/>
                      <a:pt x="401" y="1649"/>
                    </a:cubicBezTo>
                    <a:cubicBezTo>
                      <a:pt x="477" y="1649"/>
                      <a:pt x="547" y="1610"/>
                      <a:pt x="578" y="1532"/>
                    </a:cubicBezTo>
                    <a:lnTo>
                      <a:pt x="1138" y="451"/>
                    </a:lnTo>
                    <a:cubicBezTo>
                      <a:pt x="1212" y="302"/>
                      <a:pt x="1156" y="135"/>
                      <a:pt x="1007" y="60"/>
                    </a:cubicBezTo>
                    <a:lnTo>
                      <a:pt x="802" y="4"/>
                    </a:lnTo>
                    <a:cubicBezTo>
                      <a:pt x="790" y="2"/>
                      <a:pt x="778" y="0"/>
                      <a:pt x="7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0" name="Google Shape;510;p22"/>
              <p:cNvSpPr/>
              <p:nvPr/>
            </p:nvSpPr>
            <p:spPr>
              <a:xfrm>
                <a:off x="1934205" y="4864838"/>
                <a:ext cx="42482" cy="5666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42" extrusionOk="0">
                    <a:moveTo>
                      <a:pt x="774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187" y="1571"/>
                    </a:cubicBezTo>
                    <a:lnTo>
                      <a:pt x="355" y="1627"/>
                    </a:lnTo>
                    <a:cubicBezTo>
                      <a:pt x="379" y="1637"/>
                      <a:pt x="404" y="1641"/>
                      <a:pt x="429" y="1641"/>
                    </a:cubicBezTo>
                    <a:cubicBezTo>
                      <a:pt x="501" y="1641"/>
                      <a:pt x="569" y="1603"/>
                      <a:pt x="597" y="1534"/>
                    </a:cubicBezTo>
                    <a:lnTo>
                      <a:pt x="1138" y="453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22"/>
              <p:cNvSpPr/>
              <p:nvPr/>
            </p:nvSpPr>
            <p:spPr>
              <a:xfrm>
                <a:off x="2004949" y="5062295"/>
                <a:ext cx="42482" cy="56562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1639" extrusionOk="0">
                    <a:moveTo>
                      <a:pt x="775" y="1"/>
                    </a:moveTo>
                    <a:cubicBezTo>
                      <a:pt x="698" y="1"/>
                      <a:pt x="628" y="40"/>
                      <a:pt x="597" y="117"/>
                    </a:cubicBezTo>
                    <a:lnTo>
                      <a:pt x="75" y="1198"/>
                    </a:lnTo>
                    <a:cubicBezTo>
                      <a:pt x="1" y="1329"/>
                      <a:pt x="57" y="1496"/>
                      <a:pt x="206" y="1571"/>
                    </a:cubicBezTo>
                    <a:lnTo>
                      <a:pt x="355" y="1627"/>
                    </a:lnTo>
                    <a:cubicBezTo>
                      <a:pt x="375" y="1635"/>
                      <a:pt x="397" y="1639"/>
                      <a:pt x="418" y="1639"/>
                    </a:cubicBezTo>
                    <a:cubicBezTo>
                      <a:pt x="494" y="1639"/>
                      <a:pt x="568" y="1592"/>
                      <a:pt x="597" y="1534"/>
                    </a:cubicBezTo>
                    <a:lnTo>
                      <a:pt x="1138" y="434"/>
                    </a:lnTo>
                    <a:cubicBezTo>
                      <a:pt x="1231" y="304"/>
                      <a:pt x="1156" y="117"/>
                      <a:pt x="1007" y="61"/>
                    </a:cubicBezTo>
                    <a:lnTo>
                      <a:pt x="821" y="5"/>
                    </a:lnTo>
                    <a:cubicBezTo>
                      <a:pt x="805" y="2"/>
                      <a:pt x="790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22"/>
            <p:cNvGrpSpPr/>
            <p:nvPr/>
          </p:nvGrpSpPr>
          <p:grpSpPr>
            <a:xfrm rot="9935229">
              <a:off x="7563390" y="-766222"/>
              <a:ext cx="2086861" cy="1736423"/>
              <a:chOff x="-128999" y="3934720"/>
              <a:chExt cx="2086920" cy="1736472"/>
            </a:xfrm>
          </p:grpSpPr>
          <p:sp>
            <p:nvSpPr>
              <p:cNvPr id="513" name="Google Shape;513;p22"/>
              <p:cNvSpPr/>
              <p:nvPr/>
            </p:nvSpPr>
            <p:spPr>
              <a:xfrm>
                <a:off x="-128999" y="3934720"/>
                <a:ext cx="2086920" cy="1736472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354813" y="4634060"/>
                <a:ext cx="106127" cy="14361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9" extrusionOk="0">
                    <a:moveTo>
                      <a:pt x="1338" y="1"/>
                    </a:moveTo>
                    <a:cubicBezTo>
                      <a:pt x="1290" y="1"/>
                      <a:pt x="1242" y="7"/>
                      <a:pt x="1194" y="20"/>
                    </a:cubicBezTo>
                    <a:lnTo>
                      <a:pt x="616" y="169"/>
                    </a:lnTo>
                    <a:cubicBezTo>
                      <a:pt x="206" y="299"/>
                      <a:pt x="1" y="858"/>
                      <a:pt x="243" y="1306"/>
                    </a:cubicBezTo>
                    <a:lnTo>
                      <a:pt x="1846" y="4474"/>
                    </a:lnTo>
                    <a:cubicBezTo>
                      <a:pt x="1935" y="4682"/>
                      <a:pt x="2154" y="4819"/>
                      <a:pt x="2381" y="4819"/>
                    </a:cubicBezTo>
                    <a:cubicBezTo>
                      <a:pt x="2439" y="4819"/>
                      <a:pt x="2497" y="4810"/>
                      <a:pt x="2554" y="4791"/>
                    </a:cubicBezTo>
                    <a:lnTo>
                      <a:pt x="3020" y="4605"/>
                    </a:lnTo>
                    <a:cubicBezTo>
                      <a:pt x="3393" y="4456"/>
                      <a:pt x="3561" y="3915"/>
                      <a:pt x="3356" y="3505"/>
                    </a:cubicBezTo>
                    <a:lnTo>
                      <a:pt x="1846" y="374"/>
                    </a:lnTo>
                    <a:cubicBezTo>
                      <a:pt x="1769" y="143"/>
                      <a:pt x="1564" y="1"/>
                      <a:pt x="133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1635154" y="4769273"/>
                <a:ext cx="106127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21" extrusionOk="0">
                    <a:moveTo>
                      <a:pt x="1294" y="0"/>
                    </a:moveTo>
                    <a:cubicBezTo>
                      <a:pt x="1254" y="0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206" y="291"/>
                      <a:pt x="1" y="869"/>
                      <a:pt x="224" y="1316"/>
                    </a:cubicBezTo>
                    <a:lnTo>
                      <a:pt x="1846" y="4466"/>
                    </a:lnTo>
                    <a:cubicBezTo>
                      <a:pt x="1932" y="4682"/>
                      <a:pt x="2130" y="4821"/>
                      <a:pt x="2344" y="4821"/>
                    </a:cubicBezTo>
                    <a:cubicBezTo>
                      <a:pt x="2408" y="4821"/>
                      <a:pt x="2472" y="4809"/>
                      <a:pt x="2536" y="4783"/>
                    </a:cubicBezTo>
                    <a:lnTo>
                      <a:pt x="3020" y="4615"/>
                    </a:lnTo>
                    <a:cubicBezTo>
                      <a:pt x="3393" y="4466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4" y="0"/>
                      <a:pt x="12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532555" y="4099377"/>
                <a:ext cx="106127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4814" extrusionOk="0">
                    <a:moveTo>
                      <a:pt x="1306" y="0"/>
                    </a:moveTo>
                    <a:cubicBezTo>
                      <a:pt x="1268" y="0"/>
                      <a:pt x="1231" y="4"/>
                      <a:pt x="1194" y="12"/>
                    </a:cubicBezTo>
                    <a:lnTo>
                      <a:pt x="597" y="180"/>
                    </a:lnTo>
                    <a:cubicBezTo>
                      <a:pt x="206" y="292"/>
                      <a:pt x="1" y="869"/>
                      <a:pt x="225" y="1298"/>
                    </a:cubicBezTo>
                    <a:lnTo>
                      <a:pt x="1846" y="4467"/>
                    </a:lnTo>
                    <a:cubicBezTo>
                      <a:pt x="1934" y="4686"/>
                      <a:pt x="2136" y="4813"/>
                      <a:pt x="2354" y="4813"/>
                    </a:cubicBezTo>
                    <a:cubicBezTo>
                      <a:pt x="2414" y="4813"/>
                      <a:pt x="2475" y="4804"/>
                      <a:pt x="2536" y="4783"/>
                    </a:cubicBezTo>
                    <a:lnTo>
                      <a:pt x="3020" y="4597"/>
                    </a:lnTo>
                    <a:cubicBezTo>
                      <a:pt x="3393" y="4467"/>
                      <a:pt x="3561" y="3926"/>
                      <a:pt x="3356" y="3516"/>
                    </a:cubicBezTo>
                    <a:lnTo>
                      <a:pt x="1846" y="366"/>
                    </a:lnTo>
                    <a:cubicBezTo>
                      <a:pt x="1766" y="142"/>
                      <a:pt x="1535" y="0"/>
                      <a:pt x="130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814754" y="4765697"/>
                <a:ext cx="106663" cy="143708"/>
              </a:xfrm>
              <a:custGeom>
                <a:avLst/>
                <a:gdLst/>
                <a:ahLst/>
                <a:cxnLst/>
                <a:rect l="l" t="t" r="r" b="b"/>
                <a:pathLst>
                  <a:path w="3579" h="4822" extrusionOk="0">
                    <a:moveTo>
                      <a:pt x="1337" y="1"/>
                    </a:moveTo>
                    <a:cubicBezTo>
                      <a:pt x="1290" y="1"/>
                      <a:pt x="1241" y="7"/>
                      <a:pt x="1193" y="20"/>
                    </a:cubicBezTo>
                    <a:lnTo>
                      <a:pt x="615" y="188"/>
                    </a:lnTo>
                    <a:cubicBezTo>
                      <a:pt x="205" y="300"/>
                      <a:pt x="0" y="877"/>
                      <a:pt x="242" y="1306"/>
                    </a:cubicBezTo>
                    <a:lnTo>
                      <a:pt x="1845" y="4475"/>
                    </a:lnTo>
                    <a:cubicBezTo>
                      <a:pt x="1933" y="4694"/>
                      <a:pt x="2147" y="4821"/>
                      <a:pt x="2369" y="4821"/>
                    </a:cubicBezTo>
                    <a:cubicBezTo>
                      <a:pt x="2431" y="4821"/>
                      <a:pt x="2493" y="4812"/>
                      <a:pt x="2554" y="4791"/>
                    </a:cubicBezTo>
                    <a:lnTo>
                      <a:pt x="3038" y="4605"/>
                    </a:lnTo>
                    <a:cubicBezTo>
                      <a:pt x="3411" y="4475"/>
                      <a:pt x="3579" y="3934"/>
                      <a:pt x="3374" y="3524"/>
                    </a:cubicBezTo>
                    <a:lnTo>
                      <a:pt x="1864" y="374"/>
                    </a:lnTo>
                    <a:cubicBezTo>
                      <a:pt x="1771" y="143"/>
                      <a:pt x="1564" y="1"/>
                      <a:pt x="13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806975" y="4199692"/>
                <a:ext cx="105560" cy="143350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0" extrusionOk="0">
                    <a:moveTo>
                      <a:pt x="1311" y="0"/>
                    </a:moveTo>
                    <a:cubicBezTo>
                      <a:pt x="1266" y="0"/>
                      <a:pt x="1220" y="7"/>
                      <a:pt x="1174" y="20"/>
                    </a:cubicBezTo>
                    <a:lnTo>
                      <a:pt x="597" y="187"/>
                    </a:lnTo>
                    <a:cubicBezTo>
                      <a:pt x="187" y="299"/>
                      <a:pt x="0" y="877"/>
                      <a:pt x="205" y="1306"/>
                    </a:cubicBezTo>
                    <a:lnTo>
                      <a:pt x="1808" y="4456"/>
                    </a:lnTo>
                    <a:cubicBezTo>
                      <a:pt x="1894" y="4672"/>
                      <a:pt x="2103" y="4810"/>
                      <a:pt x="2323" y="4810"/>
                    </a:cubicBezTo>
                    <a:cubicBezTo>
                      <a:pt x="2387" y="4810"/>
                      <a:pt x="2453" y="4798"/>
                      <a:pt x="2516" y="4772"/>
                    </a:cubicBezTo>
                    <a:lnTo>
                      <a:pt x="2982" y="4605"/>
                    </a:lnTo>
                    <a:cubicBezTo>
                      <a:pt x="3355" y="4456"/>
                      <a:pt x="3541" y="3915"/>
                      <a:pt x="3336" y="3505"/>
                    </a:cubicBezTo>
                    <a:lnTo>
                      <a:pt x="1827" y="355"/>
                    </a:lnTo>
                    <a:cubicBezTo>
                      <a:pt x="1734" y="140"/>
                      <a:pt x="1528" y="0"/>
                      <a:pt x="13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1314093" y="4644283"/>
                <a:ext cx="105590" cy="143678"/>
              </a:xfrm>
              <a:custGeom>
                <a:avLst/>
                <a:gdLst/>
                <a:ahLst/>
                <a:cxnLst/>
                <a:rect l="l" t="t" r="r" b="b"/>
                <a:pathLst>
                  <a:path w="3543" h="4821" extrusionOk="0">
                    <a:moveTo>
                      <a:pt x="1293" y="1"/>
                    </a:moveTo>
                    <a:cubicBezTo>
                      <a:pt x="1254" y="1"/>
                      <a:pt x="1214" y="4"/>
                      <a:pt x="1175" y="12"/>
                    </a:cubicBezTo>
                    <a:lnTo>
                      <a:pt x="597" y="180"/>
                    </a:lnTo>
                    <a:cubicBezTo>
                      <a:pt x="187" y="292"/>
                      <a:pt x="1" y="870"/>
                      <a:pt x="224" y="1317"/>
                    </a:cubicBezTo>
                    <a:lnTo>
                      <a:pt x="1846" y="4467"/>
                    </a:lnTo>
                    <a:cubicBezTo>
                      <a:pt x="1918" y="4683"/>
                      <a:pt x="2124" y="4821"/>
                      <a:pt x="2342" y="4821"/>
                    </a:cubicBezTo>
                    <a:cubicBezTo>
                      <a:pt x="2407" y="4821"/>
                      <a:pt x="2472" y="4809"/>
                      <a:pt x="2536" y="4784"/>
                    </a:cubicBezTo>
                    <a:lnTo>
                      <a:pt x="3002" y="4616"/>
                    </a:lnTo>
                    <a:cubicBezTo>
                      <a:pt x="3374" y="4467"/>
                      <a:pt x="3542" y="3926"/>
                      <a:pt x="3337" y="3516"/>
                    </a:cubicBezTo>
                    <a:lnTo>
                      <a:pt x="1827" y="366"/>
                    </a:lnTo>
                    <a:cubicBezTo>
                      <a:pt x="1747" y="142"/>
                      <a:pt x="1530" y="1"/>
                      <a:pt x="12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1084704" y="4599728"/>
                <a:ext cx="71109" cy="9539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1" extrusionOk="0">
                    <a:moveTo>
                      <a:pt x="893" y="0"/>
                    </a:moveTo>
                    <a:cubicBezTo>
                      <a:pt x="856" y="0"/>
                      <a:pt x="819" y="5"/>
                      <a:pt x="783" y="16"/>
                    </a:cubicBezTo>
                    <a:lnTo>
                      <a:pt x="410" y="128"/>
                    </a:lnTo>
                    <a:cubicBezTo>
                      <a:pt x="112" y="258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1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4"/>
                    </a:lnTo>
                    <a:cubicBezTo>
                      <a:pt x="2274" y="2924"/>
                      <a:pt x="2386" y="2588"/>
                      <a:pt x="2255" y="2327"/>
                    </a:cubicBezTo>
                    <a:lnTo>
                      <a:pt x="1249" y="240"/>
                    </a:lnTo>
                    <a:cubicBezTo>
                      <a:pt x="1189" y="90"/>
                      <a:pt x="1044" y="0"/>
                      <a:pt x="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1480748" y="4989095"/>
                <a:ext cx="71109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86" h="3202" extrusionOk="0">
                    <a:moveTo>
                      <a:pt x="911" y="0"/>
                    </a:moveTo>
                    <a:cubicBezTo>
                      <a:pt x="875" y="0"/>
                      <a:pt x="839" y="6"/>
                      <a:pt x="802" y="17"/>
                    </a:cubicBezTo>
                    <a:lnTo>
                      <a:pt x="410" y="110"/>
                    </a:lnTo>
                    <a:cubicBezTo>
                      <a:pt x="112" y="240"/>
                      <a:pt x="0" y="594"/>
                      <a:pt x="149" y="874"/>
                    </a:cubicBezTo>
                    <a:lnTo>
                      <a:pt x="1230" y="2961"/>
                    </a:lnTo>
                    <a:cubicBezTo>
                      <a:pt x="1290" y="3112"/>
                      <a:pt x="1435" y="3201"/>
                      <a:pt x="1587" y="3201"/>
                    </a:cubicBezTo>
                    <a:cubicBezTo>
                      <a:pt x="1623" y="3201"/>
                      <a:pt x="1660" y="3196"/>
                      <a:pt x="1696" y="3185"/>
                    </a:cubicBezTo>
                    <a:lnTo>
                      <a:pt x="2013" y="3055"/>
                    </a:lnTo>
                    <a:cubicBezTo>
                      <a:pt x="2274" y="2924"/>
                      <a:pt x="2386" y="2589"/>
                      <a:pt x="2256" y="2328"/>
                    </a:cubicBezTo>
                    <a:lnTo>
                      <a:pt x="1249" y="222"/>
                    </a:lnTo>
                    <a:cubicBezTo>
                      <a:pt x="1189" y="87"/>
                      <a:pt x="1057" y="0"/>
                      <a:pt x="91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1076359" y="4906334"/>
                <a:ext cx="70572" cy="95696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11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6"/>
                    </a:cubicBezTo>
                    <a:lnTo>
                      <a:pt x="392" y="128"/>
                    </a:lnTo>
                    <a:cubicBezTo>
                      <a:pt x="113" y="240"/>
                      <a:pt x="1" y="594"/>
                      <a:pt x="150" y="874"/>
                    </a:cubicBezTo>
                    <a:lnTo>
                      <a:pt x="1231" y="2980"/>
                    </a:lnTo>
                    <a:cubicBezTo>
                      <a:pt x="1274" y="3123"/>
                      <a:pt x="1404" y="3211"/>
                      <a:pt x="1554" y="3211"/>
                    </a:cubicBezTo>
                    <a:cubicBezTo>
                      <a:pt x="1601" y="3211"/>
                      <a:pt x="1649" y="3202"/>
                      <a:pt x="1697" y="3185"/>
                    </a:cubicBezTo>
                    <a:lnTo>
                      <a:pt x="2014" y="3073"/>
                    </a:lnTo>
                    <a:cubicBezTo>
                      <a:pt x="2275" y="2924"/>
                      <a:pt x="2368" y="2607"/>
                      <a:pt x="2237" y="2346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31439" y="4970767"/>
                <a:ext cx="70572" cy="95428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3202" extrusionOk="0">
                    <a:moveTo>
                      <a:pt x="891" y="0"/>
                    </a:moveTo>
                    <a:cubicBezTo>
                      <a:pt x="856" y="0"/>
                      <a:pt x="820" y="6"/>
                      <a:pt x="783" y="17"/>
                    </a:cubicBezTo>
                    <a:lnTo>
                      <a:pt x="392" y="128"/>
                    </a:lnTo>
                    <a:cubicBezTo>
                      <a:pt x="112" y="259"/>
                      <a:pt x="0" y="594"/>
                      <a:pt x="150" y="874"/>
                    </a:cubicBezTo>
                    <a:lnTo>
                      <a:pt x="1212" y="2980"/>
                    </a:lnTo>
                    <a:cubicBezTo>
                      <a:pt x="1272" y="3115"/>
                      <a:pt x="1416" y="3201"/>
                      <a:pt x="1567" y="3201"/>
                    </a:cubicBezTo>
                    <a:cubicBezTo>
                      <a:pt x="1604" y="3201"/>
                      <a:pt x="1641" y="3196"/>
                      <a:pt x="1678" y="3185"/>
                    </a:cubicBezTo>
                    <a:lnTo>
                      <a:pt x="2013" y="3055"/>
                    </a:lnTo>
                    <a:cubicBezTo>
                      <a:pt x="2274" y="2924"/>
                      <a:pt x="2368" y="2589"/>
                      <a:pt x="2237" y="2328"/>
                    </a:cubicBezTo>
                    <a:lnTo>
                      <a:pt x="1231" y="240"/>
                    </a:lnTo>
                    <a:cubicBezTo>
                      <a:pt x="1171" y="90"/>
                      <a:pt x="1038" y="0"/>
                      <a:pt x="8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363694" y="4347780"/>
                <a:ext cx="71139" cy="95457"/>
              </a:xfrm>
              <a:custGeom>
                <a:avLst/>
                <a:gdLst/>
                <a:ahLst/>
                <a:cxnLst/>
                <a:rect l="l" t="t" r="r" b="b"/>
                <a:pathLst>
                  <a:path w="2387" h="3203" extrusionOk="0">
                    <a:moveTo>
                      <a:pt x="866" y="0"/>
                    </a:moveTo>
                    <a:cubicBezTo>
                      <a:pt x="839" y="0"/>
                      <a:pt x="811" y="3"/>
                      <a:pt x="784" y="8"/>
                    </a:cubicBezTo>
                    <a:lnTo>
                      <a:pt x="392" y="139"/>
                    </a:lnTo>
                    <a:cubicBezTo>
                      <a:pt x="113" y="251"/>
                      <a:pt x="1" y="605"/>
                      <a:pt x="150" y="884"/>
                    </a:cubicBezTo>
                    <a:lnTo>
                      <a:pt x="1231" y="2972"/>
                    </a:lnTo>
                    <a:cubicBezTo>
                      <a:pt x="1274" y="3115"/>
                      <a:pt x="1404" y="3203"/>
                      <a:pt x="1555" y="3203"/>
                    </a:cubicBezTo>
                    <a:cubicBezTo>
                      <a:pt x="1601" y="3203"/>
                      <a:pt x="1649" y="3194"/>
                      <a:pt x="1697" y="3177"/>
                    </a:cubicBezTo>
                    <a:lnTo>
                      <a:pt x="2014" y="3065"/>
                    </a:lnTo>
                    <a:cubicBezTo>
                      <a:pt x="2275" y="2935"/>
                      <a:pt x="2387" y="2599"/>
                      <a:pt x="2237" y="2338"/>
                    </a:cubicBezTo>
                    <a:lnTo>
                      <a:pt x="1231" y="232"/>
                    </a:lnTo>
                    <a:cubicBezTo>
                      <a:pt x="1167" y="89"/>
                      <a:pt x="1023" y="0"/>
                      <a:pt x="86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35880" y="4518308"/>
                <a:ext cx="70036" cy="95726"/>
              </a:xfrm>
              <a:custGeom>
                <a:avLst/>
                <a:gdLst/>
                <a:ahLst/>
                <a:cxnLst/>
                <a:rect l="l" t="t" r="r" b="b"/>
                <a:pathLst>
                  <a:path w="2350" h="3212" extrusionOk="0">
                    <a:moveTo>
                      <a:pt x="865" y="0"/>
                    </a:moveTo>
                    <a:cubicBezTo>
                      <a:pt x="838" y="0"/>
                      <a:pt x="811" y="3"/>
                      <a:pt x="783" y="8"/>
                    </a:cubicBezTo>
                    <a:lnTo>
                      <a:pt x="392" y="120"/>
                    </a:lnTo>
                    <a:cubicBezTo>
                      <a:pt x="112" y="251"/>
                      <a:pt x="1" y="586"/>
                      <a:pt x="150" y="866"/>
                    </a:cubicBezTo>
                    <a:lnTo>
                      <a:pt x="1193" y="2972"/>
                    </a:lnTo>
                    <a:cubicBezTo>
                      <a:pt x="1253" y="3122"/>
                      <a:pt x="1398" y="3212"/>
                      <a:pt x="1550" y="3212"/>
                    </a:cubicBezTo>
                    <a:cubicBezTo>
                      <a:pt x="1586" y="3212"/>
                      <a:pt x="1623" y="3206"/>
                      <a:pt x="1659" y="3195"/>
                    </a:cubicBezTo>
                    <a:lnTo>
                      <a:pt x="1995" y="3065"/>
                    </a:lnTo>
                    <a:cubicBezTo>
                      <a:pt x="2256" y="2935"/>
                      <a:pt x="2349" y="2599"/>
                      <a:pt x="2219" y="2338"/>
                    </a:cubicBezTo>
                    <a:lnTo>
                      <a:pt x="1212" y="251"/>
                    </a:lnTo>
                    <a:cubicBezTo>
                      <a:pt x="1164" y="91"/>
                      <a:pt x="1021" y="0"/>
                      <a:pt x="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12626" y="4944779"/>
                <a:ext cx="105560" cy="143469"/>
              </a:xfrm>
              <a:custGeom>
                <a:avLst/>
                <a:gdLst/>
                <a:ahLst/>
                <a:cxnLst/>
                <a:rect l="l" t="t" r="r" b="b"/>
                <a:pathLst>
                  <a:path w="3542" h="4814" extrusionOk="0">
                    <a:moveTo>
                      <a:pt x="1292" y="1"/>
                    </a:moveTo>
                    <a:cubicBezTo>
                      <a:pt x="1253" y="1"/>
                      <a:pt x="1214" y="5"/>
                      <a:pt x="1175" y="13"/>
                    </a:cubicBezTo>
                    <a:lnTo>
                      <a:pt x="597" y="180"/>
                    </a:lnTo>
                    <a:cubicBezTo>
                      <a:pt x="187" y="292"/>
                      <a:pt x="0" y="870"/>
                      <a:pt x="224" y="1299"/>
                    </a:cubicBezTo>
                    <a:lnTo>
                      <a:pt x="1845" y="4467"/>
                    </a:lnTo>
                    <a:cubicBezTo>
                      <a:pt x="1933" y="4686"/>
                      <a:pt x="2135" y="4814"/>
                      <a:pt x="2353" y="4814"/>
                    </a:cubicBezTo>
                    <a:cubicBezTo>
                      <a:pt x="2413" y="4814"/>
                      <a:pt x="2475" y="4804"/>
                      <a:pt x="2535" y="4784"/>
                    </a:cubicBezTo>
                    <a:lnTo>
                      <a:pt x="3001" y="4598"/>
                    </a:lnTo>
                    <a:cubicBezTo>
                      <a:pt x="3374" y="4467"/>
                      <a:pt x="3542" y="3927"/>
                      <a:pt x="3337" y="3517"/>
                    </a:cubicBezTo>
                    <a:lnTo>
                      <a:pt x="1827" y="367"/>
                    </a:lnTo>
                    <a:cubicBezTo>
                      <a:pt x="1747" y="142"/>
                      <a:pt x="1529" y="1"/>
                      <a:pt x="1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7" name="Google Shape;527;p22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150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8" name="Google Shape;528;p22"/>
          <p:cNvSpPr txBox="1">
            <a:spLocks noGrp="1"/>
          </p:cNvSpPr>
          <p:nvPr>
            <p:ph type="subTitle" idx="1"/>
          </p:nvPr>
        </p:nvSpPr>
        <p:spPr>
          <a:xfrm>
            <a:off x="960000" y="3386467"/>
            <a:ext cx="2961600" cy="113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29" name="Google Shape;529;p22"/>
          <p:cNvSpPr txBox="1">
            <a:spLocks noGrp="1"/>
          </p:cNvSpPr>
          <p:nvPr>
            <p:ph type="subTitle" idx="2"/>
          </p:nvPr>
        </p:nvSpPr>
        <p:spPr>
          <a:xfrm>
            <a:off x="960000" y="2901433"/>
            <a:ext cx="3580400" cy="485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2"/>
          <p:cNvSpPr txBox="1"/>
          <p:nvPr/>
        </p:nvSpPr>
        <p:spPr>
          <a:xfrm>
            <a:off x="960000" y="4878500"/>
            <a:ext cx="4047200" cy="9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2133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7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1975-2CF4-B3C6-00C6-8B846B8D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B22E-121C-A2AB-CF2D-4167CBD68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9CC78-EC7D-71B1-E2A7-898C0E93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0FA13-EBC3-AA36-426C-64899D6A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55B7-7D79-3D01-F609-DD3464B4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14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1268-5EA0-B587-9449-4B4B4ACD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908D4-AE8D-DD69-2BFE-A1BB2265E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56E37-C442-285F-DAE5-12911B079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9D449-BC7D-F2AE-463D-660CEB8F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2412-5AAC-C228-454C-C2F1F75C2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C94EB-F38C-4D43-396C-781E1841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105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77BD-5EA1-0BD0-D1E8-D8BBC70B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7519-1B0E-2754-81F2-494540B90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F28B1-7397-3578-AAAE-8E5B98613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E8279-A8E8-479D-D851-238CA21D4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C99EA-4149-21A6-4777-D7B6B54A5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74EA6-FFA9-9B05-BF78-003A5A63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D63A7-CB05-4F18-732F-353E0A32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8218C-E2B8-E9EB-9C8F-30F20561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8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4789-614D-7CED-4D03-05D29E45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4FEF6-EFC1-EBE9-65F5-CD785388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A65EB-B44A-FFBD-AB6B-C04D16B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AB39F-46B4-862D-6D37-55B2E5C6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30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A4A2C1-D59C-2CE6-8392-D5BF8410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C1080-03A2-8364-DBB1-10622D3D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903BCD-20F6-31A6-ACFD-5B96008F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63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EC84-7191-170C-F364-3E2E1111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A8C44-0371-4D5A-0AE5-A0C4DF76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2A48E-79A2-42C9-AD81-045EDF9E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27AF-D524-0946-341E-1CFDBC66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4125D-D79E-F5BB-4980-BE8410BE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EBAB-EE5C-75A5-949F-E9ED1B7D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24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2CFF-CD1F-B014-0DDC-C5B97814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FAFB-F508-2D25-10ED-4A93E6EC5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781E1-C3CC-D195-589D-4E43F39A0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83B87-E4B5-3B9E-0EF1-7577826A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7D38-8E5A-6F74-A941-EBD88B06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35A36-E379-D33F-8FEB-142CFCDF0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55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3EDAF1-3BD8-0E17-645C-A471D6DC8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BF1F1-79EB-C378-40F1-D182AB4D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92B6-956B-C2AE-EE3C-12D846B1F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BC6B4-D8A1-4A94-906B-F7C117A0C4E8}" type="datetimeFigureOut">
              <a:rPr lang="en-GB" smtClean="0"/>
              <a:t>03/12/2024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8D0FB-6B18-8784-C173-07D14675D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9CB4-CB0F-4D35-D7F1-6671FCA9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F84EB1-FF2A-4673-9A54-9FBA09492A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77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8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9"/>
          <p:cNvSpPr txBox="1">
            <a:spLocks noGrp="1"/>
          </p:cNvSpPr>
          <p:nvPr>
            <p:ph type="ctrTitle"/>
          </p:nvPr>
        </p:nvSpPr>
        <p:spPr>
          <a:xfrm>
            <a:off x="572793" y="1537516"/>
            <a:ext cx="6926086" cy="1195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Grandhub</a:t>
            </a:r>
            <a:endParaRPr dirty="0"/>
          </a:p>
        </p:txBody>
      </p:sp>
      <p:sp>
        <p:nvSpPr>
          <p:cNvPr id="622" name="Google Shape;622;p29"/>
          <p:cNvSpPr txBox="1">
            <a:spLocks noGrp="1"/>
          </p:cNvSpPr>
          <p:nvPr>
            <p:ph type="subTitle" idx="1"/>
          </p:nvPr>
        </p:nvSpPr>
        <p:spPr>
          <a:xfrm>
            <a:off x="772978" y="4400377"/>
            <a:ext cx="5507600" cy="95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/>
              <a:t>Betsy Xu</a:t>
            </a:r>
          </a:p>
          <a:p>
            <a:pPr marL="0" indent="0"/>
            <a:r>
              <a:rPr lang="en" dirty="0"/>
              <a:t>Business Dvelopment Manager</a:t>
            </a:r>
          </a:p>
          <a:p>
            <a:pPr marL="0" indent="0"/>
            <a:r>
              <a:rPr lang="en" dirty="0"/>
              <a:t>Dec 2024</a:t>
            </a:r>
            <a:endParaRPr dirty="0"/>
          </a:p>
        </p:txBody>
      </p:sp>
      <p:sp>
        <p:nvSpPr>
          <p:cNvPr id="623" name="Google Shape;623;p29"/>
          <p:cNvSpPr txBox="1">
            <a:spLocks noGrp="1"/>
          </p:cNvSpPr>
          <p:nvPr>
            <p:ph type="ctrTitle" idx="2"/>
          </p:nvPr>
        </p:nvSpPr>
        <p:spPr>
          <a:xfrm>
            <a:off x="730959" y="3439509"/>
            <a:ext cx="6811781" cy="914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sz="4400" b="1" dirty="0"/>
              <a:t>Virtual Events</a:t>
            </a:r>
            <a:r>
              <a:rPr lang="en-GB" sz="4400" dirty="0"/>
              <a:t> &amp; </a:t>
            </a:r>
            <a:r>
              <a:rPr lang="en-GB" sz="4400" b="1" dirty="0"/>
              <a:t>Webinars</a:t>
            </a:r>
            <a:endParaRPr sz="4400" dirty="0"/>
          </a:p>
        </p:txBody>
      </p:sp>
      <p:grpSp>
        <p:nvGrpSpPr>
          <p:cNvPr id="624" name="Google Shape;624;p29"/>
          <p:cNvGrpSpPr/>
          <p:nvPr/>
        </p:nvGrpSpPr>
        <p:grpSpPr>
          <a:xfrm>
            <a:off x="6714874" y="1554916"/>
            <a:ext cx="5900743" cy="5698816"/>
            <a:chOff x="5036155" y="1089987"/>
            <a:chExt cx="4425557" cy="4274112"/>
          </a:xfrm>
        </p:grpSpPr>
        <p:sp>
          <p:nvSpPr>
            <p:cNvPr id="625" name="Google Shape;625;p29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6375375" y="1164147"/>
              <a:ext cx="594678" cy="761712"/>
            </a:xfrm>
            <a:custGeom>
              <a:avLst/>
              <a:gdLst/>
              <a:ahLst/>
              <a:cxnLst/>
              <a:rect l="l" t="t" r="r" b="b"/>
              <a:pathLst>
                <a:path w="16174" h="20717" extrusionOk="0">
                  <a:moveTo>
                    <a:pt x="9728" y="1"/>
                  </a:moveTo>
                  <a:cubicBezTo>
                    <a:pt x="9423" y="1"/>
                    <a:pt x="9128" y="186"/>
                    <a:pt x="8997" y="499"/>
                  </a:cubicBezTo>
                  <a:lnTo>
                    <a:pt x="7190" y="4786"/>
                  </a:lnTo>
                  <a:cubicBezTo>
                    <a:pt x="7078" y="5084"/>
                    <a:pt x="6873" y="5308"/>
                    <a:pt x="6612" y="5476"/>
                  </a:cubicBezTo>
                  <a:cubicBezTo>
                    <a:pt x="6542" y="5517"/>
                    <a:pt x="6469" y="5535"/>
                    <a:pt x="6400" y="5535"/>
                  </a:cubicBezTo>
                  <a:cubicBezTo>
                    <a:pt x="6152" y="5535"/>
                    <a:pt x="5939" y="5304"/>
                    <a:pt x="5997" y="5028"/>
                  </a:cubicBezTo>
                  <a:lnTo>
                    <a:pt x="6369" y="2959"/>
                  </a:lnTo>
                  <a:cubicBezTo>
                    <a:pt x="6463" y="2531"/>
                    <a:pt x="6239" y="2121"/>
                    <a:pt x="5829" y="1972"/>
                  </a:cubicBezTo>
                  <a:cubicBezTo>
                    <a:pt x="5754" y="1951"/>
                    <a:pt x="5680" y="1941"/>
                    <a:pt x="5607" y="1941"/>
                  </a:cubicBezTo>
                  <a:cubicBezTo>
                    <a:pt x="5224" y="1941"/>
                    <a:pt x="4885" y="2214"/>
                    <a:pt x="4823" y="2605"/>
                  </a:cubicBezTo>
                  <a:lnTo>
                    <a:pt x="3891" y="7097"/>
                  </a:lnTo>
                  <a:cubicBezTo>
                    <a:pt x="3238" y="9371"/>
                    <a:pt x="1747" y="14403"/>
                    <a:pt x="629" y="18317"/>
                  </a:cubicBezTo>
                  <a:cubicBezTo>
                    <a:pt x="1" y="20500"/>
                    <a:pt x="4854" y="20716"/>
                    <a:pt x="6799" y="20716"/>
                  </a:cubicBezTo>
                  <a:cubicBezTo>
                    <a:pt x="7278" y="20716"/>
                    <a:pt x="7581" y="20703"/>
                    <a:pt x="7581" y="20703"/>
                  </a:cubicBezTo>
                  <a:lnTo>
                    <a:pt x="7600" y="20703"/>
                  </a:lnTo>
                  <a:lnTo>
                    <a:pt x="7674" y="19678"/>
                  </a:lnTo>
                  <a:lnTo>
                    <a:pt x="8345" y="15894"/>
                  </a:lnTo>
                  <a:cubicBezTo>
                    <a:pt x="10377" y="15522"/>
                    <a:pt x="12185" y="12968"/>
                    <a:pt x="12185" y="12968"/>
                  </a:cubicBezTo>
                  <a:lnTo>
                    <a:pt x="14048" y="11570"/>
                  </a:lnTo>
                  <a:cubicBezTo>
                    <a:pt x="14384" y="11328"/>
                    <a:pt x="14496" y="10862"/>
                    <a:pt x="14291" y="10471"/>
                  </a:cubicBezTo>
                  <a:cubicBezTo>
                    <a:pt x="14141" y="10218"/>
                    <a:pt x="13879" y="10078"/>
                    <a:pt x="13612" y="10078"/>
                  </a:cubicBezTo>
                  <a:cubicBezTo>
                    <a:pt x="13446" y="10078"/>
                    <a:pt x="13278" y="10133"/>
                    <a:pt x="13135" y="10247"/>
                  </a:cubicBezTo>
                  <a:lnTo>
                    <a:pt x="11365" y="11589"/>
                  </a:lnTo>
                  <a:cubicBezTo>
                    <a:pt x="11292" y="11639"/>
                    <a:pt x="11212" y="11661"/>
                    <a:pt x="11135" y="11661"/>
                  </a:cubicBezTo>
                  <a:cubicBezTo>
                    <a:pt x="10895" y="11661"/>
                    <a:pt x="10674" y="11447"/>
                    <a:pt x="10731" y="11179"/>
                  </a:cubicBezTo>
                  <a:cubicBezTo>
                    <a:pt x="10861" y="10676"/>
                    <a:pt x="11141" y="10210"/>
                    <a:pt x="11495" y="9837"/>
                  </a:cubicBezTo>
                  <a:cubicBezTo>
                    <a:pt x="11514" y="9818"/>
                    <a:pt x="15819" y="5848"/>
                    <a:pt x="15819" y="5848"/>
                  </a:cubicBezTo>
                  <a:cubicBezTo>
                    <a:pt x="16155" y="5550"/>
                    <a:pt x="16173" y="5028"/>
                    <a:pt x="15875" y="4693"/>
                  </a:cubicBezTo>
                  <a:cubicBezTo>
                    <a:pt x="15695" y="4573"/>
                    <a:pt x="15488" y="4512"/>
                    <a:pt x="15282" y="4512"/>
                  </a:cubicBezTo>
                  <a:cubicBezTo>
                    <a:pt x="15039" y="4512"/>
                    <a:pt x="14799" y="4596"/>
                    <a:pt x="14608" y="4767"/>
                  </a:cubicBezTo>
                  <a:lnTo>
                    <a:pt x="11607" y="7526"/>
                  </a:lnTo>
                  <a:cubicBezTo>
                    <a:pt x="11536" y="7596"/>
                    <a:pt x="11444" y="7629"/>
                    <a:pt x="11353" y="7629"/>
                  </a:cubicBezTo>
                  <a:cubicBezTo>
                    <a:pt x="11276" y="7629"/>
                    <a:pt x="11201" y="7606"/>
                    <a:pt x="11141" y="7563"/>
                  </a:cubicBezTo>
                  <a:lnTo>
                    <a:pt x="11029" y="7489"/>
                  </a:lnTo>
                  <a:cubicBezTo>
                    <a:pt x="10861" y="7358"/>
                    <a:pt x="10824" y="7116"/>
                    <a:pt x="10936" y="6929"/>
                  </a:cubicBezTo>
                  <a:lnTo>
                    <a:pt x="13620" y="2549"/>
                  </a:lnTo>
                  <a:cubicBezTo>
                    <a:pt x="13862" y="2195"/>
                    <a:pt x="13787" y="1711"/>
                    <a:pt x="13471" y="1431"/>
                  </a:cubicBezTo>
                  <a:cubicBezTo>
                    <a:pt x="13327" y="1323"/>
                    <a:pt x="13155" y="1271"/>
                    <a:pt x="12984" y="1271"/>
                  </a:cubicBezTo>
                  <a:cubicBezTo>
                    <a:pt x="12713" y="1271"/>
                    <a:pt x="12445" y="1403"/>
                    <a:pt x="12296" y="1655"/>
                  </a:cubicBezTo>
                  <a:lnTo>
                    <a:pt x="9687" y="5904"/>
                  </a:lnTo>
                  <a:cubicBezTo>
                    <a:pt x="9581" y="6064"/>
                    <a:pt x="9418" y="6157"/>
                    <a:pt x="9245" y="6157"/>
                  </a:cubicBezTo>
                  <a:cubicBezTo>
                    <a:pt x="9176" y="6157"/>
                    <a:pt x="9104" y="6141"/>
                    <a:pt x="9035" y="6109"/>
                  </a:cubicBezTo>
                  <a:cubicBezTo>
                    <a:pt x="8737" y="5979"/>
                    <a:pt x="8587" y="5625"/>
                    <a:pt x="8718" y="5326"/>
                  </a:cubicBezTo>
                  <a:lnTo>
                    <a:pt x="10451" y="1189"/>
                  </a:lnTo>
                  <a:cubicBezTo>
                    <a:pt x="10619" y="797"/>
                    <a:pt x="10489" y="331"/>
                    <a:pt x="10116" y="108"/>
                  </a:cubicBezTo>
                  <a:cubicBezTo>
                    <a:pt x="9993" y="35"/>
                    <a:pt x="9859" y="1"/>
                    <a:pt x="972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649292" y="1564067"/>
              <a:ext cx="139753" cy="76918"/>
            </a:xfrm>
            <a:custGeom>
              <a:avLst/>
              <a:gdLst/>
              <a:ahLst/>
              <a:cxnLst/>
              <a:rect l="l" t="t" r="r" b="b"/>
              <a:pathLst>
                <a:path w="3801" h="2092" extrusionOk="0">
                  <a:moveTo>
                    <a:pt x="2659" y="0"/>
                  </a:moveTo>
                  <a:cubicBezTo>
                    <a:pt x="1887" y="0"/>
                    <a:pt x="763" y="286"/>
                    <a:pt x="56" y="1756"/>
                  </a:cubicBezTo>
                  <a:cubicBezTo>
                    <a:pt x="1" y="1867"/>
                    <a:pt x="56" y="1998"/>
                    <a:pt x="168" y="2054"/>
                  </a:cubicBezTo>
                  <a:cubicBezTo>
                    <a:pt x="206" y="2073"/>
                    <a:pt x="243" y="2091"/>
                    <a:pt x="280" y="2091"/>
                  </a:cubicBezTo>
                  <a:cubicBezTo>
                    <a:pt x="355" y="2091"/>
                    <a:pt x="448" y="2035"/>
                    <a:pt x="485" y="1961"/>
                  </a:cubicBezTo>
                  <a:cubicBezTo>
                    <a:pt x="1085" y="704"/>
                    <a:pt x="2012" y="453"/>
                    <a:pt x="2650" y="453"/>
                  </a:cubicBezTo>
                  <a:cubicBezTo>
                    <a:pt x="3043" y="453"/>
                    <a:pt x="3327" y="549"/>
                    <a:pt x="3355" y="563"/>
                  </a:cubicBezTo>
                  <a:cubicBezTo>
                    <a:pt x="3390" y="578"/>
                    <a:pt x="3424" y="585"/>
                    <a:pt x="3455" y="585"/>
                  </a:cubicBezTo>
                  <a:cubicBezTo>
                    <a:pt x="3690" y="585"/>
                    <a:pt x="3801" y="198"/>
                    <a:pt x="3504" y="115"/>
                  </a:cubicBezTo>
                  <a:cubicBezTo>
                    <a:pt x="3497" y="115"/>
                    <a:pt x="3149" y="0"/>
                    <a:pt x="2659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6224407" y="1634440"/>
              <a:ext cx="2220353" cy="2482909"/>
            </a:xfrm>
            <a:custGeom>
              <a:avLst/>
              <a:gdLst/>
              <a:ahLst/>
              <a:cxnLst/>
              <a:rect l="l" t="t" r="r" b="b"/>
              <a:pathLst>
                <a:path w="60389" h="67530" extrusionOk="0">
                  <a:moveTo>
                    <a:pt x="5566" y="0"/>
                  </a:moveTo>
                  <a:cubicBezTo>
                    <a:pt x="5074" y="0"/>
                    <a:pt x="4628" y="342"/>
                    <a:pt x="4511" y="867"/>
                  </a:cubicBezTo>
                  <a:lnTo>
                    <a:pt x="318" y="20344"/>
                  </a:lnTo>
                  <a:cubicBezTo>
                    <a:pt x="1" y="21816"/>
                    <a:pt x="318" y="23382"/>
                    <a:pt x="1212" y="24593"/>
                  </a:cubicBezTo>
                  <a:lnTo>
                    <a:pt x="14855" y="43045"/>
                  </a:lnTo>
                  <a:lnTo>
                    <a:pt x="14930" y="42915"/>
                  </a:lnTo>
                  <a:lnTo>
                    <a:pt x="14930" y="42915"/>
                  </a:lnTo>
                  <a:cubicBezTo>
                    <a:pt x="14781" y="50407"/>
                    <a:pt x="14632" y="62187"/>
                    <a:pt x="14464" y="66399"/>
                  </a:cubicBezTo>
                  <a:cubicBezTo>
                    <a:pt x="14431" y="67036"/>
                    <a:pt x="14942" y="67529"/>
                    <a:pt x="15545" y="67529"/>
                  </a:cubicBezTo>
                  <a:cubicBezTo>
                    <a:pt x="15631" y="67529"/>
                    <a:pt x="15718" y="67519"/>
                    <a:pt x="15806" y="67499"/>
                  </a:cubicBezTo>
                  <a:lnTo>
                    <a:pt x="50454" y="59149"/>
                  </a:lnTo>
                  <a:cubicBezTo>
                    <a:pt x="50958" y="59018"/>
                    <a:pt x="51312" y="58571"/>
                    <a:pt x="51293" y="58049"/>
                  </a:cubicBezTo>
                  <a:cubicBezTo>
                    <a:pt x="51125" y="53240"/>
                    <a:pt x="50976" y="37752"/>
                    <a:pt x="50827" y="33074"/>
                  </a:cubicBezTo>
                  <a:cubicBezTo>
                    <a:pt x="50809" y="32496"/>
                    <a:pt x="51237" y="31993"/>
                    <a:pt x="51815" y="31955"/>
                  </a:cubicBezTo>
                  <a:lnTo>
                    <a:pt x="59121" y="31284"/>
                  </a:lnTo>
                  <a:cubicBezTo>
                    <a:pt x="59960" y="31210"/>
                    <a:pt x="60389" y="30259"/>
                    <a:pt x="59923" y="29588"/>
                  </a:cubicBezTo>
                  <a:cubicBezTo>
                    <a:pt x="58171" y="27016"/>
                    <a:pt x="53660" y="22040"/>
                    <a:pt x="44416" y="20101"/>
                  </a:cubicBezTo>
                  <a:cubicBezTo>
                    <a:pt x="43565" y="19929"/>
                    <a:pt x="36998" y="19756"/>
                    <a:pt x="31204" y="19756"/>
                  </a:cubicBezTo>
                  <a:cubicBezTo>
                    <a:pt x="28238" y="19756"/>
                    <a:pt x="25474" y="19801"/>
                    <a:pt x="23783" y="19915"/>
                  </a:cubicBezTo>
                  <a:cubicBezTo>
                    <a:pt x="23750" y="19918"/>
                    <a:pt x="23718" y="19920"/>
                    <a:pt x="23686" y="19920"/>
                  </a:cubicBezTo>
                  <a:cubicBezTo>
                    <a:pt x="23538" y="19920"/>
                    <a:pt x="23403" y="19887"/>
                    <a:pt x="23280" y="19841"/>
                  </a:cubicBezTo>
                  <a:lnTo>
                    <a:pt x="14334" y="15964"/>
                  </a:lnTo>
                  <a:cubicBezTo>
                    <a:pt x="13886" y="15759"/>
                    <a:pt x="13625" y="15274"/>
                    <a:pt x="13700" y="14790"/>
                  </a:cubicBezTo>
                  <a:lnTo>
                    <a:pt x="15266" y="4762"/>
                  </a:lnTo>
                  <a:cubicBezTo>
                    <a:pt x="15359" y="4259"/>
                    <a:pt x="15079" y="3774"/>
                    <a:pt x="14595" y="3588"/>
                  </a:cubicBezTo>
                  <a:lnTo>
                    <a:pt x="5984" y="84"/>
                  </a:lnTo>
                  <a:cubicBezTo>
                    <a:pt x="5845" y="27"/>
                    <a:pt x="5704" y="0"/>
                    <a:pt x="55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7206430" y="2360782"/>
              <a:ext cx="480404" cy="333481"/>
            </a:xfrm>
            <a:custGeom>
              <a:avLst/>
              <a:gdLst/>
              <a:ahLst/>
              <a:cxnLst/>
              <a:rect l="l" t="t" r="r" b="b"/>
              <a:pathLst>
                <a:path w="13066" h="9070" extrusionOk="0">
                  <a:moveTo>
                    <a:pt x="4612" y="0"/>
                  </a:moveTo>
                  <a:cubicBezTo>
                    <a:pt x="2967" y="0"/>
                    <a:pt x="1382" y="15"/>
                    <a:pt x="0" y="48"/>
                  </a:cubicBezTo>
                  <a:lnTo>
                    <a:pt x="0" y="2974"/>
                  </a:lnTo>
                  <a:cubicBezTo>
                    <a:pt x="19" y="6329"/>
                    <a:pt x="2722" y="9051"/>
                    <a:pt x="6095" y="9069"/>
                  </a:cubicBezTo>
                  <a:lnTo>
                    <a:pt x="6971" y="9069"/>
                  </a:lnTo>
                  <a:cubicBezTo>
                    <a:pt x="10326" y="9069"/>
                    <a:pt x="13047" y="6329"/>
                    <a:pt x="13066" y="2974"/>
                  </a:cubicBezTo>
                  <a:lnTo>
                    <a:pt x="13066" y="104"/>
                  </a:lnTo>
                  <a:cubicBezTo>
                    <a:pt x="10602" y="45"/>
                    <a:pt x="7516" y="0"/>
                    <a:pt x="46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1" name="Google Shape;631;p29"/>
            <p:cNvSpPr/>
            <p:nvPr/>
          </p:nvSpPr>
          <p:spPr>
            <a:xfrm>
              <a:off x="6536232" y="2899794"/>
              <a:ext cx="326900" cy="686008"/>
            </a:xfrm>
            <a:custGeom>
              <a:avLst/>
              <a:gdLst/>
              <a:ahLst/>
              <a:cxnLst/>
              <a:rect l="l" t="t" r="r" b="b"/>
              <a:pathLst>
                <a:path w="8891" h="18658" extrusionOk="0">
                  <a:moveTo>
                    <a:pt x="0" y="1"/>
                  </a:moveTo>
                  <a:lnTo>
                    <a:pt x="6430" y="8500"/>
                  </a:lnTo>
                  <a:lnTo>
                    <a:pt x="6337" y="18658"/>
                  </a:lnTo>
                  <a:lnTo>
                    <a:pt x="8891" y="72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A52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2" name="Google Shape;632;p29"/>
            <p:cNvSpPr/>
            <p:nvPr/>
          </p:nvSpPr>
          <p:spPr>
            <a:xfrm>
              <a:off x="7103628" y="1448360"/>
              <a:ext cx="676412" cy="1180788"/>
            </a:xfrm>
            <a:custGeom>
              <a:avLst/>
              <a:gdLst/>
              <a:ahLst/>
              <a:cxnLst/>
              <a:rect l="l" t="t" r="r" b="b"/>
              <a:pathLst>
                <a:path w="18397" h="32115" extrusionOk="0">
                  <a:moveTo>
                    <a:pt x="9618" y="1"/>
                  </a:moveTo>
                  <a:cubicBezTo>
                    <a:pt x="8946" y="1483"/>
                    <a:pt x="6195" y="2727"/>
                    <a:pt x="4085" y="2727"/>
                  </a:cubicBezTo>
                  <a:cubicBezTo>
                    <a:pt x="3621" y="2727"/>
                    <a:pt x="3188" y="2667"/>
                    <a:pt x="2815" y="2536"/>
                  </a:cubicBezTo>
                  <a:cubicBezTo>
                    <a:pt x="2498" y="2424"/>
                    <a:pt x="2219" y="2237"/>
                    <a:pt x="1995" y="1995"/>
                  </a:cubicBezTo>
                  <a:cubicBezTo>
                    <a:pt x="1193" y="2964"/>
                    <a:pt x="728" y="4176"/>
                    <a:pt x="672" y="5425"/>
                  </a:cubicBezTo>
                  <a:lnTo>
                    <a:pt x="168" y="14595"/>
                  </a:lnTo>
                  <a:cubicBezTo>
                    <a:pt x="1" y="17316"/>
                    <a:pt x="1715" y="19795"/>
                    <a:pt x="4306" y="20633"/>
                  </a:cubicBezTo>
                  <a:lnTo>
                    <a:pt x="4306" y="27306"/>
                  </a:lnTo>
                  <a:cubicBezTo>
                    <a:pt x="4306" y="29952"/>
                    <a:pt x="6449" y="32115"/>
                    <a:pt x="9115" y="32115"/>
                  </a:cubicBezTo>
                  <a:lnTo>
                    <a:pt x="9618" y="32115"/>
                  </a:lnTo>
                  <a:cubicBezTo>
                    <a:pt x="12265" y="32096"/>
                    <a:pt x="14427" y="29952"/>
                    <a:pt x="14427" y="27306"/>
                  </a:cubicBezTo>
                  <a:lnTo>
                    <a:pt x="14427" y="18248"/>
                  </a:lnTo>
                  <a:cubicBezTo>
                    <a:pt x="14930" y="17390"/>
                    <a:pt x="15228" y="16440"/>
                    <a:pt x="15284" y="15452"/>
                  </a:cubicBezTo>
                  <a:lnTo>
                    <a:pt x="15340" y="14315"/>
                  </a:lnTo>
                  <a:lnTo>
                    <a:pt x="15974" y="14352"/>
                  </a:lnTo>
                  <a:cubicBezTo>
                    <a:pt x="16008" y="14354"/>
                    <a:pt x="16043" y="14355"/>
                    <a:pt x="16078" y="14355"/>
                  </a:cubicBezTo>
                  <a:cubicBezTo>
                    <a:pt x="17299" y="14355"/>
                    <a:pt x="18305" y="13405"/>
                    <a:pt x="18359" y="12190"/>
                  </a:cubicBezTo>
                  <a:cubicBezTo>
                    <a:pt x="18397" y="11612"/>
                    <a:pt x="18210" y="11053"/>
                    <a:pt x="17856" y="10606"/>
                  </a:cubicBezTo>
                  <a:cubicBezTo>
                    <a:pt x="17465" y="10084"/>
                    <a:pt x="16868" y="9767"/>
                    <a:pt x="16216" y="9730"/>
                  </a:cubicBezTo>
                  <a:lnTo>
                    <a:pt x="15582" y="9693"/>
                  </a:lnTo>
                  <a:lnTo>
                    <a:pt x="14911" y="9655"/>
                  </a:lnTo>
                  <a:cubicBezTo>
                    <a:pt x="15060" y="7941"/>
                    <a:pt x="15284" y="5443"/>
                    <a:pt x="15135" y="5443"/>
                  </a:cubicBezTo>
                  <a:cubicBezTo>
                    <a:pt x="12954" y="5443"/>
                    <a:pt x="10252" y="858"/>
                    <a:pt x="9748" y="1"/>
                  </a:cubicBez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7150250" y="1348793"/>
              <a:ext cx="701745" cy="489522"/>
            </a:xfrm>
            <a:custGeom>
              <a:avLst/>
              <a:gdLst/>
              <a:ahLst/>
              <a:cxnLst/>
              <a:rect l="l" t="t" r="r" b="b"/>
              <a:pathLst>
                <a:path w="19086" h="13314" extrusionOk="0">
                  <a:moveTo>
                    <a:pt x="8845" y="0"/>
                  </a:moveTo>
                  <a:cubicBezTo>
                    <a:pt x="5321" y="0"/>
                    <a:pt x="1873" y="618"/>
                    <a:pt x="727" y="1870"/>
                  </a:cubicBezTo>
                  <a:cubicBezTo>
                    <a:pt x="0" y="2672"/>
                    <a:pt x="0" y="3883"/>
                    <a:pt x="708" y="4684"/>
                  </a:cubicBezTo>
                  <a:cubicBezTo>
                    <a:pt x="932" y="4945"/>
                    <a:pt x="1212" y="5132"/>
                    <a:pt x="1528" y="5225"/>
                  </a:cubicBezTo>
                  <a:cubicBezTo>
                    <a:pt x="1905" y="5356"/>
                    <a:pt x="2340" y="5416"/>
                    <a:pt x="2807" y="5416"/>
                  </a:cubicBezTo>
                  <a:cubicBezTo>
                    <a:pt x="4927" y="5416"/>
                    <a:pt x="7678" y="4172"/>
                    <a:pt x="8350" y="2690"/>
                  </a:cubicBezTo>
                  <a:cubicBezTo>
                    <a:pt x="8369" y="2653"/>
                    <a:pt x="8387" y="2597"/>
                    <a:pt x="8406" y="2560"/>
                  </a:cubicBezTo>
                  <a:cubicBezTo>
                    <a:pt x="8406" y="2560"/>
                    <a:pt x="8424" y="2616"/>
                    <a:pt x="8480" y="2709"/>
                  </a:cubicBezTo>
                  <a:cubicBezTo>
                    <a:pt x="8983" y="3564"/>
                    <a:pt x="11657" y="8151"/>
                    <a:pt x="13854" y="8151"/>
                  </a:cubicBezTo>
                  <a:cubicBezTo>
                    <a:pt x="13858" y="8151"/>
                    <a:pt x="13862" y="8151"/>
                    <a:pt x="13867" y="8151"/>
                  </a:cubicBezTo>
                  <a:lnTo>
                    <a:pt x="13867" y="8151"/>
                  </a:lnTo>
                  <a:cubicBezTo>
                    <a:pt x="14016" y="8151"/>
                    <a:pt x="13792" y="10667"/>
                    <a:pt x="13625" y="12363"/>
                  </a:cubicBezTo>
                  <a:lnTo>
                    <a:pt x="14314" y="12401"/>
                  </a:lnTo>
                  <a:lnTo>
                    <a:pt x="14948" y="12438"/>
                  </a:lnTo>
                  <a:cubicBezTo>
                    <a:pt x="15600" y="12475"/>
                    <a:pt x="16178" y="12792"/>
                    <a:pt x="16588" y="13314"/>
                  </a:cubicBezTo>
                  <a:cubicBezTo>
                    <a:pt x="17222" y="10593"/>
                    <a:pt x="19086" y="174"/>
                    <a:pt x="9450" y="6"/>
                  </a:cubicBezTo>
                  <a:cubicBezTo>
                    <a:pt x="9248" y="2"/>
                    <a:pt x="9047" y="0"/>
                    <a:pt x="88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7296878" y="2171907"/>
              <a:ext cx="241930" cy="242151"/>
            </a:xfrm>
            <a:custGeom>
              <a:avLst/>
              <a:gdLst/>
              <a:ahLst/>
              <a:cxnLst/>
              <a:rect l="l" t="t" r="r" b="b"/>
              <a:pathLst>
                <a:path w="6580" h="6586" extrusionOk="0">
                  <a:moveTo>
                    <a:pt x="3303" y="1"/>
                  </a:moveTo>
                  <a:cubicBezTo>
                    <a:pt x="3258" y="1"/>
                    <a:pt x="3214" y="2"/>
                    <a:pt x="3169" y="4"/>
                  </a:cubicBezTo>
                  <a:cubicBezTo>
                    <a:pt x="1380" y="78"/>
                    <a:pt x="1" y="1607"/>
                    <a:pt x="75" y="3415"/>
                  </a:cubicBezTo>
                  <a:cubicBezTo>
                    <a:pt x="148" y="5195"/>
                    <a:pt x="1566" y="6586"/>
                    <a:pt x="3295" y="6586"/>
                  </a:cubicBezTo>
                  <a:cubicBezTo>
                    <a:pt x="3340" y="6586"/>
                    <a:pt x="3385" y="6585"/>
                    <a:pt x="3430" y="6583"/>
                  </a:cubicBezTo>
                  <a:cubicBezTo>
                    <a:pt x="5201" y="6509"/>
                    <a:pt x="6580" y="4980"/>
                    <a:pt x="6524" y="3154"/>
                  </a:cubicBezTo>
                  <a:cubicBezTo>
                    <a:pt x="6451" y="1391"/>
                    <a:pt x="5015" y="1"/>
                    <a:pt x="3303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7096091" y="1928065"/>
              <a:ext cx="570889" cy="396133"/>
            </a:xfrm>
            <a:custGeom>
              <a:avLst/>
              <a:gdLst/>
              <a:ahLst/>
              <a:cxnLst/>
              <a:rect l="l" t="t" r="r" b="b"/>
              <a:pathLst>
                <a:path w="15527" h="10774" extrusionOk="0">
                  <a:moveTo>
                    <a:pt x="2200" y="1"/>
                  </a:moveTo>
                  <a:cubicBezTo>
                    <a:pt x="988" y="1"/>
                    <a:pt x="1" y="988"/>
                    <a:pt x="1" y="2200"/>
                  </a:cubicBezTo>
                  <a:lnTo>
                    <a:pt x="1" y="5219"/>
                  </a:lnTo>
                  <a:cubicBezTo>
                    <a:pt x="1" y="8276"/>
                    <a:pt x="2479" y="10774"/>
                    <a:pt x="5536" y="10774"/>
                  </a:cubicBezTo>
                  <a:lnTo>
                    <a:pt x="10382" y="10774"/>
                  </a:lnTo>
                  <a:cubicBezTo>
                    <a:pt x="13234" y="10774"/>
                    <a:pt x="15526" y="8462"/>
                    <a:pt x="15526" y="5629"/>
                  </a:cubicBezTo>
                  <a:lnTo>
                    <a:pt x="15526" y="2200"/>
                  </a:lnTo>
                  <a:cubicBezTo>
                    <a:pt x="15526" y="988"/>
                    <a:pt x="14538" y="1"/>
                    <a:pt x="133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7347654" y="1975348"/>
              <a:ext cx="186705" cy="105523"/>
            </a:xfrm>
            <a:custGeom>
              <a:avLst/>
              <a:gdLst/>
              <a:ahLst/>
              <a:cxnLst/>
              <a:rect l="l" t="t" r="r" b="b"/>
              <a:pathLst>
                <a:path w="5078" h="2870" extrusionOk="0">
                  <a:moveTo>
                    <a:pt x="4025" y="1"/>
                  </a:moveTo>
                  <a:cubicBezTo>
                    <a:pt x="3302" y="166"/>
                    <a:pt x="2567" y="259"/>
                    <a:pt x="1840" y="259"/>
                  </a:cubicBezTo>
                  <a:cubicBezTo>
                    <a:pt x="1667" y="259"/>
                    <a:pt x="1494" y="254"/>
                    <a:pt x="1322" y="243"/>
                  </a:cubicBezTo>
                  <a:cubicBezTo>
                    <a:pt x="1297" y="241"/>
                    <a:pt x="1272" y="240"/>
                    <a:pt x="1248" y="240"/>
                  </a:cubicBezTo>
                  <a:cubicBezTo>
                    <a:pt x="0" y="240"/>
                    <a:pt x="540" y="2578"/>
                    <a:pt x="2496" y="2852"/>
                  </a:cubicBezTo>
                  <a:cubicBezTo>
                    <a:pt x="2582" y="2864"/>
                    <a:pt x="2664" y="2870"/>
                    <a:pt x="2745" y="2870"/>
                  </a:cubicBezTo>
                  <a:cubicBezTo>
                    <a:pt x="4542" y="2870"/>
                    <a:pt x="5077" y="1"/>
                    <a:pt x="4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7421594" y="2006159"/>
              <a:ext cx="65851" cy="30223"/>
            </a:xfrm>
            <a:custGeom>
              <a:avLst/>
              <a:gdLst/>
              <a:ahLst/>
              <a:cxnLst/>
              <a:rect l="l" t="t" r="r" b="b"/>
              <a:pathLst>
                <a:path w="1791" h="822" extrusionOk="0">
                  <a:moveTo>
                    <a:pt x="1021" y="1"/>
                  </a:moveTo>
                  <a:cubicBezTo>
                    <a:pt x="871" y="1"/>
                    <a:pt x="720" y="26"/>
                    <a:pt x="579" y="76"/>
                  </a:cubicBezTo>
                  <a:cubicBezTo>
                    <a:pt x="318" y="188"/>
                    <a:pt x="131" y="411"/>
                    <a:pt x="19" y="672"/>
                  </a:cubicBezTo>
                  <a:cubicBezTo>
                    <a:pt x="1" y="728"/>
                    <a:pt x="38" y="803"/>
                    <a:pt x="94" y="821"/>
                  </a:cubicBezTo>
                  <a:lnTo>
                    <a:pt x="131" y="821"/>
                  </a:lnTo>
                  <a:cubicBezTo>
                    <a:pt x="187" y="821"/>
                    <a:pt x="224" y="784"/>
                    <a:pt x="243" y="747"/>
                  </a:cubicBezTo>
                  <a:cubicBezTo>
                    <a:pt x="318" y="542"/>
                    <a:pt x="485" y="374"/>
                    <a:pt x="672" y="281"/>
                  </a:cubicBezTo>
                  <a:cubicBezTo>
                    <a:pt x="782" y="248"/>
                    <a:pt x="895" y="232"/>
                    <a:pt x="1007" y="232"/>
                  </a:cubicBezTo>
                  <a:cubicBezTo>
                    <a:pt x="1216" y="232"/>
                    <a:pt x="1421" y="290"/>
                    <a:pt x="1604" y="411"/>
                  </a:cubicBezTo>
                  <a:cubicBezTo>
                    <a:pt x="1618" y="416"/>
                    <a:pt x="1633" y="418"/>
                    <a:pt x="1648" y="418"/>
                  </a:cubicBezTo>
                  <a:cubicBezTo>
                    <a:pt x="1694" y="418"/>
                    <a:pt x="1743" y="397"/>
                    <a:pt x="1771" y="355"/>
                  </a:cubicBezTo>
                  <a:cubicBezTo>
                    <a:pt x="1790" y="300"/>
                    <a:pt x="1771" y="225"/>
                    <a:pt x="1715" y="206"/>
                  </a:cubicBezTo>
                  <a:cubicBezTo>
                    <a:pt x="1508" y="68"/>
                    <a:pt x="1264" y="1"/>
                    <a:pt x="1021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7682680" y="1850559"/>
              <a:ext cx="54269" cy="67285"/>
            </a:xfrm>
            <a:custGeom>
              <a:avLst/>
              <a:gdLst/>
              <a:ahLst/>
              <a:cxnLst/>
              <a:rect l="l" t="t" r="r" b="b"/>
              <a:pathLst>
                <a:path w="1476" h="1830" extrusionOk="0">
                  <a:moveTo>
                    <a:pt x="1142" y="1"/>
                  </a:moveTo>
                  <a:cubicBezTo>
                    <a:pt x="1084" y="1"/>
                    <a:pt x="1024" y="23"/>
                    <a:pt x="970" y="77"/>
                  </a:cubicBezTo>
                  <a:lnTo>
                    <a:pt x="1" y="1083"/>
                  </a:lnTo>
                  <a:lnTo>
                    <a:pt x="691" y="1773"/>
                  </a:lnTo>
                  <a:cubicBezTo>
                    <a:pt x="728" y="1810"/>
                    <a:pt x="784" y="1829"/>
                    <a:pt x="858" y="1829"/>
                  </a:cubicBezTo>
                  <a:cubicBezTo>
                    <a:pt x="914" y="1829"/>
                    <a:pt x="970" y="1810"/>
                    <a:pt x="1007" y="1773"/>
                  </a:cubicBezTo>
                  <a:cubicBezTo>
                    <a:pt x="1101" y="1680"/>
                    <a:pt x="1101" y="1531"/>
                    <a:pt x="1007" y="1438"/>
                  </a:cubicBezTo>
                  <a:lnTo>
                    <a:pt x="653" y="1083"/>
                  </a:lnTo>
                  <a:lnTo>
                    <a:pt x="1306" y="394"/>
                  </a:lnTo>
                  <a:cubicBezTo>
                    <a:pt x="1475" y="224"/>
                    <a:pt x="1323" y="1"/>
                    <a:pt x="1142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7411336" y="1682642"/>
              <a:ext cx="150085" cy="58240"/>
            </a:xfrm>
            <a:custGeom>
              <a:avLst/>
              <a:gdLst/>
              <a:ahLst/>
              <a:cxnLst/>
              <a:rect l="l" t="t" r="r" b="b"/>
              <a:pathLst>
                <a:path w="4082" h="1584" extrusionOk="0">
                  <a:moveTo>
                    <a:pt x="1955" y="0"/>
                  </a:moveTo>
                  <a:cubicBezTo>
                    <a:pt x="1146" y="0"/>
                    <a:pt x="545" y="319"/>
                    <a:pt x="280" y="655"/>
                  </a:cubicBezTo>
                  <a:cubicBezTo>
                    <a:pt x="0" y="991"/>
                    <a:pt x="93" y="1270"/>
                    <a:pt x="317" y="1382"/>
                  </a:cubicBezTo>
                  <a:cubicBezTo>
                    <a:pt x="550" y="1460"/>
                    <a:pt x="783" y="1499"/>
                    <a:pt x="1016" y="1499"/>
                  </a:cubicBezTo>
                  <a:cubicBezTo>
                    <a:pt x="1063" y="1499"/>
                    <a:pt x="1109" y="1497"/>
                    <a:pt x="1156" y="1494"/>
                  </a:cubicBezTo>
                  <a:cubicBezTo>
                    <a:pt x="1314" y="1485"/>
                    <a:pt x="1468" y="1480"/>
                    <a:pt x="1615" y="1480"/>
                  </a:cubicBezTo>
                  <a:cubicBezTo>
                    <a:pt x="1761" y="1480"/>
                    <a:pt x="1901" y="1485"/>
                    <a:pt x="2032" y="1494"/>
                  </a:cubicBezTo>
                  <a:cubicBezTo>
                    <a:pt x="2293" y="1494"/>
                    <a:pt x="2610" y="1513"/>
                    <a:pt x="2908" y="1550"/>
                  </a:cubicBezTo>
                  <a:cubicBezTo>
                    <a:pt x="3025" y="1573"/>
                    <a:pt x="3142" y="1584"/>
                    <a:pt x="3259" y="1584"/>
                  </a:cubicBezTo>
                  <a:cubicBezTo>
                    <a:pt x="3422" y="1584"/>
                    <a:pt x="3584" y="1564"/>
                    <a:pt x="3746" y="1531"/>
                  </a:cubicBezTo>
                  <a:cubicBezTo>
                    <a:pt x="3989" y="1438"/>
                    <a:pt x="4082" y="1159"/>
                    <a:pt x="3840" y="805"/>
                  </a:cubicBezTo>
                  <a:cubicBezTo>
                    <a:pt x="3616" y="450"/>
                    <a:pt x="2964" y="40"/>
                    <a:pt x="2088" y="3"/>
                  </a:cubicBezTo>
                  <a:cubicBezTo>
                    <a:pt x="2043" y="1"/>
                    <a:pt x="1998" y="0"/>
                    <a:pt x="19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7159147" y="1673818"/>
              <a:ext cx="139827" cy="54195"/>
            </a:xfrm>
            <a:custGeom>
              <a:avLst/>
              <a:gdLst/>
              <a:ahLst/>
              <a:cxnLst/>
              <a:rect l="l" t="t" r="r" b="b"/>
              <a:pathLst>
                <a:path w="3803" h="1474" extrusionOk="0">
                  <a:moveTo>
                    <a:pt x="1839" y="0"/>
                  </a:moveTo>
                  <a:cubicBezTo>
                    <a:pt x="1050" y="0"/>
                    <a:pt x="461" y="344"/>
                    <a:pt x="243" y="653"/>
                  </a:cubicBezTo>
                  <a:cubicBezTo>
                    <a:pt x="0" y="970"/>
                    <a:pt x="75" y="1250"/>
                    <a:pt x="299" y="1361"/>
                  </a:cubicBezTo>
                  <a:cubicBezTo>
                    <a:pt x="460" y="1411"/>
                    <a:pt x="638" y="1436"/>
                    <a:pt x="816" y="1436"/>
                  </a:cubicBezTo>
                  <a:cubicBezTo>
                    <a:pt x="905" y="1436"/>
                    <a:pt x="994" y="1430"/>
                    <a:pt x="1081" y="1417"/>
                  </a:cubicBezTo>
                  <a:cubicBezTo>
                    <a:pt x="1268" y="1417"/>
                    <a:pt x="1462" y="1409"/>
                    <a:pt x="1643" y="1409"/>
                  </a:cubicBezTo>
                  <a:cubicBezTo>
                    <a:pt x="1734" y="1409"/>
                    <a:pt x="1821" y="1411"/>
                    <a:pt x="1901" y="1417"/>
                  </a:cubicBezTo>
                  <a:cubicBezTo>
                    <a:pt x="2144" y="1417"/>
                    <a:pt x="2423" y="1417"/>
                    <a:pt x="2721" y="1455"/>
                  </a:cubicBezTo>
                  <a:cubicBezTo>
                    <a:pt x="2808" y="1467"/>
                    <a:pt x="2895" y="1473"/>
                    <a:pt x="2982" y="1473"/>
                  </a:cubicBezTo>
                  <a:cubicBezTo>
                    <a:pt x="3156" y="1473"/>
                    <a:pt x="3330" y="1448"/>
                    <a:pt x="3504" y="1399"/>
                  </a:cubicBezTo>
                  <a:cubicBezTo>
                    <a:pt x="3709" y="1305"/>
                    <a:pt x="3803" y="1045"/>
                    <a:pt x="3560" y="690"/>
                  </a:cubicBezTo>
                  <a:cubicBezTo>
                    <a:pt x="3318" y="355"/>
                    <a:pt x="2721" y="19"/>
                    <a:pt x="1901" y="1"/>
                  </a:cubicBezTo>
                  <a:cubicBezTo>
                    <a:pt x="1881" y="0"/>
                    <a:pt x="1860" y="0"/>
                    <a:pt x="18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1" name="Google Shape;641;p29"/>
            <p:cNvSpPr/>
            <p:nvPr/>
          </p:nvSpPr>
          <p:spPr>
            <a:xfrm>
              <a:off x="7438727" y="1804600"/>
              <a:ext cx="40481" cy="36584"/>
            </a:xfrm>
            <a:custGeom>
              <a:avLst/>
              <a:gdLst/>
              <a:ahLst/>
              <a:cxnLst/>
              <a:rect l="l" t="t" r="r" b="b"/>
              <a:pathLst>
                <a:path w="1101" h="995" extrusionOk="0">
                  <a:moveTo>
                    <a:pt x="559" y="1"/>
                  </a:moveTo>
                  <a:cubicBezTo>
                    <a:pt x="384" y="1"/>
                    <a:pt x="209" y="97"/>
                    <a:pt x="131" y="265"/>
                  </a:cubicBezTo>
                  <a:cubicBezTo>
                    <a:pt x="1" y="507"/>
                    <a:pt x="94" y="805"/>
                    <a:pt x="318" y="936"/>
                  </a:cubicBezTo>
                  <a:cubicBezTo>
                    <a:pt x="392" y="976"/>
                    <a:pt x="472" y="995"/>
                    <a:pt x="550" y="995"/>
                  </a:cubicBezTo>
                  <a:cubicBezTo>
                    <a:pt x="727" y="995"/>
                    <a:pt x="898" y="898"/>
                    <a:pt x="989" y="731"/>
                  </a:cubicBezTo>
                  <a:cubicBezTo>
                    <a:pt x="1100" y="488"/>
                    <a:pt x="1026" y="190"/>
                    <a:pt x="784" y="60"/>
                  </a:cubicBezTo>
                  <a:cubicBezTo>
                    <a:pt x="715" y="20"/>
                    <a:pt x="637" y="1"/>
                    <a:pt x="559" y="1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2" name="Google Shape;642;p29"/>
            <p:cNvSpPr/>
            <p:nvPr/>
          </p:nvSpPr>
          <p:spPr>
            <a:xfrm>
              <a:off x="7239301" y="1801181"/>
              <a:ext cx="40481" cy="36290"/>
            </a:xfrm>
            <a:custGeom>
              <a:avLst/>
              <a:gdLst/>
              <a:ahLst/>
              <a:cxnLst/>
              <a:rect l="l" t="t" r="r" b="b"/>
              <a:pathLst>
                <a:path w="1101" h="987" extrusionOk="0">
                  <a:moveTo>
                    <a:pt x="552" y="0"/>
                  </a:moveTo>
                  <a:cubicBezTo>
                    <a:pt x="376" y="0"/>
                    <a:pt x="209" y="97"/>
                    <a:pt x="131" y="264"/>
                  </a:cubicBezTo>
                  <a:cubicBezTo>
                    <a:pt x="1" y="488"/>
                    <a:pt x="76" y="786"/>
                    <a:pt x="318" y="935"/>
                  </a:cubicBezTo>
                  <a:cubicBezTo>
                    <a:pt x="392" y="969"/>
                    <a:pt x="471" y="986"/>
                    <a:pt x="548" y="986"/>
                  </a:cubicBezTo>
                  <a:cubicBezTo>
                    <a:pt x="725" y="986"/>
                    <a:pt x="892" y="899"/>
                    <a:pt x="970" y="730"/>
                  </a:cubicBezTo>
                  <a:cubicBezTo>
                    <a:pt x="1101" y="488"/>
                    <a:pt x="1007" y="190"/>
                    <a:pt x="784" y="59"/>
                  </a:cubicBezTo>
                  <a:cubicBezTo>
                    <a:pt x="709" y="19"/>
                    <a:pt x="630" y="0"/>
                    <a:pt x="55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7226983" y="1832543"/>
              <a:ext cx="69086" cy="23605"/>
            </a:xfrm>
            <a:custGeom>
              <a:avLst/>
              <a:gdLst/>
              <a:ahLst/>
              <a:cxnLst/>
              <a:rect l="l" t="t" r="r" b="b"/>
              <a:pathLst>
                <a:path w="1879" h="642" extrusionOk="0">
                  <a:moveTo>
                    <a:pt x="948" y="1"/>
                  </a:moveTo>
                  <a:cubicBezTo>
                    <a:pt x="689" y="1"/>
                    <a:pt x="433" y="71"/>
                    <a:pt x="206" y="213"/>
                  </a:cubicBezTo>
                  <a:cubicBezTo>
                    <a:pt x="1" y="325"/>
                    <a:pt x="75" y="642"/>
                    <a:pt x="317" y="642"/>
                  </a:cubicBezTo>
                  <a:cubicBezTo>
                    <a:pt x="355" y="642"/>
                    <a:pt x="411" y="642"/>
                    <a:pt x="429" y="623"/>
                  </a:cubicBezTo>
                  <a:cubicBezTo>
                    <a:pt x="590" y="522"/>
                    <a:pt x="773" y="471"/>
                    <a:pt x="956" y="471"/>
                  </a:cubicBezTo>
                  <a:cubicBezTo>
                    <a:pt x="1113" y="471"/>
                    <a:pt x="1271" y="508"/>
                    <a:pt x="1417" y="586"/>
                  </a:cubicBezTo>
                  <a:cubicBezTo>
                    <a:pt x="1461" y="614"/>
                    <a:pt x="1505" y="627"/>
                    <a:pt x="1546" y="627"/>
                  </a:cubicBezTo>
                  <a:cubicBezTo>
                    <a:pt x="1746" y="627"/>
                    <a:pt x="1879" y="333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7425013" y="1838022"/>
              <a:ext cx="69674" cy="24303"/>
            </a:xfrm>
            <a:custGeom>
              <a:avLst/>
              <a:gdLst/>
              <a:ahLst/>
              <a:cxnLst/>
              <a:rect l="l" t="t" r="r" b="b"/>
              <a:pathLst>
                <a:path w="1895" h="661" extrusionOk="0">
                  <a:moveTo>
                    <a:pt x="948" y="1"/>
                  </a:moveTo>
                  <a:cubicBezTo>
                    <a:pt x="690" y="1"/>
                    <a:pt x="433" y="71"/>
                    <a:pt x="206" y="213"/>
                  </a:cubicBezTo>
                  <a:cubicBezTo>
                    <a:pt x="1" y="325"/>
                    <a:pt x="75" y="660"/>
                    <a:pt x="318" y="660"/>
                  </a:cubicBezTo>
                  <a:cubicBezTo>
                    <a:pt x="355" y="660"/>
                    <a:pt x="392" y="642"/>
                    <a:pt x="430" y="623"/>
                  </a:cubicBezTo>
                  <a:cubicBezTo>
                    <a:pt x="590" y="523"/>
                    <a:pt x="773" y="471"/>
                    <a:pt x="957" y="471"/>
                  </a:cubicBezTo>
                  <a:cubicBezTo>
                    <a:pt x="1114" y="471"/>
                    <a:pt x="1272" y="508"/>
                    <a:pt x="1417" y="586"/>
                  </a:cubicBezTo>
                  <a:cubicBezTo>
                    <a:pt x="1462" y="614"/>
                    <a:pt x="1506" y="627"/>
                    <a:pt x="1548" y="627"/>
                  </a:cubicBezTo>
                  <a:cubicBezTo>
                    <a:pt x="1752" y="627"/>
                    <a:pt x="1895" y="334"/>
                    <a:pt x="1678" y="194"/>
                  </a:cubicBezTo>
                  <a:cubicBezTo>
                    <a:pt x="1449" y="66"/>
                    <a:pt x="1198" y="1"/>
                    <a:pt x="948" y="1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7104327" y="1769083"/>
              <a:ext cx="209023" cy="147364"/>
            </a:xfrm>
            <a:custGeom>
              <a:avLst/>
              <a:gdLst/>
              <a:ahLst/>
              <a:cxnLst/>
              <a:rect l="l" t="t" r="r" b="b"/>
              <a:pathLst>
                <a:path w="5685" h="4008" extrusionOk="0">
                  <a:moveTo>
                    <a:pt x="5219" y="448"/>
                  </a:moveTo>
                  <a:lnTo>
                    <a:pt x="5219" y="3020"/>
                  </a:lnTo>
                  <a:cubicBezTo>
                    <a:pt x="5219" y="3299"/>
                    <a:pt x="4977" y="3542"/>
                    <a:pt x="4697" y="3542"/>
                  </a:cubicBezTo>
                  <a:lnTo>
                    <a:pt x="1510" y="3542"/>
                  </a:lnTo>
                  <a:cubicBezTo>
                    <a:pt x="932" y="3542"/>
                    <a:pt x="466" y="3076"/>
                    <a:pt x="466" y="2517"/>
                  </a:cubicBezTo>
                  <a:lnTo>
                    <a:pt x="466" y="466"/>
                  </a:lnTo>
                  <a:lnTo>
                    <a:pt x="5219" y="448"/>
                  </a:lnTo>
                  <a:close/>
                  <a:moveTo>
                    <a:pt x="466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2517"/>
                  </a:lnTo>
                  <a:cubicBezTo>
                    <a:pt x="0" y="3337"/>
                    <a:pt x="671" y="4008"/>
                    <a:pt x="1510" y="4008"/>
                  </a:cubicBezTo>
                  <a:lnTo>
                    <a:pt x="4697" y="4008"/>
                  </a:lnTo>
                  <a:cubicBezTo>
                    <a:pt x="5238" y="4008"/>
                    <a:pt x="5685" y="3560"/>
                    <a:pt x="5685" y="3020"/>
                  </a:cubicBezTo>
                  <a:lnTo>
                    <a:pt x="5685" y="429"/>
                  </a:lnTo>
                  <a:cubicBezTo>
                    <a:pt x="5685" y="187"/>
                    <a:pt x="5499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7303055" y="1736874"/>
              <a:ext cx="91183" cy="175822"/>
            </a:xfrm>
            <a:custGeom>
              <a:avLst/>
              <a:gdLst/>
              <a:ahLst/>
              <a:cxnLst/>
              <a:rect l="l" t="t" r="r" b="b"/>
              <a:pathLst>
                <a:path w="2480" h="4782" extrusionOk="0">
                  <a:moveTo>
                    <a:pt x="1715" y="1"/>
                  </a:moveTo>
                  <a:lnTo>
                    <a:pt x="317" y="3150"/>
                  </a:lnTo>
                  <a:cubicBezTo>
                    <a:pt x="0" y="3877"/>
                    <a:pt x="597" y="4660"/>
                    <a:pt x="1547" y="4753"/>
                  </a:cubicBezTo>
                  <a:cubicBezTo>
                    <a:pt x="1706" y="4772"/>
                    <a:pt x="1864" y="4781"/>
                    <a:pt x="2020" y="4781"/>
                  </a:cubicBezTo>
                  <a:cubicBezTo>
                    <a:pt x="2176" y="4781"/>
                    <a:pt x="2330" y="4772"/>
                    <a:pt x="2479" y="4753"/>
                  </a:cubicBezTo>
                  <a:lnTo>
                    <a:pt x="1715" y="1"/>
                  </a:lnTo>
                  <a:close/>
                </a:path>
              </a:pathLst>
            </a:custGeom>
            <a:solidFill>
              <a:srgbClr val="FFC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7300298" y="1728381"/>
              <a:ext cx="102839" cy="192882"/>
            </a:xfrm>
            <a:custGeom>
              <a:avLst/>
              <a:gdLst/>
              <a:ahLst/>
              <a:cxnLst/>
              <a:rect l="l" t="t" r="r" b="b"/>
              <a:pathLst>
                <a:path w="2797" h="5246" extrusionOk="0">
                  <a:moveTo>
                    <a:pt x="1780" y="0"/>
                  </a:moveTo>
                  <a:cubicBezTo>
                    <a:pt x="1702" y="0"/>
                    <a:pt x="1624" y="41"/>
                    <a:pt x="1585" y="138"/>
                  </a:cubicBezTo>
                  <a:lnTo>
                    <a:pt x="169" y="3307"/>
                  </a:lnTo>
                  <a:cubicBezTo>
                    <a:pt x="1" y="3661"/>
                    <a:pt x="19" y="4071"/>
                    <a:pt x="224" y="4406"/>
                  </a:cubicBezTo>
                  <a:cubicBezTo>
                    <a:pt x="523" y="4872"/>
                    <a:pt x="1026" y="5189"/>
                    <a:pt x="1585" y="5227"/>
                  </a:cubicBezTo>
                  <a:cubicBezTo>
                    <a:pt x="1734" y="5227"/>
                    <a:pt x="1883" y="5245"/>
                    <a:pt x="2032" y="5245"/>
                  </a:cubicBezTo>
                  <a:cubicBezTo>
                    <a:pt x="2200" y="5245"/>
                    <a:pt x="2386" y="5227"/>
                    <a:pt x="2573" y="5227"/>
                  </a:cubicBezTo>
                  <a:cubicBezTo>
                    <a:pt x="2685" y="5227"/>
                    <a:pt x="2797" y="5115"/>
                    <a:pt x="2778" y="4984"/>
                  </a:cubicBezTo>
                  <a:cubicBezTo>
                    <a:pt x="2761" y="4865"/>
                    <a:pt x="2666" y="4777"/>
                    <a:pt x="2550" y="4777"/>
                  </a:cubicBezTo>
                  <a:cubicBezTo>
                    <a:pt x="2539" y="4777"/>
                    <a:pt x="2528" y="4778"/>
                    <a:pt x="2517" y="4779"/>
                  </a:cubicBezTo>
                  <a:cubicBezTo>
                    <a:pt x="2368" y="4789"/>
                    <a:pt x="2223" y="4793"/>
                    <a:pt x="2079" y="4793"/>
                  </a:cubicBezTo>
                  <a:cubicBezTo>
                    <a:pt x="1935" y="4793"/>
                    <a:pt x="1790" y="4789"/>
                    <a:pt x="1641" y="4779"/>
                  </a:cubicBezTo>
                  <a:cubicBezTo>
                    <a:pt x="1231" y="4742"/>
                    <a:pt x="858" y="4537"/>
                    <a:pt x="634" y="4183"/>
                  </a:cubicBezTo>
                  <a:cubicBezTo>
                    <a:pt x="504" y="3978"/>
                    <a:pt x="485" y="3717"/>
                    <a:pt x="597" y="3493"/>
                  </a:cubicBezTo>
                  <a:lnTo>
                    <a:pt x="1995" y="325"/>
                  </a:lnTo>
                  <a:cubicBezTo>
                    <a:pt x="2080" y="143"/>
                    <a:pt x="1928" y="0"/>
                    <a:pt x="1780" y="0"/>
                  </a:cubicBezTo>
                  <a:close/>
                </a:path>
              </a:pathLst>
            </a:custGeom>
            <a:solidFill>
              <a:srgbClr val="F9A08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7390084" y="1768384"/>
              <a:ext cx="209060" cy="148063"/>
            </a:xfrm>
            <a:custGeom>
              <a:avLst/>
              <a:gdLst/>
              <a:ahLst/>
              <a:cxnLst/>
              <a:rect l="l" t="t" r="r" b="b"/>
              <a:pathLst>
                <a:path w="5686" h="4027" extrusionOk="0">
                  <a:moveTo>
                    <a:pt x="5219" y="467"/>
                  </a:moveTo>
                  <a:lnTo>
                    <a:pt x="5219" y="2536"/>
                  </a:lnTo>
                  <a:cubicBezTo>
                    <a:pt x="5219" y="3113"/>
                    <a:pt x="4753" y="3561"/>
                    <a:pt x="4194" y="3561"/>
                  </a:cubicBezTo>
                  <a:lnTo>
                    <a:pt x="1007" y="3561"/>
                  </a:lnTo>
                  <a:cubicBezTo>
                    <a:pt x="709" y="3561"/>
                    <a:pt x="466" y="3337"/>
                    <a:pt x="466" y="3039"/>
                  </a:cubicBezTo>
                  <a:lnTo>
                    <a:pt x="466" y="485"/>
                  </a:lnTo>
                  <a:lnTo>
                    <a:pt x="5219" y="467"/>
                  </a:lnTo>
                  <a:close/>
                  <a:moveTo>
                    <a:pt x="448" y="1"/>
                  </a:moveTo>
                  <a:cubicBezTo>
                    <a:pt x="205" y="1"/>
                    <a:pt x="0" y="206"/>
                    <a:pt x="0" y="448"/>
                  </a:cubicBezTo>
                  <a:lnTo>
                    <a:pt x="0" y="3039"/>
                  </a:lnTo>
                  <a:cubicBezTo>
                    <a:pt x="0" y="3579"/>
                    <a:pt x="448" y="4027"/>
                    <a:pt x="1007" y="4027"/>
                  </a:cubicBezTo>
                  <a:lnTo>
                    <a:pt x="4194" y="4027"/>
                  </a:lnTo>
                  <a:cubicBezTo>
                    <a:pt x="5014" y="4027"/>
                    <a:pt x="5685" y="3356"/>
                    <a:pt x="5685" y="2517"/>
                  </a:cubicBezTo>
                  <a:lnTo>
                    <a:pt x="5685" y="467"/>
                  </a:lnTo>
                  <a:cubicBezTo>
                    <a:pt x="5685" y="206"/>
                    <a:pt x="5480" y="1"/>
                    <a:pt x="5238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7291363" y="1786878"/>
              <a:ext cx="120671" cy="26987"/>
            </a:xfrm>
            <a:custGeom>
              <a:avLst/>
              <a:gdLst/>
              <a:ahLst/>
              <a:cxnLst/>
              <a:rect l="l" t="t" r="r" b="b"/>
              <a:pathLst>
                <a:path w="3282" h="734" extrusionOk="0">
                  <a:moveTo>
                    <a:pt x="1625" y="0"/>
                  </a:moveTo>
                  <a:cubicBezTo>
                    <a:pt x="1155" y="0"/>
                    <a:pt x="686" y="94"/>
                    <a:pt x="244" y="281"/>
                  </a:cubicBezTo>
                  <a:cubicBezTo>
                    <a:pt x="0" y="394"/>
                    <a:pt x="110" y="734"/>
                    <a:pt x="327" y="734"/>
                  </a:cubicBezTo>
                  <a:cubicBezTo>
                    <a:pt x="359" y="734"/>
                    <a:pt x="394" y="726"/>
                    <a:pt x="430" y="709"/>
                  </a:cubicBezTo>
                  <a:cubicBezTo>
                    <a:pt x="816" y="541"/>
                    <a:pt x="1229" y="457"/>
                    <a:pt x="1640" y="457"/>
                  </a:cubicBezTo>
                  <a:cubicBezTo>
                    <a:pt x="2002" y="457"/>
                    <a:pt x="2363" y="522"/>
                    <a:pt x="2704" y="653"/>
                  </a:cubicBezTo>
                  <a:lnTo>
                    <a:pt x="2872" y="709"/>
                  </a:lnTo>
                  <a:cubicBezTo>
                    <a:pt x="2890" y="728"/>
                    <a:pt x="2928" y="728"/>
                    <a:pt x="2946" y="728"/>
                  </a:cubicBezTo>
                  <a:cubicBezTo>
                    <a:pt x="3207" y="728"/>
                    <a:pt x="3282" y="374"/>
                    <a:pt x="3040" y="281"/>
                  </a:cubicBezTo>
                  <a:lnTo>
                    <a:pt x="2872" y="225"/>
                  </a:lnTo>
                  <a:cubicBezTo>
                    <a:pt x="2467" y="75"/>
                    <a:pt x="2045" y="0"/>
                    <a:pt x="162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5139619" y="2865526"/>
              <a:ext cx="1792048" cy="2324515"/>
            </a:xfrm>
            <a:custGeom>
              <a:avLst/>
              <a:gdLst/>
              <a:ahLst/>
              <a:cxnLst/>
              <a:rect l="l" t="t" r="r" b="b"/>
              <a:pathLst>
                <a:path w="48740" h="63222" extrusionOk="0">
                  <a:moveTo>
                    <a:pt x="32301" y="1"/>
                  </a:moveTo>
                  <a:lnTo>
                    <a:pt x="18247" y="914"/>
                  </a:lnTo>
                  <a:lnTo>
                    <a:pt x="10829" y="4604"/>
                  </a:lnTo>
                  <a:cubicBezTo>
                    <a:pt x="6039" y="7027"/>
                    <a:pt x="3039" y="11948"/>
                    <a:pt x="3095" y="17316"/>
                  </a:cubicBezTo>
                  <a:lnTo>
                    <a:pt x="1" y="62476"/>
                  </a:lnTo>
                  <a:lnTo>
                    <a:pt x="43073" y="63222"/>
                  </a:lnTo>
                  <a:lnTo>
                    <a:pt x="48739" y="35693"/>
                  </a:lnTo>
                  <a:lnTo>
                    <a:pt x="47472" y="17316"/>
                  </a:lnTo>
                  <a:cubicBezTo>
                    <a:pt x="47118" y="11873"/>
                    <a:pt x="44080" y="6953"/>
                    <a:pt x="39383" y="4157"/>
                  </a:cubicBezTo>
                  <a:lnTo>
                    <a:pt x="323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1" name="Google Shape;651;p29"/>
            <p:cNvSpPr/>
            <p:nvPr/>
          </p:nvSpPr>
          <p:spPr>
            <a:xfrm>
              <a:off x="5561085" y="3713900"/>
              <a:ext cx="91845" cy="1384995"/>
            </a:xfrm>
            <a:custGeom>
              <a:avLst/>
              <a:gdLst/>
              <a:ahLst/>
              <a:cxnLst/>
              <a:rect l="l" t="t" r="r" b="b"/>
              <a:pathLst>
                <a:path w="2498" h="37669" extrusionOk="0">
                  <a:moveTo>
                    <a:pt x="1976" y="1"/>
                  </a:moveTo>
                  <a:lnTo>
                    <a:pt x="1342" y="12228"/>
                  </a:lnTo>
                  <a:lnTo>
                    <a:pt x="0" y="37333"/>
                  </a:lnTo>
                  <a:lnTo>
                    <a:pt x="2162" y="37669"/>
                  </a:lnTo>
                  <a:lnTo>
                    <a:pt x="2498" y="12395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2" name="Google Shape;652;p29"/>
            <p:cNvSpPr/>
            <p:nvPr/>
          </p:nvSpPr>
          <p:spPr>
            <a:xfrm>
              <a:off x="6366256" y="3551498"/>
              <a:ext cx="250166" cy="46658"/>
            </a:xfrm>
            <a:custGeom>
              <a:avLst/>
              <a:gdLst/>
              <a:ahLst/>
              <a:cxnLst/>
              <a:rect l="l" t="t" r="r" b="b"/>
              <a:pathLst>
                <a:path w="6804" h="1269" extrusionOk="0">
                  <a:moveTo>
                    <a:pt x="1" y="1"/>
                  </a:moveTo>
                  <a:lnTo>
                    <a:pt x="1" y="1268"/>
                  </a:lnTo>
                  <a:lnTo>
                    <a:pt x="6804" y="1268"/>
                  </a:lnTo>
                  <a:lnTo>
                    <a:pt x="6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3" name="Google Shape;653;p29"/>
            <p:cNvSpPr/>
            <p:nvPr/>
          </p:nvSpPr>
          <p:spPr>
            <a:xfrm>
              <a:off x="5792021" y="1647787"/>
              <a:ext cx="874441" cy="662403"/>
            </a:xfrm>
            <a:custGeom>
              <a:avLst/>
              <a:gdLst/>
              <a:ahLst/>
              <a:cxnLst/>
              <a:rect l="l" t="t" r="r" b="b"/>
              <a:pathLst>
                <a:path w="23783" h="18016" extrusionOk="0">
                  <a:moveTo>
                    <a:pt x="14454" y="1"/>
                  </a:moveTo>
                  <a:cubicBezTo>
                    <a:pt x="13140" y="1"/>
                    <a:pt x="12572" y="1026"/>
                    <a:pt x="11947" y="1622"/>
                  </a:cubicBezTo>
                  <a:cubicBezTo>
                    <a:pt x="11593" y="1436"/>
                    <a:pt x="11202" y="1305"/>
                    <a:pt x="10792" y="1249"/>
                  </a:cubicBezTo>
                  <a:cubicBezTo>
                    <a:pt x="10586" y="1216"/>
                    <a:pt x="10379" y="1200"/>
                    <a:pt x="10174" y="1200"/>
                  </a:cubicBezTo>
                  <a:cubicBezTo>
                    <a:pt x="9098" y="1200"/>
                    <a:pt x="8058" y="1644"/>
                    <a:pt x="7306" y="2442"/>
                  </a:cubicBezTo>
                  <a:cubicBezTo>
                    <a:pt x="7027" y="2405"/>
                    <a:pt x="6729" y="2368"/>
                    <a:pt x="6393" y="2312"/>
                  </a:cubicBezTo>
                  <a:cubicBezTo>
                    <a:pt x="6188" y="2284"/>
                    <a:pt x="5974" y="2267"/>
                    <a:pt x="5764" y="2267"/>
                  </a:cubicBezTo>
                  <a:cubicBezTo>
                    <a:pt x="5687" y="2267"/>
                    <a:pt x="5611" y="2269"/>
                    <a:pt x="5536" y="2274"/>
                  </a:cubicBezTo>
                  <a:cubicBezTo>
                    <a:pt x="4492" y="2293"/>
                    <a:pt x="3485" y="2740"/>
                    <a:pt x="2759" y="3505"/>
                  </a:cubicBezTo>
                  <a:lnTo>
                    <a:pt x="2703" y="3542"/>
                  </a:lnTo>
                  <a:lnTo>
                    <a:pt x="2665" y="3598"/>
                  </a:lnTo>
                  <a:cubicBezTo>
                    <a:pt x="1566" y="4753"/>
                    <a:pt x="913" y="6636"/>
                    <a:pt x="1137" y="9245"/>
                  </a:cubicBezTo>
                  <a:lnTo>
                    <a:pt x="1212" y="9674"/>
                  </a:lnTo>
                  <a:cubicBezTo>
                    <a:pt x="93" y="10680"/>
                    <a:pt x="0" y="12395"/>
                    <a:pt x="988" y="13513"/>
                  </a:cubicBezTo>
                  <a:cubicBezTo>
                    <a:pt x="597" y="13942"/>
                    <a:pt x="354" y="14501"/>
                    <a:pt x="298" y="15098"/>
                  </a:cubicBezTo>
                  <a:cubicBezTo>
                    <a:pt x="131" y="16551"/>
                    <a:pt x="1193" y="17875"/>
                    <a:pt x="2665" y="18005"/>
                  </a:cubicBezTo>
                  <a:cubicBezTo>
                    <a:pt x="2746" y="18012"/>
                    <a:pt x="2826" y="18016"/>
                    <a:pt x="2906" y="18016"/>
                  </a:cubicBezTo>
                  <a:cubicBezTo>
                    <a:pt x="4277" y="18016"/>
                    <a:pt x="5449" y="16974"/>
                    <a:pt x="5554" y="15582"/>
                  </a:cubicBezTo>
                  <a:cubicBezTo>
                    <a:pt x="5610" y="14986"/>
                    <a:pt x="5461" y="14408"/>
                    <a:pt x="5163" y="13905"/>
                  </a:cubicBezTo>
                  <a:cubicBezTo>
                    <a:pt x="5368" y="13793"/>
                    <a:pt x="5554" y="13625"/>
                    <a:pt x="5685" y="13439"/>
                  </a:cubicBezTo>
                  <a:lnTo>
                    <a:pt x="16141" y="14743"/>
                  </a:lnTo>
                  <a:cubicBezTo>
                    <a:pt x="16942" y="14687"/>
                    <a:pt x="17725" y="14482"/>
                    <a:pt x="18471" y="14166"/>
                  </a:cubicBezTo>
                  <a:lnTo>
                    <a:pt x="18489" y="14166"/>
                  </a:lnTo>
                  <a:cubicBezTo>
                    <a:pt x="18648" y="14190"/>
                    <a:pt x="18805" y="14201"/>
                    <a:pt x="18961" y="14201"/>
                  </a:cubicBezTo>
                  <a:cubicBezTo>
                    <a:pt x="20489" y="14201"/>
                    <a:pt x="21831" y="13073"/>
                    <a:pt x="22068" y="11500"/>
                  </a:cubicBezTo>
                  <a:cubicBezTo>
                    <a:pt x="22217" y="10550"/>
                    <a:pt x="21937" y="9581"/>
                    <a:pt x="21304" y="8854"/>
                  </a:cubicBezTo>
                  <a:cubicBezTo>
                    <a:pt x="22310" y="8071"/>
                    <a:pt x="23782" y="6524"/>
                    <a:pt x="22664" y="4809"/>
                  </a:cubicBezTo>
                  <a:cubicBezTo>
                    <a:pt x="21867" y="3584"/>
                    <a:pt x="20768" y="3176"/>
                    <a:pt x="19689" y="3176"/>
                  </a:cubicBezTo>
                  <a:cubicBezTo>
                    <a:pt x="19028" y="3176"/>
                    <a:pt x="18373" y="3329"/>
                    <a:pt x="17800" y="3542"/>
                  </a:cubicBezTo>
                  <a:cubicBezTo>
                    <a:pt x="17749" y="3561"/>
                    <a:pt x="17698" y="3571"/>
                    <a:pt x="17648" y="3571"/>
                  </a:cubicBezTo>
                  <a:cubicBezTo>
                    <a:pt x="17368" y="3571"/>
                    <a:pt x="17127" y="3283"/>
                    <a:pt x="17222" y="2983"/>
                  </a:cubicBezTo>
                  <a:cubicBezTo>
                    <a:pt x="17483" y="2107"/>
                    <a:pt x="17445" y="932"/>
                    <a:pt x="15768" y="280"/>
                  </a:cubicBezTo>
                  <a:cubicBezTo>
                    <a:pt x="15258" y="83"/>
                    <a:pt x="14826" y="1"/>
                    <a:pt x="14454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4" name="Google Shape;654;p29"/>
            <p:cNvSpPr/>
            <p:nvPr/>
          </p:nvSpPr>
          <p:spPr>
            <a:xfrm>
              <a:off x="5774888" y="2004137"/>
              <a:ext cx="725055" cy="1077545"/>
            </a:xfrm>
            <a:custGeom>
              <a:avLst/>
              <a:gdLst/>
              <a:ahLst/>
              <a:cxnLst/>
              <a:rect l="l" t="t" r="r" b="b"/>
              <a:pathLst>
                <a:path w="19720" h="29307" extrusionOk="0">
                  <a:moveTo>
                    <a:pt x="6337" y="0"/>
                  </a:moveTo>
                  <a:cubicBezTo>
                    <a:pt x="6337" y="1"/>
                    <a:pt x="7656" y="4457"/>
                    <a:pt x="4552" y="4457"/>
                  </a:cubicBezTo>
                  <a:cubicBezTo>
                    <a:pt x="4214" y="4457"/>
                    <a:pt x="3824" y="4404"/>
                    <a:pt x="3374" y="4287"/>
                  </a:cubicBezTo>
                  <a:lnTo>
                    <a:pt x="2926" y="4250"/>
                  </a:lnTo>
                  <a:cubicBezTo>
                    <a:pt x="2856" y="4244"/>
                    <a:pt x="2787" y="4242"/>
                    <a:pt x="2718" y="4242"/>
                  </a:cubicBezTo>
                  <a:cubicBezTo>
                    <a:pt x="1406" y="4242"/>
                    <a:pt x="273" y="5233"/>
                    <a:pt x="149" y="6561"/>
                  </a:cubicBezTo>
                  <a:lnTo>
                    <a:pt x="131" y="6822"/>
                  </a:lnTo>
                  <a:cubicBezTo>
                    <a:pt x="0" y="8220"/>
                    <a:pt x="1025" y="9469"/>
                    <a:pt x="2423" y="9599"/>
                  </a:cubicBezTo>
                  <a:lnTo>
                    <a:pt x="3150" y="9674"/>
                  </a:lnTo>
                  <a:lnTo>
                    <a:pt x="2870" y="12749"/>
                  </a:lnTo>
                  <a:cubicBezTo>
                    <a:pt x="2703" y="14538"/>
                    <a:pt x="3299" y="16328"/>
                    <a:pt x="4511" y="17651"/>
                  </a:cubicBezTo>
                  <a:lnTo>
                    <a:pt x="4026" y="22907"/>
                  </a:lnTo>
                  <a:cubicBezTo>
                    <a:pt x="3728" y="26131"/>
                    <a:pt x="6058" y="28983"/>
                    <a:pt x="9207" y="29281"/>
                  </a:cubicBezTo>
                  <a:cubicBezTo>
                    <a:pt x="9385" y="29298"/>
                    <a:pt x="9561" y="29306"/>
                    <a:pt x="9736" y="29306"/>
                  </a:cubicBezTo>
                  <a:cubicBezTo>
                    <a:pt x="12649" y="29306"/>
                    <a:pt x="15170" y="27011"/>
                    <a:pt x="15451" y="23969"/>
                  </a:cubicBezTo>
                  <a:lnTo>
                    <a:pt x="15917" y="18825"/>
                  </a:lnTo>
                  <a:cubicBezTo>
                    <a:pt x="17446" y="17744"/>
                    <a:pt x="18415" y="16067"/>
                    <a:pt x="18601" y="14203"/>
                  </a:cubicBezTo>
                  <a:lnTo>
                    <a:pt x="18676" y="13215"/>
                  </a:lnTo>
                  <a:lnTo>
                    <a:pt x="18732" y="12656"/>
                  </a:lnTo>
                  <a:lnTo>
                    <a:pt x="19719" y="2051"/>
                  </a:lnTo>
                  <a:cubicBezTo>
                    <a:pt x="19626" y="1864"/>
                    <a:pt x="19514" y="1734"/>
                    <a:pt x="19403" y="1734"/>
                  </a:cubicBezTo>
                  <a:cubicBezTo>
                    <a:pt x="18362" y="1849"/>
                    <a:pt x="16869" y="1947"/>
                    <a:pt x="15246" y="1947"/>
                  </a:cubicBezTo>
                  <a:cubicBezTo>
                    <a:pt x="11899" y="1947"/>
                    <a:pt x="7994" y="1532"/>
                    <a:pt x="6337" y="0"/>
                  </a:cubicBezTo>
                  <a:close/>
                </a:path>
              </a:pathLst>
            </a:custGeom>
            <a:solidFill>
              <a:srgbClr val="B3633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5" name="Google Shape;655;p29"/>
            <p:cNvSpPr/>
            <p:nvPr/>
          </p:nvSpPr>
          <p:spPr>
            <a:xfrm>
              <a:off x="5871513" y="2273459"/>
              <a:ext cx="611296" cy="545519"/>
            </a:xfrm>
            <a:custGeom>
              <a:avLst/>
              <a:gdLst/>
              <a:ahLst/>
              <a:cxnLst/>
              <a:rect l="l" t="t" r="r" b="b"/>
              <a:pathLst>
                <a:path w="16626" h="14837" extrusionOk="0">
                  <a:moveTo>
                    <a:pt x="16625" y="0"/>
                  </a:moveTo>
                  <a:lnTo>
                    <a:pt x="16066" y="5890"/>
                  </a:lnTo>
                  <a:cubicBezTo>
                    <a:pt x="15767" y="9198"/>
                    <a:pt x="12976" y="11676"/>
                    <a:pt x="9732" y="11676"/>
                  </a:cubicBezTo>
                  <a:cubicBezTo>
                    <a:pt x="9540" y="11676"/>
                    <a:pt x="9346" y="11667"/>
                    <a:pt x="9152" y="11649"/>
                  </a:cubicBezTo>
                  <a:lnTo>
                    <a:pt x="6654" y="11407"/>
                  </a:lnTo>
                  <a:cubicBezTo>
                    <a:pt x="3169" y="11071"/>
                    <a:pt x="597" y="7977"/>
                    <a:pt x="932" y="4492"/>
                  </a:cubicBezTo>
                  <a:lnTo>
                    <a:pt x="1118" y="2386"/>
                  </a:lnTo>
                  <a:lnTo>
                    <a:pt x="541" y="2330"/>
                  </a:lnTo>
                  <a:lnTo>
                    <a:pt x="242" y="5424"/>
                  </a:lnTo>
                  <a:cubicBezTo>
                    <a:pt x="0" y="8033"/>
                    <a:pt x="1398" y="10512"/>
                    <a:pt x="3746" y="11686"/>
                  </a:cubicBezTo>
                  <a:cubicBezTo>
                    <a:pt x="4101" y="13383"/>
                    <a:pt x="5498" y="14650"/>
                    <a:pt x="7213" y="14818"/>
                  </a:cubicBezTo>
                  <a:cubicBezTo>
                    <a:pt x="7344" y="14830"/>
                    <a:pt x="7474" y="14837"/>
                    <a:pt x="7604" y="14837"/>
                  </a:cubicBezTo>
                  <a:cubicBezTo>
                    <a:pt x="9172" y="14837"/>
                    <a:pt x="10621" y="13914"/>
                    <a:pt x="11258" y="12451"/>
                  </a:cubicBezTo>
                  <a:cubicBezTo>
                    <a:pt x="13848" y="11780"/>
                    <a:pt x="15749" y="9543"/>
                    <a:pt x="15992" y="6878"/>
                  </a:cubicBezTo>
                  <a:lnTo>
                    <a:pt x="166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6" name="Google Shape;656;p29"/>
            <p:cNvSpPr/>
            <p:nvPr/>
          </p:nvSpPr>
          <p:spPr>
            <a:xfrm>
              <a:off x="5838606" y="2208454"/>
              <a:ext cx="50077" cy="76697"/>
            </a:xfrm>
            <a:custGeom>
              <a:avLst/>
              <a:gdLst/>
              <a:ahLst/>
              <a:cxnLst/>
              <a:rect l="l" t="t" r="r" b="b"/>
              <a:pathLst>
                <a:path w="1362" h="2086" extrusionOk="0">
                  <a:moveTo>
                    <a:pt x="253" y="1"/>
                  </a:moveTo>
                  <a:cubicBezTo>
                    <a:pt x="205" y="1"/>
                    <a:pt x="156" y="17"/>
                    <a:pt x="112" y="54"/>
                  </a:cubicBezTo>
                  <a:cubicBezTo>
                    <a:pt x="19" y="128"/>
                    <a:pt x="1" y="259"/>
                    <a:pt x="56" y="370"/>
                  </a:cubicBezTo>
                  <a:lnTo>
                    <a:pt x="727" y="1302"/>
                  </a:lnTo>
                  <a:lnTo>
                    <a:pt x="224" y="1675"/>
                  </a:lnTo>
                  <a:cubicBezTo>
                    <a:pt x="112" y="1750"/>
                    <a:pt x="94" y="1899"/>
                    <a:pt x="168" y="1992"/>
                  </a:cubicBezTo>
                  <a:cubicBezTo>
                    <a:pt x="224" y="2048"/>
                    <a:pt x="280" y="2085"/>
                    <a:pt x="355" y="2085"/>
                  </a:cubicBezTo>
                  <a:cubicBezTo>
                    <a:pt x="411" y="2085"/>
                    <a:pt x="466" y="2066"/>
                    <a:pt x="504" y="2048"/>
                  </a:cubicBezTo>
                  <a:lnTo>
                    <a:pt x="1361" y="1396"/>
                  </a:lnTo>
                  <a:lnTo>
                    <a:pt x="448" y="109"/>
                  </a:lnTo>
                  <a:cubicBezTo>
                    <a:pt x="402" y="41"/>
                    <a:pt x="329" y="1"/>
                    <a:pt x="2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7" name="Google Shape;657;p29"/>
            <p:cNvSpPr/>
            <p:nvPr/>
          </p:nvSpPr>
          <p:spPr>
            <a:xfrm>
              <a:off x="6216024" y="2549363"/>
              <a:ext cx="77653" cy="35260"/>
            </a:xfrm>
            <a:custGeom>
              <a:avLst/>
              <a:gdLst/>
              <a:ahLst/>
              <a:cxnLst/>
              <a:rect l="l" t="t" r="r" b="b"/>
              <a:pathLst>
                <a:path w="2112" h="959" extrusionOk="0">
                  <a:moveTo>
                    <a:pt x="776" y="0"/>
                  </a:moveTo>
                  <a:cubicBezTo>
                    <a:pt x="607" y="0"/>
                    <a:pt x="435" y="27"/>
                    <a:pt x="266" y="82"/>
                  </a:cubicBezTo>
                  <a:cubicBezTo>
                    <a:pt x="1" y="182"/>
                    <a:pt x="104" y="547"/>
                    <a:pt x="341" y="547"/>
                  </a:cubicBezTo>
                  <a:cubicBezTo>
                    <a:pt x="370" y="547"/>
                    <a:pt x="401" y="542"/>
                    <a:pt x="434" y="529"/>
                  </a:cubicBezTo>
                  <a:cubicBezTo>
                    <a:pt x="551" y="488"/>
                    <a:pt x="672" y="469"/>
                    <a:pt x="791" y="469"/>
                  </a:cubicBezTo>
                  <a:cubicBezTo>
                    <a:pt x="1105" y="469"/>
                    <a:pt x="1410" y="608"/>
                    <a:pt x="1627" y="865"/>
                  </a:cubicBezTo>
                  <a:cubicBezTo>
                    <a:pt x="1664" y="921"/>
                    <a:pt x="1739" y="958"/>
                    <a:pt x="1813" y="958"/>
                  </a:cubicBezTo>
                  <a:cubicBezTo>
                    <a:pt x="1999" y="958"/>
                    <a:pt x="2111" y="734"/>
                    <a:pt x="1981" y="585"/>
                  </a:cubicBezTo>
                  <a:cubicBezTo>
                    <a:pt x="1680" y="203"/>
                    <a:pt x="1239" y="0"/>
                    <a:pt x="7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8" name="Google Shape;658;p29"/>
            <p:cNvSpPr/>
            <p:nvPr/>
          </p:nvSpPr>
          <p:spPr>
            <a:xfrm>
              <a:off x="6078771" y="2397072"/>
              <a:ext cx="195860" cy="132657"/>
            </a:xfrm>
            <a:custGeom>
              <a:avLst/>
              <a:gdLst/>
              <a:ahLst/>
              <a:cxnLst/>
              <a:rect l="l" t="t" r="r" b="b"/>
              <a:pathLst>
                <a:path w="5327" h="3608" extrusionOk="0">
                  <a:moveTo>
                    <a:pt x="1437" y="1"/>
                  </a:moveTo>
                  <a:cubicBezTo>
                    <a:pt x="486" y="1"/>
                    <a:pt x="0" y="2924"/>
                    <a:pt x="1912" y="3497"/>
                  </a:cubicBezTo>
                  <a:cubicBezTo>
                    <a:pt x="2165" y="3573"/>
                    <a:pt x="2411" y="3607"/>
                    <a:pt x="2644" y="3607"/>
                  </a:cubicBezTo>
                  <a:cubicBezTo>
                    <a:pt x="4296" y="3607"/>
                    <a:pt x="5326" y="1909"/>
                    <a:pt x="4167" y="1484"/>
                  </a:cubicBezTo>
                  <a:cubicBezTo>
                    <a:pt x="3254" y="1130"/>
                    <a:pt x="2415" y="645"/>
                    <a:pt x="1651" y="49"/>
                  </a:cubicBezTo>
                  <a:cubicBezTo>
                    <a:pt x="1578" y="16"/>
                    <a:pt x="1506" y="1"/>
                    <a:pt x="14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59" name="Google Shape;659;p29"/>
            <p:cNvSpPr/>
            <p:nvPr/>
          </p:nvSpPr>
          <p:spPr>
            <a:xfrm>
              <a:off x="6103111" y="2132860"/>
              <a:ext cx="134348" cy="52247"/>
            </a:xfrm>
            <a:custGeom>
              <a:avLst/>
              <a:gdLst/>
              <a:ahLst/>
              <a:cxnLst/>
              <a:rect l="l" t="t" r="r" b="b"/>
              <a:pathLst>
                <a:path w="3654" h="1421" extrusionOk="0">
                  <a:moveTo>
                    <a:pt x="1720" y="0"/>
                  </a:moveTo>
                  <a:cubicBezTo>
                    <a:pt x="998" y="0"/>
                    <a:pt x="436" y="299"/>
                    <a:pt x="225" y="581"/>
                  </a:cubicBezTo>
                  <a:cubicBezTo>
                    <a:pt x="1" y="879"/>
                    <a:pt x="57" y="1159"/>
                    <a:pt x="262" y="1252"/>
                  </a:cubicBezTo>
                  <a:cubicBezTo>
                    <a:pt x="463" y="1314"/>
                    <a:pt x="676" y="1350"/>
                    <a:pt x="892" y="1350"/>
                  </a:cubicBezTo>
                  <a:cubicBezTo>
                    <a:pt x="936" y="1350"/>
                    <a:pt x="981" y="1349"/>
                    <a:pt x="1026" y="1345"/>
                  </a:cubicBezTo>
                  <a:lnTo>
                    <a:pt x="1809" y="1345"/>
                  </a:lnTo>
                  <a:cubicBezTo>
                    <a:pt x="2051" y="1345"/>
                    <a:pt x="2312" y="1364"/>
                    <a:pt x="2592" y="1401"/>
                  </a:cubicBezTo>
                  <a:cubicBezTo>
                    <a:pt x="2677" y="1415"/>
                    <a:pt x="2766" y="1421"/>
                    <a:pt x="2855" y="1421"/>
                  </a:cubicBezTo>
                  <a:cubicBezTo>
                    <a:pt x="3019" y="1421"/>
                    <a:pt x="3187" y="1400"/>
                    <a:pt x="3356" y="1364"/>
                  </a:cubicBezTo>
                  <a:cubicBezTo>
                    <a:pt x="3561" y="1271"/>
                    <a:pt x="3654" y="1029"/>
                    <a:pt x="3430" y="693"/>
                  </a:cubicBezTo>
                  <a:cubicBezTo>
                    <a:pt x="3188" y="376"/>
                    <a:pt x="2629" y="22"/>
                    <a:pt x="1846" y="3"/>
                  </a:cubicBezTo>
                  <a:cubicBezTo>
                    <a:pt x="1804" y="1"/>
                    <a:pt x="1762" y="0"/>
                    <a:pt x="17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0" name="Google Shape;660;p29"/>
            <p:cNvSpPr/>
            <p:nvPr/>
          </p:nvSpPr>
          <p:spPr>
            <a:xfrm>
              <a:off x="6340923" y="2147310"/>
              <a:ext cx="133650" cy="56990"/>
            </a:xfrm>
            <a:custGeom>
              <a:avLst/>
              <a:gdLst/>
              <a:ahLst/>
              <a:cxnLst/>
              <a:rect l="l" t="t" r="r" b="b"/>
              <a:pathLst>
                <a:path w="3635" h="1550" extrusionOk="0">
                  <a:moveTo>
                    <a:pt x="1620" y="0"/>
                  </a:moveTo>
                  <a:cubicBezTo>
                    <a:pt x="999" y="0"/>
                    <a:pt x="518" y="211"/>
                    <a:pt x="280" y="449"/>
                  </a:cubicBezTo>
                  <a:cubicBezTo>
                    <a:pt x="0" y="729"/>
                    <a:pt x="56" y="990"/>
                    <a:pt x="243" y="1120"/>
                  </a:cubicBezTo>
                  <a:cubicBezTo>
                    <a:pt x="466" y="1213"/>
                    <a:pt x="727" y="1269"/>
                    <a:pt x="988" y="1269"/>
                  </a:cubicBezTo>
                  <a:cubicBezTo>
                    <a:pt x="1249" y="1288"/>
                    <a:pt x="1529" y="1325"/>
                    <a:pt x="1771" y="1362"/>
                  </a:cubicBezTo>
                  <a:cubicBezTo>
                    <a:pt x="1995" y="1381"/>
                    <a:pt x="2274" y="1437"/>
                    <a:pt x="2535" y="1493"/>
                  </a:cubicBezTo>
                  <a:cubicBezTo>
                    <a:pt x="2692" y="1529"/>
                    <a:pt x="2856" y="1550"/>
                    <a:pt x="3023" y="1550"/>
                  </a:cubicBezTo>
                  <a:cubicBezTo>
                    <a:pt x="3114" y="1550"/>
                    <a:pt x="3207" y="1543"/>
                    <a:pt x="3299" y="1530"/>
                  </a:cubicBezTo>
                  <a:cubicBezTo>
                    <a:pt x="3504" y="1474"/>
                    <a:pt x="3635" y="1213"/>
                    <a:pt x="3448" y="878"/>
                  </a:cubicBezTo>
                  <a:cubicBezTo>
                    <a:pt x="3281" y="542"/>
                    <a:pt x="2740" y="132"/>
                    <a:pt x="1957" y="20"/>
                  </a:cubicBezTo>
                  <a:cubicBezTo>
                    <a:pt x="1841" y="7"/>
                    <a:pt x="1728" y="0"/>
                    <a:pt x="1620" y="0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1" name="Google Shape;661;p29"/>
            <p:cNvSpPr/>
            <p:nvPr/>
          </p:nvSpPr>
          <p:spPr>
            <a:xfrm>
              <a:off x="6212311" y="2237795"/>
              <a:ext cx="124532" cy="149460"/>
            </a:xfrm>
            <a:custGeom>
              <a:avLst/>
              <a:gdLst/>
              <a:ahLst/>
              <a:cxnLst/>
              <a:rect l="l" t="t" r="r" b="b"/>
              <a:pathLst>
                <a:path w="3387" h="4065" extrusionOk="0">
                  <a:moveTo>
                    <a:pt x="1408" y="0"/>
                  </a:moveTo>
                  <a:cubicBezTo>
                    <a:pt x="1298" y="0"/>
                    <a:pt x="1186" y="66"/>
                    <a:pt x="1169" y="206"/>
                  </a:cubicBezTo>
                  <a:cubicBezTo>
                    <a:pt x="1131" y="598"/>
                    <a:pt x="1262" y="970"/>
                    <a:pt x="1504" y="1268"/>
                  </a:cubicBezTo>
                  <a:cubicBezTo>
                    <a:pt x="1746" y="1567"/>
                    <a:pt x="2082" y="1753"/>
                    <a:pt x="2473" y="1772"/>
                  </a:cubicBezTo>
                  <a:cubicBezTo>
                    <a:pt x="2585" y="1790"/>
                    <a:pt x="2697" y="1846"/>
                    <a:pt x="2771" y="1939"/>
                  </a:cubicBezTo>
                  <a:cubicBezTo>
                    <a:pt x="2865" y="2033"/>
                    <a:pt x="2902" y="2163"/>
                    <a:pt x="2883" y="2294"/>
                  </a:cubicBezTo>
                  <a:lnTo>
                    <a:pt x="2883" y="2405"/>
                  </a:lnTo>
                  <a:cubicBezTo>
                    <a:pt x="2829" y="3090"/>
                    <a:pt x="2253" y="3600"/>
                    <a:pt x="1575" y="3600"/>
                  </a:cubicBezTo>
                  <a:cubicBezTo>
                    <a:pt x="1552" y="3600"/>
                    <a:pt x="1528" y="3600"/>
                    <a:pt x="1504" y="3598"/>
                  </a:cubicBezTo>
                  <a:lnTo>
                    <a:pt x="348" y="3486"/>
                  </a:lnTo>
                  <a:cubicBezTo>
                    <a:pt x="342" y="3486"/>
                    <a:pt x="336" y="3486"/>
                    <a:pt x="330" y="3486"/>
                  </a:cubicBezTo>
                  <a:cubicBezTo>
                    <a:pt x="30" y="3486"/>
                    <a:pt x="1" y="3934"/>
                    <a:pt x="311" y="3952"/>
                  </a:cubicBezTo>
                  <a:lnTo>
                    <a:pt x="1467" y="4064"/>
                  </a:lnTo>
                  <a:lnTo>
                    <a:pt x="1616" y="4064"/>
                  </a:lnTo>
                  <a:cubicBezTo>
                    <a:pt x="2529" y="4064"/>
                    <a:pt x="3293" y="3356"/>
                    <a:pt x="3368" y="2443"/>
                  </a:cubicBezTo>
                  <a:lnTo>
                    <a:pt x="3368" y="2331"/>
                  </a:lnTo>
                  <a:cubicBezTo>
                    <a:pt x="3386" y="2089"/>
                    <a:pt x="3312" y="1846"/>
                    <a:pt x="3144" y="1641"/>
                  </a:cubicBezTo>
                  <a:cubicBezTo>
                    <a:pt x="2995" y="1455"/>
                    <a:pt x="2771" y="1343"/>
                    <a:pt x="2529" y="1306"/>
                  </a:cubicBezTo>
                  <a:cubicBezTo>
                    <a:pt x="2268" y="1287"/>
                    <a:pt x="2026" y="1175"/>
                    <a:pt x="1877" y="970"/>
                  </a:cubicBezTo>
                  <a:cubicBezTo>
                    <a:pt x="1709" y="765"/>
                    <a:pt x="1616" y="504"/>
                    <a:pt x="1634" y="243"/>
                  </a:cubicBezTo>
                  <a:cubicBezTo>
                    <a:pt x="1654" y="85"/>
                    <a:pt x="1532" y="0"/>
                    <a:pt x="14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2" name="Google Shape;662;p29"/>
            <p:cNvSpPr/>
            <p:nvPr/>
          </p:nvSpPr>
          <p:spPr>
            <a:xfrm>
              <a:off x="6363535" y="2266694"/>
              <a:ext cx="44562" cy="40260"/>
            </a:xfrm>
            <a:custGeom>
              <a:avLst/>
              <a:gdLst/>
              <a:ahLst/>
              <a:cxnLst/>
              <a:rect l="l" t="t" r="r" b="b"/>
              <a:pathLst>
                <a:path w="1212" h="1095" extrusionOk="0">
                  <a:moveTo>
                    <a:pt x="605" y="1"/>
                  </a:moveTo>
                  <a:cubicBezTo>
                    <a:pt x="432" y="1"/>
                    <a:pt x="263" y="87"/>
                    <a:pt x="168" y="240"/>
                  </a:cubicBezTo>
                  <a:cubicBezTo>
                    <a:pt x="0" y="501"/>
                    <a:pt x="56" y="818"/>
                    <a:pt x="299" y="1004"/>
                  </a:cubicBezTo>
                  <a:cubicBezTo>
                    <a:pt x="387" y="1066"/>
                    <a:pt x="489" y="1095"/>
                    <a:pt x="590" y="1095"/>
                  </a:cubicBezTo>
                  <a:cubicBezTo>
                    <a:pt x="764" y="1095"/>
                    <a:pt x="938" y="1009"/>
                    <a:pt x="1044" y="855"/>
                  </a:cubicBezTo>
                  <a:cubicBezTo>
                    <a:pt x="1212" y="594"/>
                    <a:pt x="1137" y="259"/>
                    <a:pt x="895" y="91"/>
                  </a:cubicBezTo>
                  <a:cubicBezTo>
                    <a:pt x="806" y="30"/>
                    <a:pt x="705" y="1"/>
                    <a:pt x="605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6144916" y="2242023"/>
              <a:ext cx="44599" cy="39930"/>
            </a:xfrm>
            <a:custGeom>
              <a:avLst/>
              <a:gdLst/>
              <a:ahLst/>
              <a:cxnLst/>
              <a:rect l="l" t="t" r="r" b="b"/>
              <a:pathLst>
                <a:path w="1213" h="1086" extrusionOk="0">
                  <a:moveTo>
                    <a:pt x="623" y="1"/>
                  </a:moveTo>
                  <a:cubicBezTo>
                    <a:pt x="448" y="1"/>
                    <a:pt x="275" y="87"/>
                    <a:pt x="169" y="240"/>
                  </a:cubicBezTo>
                  <a:cubicBezTo>
                    <a:pt x="1" y="483"/>
                    <a:pt x="75" y="818"/>
                    <a:pt x="318" y="1004"/>
                  </a:cubicBezTo>
                  <a:cubicBezTo>
                    <a:pt x="406" y="1059"/>
                    <a:pt x="506" y="1086"/>
                    <a:pt x="606" y="1086"/>
                  </a:cubicBezTo>
                  <a:cubicBezTo>
                    <a:pt x="782" y="1086"/>
                    <a:pt x="956" y="1003"/>
                    <a:pt x="1063" y="837"/>
                  </a:cubicBezTo>
                  <a:cubicBezTo>
                    <a:pt x="1212" y="594"/>
                    <a:pt x="1156" y="259"/>
                    <a:pt x="914" y="91"/>
                  </a:cubicBezTo>
                  <a:cubicBezTo>
                    <a:pt x="825" y="30"/>
                    <a:pt x="724" y="1"/>
                    <a:pt x="623" y="1"/>
                  </a:cubicBezTo>
                  <a:close/>
                </a:path>
              </a:pathLst>
            </a:custGeom>
            <a:solidFill>
              <a:srgbClr val="3015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6138776" y="2271327"/>
              <a:ext cx="53460" cy="24781"/>
            </a:xfrm>
            <a:custGeom>
              <a:avLst/>
              <a:gdLst/>
              <a:ahLst/>
              <a:cxnLst/>
              <a:rect l="l" t="t" r="r" b="b"/>
              <a:pathLst>
                <a:path w="1454" h="674" extrusionOk="0">
                  <a:moveTo>
                    <a:pt x="602" y="1"/>
                  </a:moveTo>
                  <a:cubicBezTo>
                    <a:pt x="462" y="1"/>
                    <a:pt x="321" y="26"/>
                    <a:pt x="186" y="77"/>
                  </a:cubicBezTo>
                  <a:cubicBezTo>
                    <a:pt x="56" y="114"/>
                    <a:pt x="0" y="245"/>
                    <a:pt x="37" y="375"/>
                  </a:cubicBezTo>
                  <a:cubicBezTo>
                    <a:pt x="68" y="467"/>
                    <a:pt x="162" y="534"/>
                    <a:pt x="267" y="534"/>
                  </a:cubicBezTo>
                  <a:cubicBezTo>
                    <a:pt x="289" y="534"/>
                    <a:pt x="312" y="531"/>
                    <a:pt x="336" y="524"/>
                  </a:cubicBezTo>
                  <a:cubicBezTo>
                    <a:pt x="421" y="481"/>
                    <a:pt x="516" y="460"/>
                    <a:pt x="611" y="460"/>
                  </a:cubicBezTo>
                  <a:cubicBezTo>
                    <a:pt x="763" y="460"/>
                    <a:pt x="918" y="514"/>
                    <a:pt x="1044" y="617"/>
                  </a:cubicBezTo>
                  <a:cubicBezTo>
                    <a:pt x="1081" y="655"/>
                    <a:pt x="1137" y="673"/>
                    <a:pt x="1193" y="673"/>
                  </a:cubicBezTo>
                  <a:cubicBezTo>
                    <a:pt x="1267" y="673"/>
                    <a:pt x="1323" y="636"/>
                    <a:pt x="1379" y="599"/>
                  </a:cubicBezTo>
                  <a:cubicBezTo>
                    <a:pt x="1454" y="506"/>
                    <a:pt x="1454" y="356"/>
                    <a:pt x="1361" y="263"/>
                  </a:cubicBezTo>
                  <a:cubicBezTo>
                    <a:pt x="1140" y="92"/>
                    <a:pt x="872" y="1"/>
                    <a:pt x="6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5" name="Google Shape;665;p29"/>
            <p:cNvSpPr/>
            <p:nvPr/>
          </p:nvSpPr>
          <p:spPr>
            <a:xfrm>
              <a:off x="6350998" y="2293534"/>
              <a:ext cx="63975" cy="26546"/>
            </a:xfrm>
            <a:custGeom>
              <a:avLst/>
              <a:gdLst/>
              <a:ahLst/>
              <a:cxnLst/>
              <a:rect l="l" t="t" r="r" b="b"/>
              <a:pathLst>
                <a:path w="1740" h="722" extrusionOk="0">
                  <a:moveTo>
                    <a:pt x="763" y="1"/>
                  </a:moveTo>
                  <a:cubicBezTo>
                    <a:pt x="596" y="1"/>
                    <a:pt x="428" y="30"/>
                    <a:pt x="267" y="88"/>
                  </a:cubicBezTo>
                  <a:cubicBezTo>
                    <a:pt x="0" y="171"/>
                    <a:pt x="91" y="553"/>
                    <a:pt x="340" y="553"/>
                  </a:cubicBezTo>
                  <a:cubicBezTo>
                    <a:pt x="369" y="553"/>
                    <a:pt x="401" y="547"/>
                    <a:pt x="435" y="535"/>
                  </a:cubicBezTo>
                  <a:cubicBezTo>
                    <a:pt x="544" y="494"/>
                    <a:pt x="658" y="473"/>
                    <a:pt x="772" y="473"/>
                  </a:cubicBezTo>
                  <a:cubicBezTo>
                    <a:pt x="969" y="473"/>
                    <a:pt x="1164" y="536"/>
                    <a:pt x="1329" y="666"/>
                  </a:cubicBezTo>
                  <a:cubicBezTo>
                    <a:pt x="1366" y="703"/>
                    <a:pt x="1422" y="722"/>
                    <a:pt x="1478" y="722"/>
                  </a:cubicBezTo>
                  <a:cubicBezTo>
                    <a:pt x="1534" y="722"/>
                    <a:pt x="1590" y="684"/>
                    <a:pt x="1646" y="647"/>
                  </a:cubicBezTo>
                  <a:cubicBezTo>
                    <a:pt x="1739" y="554"/>
                    <a:pt x="1739" y="405"/>
                    <a:pt x="1646" y="312"/>
                  </a:cubicBezTo>
                  <a:cubicBezTo>
                    <a:pt x="1390" y="104"/>
                    <a:pt x="1078" y="1"/>
                    <a:pt x="7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6" name="Google Shape;666;p29"/>
            <p:cNvSpPr/>
            <p:nvPr/>
          </p:nvSpPr>
          <p:spPr>
            <a:xfrm>
              <a:off x="5818751" y="2785116"/>
              <a:ext cx="310465" cy="448711"/>
            </a:xfrm>
            <a:custGeom>
              <a:avLst/>
              <a:gdLst/>
              <a:ahLst/>
              <a:cxnLst/>
              <a:rect l="l" t="t" r="r" b="b"/>
              <a:pathLst>
                <a:path w="8444" h="12204" extrusionOk="0">
                  <a:moveTo>
                    <a:pt x="2024" y="1"/>
                  </a:moveTo>
                  <a:cubicBezTo>
                    <a:pt x="1475" y="1"/>
                    <a:pt x="939" y="383"/>
                    <a:pt x="857" y="1014"/>
                  </a:cubicBezTo>
                  <a:lnTo>
                    <a:pt x="37" y="6530"/>
                  </a:lnTo>
                  <a:cubicBezTo>
                    <a:pt x="0" y="6773"/>
                    <a:pt x="37" y="7015"/>
                    <a:pt x="149" y="7239"/>
                  </a:cubicBezTo>
                  <a:lnTo>
                    <a:pt x="2274" y="11563"/>
                  </a:lnTo>
                  <a:cubicBezTo>
                    <a:pt x="2479" y="11974"/>
                    <a:pt x="2895" y="12203"/>
                    <a:pt x="3319" y="12203"/>
                  </a:cubicBezTo>
                  <a:cubicBezTo>
                    <a:pt x="3587" y="12203"/>
                    <a:pt x="3858" y="12112"/>
                    <a:pt x="4082" y="11917"/>
                  </a:cubicBezTo>
                  <a:lnTo>
                    <a:pt x="7903" y="8543"/>
                  </a:lnTo>
                  <a:cubicBezTo>
                    <a:pt x="8369" y="8115"/>
                    <a:pt x="8443" y="7388"/>
                    <a:pt x="8052" y="6885"/>
                  </a:cubicBezTo>
                  <a:lnTo>
                    <a:pt x="2926" y="436"/>
                  </a:lnTo>
                  <a:cubicBezTo>
                    <a:pt x="2683" y="137"/>
                    <a:pt x="2351" y="1"/>
                    <a:pt x="20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117524" y="2795190"/>
              <a:ext cx="320980" cy="428893"/>
            </a:xfrm>
            <a:custGeom>
              <a:avLst/>
              <a:gdLst/>
              <a:ahLst/>
              <a:cxnLst/>
              <a:rect l="l" t="t" r="r" b="b"/>
              <a:pathLst>
                <a:path w="8730" h="11665" extrusionOk="0">
                  <a:moveTo>
                    <a:pt x="7527" y="0"/>
                  </a:moveTo>
                  <a:cubicBezTo>
                    <a:pt x="7247" y="0"/>
                    <a:pt x="6962" y="102"/>
                    <a:pt x="6729" y="329"/>
                  </a:cubicBezTo>
                  <a:lnTo>
                    <a:pt x="485" y="6480"/>
                  </a:lnTo>
                  <a:cubicBezTo>
                    <a:pt x="19" y="6927"/>
                    <a:pt x="0" y="7654"/>
                    <a:pt x="410" y="8139"/>
                  </a:cubicBezTo>
                  <a:lnTo>
                    <a:pt x="3113" y="11270"/>
                  </a:lnTo>
                  <a:cubicBezTo>
                    <a:pt x="3349" y="11534"/>
                    <a:pt x="3669" y="11664"/>
                    <a:pt x="3987" y="11664"/>
                  </a:cubicBezTo>
                  <a:cubicBezTo>
                    <a:pt x="4322" y="11664"/>
                    <a:pt x="4654" y="11520"/>
                    <a:pt x="4883" y="11233"/>
                  </a:cubicBezTo>
                  <a:lnTo>
                    <a:pt x="8350" y="7002"/>
                  </a:lnTo>
                  <a:cubicBezTo>
                    <a:pt x="8537" y="6797"/>
                    <a:pt x="8630" y="6517"/>
                    <a:pt x="8630" y="6256"/>
                  </a:cubicBezTo>
                  <a:lnTo>
                    <a:pt x="8704" y="1205"/>
                  </a:lnTo>
                  <a:cubicBezTo>
                    <a:pt x="8730" y="489"/>
                    <a:pt x="8140" y="0"/>
                    <a:pt x="75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632676" y="2142457"/>
              <a:ext cx="1393194" cy="1636264"/>
            </a:xfrm>
            <a:custGeom>
              <a:avLst/>
              <a:gdLst/>
              <a:ahLst/>
              <a:cxnLst/>
              <a:rect l="l" t="t" r="r" b="b"/>
              <a:pathLst>
                <a:path w="37892" h="44503" extrusionOk="0">
                  <a:moveTo>
                    <a:pt x="15838" y="1"/>
                  </a:moveTo>
                  <a:cubicBezTo>
                    <a:pt x="11189" y="1"/>
                    <a:pt x="6861" y="2795"/>
                    <a:pt x="5648" y="9938"/>
                  </a:cubicBezTo>
                  <a:cubicBezTo>
                    <a:pt x="5443" y="11242"/>
                    <a:pt x="3579" y="13199"/>
                    <a:pt x="2852" y="14411"/>
                  </a:cubicBezTo>
                  <a:cubicBezTo>
                    <a:pt x="2647" y="14765"/>
                    <a:pt x="2423" y="15156"/>
                    <a:pt x="2200" y="15585"/>
                  </a:cubicBezTo>
                  <a:cubicBezTo>
                    <a:pt x="1137" y="17206"/>
                    <a:pt x="671" y="19163"/>
                    <a:pt x="932" y="21102"/>
                  </a:cubicBezTo>
                  <a:cubicBezTo>
                    <a:pt x="1081" y="22220"/>
                    <a:pt x="1491" y="23283"/>
                    <a:pt x="2088" y="24214"/>
                  </a:cubicBezTo>
                  <a:cubicBezTo>
                    <a:pt x="1976" y="24419"/>
                    <a:pt x="1845" y="24625"/>
                    <a:pt x="1715" y="24848"/>
                  </a:cubicBezTo>
                  <a:cubicBezTo>
                    <a:pt x="559" y="26507"/>
                    <a:pt x="0" y="28408"/>
                    <a:pt x="243" y="30365"/>
                  </a:cubicBezTo>
                  <a:cubicBezTo>
                    <a:pt x="597" y="33235"/>
                    <a:pt x="2628" y="35565"/>
                    <a:pt x="5517" y="36888"/>
                  </a:cubicBezTo>
                  <a:cubicBezTo>
                    <a:pt x="9040" y="38510"/>
                    <a:pt x="12507" y="40225"/>
                    <a:pt x="15526" y="42350"/>
                  </a:cubicBezTo>
                  <a:cubicBezTo>
                    <a:pt x="17479" y="43704"/>
                    <a:pt x="20043" y="44502"/>
                    <a:pt x="22851" y="44502"/>
                  </a:cubicBezTo>
                  <a:cubicBezTo>
                    <a:pt x="23714" y="44502"/>
                    <a:pt x="24599" y="44427"/>
                    <a:pt x="25497" y="44269"/>
                  </a:cubicBezTo>
                  <a:cubicBezTo>
                    <a:pt x="30977" y="43300"/>
                    <a:pt x="35189" y="39386"/>
                    <a:pt x="35432" y="35006"/>
                  </a:cubicBezTo>
                  <a:cubicBezTo>
                    <a:pt x="35469" y="34316"/>
                    <a:pt x="35413" y="33608"/>
                    <a:pt x="35245" y="32937"/>
                  </a:cubicBezTo>
                  <a:cubicBezTo>
                    <a:pt x="35077" y="32341"/>
                    <a:pt x="34705" y="31782"/>
                    <a:pt x="34742" y="31148"/>
                  </a:cubicBezTo>
                  <a:cubicBezTo>
                    <a:pt x="34816" y="30365"/>
                    <a:pt x="35450" y="29750"/>
                    <a:pt x="35972" y="29098"/>
                  </a:cubicBezTo>
                  <a:cubicBezTo>
                    <a:pt x="37649" y="26992"/>
                    <a:pt x="37892" y="23972"/>
                    <a:pt x="36550" y="21717"/>
                  </a:cubicBezTo>
                  <a:cubicBezTo>
                    <a:pt x="36047" y="20878"/>
                    <a:pt x="35376" y="20151"/>
                    <a:pt x="34574" y="19611"/>
                  </a:cubicBezTo>
                  <a:cubicBezTo>
                    <a:pt x="37109" y="16032"/>
                    <a:pt x="35637" y="11037"/>
                    <a:pt x="31555" y="9416"/>
                  </a:cubicBezTo>
                  <a:cubicBezTo>
                    <a:pt x="31387" y="9341"/>
                    <a:pt x="31201" y="9285"/>
                    <a:pt x="31014" y="9211"/>
                  </a:cubicBezTo>
                  <a:cubicBezTo>
                    <a:pt x="30474" y="9043"/>
                    <a:pt x="29896" y="8912"/>
                    <a:pt x="29318" y="8875"/>
                  </a:cubicBezTo>
                  <a:cubicBezTo>
                    <a:pt x="28554" y="8819"/>
                    <a:pt x="27846" y="8931"/>
                    <a:pt x="27268" y="8316"/>
                  </a:cubicBezTo>
                  <a:cubicBezTo>
                    <a:pt x="26951" y="7981"/>
                    <a:pt x="26802" y="7515"/>
                    <a:pt x="26653" y="7067"/>
                  </a:cubicBezTo>
                  <a:cubicBezTo>
                    <a:pt x="25926" y="4868"/>
                    <a:pt x="24677" y="2985"/>
                    <a:pt x="22571" y="1830"/>
                  </a:cubicBezTo>
                  <a:cubicBezTo>
                    <a:pt x="20469" y="672"/>
                    <a:pt x="18115" y="1"/>
                    <a:pt x="15838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69" name="Google Shape;669;p29"/>
            <p:cNvSpPr/>
            <p:nvPr/>
          </p:nvSpPr>
          <p:spPr>
            <a:xfrm>
              <a:off x="7970496" y="2389939"/>
              <a:ext cx="791568" cy="1488495"/>
            </a:xfrm>
            <a:custGeom>
              <a:avLst/>
              <a:gdLst/>
              <a:ahLst/>
              <a:cxnLst/>
              <a:rect l="l" t="t" r="r" b="b"/>
              <a:pathLst>
                <a:path w="21529" h="40484" extrusionOk="0">
                  <a:moveTo>
                    <a:pt x="5257" y="1"/>
                  </a:moveTo>
                  <a:lnTo>
                    <a:pt x="5257" y="1"/>
                  </a:lnTo>
                  <a:cubicBezTo>
                    <a:pt x="5089" y="1082"/>
                    <a:pt x="5276" y="2610"/>
                    <a:pt x="4325" y="3915"/>
                  </a:cubicBezTo>
                  <a:cubicBezTo>
                    <a:pt x="4027" y="4288"/>
                    <a:pt x="3635" y="4604"/>
                    <a:pt x="3188" y="4791"/>
                  </a:cubicBezTo>
                  <a:cubicBezTo>
                    <a:pt x="3187" y="4791"/>
                    <a:pt x="3187" y="4791"/>
                    <a:pt x="3186" y="4791"/>
                  </a:cubicBezTo>
                  <a:cubicBezTo>
                    <a:pt x="3077" y="4791"/>
                    <a:pt x="1865" y="2331"/>
                    <a:pt x="1865" y="2331"/>
                  </a:cubicBezTo>
                  <a:lnTo>
                    <a:pt x="1865" y="2331"/>
                  </a:lnTo>
                  <a:cubicBezTo>
                    <a:pt x="1865" y="2331"/>
                    <a:pt x="2200" y="5089"/>
                    <a:pt x="1827" y="5145"/>
                  </a:cubicBezTo>
                  <a:cubicBezTo>
                    <a:pt x="1250" y="5257"/>
                    <a:pt x="616" y="5331"/>
                    <a:pt x="1" y="5499"/>
                  </a:cubicBezTo>
                  <a:lnTo>
                    <a:pt x="933" y="13495"/>
                  </a:lnTo>
                  <a:cubicBezTo>
                    <a:pt x="1231" y="16235"/>
                    <a:pt x="3039" y="18583"/>
                    <a:pt x="5611" y="19590"/>
                  </a:cubicBezTo>
                  <a:lnTo>
                    <a:pt x="6077" y="22385"/>
                  </a:lnTo>
                  <a:lnTo>
                    <a:pt x="486" y="23951"/>
                  </a:lnTo>
                  <a:lnTo>
                    <a:pt x="10196" y="40483"/>
                  </a:lnTo>
                  <a:lnTo>
                    <a:pt x="16347" y="31444"/>
                  </a:lnTo>
                  <a:lnTo>
                    <a:pt x="21528" y="24249"/>
                  </a:lnTo>
                  <a:lnTo>
                    <a:pt x="15732" y="22329"/>
                  </a:lnTo>
                  <a:lnTo>
                    <a:pt x="14278" y="16645"/>
                  </a:lnTo>
                  <a:cubicBezTo>
                    <a:pt x="15172" y="15210"/>
                    <a:pt x="15545" y="13532"/>
                    <a:pt x="15340" y="11855"/>
                  </a:cubicBezTo>
                  <a:lnTo>
                    <a:pt x="15303" y="11556"/>
                  </a:lnTo>
                  <a:cubicBezTo>
                    <a:pt x="15303" y="11407"/>
                    <a:pt x="15284" y="11240"/>
                    <a:pt x="15266" y="11072"/>
                  </a:cubicBezTo>
                  <a:lnTo>
                    <a:pt x="15210" y="10587"/>
                  </a:lnTo>
                  <a:lnTo>
                    <a:pt x="15601" y="10550"/>
                  </a:lnTo>
                  <a:cubicBezTo>
                    <a:pt x="16906" y="10326"/>
                    <a:pt x="17819" y="9134"/>
                    <a:pt x="17651" y="7829"/>
                  </a:cubicBezTo>
                  <a:cubicBezTo>
                    <a:pt x="17509" y="6565"/>
                    <a:pt x="16449" y="5642"/>
                    <a:pt x="15202" y="5642"/>
                  </a:cubicBezTo>
                  <a:cubicBezTo>
                    <a:pt x="15143" y="5642"/>
                    <a:pt x="15083" y="5644"/>
                    <a:pt x="15023" y="5648"/>
                  </a:cubicBezTo>
                  <a:lnTo>
                    <a:pt x="15023" y="5667"/>
                  </a:lnTo>
                  <a:lnTo>
                    <a:pt x="14651" y="5704"/>
                  </a:lnTo>
                  <a:cubicBezTo>
                    <a:pt x="8146" y="4828"/>
                    <a:pt x="5630" y="2666"/>
                    <a:pt x="5257" y="1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0" name="Google Shape;670;p29"/>
            <p:cNvSpPr/>
            <p:nvPr/>
          </p:nvSpPr>
          <p:spPr>
            <a:xfrm>
              <a:off x="8002042" y="2815522"/>
              <a:ext cx="543460" cy="377124"/>
            </a:xfrm>
            <a:custGeom>
              <a:avLst/>
              <a:gdLst/>
              <a:ahLst/>
              <a:cxnLst/>
              <a:rect l="l" t="t" r="r" b="b"/>
              <a:pathLst>
                <a:path w="14781" h="10257" extrusionOk="0">
                  <a:moveTo>
                    <a:pt x="14445" y="0"/>
                  </a:moveTo>
                  <a:lnTo>
                    <a:pt x="14445" y="0"/>
                  </a:lnTo>
                  <a:cubicBezTo>
                    <a:pt x="14631" y="3858"/>
                    <a:pt x="11873" y="7250"/>
                    <a:pt x="8052" y="7679"/>
                  </a:cubicBezTo>
                  <a:cubicBezTo>
                    <a:pt x="7783" y="7709"/>
                    <a:pt x="7515" y="7724"/>
                    <a:pt x="7250" y="7724"/>
                  </a:cubicBezTo>
                  <a:cubicBezTo>
                    <a:pt x="3606" y="7724"/>
                    <a:pt x="435" y="4925"/>
                    <a:pt x="0" y="1137"/>
                  </a:cubicBezTo>
                  <a:lnTo>
                    <a:pt x="0" y="1137"/>
                  </a:lnTo>
                  <a:lnTo>
                    <a:pt x="56" y="1920"/>
                  </a:lnTo>
                  <a:cubicBezTo>
                    <a:pt x="392" y="4865"/>
                    <a:pt x="2423" y="7325"/>
                    <a:pt x="5238" y="8220"/>
                  </a:cubicBezTo>
                  <a:cubicBezTo>
                    <a:pt x="5784" y="9474"/>
                    <a:pt x="7024" y="10256"/>
                    <a:pt x="8360" y="10256"/>
                  </a:cubicBezTo>
                  <a:cubicBezTo>
                    <a:pt x="8572" y="10256"/>
                    <a:pt x="8787" y="10236"/>
                    <a:pt x="9003" y="10195"/>
                  </a:cubicBezTo>
                  <a:cubicBezTo>
                    <a:pt x="10568" y="9897"/>
                    <a:pt x="11724" y="8555"/>
                    <a:pt x="11761" y="6952"/>
                  </a:cubicBezTo>
                  <a:cubicBezTo>
                    <a:pt x="13755" y="5349"/>
                    <a:pt x="14780" y="2833"/>
                    <a:pt x="14482" y="298"/>
                  </a:cubicBezTo>
                  <a:lnTo>
                    <a:pt x="14445" y="0"/>
                  </a:ln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8511897" y="2642053"/>
              <a:ext cx="45261" cy="70998"/>
            </a:xfrm>
            <a:custGeom>
              <a:avLst/>
              <a:gdLst/>
              <a:ahLst/>
              <a:cxnLst/>
              <a:rect l="l" t="t" r="r" b="b"/>
              <a:pathLst>
                <a:path w="1231" h="1931" extrusionOk="0">
                  <a:moveTo>
                    <a:pt x="974" y="0"/>
                  </a:moveTo>
                  <a:cubicBezTo>
                    <a:pt x="902" y="0"/>
                    <a:pt x="837" y="37"/>
                    <a:pt x="802" y="96"/>
                  </a:cubicBezTo>
                  <a:lnTo>
                    <a:pt x="0" y="1345"/>
                  </a:lnTo>
                  <a:lnTo>
                    <a:pt x="820" y="1904"/>
                  </a:lnTo>
                  <a:cubicBezTo>
                    <a:pt x="860" y="1917"/>
                    <a:pt x="899" y="1930"/>
                    <a:pt x="939" y="1930"/>
                  </a:cubicBezTo>
                  <a:cubicBezTo>
                    <a:pt x="955" y="1930"/>
                    <a:pt x="972" y="1928"/>
                    <a:pt x="988" y="1922"/>
                  </a:cubicBezTo>
                  <a:cubicBezTo>
                    <a:pt x="1044" y="1922"/>
                    <a:pt x="1100" y="1885"/>
                    <a:pt x="1137" y="1829"/>
                  </a:cubicBezTo>
                  <a:cubicBezTo>
                    <a:pt x="1193" y="1736"/>
                    <a:pt x="1174" y="1587"/>
                    <a:pt x="1062" y="1531"/>
                  </a:cubicBezTo>
                  <a:lnTo>
                    <a:pt x="597" y="1214"/>
                  </a:lnTo>
                  <a:lnTo>
                    <a:pt x="1156" y="338"/>
                  </a:lnTo>
                  <a:cubicBezTo>
                    <a:pt x="1230" y="245"/>
                    <a:pt x="1193" y="96"/>
                    <a:pt x="1100" y="40"/>
                  </a:cubicBezTo>
                  <a:cubicBezTo>
                    <a:pt x="1059" y="13"/>
                    <a:pt x="1015" y="0"/>
                    <a:pt x="974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8165805" y="2944062"/>
              <a:ext cx="67211" cy="33201"/>
            </a:xfrm>
            <a:custGeom>
              <a:avLst/>
              <a:gdLst/>
              <a:ahLst/>
              <a:cxnLst/>
              <a:rect l="l" t="t" r="r" b="b"/>
              <a:pathLst>
                <a:path w="1828" h="903" extrusionOk="0">
                  <a:moveTo>
                    <a:pt x="1185" y="0"/>
                  </a:moveTo>
                  <a:cubicBezTo>
                    <a:pt x="758" y="0"/>
                    <a:pt x="347" y="195"/>
                    <a:pt x="75" y="549"/>
                  </a:cubicBezTo>
                  <a:cubicBezTo>
                    <a:pt x="1" y="642"/>
                    <a:pt x="19" y="772"/>
                    <a:pt x="131" y="865"/>
                  </a:cubicBezTo>
                  <a:cubicBezTo>
                    <a:pt x="169" y="903"/>
                    <a:pt x="224" y="903"/>
                    <a:pt x="299" y="903"/>
                  </a:cubicBezTo>
                  <a:cubicBezTo>
                    <a:pt x="355" y="884"/>
                    <a:pt x="392" y="865"/>
                    <a:pt x="430" y="810"/>
                  </a:cubicBezTo>
                  <a:cubicBezTo>
                    <a:pt x="623" y="575"/>
                    <a:pt x="908" y="443"/>
                    <a:pt x="1202" y="443"/>
                  </a:cubicBezTo>
                  <a:cubicBezTo>
                    <a:pt x="1305" y="443"/>
                    <a:pt x="1409" y="459"/>
                    <a:pt x="1511" y="493"/>
                  </a:cubicBezTo>
                  <a:cubicBezTo>
                    <a:pt x="1537" y="506"/>
                    <a:pt x="1564" y="512"/>
                    <a:pt x="1591" y="512"/>
                  </a:cubicBezTo>
                  <a:cubicBezTo>
                    <a:pt x="1678" y="512"/>
                    <a:pt x="1762" y="448"/>
                    <a:pt x="1790" y="362"/>
                  </a:cubicBezTo>
                  <a:cubicBezTo>
                    <a:pt x="1827" y="250"/>
                    <a:pt x="1771" y="120"/>
                    <a:pt x="1660" y="83"/>
                  </a:cubicBezTo>
                  <a:cubicBezTo>
                    <a:pt x="1503" y="27"/>
                    <a:pt x="1343" y="0"/>
                    <a:pt x="1185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8229560" y="2573408"/>
              <a:ext cx="110339" cy="43055"/>
            </a:xfrm>
            <a:custGeom>
              <a:avLst/>
              <a:gdLst/>
              <a:ahLst/>
              <a:cxnLst/>
              <a:rect l="l" t="t" r="r" b="b"/>
              <a:pathLst>
                <a:path w="3001" h="1171" extrusionOk="0">
                  <a:moveTo>
                    <a:pt x="1453" y="1"/>
                  </a:moveTo>
                  <a:cubicBezTo>
                    <a:pt x="1016" y="1"/>
                    <a:pt x="578" y="151"/>
                    <a:pt x="224" y="453"/>
                  </a:cubicBezTo>
                  <a:cubicBezTo>
                    <a:pt x="0" y="695"/>
                    <a:pt x="75" y="900"/>
                    <a:pt x="242" y="994"/>
                  </a:cubicBezTo>
                  <a:cubicBezTo>
                    <a:pt x="385" y="1051"/>
                    <a:pt x="549" y="1075"/>
                    <a:pt x="710" y="1075"/>
                  </a:cubicBezTo>
                  <a:cubicBezTo>
                    <a:pt x="760" y="1075"/>
                    <a:pt x="809" y="1073"/>
                    <a:pt x="858" y="1068"/>
                  </a:cubicBezTo>
                  <a:cubicBezTo>
                    <a:pt x="1081" y="1068"/>
                    <a:pt x="1305" y="1068"/>
                    <a:pt x="1491" y="1087"/>
                  </a:cubicBezTo>
                  <a:cubicBezTo>
                    <a:pt x="1678" y="1105"/>
                    <a:pt x="1901" y="1124"/>
                    <a:pt x="2125" y="1143"/>
                  </a:cubicBezTo>
                  <a:cubicBezTo>
                    <a:pt x="2227" y="1161"/>
                    <a:pt x="2330" y="1171"/>
                    <a:pt x="2432" y="1171"/>
                  </a:cubicBezTo>
                  <a:cubicBezTo>
                    <a:pt x="2535" y="1171"/>
                    <a:pt x="2637" y="1161"/>
                    <a:pt x="2740" y="1143"/>
                  </a:cubicBezTo>
                  <a:cubicBezTo>
                    <a:pt x="2926" y="1068"/>
                    <a:pt x="3001" y="863"/>
                    <a:pt x="2833" y="602"/>
                  </a:cubicBezTo>
                  <a:cubicBezTo>
                    <a:pt x="2463" y="202"/>
                    <a:pt x="1959" y="1"/>
                    <a:pt x="1453" y="1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7997924" y="2592491"/>
              <a:ext cx="108317" cy="48570"/>
            </a:xfrm>
            <a:custGeom>
              <a:avLst/>
              <a:gdLst/>
              <a:ahLst/>
              <a:cxnLst/>
              <a:rect l="l" t="t" r="r" b="b"/>
              <a:pathLst>
                <a:path w="2946" h="1321" extrusionOk="0">
                  <a:moveTo>
                    <a:pt x="1722" y="0"/>
                  </a:moveTo>
                  <a:cubicBezTo>
                    <a:pt x="1589" y="0"/>
                    <a:pt x="1456" y="15"/>
                    <a:pt x="1324" y="46"/>
                  </a:cubicBezTo>
                  <a:cubicBezTo>
                    <a:pt x="839" y="102"/>
                    <a:pt x="411" y="381"/>
                    <a:pt x="150" y="792"/>
                  </a:cubicBezTo>
                  <a:cubicBezTo>
                    <a:pt x="0" y="1071"/>
                    <a:pt x="112" y="1276"/>
                    <a:pt x="299" y="1313"/>
                  </a:cubicBezTo>
                  <a:cubicBezTo>
                    <a:pt x="350" y="1318"/>
                    <a:pt x="401" y="1320"/>
                    <a:pt x="452" y="1320"/>
                  </a:cubicBezTo>
                  <a:cubicBezTo>
                    <a:pt x="606" y="1320"/>
                    <a:pt x="760" y="1299"/>
                    <a:pt x="914" y="1257"/>
                  </a:cubicBezTo>
                  <a:cubicBezTo>
                    <a:pt x="1119" y="1202"/>
                    <a:pt x="1342" y="1146"/>
                    <a:pt x="1529" y="1108"/>
                  </a:cubicBezTo>
                  <a:cubicBezTo>
                    <a:pt x="1715" y="1071"/>
                    <a:pt x="1939" y="1052"/>
                    <a:pt x="2163" y="1015"/>
                  </a:cubicBezTo>
                  <a:cubicBezTo>
                    <a:pt x="2368" y="1015"/>
                    <a:pt x="2573" y="959"/>
                    <a:pt x="2759" y="866"/>
                  </a:cubicBezTo>
                  <a:cubicBezTo>
                    <a:pt x="2908" y="773"/>
                    <a:pt x="2945" y="549"/>
                    <a:pt x="2703" y="326"/>
                  </a:cubicBezTo>
                  <a:cubicBezTo>
                    <a:pt x="2418" y="109"/>
                    <a:pt x="2075" y="0"/>
                    <a:pt x="1722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8254231" y="2655584"/>
              <a:ext cx="43864" cy="39635"/>
            </a:xfrm>
            <a:custGeom>
              <a:avLst/>
              <a:gdLst/>
              <a:ahLst/>
              <a:cxnLst/>
              <a:rect l="l" t="t" r="r" b="b"/>
              <a:pathLst>
                <a:path w="1193" h="1078" extrusionOk="0">
                  <a:moveTo>
                    <a:pt x="587" y="0"/>
                  </a:moveTo>
                  <a:cubicBezTo>
                    <a:pt x="362" y="0"/>
                    <a:pt x="154" y="153"/>
                    <a:pt x="93" y="380"/>
                  </a:cubicBezTo>
                  <a:cubicBezTo>
                    <a:pt x="0" y="660"/>
                    <a:pt x="168" y="958"/>
                    <a:pt x="447" y="1051"/>
                  </a:cubicBezTo>
                  <a:cubicBezTo>
                    <a:pt x="500" y="1069"/>
                    <a:pt x="553" y="1077"/>
                    <a:pt x="605" y="1077"/>
                  </a:cubicBezTo>
                  <a:cubicBezTo>
                    <a:pt x="826" y="1077"/>
                    <a:pt x="1024" y="924"/>
                    <a:pt x="1100" y="697"/>
                  </a:cubicBezTo>
                  <a:cubicBezTo>
                    <a:pt x="1193" y="417"/>
                    <a:pt x="1025" y="119"/>
                    <a:pt x="746" y="26"/>
                  </a:cubicBezTo>
                  <a:cubicBezTo>
                    <a:pt x="693" y="8"/>
                    <a:pt x="639" y="0"/>
                    <a:pt x="587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8250113" y="2685182"/>
              <a:ext cx="58975" cy="25259"/>
            </a:xfrm>
            <a:custGeom>
              <a:avLst/>
              <a:gdLst/>
              <a:ahLst/>
              <a:cxnLst/>
              <a:rect l="l" t="t" r="r" b="b"/>
              <a:pathLst>
                <a:path w="1604" h="687" extrusionOk="0">
                  <a:moveTo>
                    <a:pt x="927" y="0"/>
                  </a:moveTo>
                  <a:cubicBezTo>
                    <a:pt x="639" y="0"/>
                    <a:pt x="354" y="99"/>
                    <a:pt x="112" y="283"/>
                  </a:cubicBezTo>
                  <a:cubicBezTo>
                    <a:pt x="19" y="358"/>
                    <a:pt x="0" y="488"/>
                    <a:pt x="56" y="582"/>
                  </a:cubicBezTo>
                  <a:cubicBezTo>
                    <a:pt x="104" y="653"/>
                    <a:pt x="175" y="687"/>
                    <a:pt x="244" y="687"/>
                  </a:cubicBezTo>
                  <a:cubicBezTo>
                    <a:pt x="283" y="687"/>
                    <a:pt x="321" y="676"/>
                    <a:pt x="354" y="656"/>
                  </a:cubicBezTo>
                  <a:cubicBezTo>
                    <a:pt x="527" y="521"/>
                    <a:pt x="740" y="450"/>
                    <a:pt x="950" y="450"/>
                  </a:cubicBezTo>
                  <a:cubicBezTo>
                    <a:pt x="1059" y="450"/>
                    <a:pt x="1166" y="469"/>
                    <a:pt x="1268" y="507"/>
                  </a:cubicBezTo>
                  <a:cubicBezTo>
                    <a:pt x="1294" y="520"/>
                    <a:pt x="1320" y="533"/>
                    <a:pt x="1353" y="533"/>
                  </a:cubicBezTo>
                  <a:cubicBezTo>
                    <a:pt x="1367" y="533"/>
                    <a:pt x="1382" y="531"/>
                    <a:pt x="1398" y="526"/>
                  </a:cubicBezTo>
                  <a:cubicBezTo>
                    <a:pt x="1473" y="526"/>
                    <a:pt x="1529" y="470"/>
                    <a:pt x="1566" y="414"/>
                  </a:cubicBezTo>
                  <a:cubicBezTo>
                    <a:pt x="1603" y="302"/>
                    <a:pt x="1566" y="172"/>
                    <a:pt x="1454" y="116"/>
                  </a:cubicBezTo>
                  <a:cubicBezTo>
                    <a:pt x="1284" y="38"/>
                    <a:pt x="1105" y="0"/>
                    <a:pt x="927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8045207" y="2684299"/>
              <a:ext cx="43900" cy="39672"/>
            </a:xfrm>
            <a:custGeom>
              <a:avLst/>
              <a:gdLst/>
              <a:ahLst/>
              <a:cxnLst/>
              <a:rect l="l" t="t" r="r" b="b"/>
              <a:pathLst>
                <a:path w="1194" h="1079" extrusionOk="0">
                  <a:moveTo>
                    <a:pt x="596" y="0"/>
                  </a:moveTo>
                  <a:cubicBezTo>
                    <a:pt x="374" y="0"/>
                    <a:pt x="168" y="143"/>
                    <a:pt x="94" y="382"/>
                  </a:cubicBezTo>
                  <a:cubicBezTo>
                    <a:pt x="1" y="662"/>
                    <a:pt x="168" y="960"/>
                    <a:pt x="448" y="1053"/>
                  </a:cubicBezTo>
                  <a:cubicBezTo>
                    <a:pt x="501" y="1071"/>
                    <a:pt x="554" y="1079"/>
                    <a:pt x="606" y="1079"/>
                  </a:cubicBezTo>
                  <a:cubicBezTo>
                    <a:pt x="832" y="1079"/>
                    <a:pt x="1040" y="926"/>
                    <a:pt x="1100" y="699"/>
                  </a:cubicBezTo>
                  <a:cubicBezTo>
                    <a:pt x="1193" y="419"/>
                    <a:pt x="1044" y="121"/>
                    <a:pt x="765" y="28"/>
                  </a:cubicBezTo>
                  <a:cubicBezTo>
                    <a:pt x="709" y="9"/>
                    <a:pt x="652" y="0"/>
                    <a:pt x="596" y="0"/>
                  </a:cubicBezTo>
                  <a:close/>
                </a:path>
              </a:pathLst>
            </a:custGeom>
            <a:solidFill>
              <a:srgbClr val="3B30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8041089" y="2713750"/>
              <a:ext cx="58975" cy="25333"/>
            </a:xfrm>
            <a:custGeom>
              <a:avLst/>
              <a:gdLst/>
              <a:ahLst/>
              <a:cxnLst/>
              <a:rect l="l" t="t" r="r" b="b"/>
              <a:pathLst>
                <a:path w="1604" h="689" extrusionOk="0">
                  <a:moveTo>
                    <a:pt x="941" y="0"/>
                  </a:moveTo>
                  <a:cubicBezTo>
                    <a:pt x="648" y="0"/>
                    <a:pt x="358" y="95"/>
                    <a:pt x="113" y="271"/>
                  </a:cubicBezTo>
                  <a:cubicBezTo>
                    <a:pt x="19" y="345"/>
                    <a:pt x="1" y="494"/>
                    <a:pt x="57" y="587"/>
                  </a:cubicBezTo>
                  <a:cubicBezTo>
                    <a:pt x="101" y="655"/>
                    <a:pt x="166" y="688"/>
                    <a:pt x="235" y="688"/>
                  </a:cubicBezTo>
                  <a:cubicBezTo>
                    <a:pt x="281" y="688"/>
                    <a:pt x="329" y="673"/>
                    <a:pt x="373" y="643"/>
                  </a:cubicBezTo>
                  <a:cubicBezTo>
                    <a:pt x="528" y="513"/>
                    <a:pt x="727" y="443"/>
                    <a:pt x="929" y="443"/>
                  </a:cubicBezTo>
                  <a:cubicBezTo>
                    <a:pt x="1044" y="443"/>
                    <a:pt x="1160" y="466"/>
                    <a:pt x="1268" y="513"/>
                  </a:cubicBezTo>
                  <a:cubicBezTo>
                    <a:pt x="1305" y="532"/>
                    <a:pt x="1361" y="532"/>
                    <a:pt x="1399" y="532"/>
                  </a:cubicBezTo>
                  <a:cubicBezTo>
                    <a:pt x="1473" y="513"/>
                    <a:pt x="1529" y="476"/>
                    <a:pt x="1566" y="401"/>
                  </a:cubicBezTo>
                  <a:cubicBezTo>
                    <a:pt x="1604" y="289"/>
                    <a:pt x="1566" y="159"/>
                    <a:pt x="1454" y="103"/>
                  </a:cubicBezTo>
                  <a:cubicBezTo>
                    <a:pt x="1288" y="34"/>
                    <a:pt x="1114" y="0"/>
                    <a:pt x="94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79" name="Google Shape;679;p29"/>
            <p:cNvSpPr/>
            <p:nvPr/>
          </p:nvSpPr>
          <p:spPr>
            <a:xfrm>
              <a:off x="8186689" y="2762467"/>
              <a:ext cx="181448" cy="123686"/>
            </a:xfrm>
            <a:custGeom>
              <a:avLst/>
              <a:gdLst/>
              <a:ahLst/>
              <a:cxnLst/>
              <a:rect l="l" t="t" r="r" b="b"/>
              <a:pathLst>
                <a:path w="4935" h="3364" extrusionOk="0">
                  <a:moveTo>
                    <a:pt x="3580" y="1"/>
                  </a:moveTo>
                  <a:cubicBezTo>
                    <a:pt x="3517" y="1"/>
                    <a:pt x="3451" y="15"/>
                    <a:pt x="3384" y="45"/>
                  </a:cubicBezTo>
                  <a:cubicBezTo>
                    <a:pt x="2676" y="623"/>
                    <a:pt x="1893" y="1070"/>
                    <a:pt x="1054" y="1424"/>
                  </a:cubicBezTo>
                  <a:cubicBezTo>
                    <a:pt x="1" y="1830"/>
                    <a:pt x="963" y="3363"/>
                    <a:pt x="2470" y="3363"/>
                  </a:cubicBezTo>
                  <a:cubicBezTo>
                    <a:pt x="2696" y="3363"/>
                    <a:pt x="2934" y="3329"/>
                    <a:pt x="3179" y="3251"/>
                  </a:cubicBezTo>
                  <a:cubicBezTo>
                    <a:pt x="4934" y="2695"/>
                    <a:pt x="4454" y="1"/>
                    <a:pt x="35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0" name="Google Shape;680;p29"/>
            <p:cNvSpPr/>
            <p:nvPr/>
          </p:nvSpPr>
          <p:spPr>
            <a:xfrm>
              <a:off x="8504286" y="2724633"/>
              <a:ext cx="114531" cy="97507"/>
            </a:xfrm>
            <a:custGeom>
              <a:avLst/>
              <a:gdLst/>
              <a:ahLst/>
              <a:cxnLst/>
              <a:rect l="l" t="t" r="r" b="b"/>
              <a:pathLst>
                <a:path w="3115" h="2652" extrusionOk="0">
                  <a:moveTo>
                    <a:pt x="1754" y="445"/>
                  </a:moveTo>
                  <a:cubicBezTo>
                    <a:pt x="2766" y="445"/>
                    <a:pt x="2962" y="2034"/>
                    <a:pt x="1847" y="2211"/>
                  </a:cubicBezTo>
                  <a:lnTo>
                    <a:pt x="1829" y="2211"/>
                  </a:lnTo>
                  <a:cubicBezTo>
                    <a:pt x="1793" y="2215"/>
                    <a:pt x="1758" y="2217"/>
                    <a:pt x="1723" y="2217"/>
                  </a:cubicBezTo>
                  <a:cubicBezTo>
                    <a:pt x="1283" y="2217"/>
                    <a:pt x="910" y="1896"/>
                    <a:pt x="841" y="1447"/>
                  </a:cubicBezTo>
                  <a:cubicBezTo>
                    <a:pt x="804" y="1223"/>
                    <a:pt x="878" y="981"/>
                    <a:pt x="1009" y="795"/>
                  </a:cubicBezTo>
                  <a:cubicBezTo>
                    <a:pt x="1139" y="608"/>
                    <a:pt x="1344" y="496"/>
                    <a:pt x="1549" y="459"/>
                  </a:cubicBezTo>
                  <a:lnTo>
                    <a:pt x="1586" y="459"/>
                  </a:lnTo>
                  <a:cubicBezTo>
                    <a:pt x="1645" y="450"/>
                    <a:pt x="1701" y="445"/>
                    <a:pt x="1754" y="445"/>
                  </a:cubicBezTo>
                  <a:close/>
                  <a:moveTo>
                    <a:pt x="1690" y="0"/>
                  </a:moveTo>
                  <a:cubicBezTo>
                    <a:pt x="1631" y="0"/>
                    <a:pt x="1572" y="4"/>
                    <a:pt x="1512" y="12"/>
                  </a:cubicBezTo>
                  <a:cubicBezTo>
                    <a:pt x="1176" y="49"/>
                    <a:pt x="859" y="236"/>
                    <a:pt x="654" y="515"/>
                  </a:cubicBezTo>
                  <a:cubicBezTo>
                    <a:pt x="1" y="1416"/>
                    <a:pt x="653" y="2651"/>
                    <a:pt x="1722" y="2651"/>
                  </a:cubicBezTo>
                  <a:cubicBezTo>
                    <a:pt x="1781" y="2651"/>
                    <a:pt x="1842" y="2648"/>
                    <a:pt x="1903" y="2640"/>
                  </a:cubicBezTo>
                  <a:lnTo>
                    <a:pt x="1922" y="2640"/>
                  </a:lnTo>
                  <a:cubicBezTo>
                    <a:pt x="2630" y="2509"/>
                    <a:pt x="3115" y="1838"/>
                    <a:pt x="3003" y="1130"/>
                  </a:cubicBezTo>
                  <a:cubicBezTo>
                    <a:pt x="2900" y="463"/>
                    <a:pt x="2343" y="0"/>
                    <a:pt x="16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8117161" y="2628082"/>
              <a:ext cx="95081" cy="181301"/>
            </a:xfrm>
            <a:custGeom>
              <a:avLst/>
              <a:gdLst/>
              <a:ahLst/>
              <a:cxnLst/>
              <a:rect l="l" t="t" r="r" b="b"/>
              <a:pathLst>
                <a:path w="2586" h="4931" extrusionOk="0">
                  <a:moveTo>
                    <a:pt x="1628" y="0"/>
                  </a:moveTo>
                  <a:cubicBezTo>
                    <a:pt x="1508" y="0"/>
                    <a:pt x="1389" y="80"/>
                    <a:pt x="1398" y="234"/>
                  </a:cubicBezTo>
                  <a:lnTo>
                    <a:pt x="1436" y="1836"/>
                  </a:lnTo>
                  <a:cubicBezTo>
                    <a:pt x="1436" y="1874"/>
                    <a:pt x="1436" y="1892"/>
                    <a:pt x="1436" y="1930"/>
                  </a:cubicBezTo>
                  <a:cubicBezTo>
                    <a:pt x="1387" y="2364"/>
                    <a:pt x="1187" y="2437"/>
                    <a:pt x="1001" y="2437"/>
                  </a:cubicBezTo>
                  <a:cubicBezTo>
                    <a:pt x="971" y="2437"/>
                    <a:pt x="942" y="2435"/>
                    <a:pt x="914" y="2433"/>
                  </a:cubicBezTo>
                  <a:cubicBezTo>
                    <a:pt x="888" y="2431"/>
                    <a:pt x="863" y="2429"/>
                    <a:pt x="837" y="2429"/>
                  </a:cubicBezTo>
                  <a:cubicBezTo>
                    <a:pt x="658" y="2429"/>
                    <a:pt x="485" y="2486"/>
                    <a:pt x="355" y="2601"/>
                  </a:cubicBezTo>
                  <a:cubicBezTo>
                    <a:pt x="187" y="2750"/>
                    <a:pt x="94" y="2955"/>
                    <a:pt x="75" y="3160"/>
                  </a:cubicBezTo>
                  <a:lnTo>
                    <a:pt x="75" y="3253"/>
                  </a:lnTo>
                  <a:cubicBezTo>
                    <a:pt x="1" y="4036"/>
                    <a:pt x="560" y="4725"/>
                    <a:pt x="1342" y="4837"/>
                  </a:cubicBezTo>
                  <a:lnTo>
                    <a:pt x="2218" y="4930"/>
                  </a:lnTo>
                  <a:lnTo>
                    <a:pt x="2256" y="4930"/>
                  </a:lnTo>
                  <a:cubicBezTo>
                    <a:pt x="2262" y="4931"/>
                    <a:pt x="2267" y="4931"/>
                    <a:pt x="2273" y="4931"/>
                  </a:cubicBezTo>
                  <a:cubicBezTo>
                    <a:pt x="2555" y="4931"/>
                    <a:pt x="2585" y="4483"/>
                    <a:pt x="2274" y="4464"/>
                  </a:cubicBezTo>
                  <a:lnTo>
                    <a:pt x="1398" y="4371"/>
                  </a:lnTo>
                  <a:cubicBezTo>
                    <a:pt x="858" y="4297"/>
                    <a:pt x="485" y="3812"/>
                    <a:pt x="541" y="3290"/>
                  </a:cubicBezTo>
                  <a:lnTo>
                    <a:pt x="541" y="3197"/>
                  </a:lnTo>
                  <a:cubicBezTo>
                    <a:pt x="541" y="3104"/>
                    <a:pt x="578" y="3029"/>
                    <a:pt x="653" y="2973"/>
                  </a:cubicBezTo>
                  <a:cubicBezTo>
                    <a:pt x="709" y="2917"/>
                    <a:pt x="783" y="2899"/>
                    <a:pt x="858" y="2899"/>
                  </a:cubicBezTo>
                  <a:cubicBezTo>
                    <a:pt x="909" y="2905"/>
                    <a:pt x="958" y="2909"/>
                    <a:pt x="1007" y="2909"/>
                  </a:cubicBezTo>
                  <a:cubicBezTo>
                    <a:pt x="1502" y="2909"/>
                    <a:pt x="1834" y="2563"/>
                    <a:pt x="1902" y="1986"/>
                  </a:cubicBezTo>
                  <a:cubicBezTo>
                    <a:pt x="1902" y="1930"/>
                    <a:pt x="1902" y="1874"/>
                    <a:pt x="1902" y="1818"/>
                  </a:cubicBezTo>
                  <a:lnTo>
                    <a:pt x="1864" y="215"/>
                  </a:lnTo>
                  <a:cubicBezTo>
                    <a:pt x="1855" y="70"/>
                    <a:pt x="1741" y="0"/>
                    <a:pt x="1628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7460678" y="3256843"/>
              <a:ext cx="1789989" cy="1972944"/>
            </a:xfrm>
            <a:custGeom>
              <a:avLst/>
              <a:gdLst/>
              <a:ahLst/>
              <a:cxnLst/>
              <a:rect l="l" t="t" r="r" b="b"/>
              <a:pathLst>
                <a:path w="48684" h="53660" extrusionOk="0">
                  <a:moveTo>
                    <a:pt x="15582" y="0"/>
                  </a:moveTo>
                  <a:cubicBezTo>
                    <a:pt x="11817" y="56"/>
                    <a:pt x="10661" y="1696"/>
                    <a:pt x="8164" y="4604"/>
                  </a:cubicBezTo>
                  <a:lnTo>
                    <a:pt x="559" y="13681"/>
                  </a:lnTo>
                  <a:cubicBezTo>
                    <a:pt x="0" y="14352"/>
                    <a:pt x="19" y="15339"/>
                    <a:pt x="597" y="15992"/>
                  </a:cubicBezTo>
                  <a:lnTo>
                    <a:pt x="6095" y="22105"/>
                  </a:lnTo>
                  <a:cubicBezTo>
                    <a:pt x="6452" y="22512"/>
                    <a:pt x="6938" y="22708"/>
                    <a:pt x="7422" y="22708"/>
                  </a:cubicBezTo>
                  <a:cubicBezTo>
                    <a:pt x="8025" y="22708"/>
                    <a:pt x="8624" y="22404"/>
                    <a:pt x="8965" y="21826"/>
                  </a:cubicBezTo>
                  <a:lnTo>
                    <a:pt x="10885" y="18564"/>
                  </a:lnTo>
                  <a:lnTo>
                    <a:pt x="10885" y="18564"/>
                  </a:lnTo>
                  <a:lnTo>
                    <a:pt x="10493" y="20484"/>
                  </a:lnTo>
                  <a:cubicBezTo>
                    <a:pt x="10083" y="22422"/>
                    <a:pt x="10903" y="24398"/>
                    <a:pt x="12581" y="25479"/>
                  </a:cubicBezTo>
                  <a:lnTo>
                    <a:pt x="13252" y="30436"/>
                  </a:lnTo>
                  <a:cubicBezTo>
                    <a:pt x="13476" y="32021"/>
                    <a:pt x="13103" y="33642"/>
                    <a:pt x="12227" y="34984"/>
                  </a:cubicBezTo>
                  <a:lnTo>
                    <a:pt x="10792" y="37165"/>
                  </a:lnTo>
                  <a:cubicBezTo>
                    <a:pt x="8872" y="40110"/>
                    <a:pt x="7660" y="43465"/>
                    <a:pt x="7250" y="46969"/>
                  </a:cubicBezTo>
                  <a:cubicBezTo>
                    <a:pt x="7176" y="47565"/>
                    <a:pt x="6989" y="50584"/>
                    <a:pt x="6822" y="53660"/>
                  </a:cubicBezTo>
                  <a:lnTo>
                    <a:pt x="41656" y="53660"/>
                  </a:lnTo>
                  <a:lnTo>
                    <a:pt x="41787" y="50939"/>
                  </a:lnTo>
                  <a:cubicBezTo>
                    <a:pt x="42048" y="46074"/>
                    <a:pt x="40389" y="41228"/>
                    <a:pt x="37724" y="37184"/>
                  </a:cubicBezTo>
                  <a:lnTo>
                    <a:pt x="36307" y="34984"/>
                  </a:lnTo>
                  <a:cubicBezTo>
                    <a:pt x="35748" y="33642"/>
                    <a:pt x="35506" y="32207"/>
                    <a:pt x="35543" y="30753"/>
                  </a:cubicBezTo>
                  <a:lnTo>
                    <a:pt x="35730" y="25460"/>
                  </a:lnTo>
                  <a:cubicBezTo>
                    <a:pt x="37407" y="24398"/>
                    <a:pt x="38246" y="22403"/>
                    <a:pt x="37836" y="20465"/>
                  </a:cubicBezTo>
                  <a:lnTo>
                    <a:pt x="37426" y="18545"/>
                  </a:lnTo>
                  <a:lnTo>
                    <a:pt x="39532" y="21788"/>
                  </a:lnTo>
                  <a:cubicBezTo>
                    <a:pt x="39868" y="22339"/>
                    <a:pt x="40439" y="22622"/>
                    <a:pt x="41015" y="22622"/>
                  </a:cubicBezTo>
                  <a:cubicBezTo>
                    <a:pt x="41492" y="22622"/>
                    <a:pt x="41973" y="22428"/>
                    <a:pt x="42327" y="22031"/>
                  </a:cubicBezTo>
                  <a:lnTo>
                    <a:pt x="48012" y="15694"/>
                  </a:lnTo>
                  <a:cubicBezTo>
                    <a:pt x="48683" y="14948"/>
                    <a:pt x="48664" y="13848"/>
                    <a:pt x="47993" y="13122"/>
                  </a:cubicBezTo>
                  <a:lnTo>
                    <a:pt x="40165" y="4604"/>
                  </a:lnTo>
                  <a:cubicBezTo>
                    <a:pt x="37892" y="1976"/>
                    <a:pt x="36680" y="317"/>
                    <a:pt x="33661" y="37"/>
                  </a:cubicBezTo>
                  <a:cubicBezTo>
                    <a:pt x="33635" y="35"/>
                    <a:pt x="33609" y="34"/>
                    <a:pt x="33583" y="34"/>
                  </a:cubicBezTo>
                  <a:cubicBezTo>
                    <a:pt x="33040" y="34"/>
                    <a:pt x="32589" y="584"/>
                    <a:pt x="32393" y="1100"/>
                  </a:cubicBezTo>
                  <a:lnTo>
                    <a:pt x="29504" y="8518"/>
                  </a:lnTo>
                  <a:cubicBezTo>
                    <a:pt x="28647" y="10717"/>
                    <a:pt x="26522" y="12171"/>
                    <a:pt x="24174" y="12171"/>
                  </a:cubicBezTo>
                  <a:cubicBezTo>
                    <a:pt x="21807" y="12171"/>
                    <a:pt x="19701" y="10736"/>
                    <a:pt x="18825" y="8537"/>
                  </a:cubicBezTo>
                  <a:lnTo>
                    <a:pt x="18825" y="8518"/>
                  </a:lnTo>
                  <a:lnTo>
                    <a:pt x="155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8996383" y="3877000"/>
              <a:ext cx="195346" cy="526327"/>
            </a:xfrm>
            <a:custGeom>
              <a:avLst/>
              <a:gdLst/>
              <a:ahLst/>
              <a:cxnLst/>
              <a:rect l="l" t="t" r="r" b="b"/>
              <a:pathLst>
                <a:path w="5313" h="14315" extrusionOk="0">
                  <a:moveTo>
                    <a:pt x="5256" y="1"/>
                  </a:moveTo>
                  <a:lnTo>
                    <a:pt x="0" y="5555"/>
                  </a:lnTo>
                  <a:lnTo>
                    <a:pt x="3523" y="11296"/>
                  </a:lnTo>
                  <a:lnTo>
                    <a:pt x="5312" y="14315"/>
                  </a:lnTo>
                  <a:lnTo>
                    <a:pt x="5256" y="1"/>
                  </a:ln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8080173" y="3383617"/>
              <a:ext cx="535923" cy="320723"/>
            </a:xfrm>
            <a:custGeom>
              <a:avLst/>
              <a:gdLst/>
              <a:ahLst/>
              <a:cxnLst/>
              <a:rect l="l" t="t" r="r" b="b"/>
              <a:pathLst>
                <a:path w="14576" h="8723" extrusionOk="0">
                  <a:moveTo>
                    <a:pt x="0" y="0"/>
                  </a:moveTo>
                  <a:lnTo>
                    <a:pt x="1976" y="5051"/>
                  </a:lnTo>
                  <a:lnTo>
                    <a:pt x="1976" y="5089"/>
                  </a:lnTo>
                  <a:cubicBezTo>
                    <a:pt x="2833" y="7288"/>
                    <a:pt x="4958" y="8723"/>
                    <a:pt x="7306" y="8723"/>
                  </a:cubicBezTo>
                  <a:cubicBezTo>
                    <a:pt x="9673" y="8723"/>
                    <a:pt x="11779" y="7269"/>
                    <a:pt x="12637" y="5070"/>
                  </a:cubicBezTo>
                  <a:lnTo>
                    <a:pt x="14575" y="93"/>
                  </a:lnTo>
                  <a:lnTo>
                    <a:pt x="14575" y="93"/>
                  </a:lnTo>
                  <a:lnTo>
                    <a:pt x="7977" y="5797"/>
                  </a:lnTo>
                  <a:cubicBezTo>
                    <a:pt x="7819" y="5927"/>
                    <a:pt x="7628" y="5992"/>
                    <a:pt x="7439" y="5992"/>
                  </a:cubicBezTo>
                  <a:cubicBezTo>
                    <a:pt x="7250" y="5992"/>
                    <a:pt x="7064" y="5927"/>
                    <a:pt x="6915" y="57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5" name="Google Shape;685;p29"/>
            <p:cNvSpPr/>
            <p:nvPr/>
          </p:nvSpPr>
          <p:spPr>
            <a:xfrm>
              <a:off x="7779305" y="3835196"/>
              <a:ext cx="100118" cy="241268"/>
            </a:xfrm>
            <a:custGeom>
              <a:avLst/>
              <a:gdLst/>
              <a:ahLst/>
              <a:cxnLst/>
              <a:rect l="l" t="t" r="r" b="b"/>
              <a:pathLst>
                <a:path w="2723" h="6562" extrusionOk="0">
                  <a:moveTo>
                    <a:pt x="2387" y="1"/>
                  </a:moveTo>
                  <a:lnTo>
                    <a:pt x="1" y="6562"/>
                  </a:lnTo>
                  <a:lnTo>
                    <a:pt x="2237" y="2741"/>
                  </a:lnTo>
                  <a:lnTo>
                    <a:pt x="2014" y="3784"/>
                  </a:lnTo>
                  <a:lnTo>
                    <a:pt x="2722" y="3002"/>
                  </a:lnTo>
                  <a:lnTo>
                    <a:pt x="2387" y="1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6" name="Google Shape;686;p29"/>
            <p:cNvSpPr/>
            <p:nvPr/>
          </p:nvSpPr>
          <p:spPr>
            <a:xfrm>
              <a:off x="7923213" y="4192943"/>
              <a:ext cx="65152" cy="220679"/>
            </a:xfrm>
            <a:custGeom>
              <a:avLst/>
              <a:gdLst/>
              <a:ahLst/>
              <a:cxnLst/>
              <a:rect l="l" t="t" r="r" b="b"/>
              <a:pathLst>
                <a:path w="1772" h="6002" extrusionOk="0">
                  <a:moveTo>
                    <a:pt x="1" y="0"/>
                  </a:moveTo>
                  <a:lnTo>
                    <a:pt x="728" y="6002"/>
                  </a:lnTo>
                  <a:lnTo>
                    <a:pt x="1101" y="5032"/>
                  </a:lnTo>
                  <a:cubicBezTo>
                    <a:pt x="1772" y="3280"/>
                    <a:pt x="1343" y="1305"/>
                    <a:pt x="1" y="0"/>
                  </a:cubicBez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8703088" y="4192943"/>
              <a:ext cx="71292" cy="267263"/>
            </a:xfrm>
            <a:custGeom>
              <a:avLst/>
              <a:gdLst/>
              <a:ahLst/>
              <a:cxnLst/>
              <a:rect l="l" t="t" r="r" b="b"/>
              <a:pathLst>
                <a:path w="1939" h="7269" extrusionOk="0">
                  <a:moveTo>
                    <a:pt x="1939" y="0"/>
                  </a:moveTo>
                  <a:lnTo>
                    <a:pt x="1939" y="0"/>
                  </a:lnTo>
                  <a:cubicBezTo>
                    <a:pt x="429" y="1305"/>
                    <a:pt x="0" y="3448"/>
                    <a:pt x="876" y="5219"/>
                  </a:cubicBezTo>
                  <a:lnTo>
                    <a:pt x="1883" y="7269"/>
                  </a:lnTo>
                  <a:lnTo>
                    <a:pt x="1939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8792838" y="3785192"/>
              <a:ext cx="117913" cy="270021"/>
            </a:xfrm>
            <a:custGeom>
              <a:avLst/>
              <a:gdLst/>
              <a:ahLst/>
              <a:cxnLst/>
              <a:rect l="l" t="t" r="r" b="b"/>
              <a:pathLst>
                <a:path w="3207" h="7344" extrusionOk="0">
                  <a:moveTo>
                    <a:pt x="1" y="0"/>
                  </a:moveTo>
                  <a:lnTo>
                    <a:pt x="1660" y="6561"/>
                  </a:lnTo>
                  <a:lnTo>
                    <a:pt x="1268" y="4306"/>
                  </a:lnTo>
                  <a:lnTo>
                    <a:pt x="3207" y="73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F757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6722607" y="3035944"/>
              <a:ext cx="1084862" cy="1071883"/>
            </a:xfrm>
            <a:custGeom>
              <a:avLst/>
              <a:gdLst/>
              <a:ahLst/>
              <a:cxnLst/>
              <a:rect l="l" t="t" r="r" b="b"/>
              <a:pathLst>
                <a:path w="29506" h="29153" extrusionOk="0">
                  <a:moveTo>
                    <a:pt x="14804" y="1"/>
                  </a:moveTo>
                  <a:cubicBezTo>
                    <a:pt x="14335" y="1"/>
                    <a:pt x="13867" y="23"/>
                    <a:pt x="13402" y="63"/>
                  </a:cubicBezTo>
                  <a:cubicBezTo>
                    <a:pt x="11967" y="156"/>
                    <a:pt x="10550" y="473"/>
                    <a:pt x="9208" y="994"/>
                  </a:cubicBezTo>
                  <a:cubicBezTo>
                    <a:pt x="7847" y="1516"/>
                    <a:pt x="6655" y="2374"/>
                    <a:pt x="5741" y="3492"/>
                  </a:cubicBezTo>
                  <a:cubicBezTo>
                    <a:pt x="4269" y="5319"/>
                    <a:pt x="4008" y="7574"/>
                    <a:pt x="4194" y="9848"/>
                  </a:cubicBezTo>
                  <a:cubicBezTo>
                    <a:pt x="4232" y="10127"/>
                    <a:pt x="4530" y="11376"/>
                    <a:pt x="4381" y="11525"/>
                  </a:cubicBezTo>
                  <a:cubicBezTo>
                    <a:pt x="3412" y="12681"/>
                    <a:pt x="1361" y="13780"/>
                    <a:pt x="728" y="15253"/>
                  </a:cubicBezTo>
                  <a:cubicBezTo>
                    <a:pt x="38" y="17005"/>
                    <a:pt x="1" y="18943"/>
                    <a:pt x="653" y="20714"/>
                  </a:cubicBezTo>
                  <a:cubicBezTo>
                    <a:pt x="1045" y="21776"/>
                    <a:pt x="1716" y="22839"/>
                    <a:pt x="1604" y="23975"/>
                  </a:cubicBezTo>
                  <a:cubicBezTo>
                    <a:pt x="1529" y="24721"/>
                    <a:pt x="1138" y="25336"/>
                    <a:pt x="858" y="25970"/>
                  </a:cubicBezTo>
                  <a:cubicBezTo>
                    <a:pt x="579" y="26622"/>
                    <a:pt x="355" y="27461"/>
                    <a:pt x="672" y="28113"/>
                  </a:cubicBezTo>
                  <a:cubicBezTo>
                    <a:pt x="1037" y="28934"/>
                    <a:pt x="1996" y="29153"/>
                    <a:pt x="3015" y="29153"/>
                  </a:cubicBezTo>
                  <a:cubicBezTo>
                    <a:pt x="4079" y="29153"/>
                    <a:pt x="5207" y="28915"/>
                    <a:pt x="5797" y="28877"/>
                  </a:cubicBezTo>
                  <a:cubicBezTo>
                    <a:pt x="8276" y="28710"/>
                    <a:pt x="10755" y="28505"/>
                    <a:pt x="13215" y="28244"/>
                  </a:cubicBezTo>
                  <a:cubicBezTo>
                    <a:pt x="13868" y="28188"/>
                    <a:pt x="14501" y="28113"/>
                    <a:pt x="15154" y="28039"/>
                  </a:cubicBezTo>
                  <a:cubicBezTo>
                    <a:pt x="15806" y="27964"/>
                    <a:pt x="16440" y="27908"/>
                    <a:pt x="17092" y="27834"/>
                  </a:cubicBezTo>
                  <a:cubicBezTo>
                    <a:pt x="19552" y="27554"/>
                    <a:pt x="22012" y="27237"/>
                    <a:pt x="24473" y="26864"/>
                  </a:cubicBezTo>
                  <a:cubicBezTo>
                    <a:pt x="25610" y="26697"/>
                    <a:pt x="28927" y="26827"/>
                    <a:pt x="29337" y="25038"/>
                  </a:cubicBezTo>
                  <a:cubicBezTo>
                    <a:pt x="29505" y="24330"/>
                    <a:pt x="29132" y="23547"/>
                    <a:pt x="28704" y="22988"/>
                  </a:cubicBezTo>
                  <a:cubicBezTo>
                    <a:pt x="28294" y="22428"/>
                    <a:pt x="27790" y="21907"/>
                    <a:pt x="27567" y="21180"/>
                  </a:cubicBezTo>
                  <a:cubicBezTo>
                    <a:pt x="27231" y="20080"/>
                    <a:pt x="27679" y="18925"/>
                    <a:pt x="27846" y="17788"/>
                  </a:cubicBezTo>
                  <a:cubicBezTo>
                    <a:pt x="28126" y="15924"/>
                    <a:pt x="27697" y="14041"/>
                    <a:pt x="26653" y="12476"/>
                  </a:cubicBezTo>
                  <a:cubicBezTo>
                    <a:pt x="25721" y="11171"/>
                    <a:pt x="24454" y="10407"/>
                    <a:pt x="23261" y="9512"/>
                  </a:cubicBezTo>
                  <a:cubicBezTo>
                    <a:pt x="23038" y="9307"/>
                    <a:pt x="23056" y="8021"/>
                    <a:pt x="23000" y="7704"/>
                  </a:cubicBezTo>
                  <a:cubicBezTo>
                    <a:pt x="22814" y="6549"/>
                    <a:pt x="22534" y="5430"/>
                    <a:pt x="22143" y="4331"/>
                  </a:cubicBezTo>
                  <a:cubicBezTo>
                    <a:pt x="21491" y="2597"/>
                    <a:pt x="20391" y="1311"/>
                    <a:pt x="18676" y="659"/>
                  </a:cubicBezTo>
                  <a:cubicBezTo>
                    <a:pt x="17439" y="178"/>
                    <a:pt x="16121" y="1"/>
                    <a:pt x="148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7947222" y="3892038"/>
              <a:ext cx="649682" cy="1133873"/>
            </a:xfrm>
            <a:custGeom>
              <a:avLst/>
              <a:gdLst/>
              <a:ahLst/>
              <a:cxnLst/>
              <a:rect l="l" t="t" r="r" b="b"/>
              <a:pathLst>
                <a:path w="17670" h="30839" extrusionOk="0">
                  <a:moveTo>
                    <a:pt x="13004" y="1"/>
                  </a:moveTo>
                  <a:cubicBezTo>
                    <a:pt x="12994" y="1"/>
                    <a:pt x="12983" y="1"/>
                    <a:pt x="12972" y="2"/>
                  </a:cubicBezTo>
                  <a:cubicBezTo>
                    <a:pt x="12674" y="39"/>
                    <a:pt x="12451" y="281"/>
                    <a:pt x="12451" y="580"/>
                  </a:cubicBezTo>
                  <a:lnTo>
                    <a:pt x="12339" y="4195"/>
                  </a:lnTo>
                  <a:cubicBezTo>
                    <a:pt x="12339" y="4345"/>
                    <a:pt x="12208" y="4456"/>
                    <a:pt x="12078" y="4475"/>
                  </a:cubicBezTo>
                  <a:lnTo>
                    <a:pt x="11985" y="4475"/>
                  </a:lnTo>
                  <a:cubicBezTo>
                    <a:pt x="11854" y="4475"/>
                    <a:pt x="11742" y="4382"/>
                    <a:pt x="11705" y="4270"/>
                  </a:cubicBezTo>
                  <a:lnTo>
                    <a:pt x="11034" y="1474"/>
                  </a:lnTo>
                  <a:cubicBezTo>
                    <a:pt x="10941" y="1139"/>
                    <a:pt x="10643" y="915"/>
                    <a:pt x="10326" y="915"/>
                  </a:cubicBezTo>
                  <a:cubicBezTo>
                    <a:pt x="10009" y="1008"/>
                    <a:pt x="9823" y="1325"/>
                    <a:pt x="9916" y="1623"/>
                  </a:cubicBezTo>
                  <a:cubicBezTo>
                    <a:pt x="9916" y="1623"/>
                    <a:pt x="10904" y="5649"/>
                    <a:pt x="10904" y="5668"/>
                  </a:cubicBezTo>
                  <a:cubicBezTo>
                    <a:pt x="10978" y="6022"/>
                    <a:pt x="10941" y="6395"/>
                    <a:pt x="10829" y="6749"/>
                  </a:cubicBezTo>
                  <a:cubicBezTo>
                    <a:pt x="10792" y="6870"/>
                    <a:pt x="10685" y="6931"/>
                    <a:pt x="10575" y="6931"/>
                  </a:cubicBezTo>
                  <a:cubicBezTo>
                    <a:pt x="10466" y="6931"/>
                    <a:pt x="10354" y="6870"/>
                    <a:pt x="10307" y="6749"/>
                  </a:cubicBezTo>
                  <a:lnTo>
                    <a:pt x="9804" y="5258"/>
                  </a:lnTo>
                  <a:cubicBezTo>
                    <a:pt x="9722" y="5025"/>
                    <a:pt x="9509" y="4883"/>
                    <a:pt x="9276" y="4883"/>
                  </a:cubicBezTo>
                  <a:cubicBezTo>
                    <a:pt x="9192" y="4883"/>
                    <a:pt x="9105" y="4901"/>
                    <a:pt x="9021" y="4941"/>
                  </a:cubicBezTo>
                  <a:cubicBezTo>
                    <a:pt x="8760" y="5090"/>
                    <a:pt x="8648" y="5407"/>
                    <a:pt x="8760" y="5687"/>
                  </a:cubicBezTo>
                  <a:lnTo>
                    <a:pt x="9301" y="7234"/>
                  </a:lnTo>
                  <a:cubicBezTo>
                    <a:pt x="9431" y="8128"/>
                    <a:pt x="9711" y="8985"/>
                    <a:pt x="10121" y="9806"/>
                  </a:cubicBezTo>
                  <a:lnTo>
                    <a:pt x="9804" y="10495"/>
                  </a:lnTo>
                  <a:lnTo>
                    <a:pt x="9450" y="11259"/>
                  </a:lnTo>
                  <a:lnTo>
                    <a:pt x="9468" y="11259"/>
                  </a:lnTo>
                  <a:lnTo>
                    <a:pt x="5275" y="18156"/>
                  </a:lnTo>
                  <a:cubicBezTo>
                    <a:pt x="5349" y="18379"/>
                    <a:pt x="5312" y="18640"/>
                    <a:pt x="5182" y="18845"/>
                  </a:cubicBezTo>
                  <a:lnTo>
                    <a:pt x="4585" y="19758"/>
                  </a:lnTo>
                  <a:lnTo>
                    <a:pt x="112" y="26543"/>
                  </a:lnTo>
                  <a:lnTo>
                    <a:pt x="0" y="26710"/>
                  </a:lnTo>
                  <a:lnTo>
                    <a:pt x="1808" y="28835"/>
                  </a:lnTo>
                  <a:cubicBezTo>
                    <a:pt x="2882" y="30278"/>
                    <a:pt x="4127" y="30839"/>
                    <a:pt x="5288" y="30839"/>
                  </a:cubicBezTo>
                  <a:cubicBezTo>
                    <a:pt x="6304" y="30839"/>
                    <a:pt x="7256" y="30410"/>
                    <a:pt x="7977" y="29767"/>
                  </a:cubicBezTo>
                  <a:cubicBezTo>
                    <a:pt x="8462" y="29320"/>
                    <a:pt x="8835" y="28742"/>
                    <a:pt x="9040" y="28108"/>
                  </a:cubicBezTo>
                  <a:lnTo>
                    <a:pt x="14072" y="12471"/>
                  </a:lnTo>
                  <a:lnTo>
                    <a:pt x="14091" y="12471"/>
                  </a:lnTo>
                  <a:lnTo>
                    <a:pt x="14296" y="11781"/>
                  </a:lnTo>
                  <a:lnTo>
                    <a:pt x="14333" y="11707"/>
                  </a:lnTo>
                  <a:cubicBezTo>
                    <a:pt x="15209" y="10272"/>
                    <a:pt x="15899" y="8725"/>
                    <a:pt x="16383" y="7103"/>
                  </a:cubicBezTo>
                  <a:lnTo>
                    <a:pt x="17539" y="4121"/>
                  </a:lnTo>
                  <a:cubicBezTo>
                    <a:pt x="17669" y="3823"/>
                    <a:pt x="17520" y="3469"/>
                    <a:pt x="17203" y="3357"/>
                  </a:cubicBezTo>
                  <a:cubicBezTo>
                    <a:pt x="17147" y="3339"/>
                    <a:pt x="17091" y="3331"/>
                    <a:pt x="17036" y="3331"/>
                  </a:cubicBezTo>
                  <a:cubicBezTo>
                    <a:pt x="16799" y="3331"/>
                    <a:pt x="16586" y="3484"/>
                    <a:pt x="16495" y="3711"/>
                  </a:cubicBezTo>
                  <a:lnTo>
                    <a:pt x="15936" y="5053"/>
                  </a:lnTo>
                  <a:cubicBezTo>
                    <a:pt x="15888" y="5179"/>
                    <a:pt x="15774" y="5244"/>
                    <a:pt x="15660" y="5244"/>
                  </a:cubicBezTo>
                  <a:cubicBezTo>
                    <a:pt x="15555" y="5244"/>
                    <a:pt x="15449" y="5188"/>
                    <a:pt x="15395" y="5071"/>
                  </a:cubicBezTo>
                  <a:cubicBezTo>
                    <a:pt x="15302" y="4885"/>
                    <a:pt x="15284" y="4661"/>
                    <a:pt x="15321" y="4438"/>
                  </a:cubicBezTo>
                  <a:lnTo>
                    <a:pt x="15917" y="1232"/>
                  </a:lnTo>
                  <a:cubicBezTo>
                    <a:pt x="15973" y="896"/>
                    <a:pt x="15750" y="580"/>
                    <a:pt x="15414" y="561"/>
                  </a:cubicBezTo>
                  <a:cubicBezTo>
                    <a:pt x="15401" y="560"/>
                    <a:pt x="15389" y="560"/>
                    <a:pt x="15377" y="560"/>
                  </a:cubicBezTo>
                  <a:cubicBezTo>
                    <a:pt x="15094" y="560"/>
                    <a:pt x="14853" y="760"/>
                    <a:pt x="14799" y="1046"/>
                  </a:cubicBezTo>
                  <a:lnTo>
                    <a:pt x="14240" y="4140"/>
                  </a:lnTo>
                  <a:cubicBezTo>
                    <a:pt x="14207" y="4334"/>
                    <a:pt x="14034" y="4486"/>
                    <a:pt x="13843" y="4486"/>
                  </a:cubicBezTo>
                  <a:cubicBezTo>
                    <a:pt x="13814" y="4486"/>
                    <a:pt x="13785" y="4482"/>
                    <a:pt x="13755" y="4475"/>
                  </a:cubicBezTo>
                  <a:cubicBezTo>
                    <a:pt x="13569" y="4438"/>
                    <a:pt x="13438" y="4289"/>
                    <a:pt x="13457" y="4102"/>
                  </a:cubicBezTo>
                  <a:lnTo>
                    <a:pt x="13550" y="580"/>
                  </a:lnTo>
                  <a:cubicBezTo>
                    <a:pt x="13568" y="255"/>
                    <a:pt x="13308" y="1"/>
                    <a:pt x="13004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8333722" y="4127975"/>
              <a:ext cx="56218" cy="79381"/>
            </a:xfrm>
            <a:custGeom>
              <a:avLst/>
              <a:gdLst/>
              <a:ahLst/>
              <a:cxnLst/>
              <a:rect l="l" t="t" r="r" b="b"/>
              <a:pathLst>
                <a:path w="1529" h="2159" extrusionOk="0">
                  <a:moveTo>
                    <a:pt x="216" y="1"/>
                  </a:moveTo>
                  <a:cubicBezTo>
                    <a:pt x="152" y="1"/>
                    <a:pt x="84" y="39"/>
                    <a:pt x="56" y="108"/>
                  </a:cubicBezTo>
                  <a:cubicBezTo>
                    <a:pt x="0" y="201"/>
                    <a:pt x="37" y="295"/>
                    <a:pt x="131" y="351"/>
                  </a:cubicBezTo>
                  <a:cubicBezTo>
                    <a:pt x="187" y="369"/>
                    <a:pt x="1156" y="872"/>
                    <a:pt x="1063" y="1953"/>
                  </a:cubicBezTo>
                  <a:cubicBezTo>
                    <a:pt x="1063" y="2047"/>
                    <a:pt x="1137" y="2140"/>
                    <a:pt x="1230" y="2158"/>
                  </a:cubicBezTo>
                  <a:lnTo>
                    <a:pt x="1249" y="2158"/>
                  </a:lnTo>
                  <a:cubicBezTo>
                    <a:pt x="1342" y="2140"/>
                    <a:pt x="1398" y="2065"/>
                    <a:pt x="1417" y="1991"/>
                  </a:cubicBezTo>
                  <a:cubicBezTo>
                    <a:pt x="1529" y="649"/>
                    <a:pt x="336" y="34"/>
                    <a:pt x="280" y="15"/>
                  </a:cubicBezTo>
                  <a:cubicBezTo>
                    <a:pt x="261" y="5"/>
                    <a:pt x="239" y="1"/>
                    <a:pt x="2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460822" y="3979802"/>
              <a:ext cx="1683106" cy="1229432"/>
            </a:xfrm>
            <a:custGeom>
              <a:avLst/>
              <a:gdLst/>
              <a:ahLst/>
              <a:cxnLst/>
              <a:rect l="l" t="t" r="r" b="b"/>
              <a:pathLst>
                <a:path w="45777" h="33438" extrusionOk="0">
                  <a:moveTo>
                    <a:pt x="29370" y="0"/>
                  </a:moveTo>
                  <a:cubicBezTo>
                    <a:pt x="29341" y="0"/>
                    <a:pt x="29311" y="0"/>
                    <a:pt x="29282" y="1"/>
                  </a:cubicBezTo>
                  <a:lnTo>
                    <a:pt x="17316" y="206"/>
                  </a:lnTo>
                  <a:cubicBezTo>
                    <a:pt x="13998" y="261"/>
                    <a:pt x="10867" y="1958"/>
                    <a:pt x="8668" y="4884"/>
                  </a:cubicBezTo>
                  <a:lnTo>
                    <a:pt x="206" y="16216"/>
                  </a:lnTo>
                  <a:cubicBezTo>
                    <a:pt x="38" y="16440"/>
                    <a:pt x="1" y="16738"/>
                    <a:pt x="113" y="16999"/>
                  </a:cubicBezTo>
                  <a:lnTo>
                    <a:pt x="262" y="17390"/>
                  </a:lnTo>
                  <a:lnTo>
                    <a:pt x="3896" y="26467"/>
                  </a:lnTo>
                  <a:cubicBezTo>
                    <a:pt x="3952" y="26616"/>
                    <a:pt x="4064" y="26746"/>
                    <a:pt x="4195" y="26821"/>
                  </a:cubicBezTo>
                  <a:cubicBezTo>
                    <a:pt x="4275" y="26865"/>
                    <a:pt x="4362" y="26885"/>
                    <a:pt x="4449" y="26885"/>
                  </a:cubicBezTo>
                  <a:cubicBezTo>
                    <a:pt x="4621" y="26885"/>
                    <a:pt x="4791" y="26802"/>
                    <a:pt x="4903" y="26653"/>
                  </a:cubicBezTo>
                  <a:lnTo>
                    <a:pt x="8519" y="22087"/>
                  </a:lnTo>
                  <a:lnTo>
                    <a:pt x="9096" y="21323"/>
                  </a:lnTo>
                  <a:cubicBezTo>
                    <a:pt x="9171" y="21248"/>
                    <a:pt x="9246" y="21192"/>
                    <a:pt x="9320" y="21155"/>
                  </a:cubicBezTo>
                  <a:cubicBezTo>
                    <a:pt x="9395" y="21117"/>
                    <a:pt x="9474" y="21100"/>
                    <a:pt x="9552" y="21100"/>
                  </a:cubicBezTo>
                  <a:cubicBezTo>
                    <a:pt x="9900" y="21100"/>
                    <a:pt x="10235" y="21450"/>
                    <a:pt x="10159" y="21938"/>
                  </a:cubicBezTo>
                  <a:lnTo>
                    <a:pt x="8575" y="32580"/>
                  </a:lnTo>
                  <a:cubicBezTo>
                    <a:pt x="8519" y="33028"/>
                    <a:pt x="8817" y="33438"/>
                    <a:pt x="9190" y="33438"/>
                  </a:cubicBezTo>
                  <a:lnTo>
                    <a:pt x="34407" y="33438"/>
                  </a:lnTo>
                  <a:cubicBezTo>
                    <a:pt x="34799" y="33400"/>
                    <a:pt x="35078" y="33028"/>
                    <a:pt x="35022" y="32655"/>
                  </a:cubicBezTo>
                  <a:lnTo>
                    <a:pt x="33997" y="19049"/>
                  </a:lnTo>
                  <a:cubicBezTo>
                    <a:pt x="33960" y="18588"/>
                    <a:pt x="34280" y="18269"/>
                    <a:pt x="34608" y="18269"/>
                  </a:cubicBezTo>
                  <a:cubicBezTo>
                    <a:pt x="34771" y="18269"/>
                    <a:pt x="34936" y="18348"/>
                    <a:pt x="35059" y="18527"/>
                  </a:cubicBezTo>
                  <a:lnTo>
                    <a:pt x="39384" y="24454"/>
                  </a:lnTo>
                  <a:cubicBezTo>
                    <a:pt x="39492" y="24626"/>
                    <a:pt x="39672" y="24710"/>
                    <a:pt x="39851" y="24710"/>
                  </a:cubicBezTo>
                  <a:cubicBezTo>
                    <a:pt x="40040" y="24710"/>
                    <a:pt x="40229" y="24617"/>
                    <a:pt x="40334" y="24435"/>
                  </a:cubicBezTo>
                  <a:lnTo>
                    <a:pt x="40427" y="24286"/>
                  </a:lnTo>
                  <a:lnTo>
                    <a:pt x="40539" y="24118"/>
                  </a:lnTo>
                  <a:lnTo>
                    <a:pt x="45012" y="17334"/>
                  </a:lnTo>
                  <a:lnTo>
                    <a:pt x="45609" y="16440"/>
                  </a:lnTo>
                  <a:cubicBezTo>
                    <a:pt x="45758" y="16234"/>
                    <a:pt x="45776" y="15974"/>
                    <a:pt x="45702" y="15731"/>
                  </a:cubicBezTo>
                  <a:cubicBezTo>
                    <a:pt x="45683" y="15657"/>
                    <a:pt x="45646" y="15582"/>
                    <a:pt x="45590" y="15526"/>
                  </a:cubicBezTo>
                  <a:lnTo>
                    <a:pt x="45068" y="14818"/>
                  </a:lnTo>
                  <a:lnTo>
                    <a:pt x="43111" y="12171"/>
                  </a:lnTo>
                  <a:lnTo>
                    <a:pt x="40483" y="8593"/>
                  </a:lnTo>
                  <a:lnTo>
                    <a:pt x="37967" y="5201"/>
                  </a:lnTo>
                  <a:cubicBezTo>
                    <a:pt x="37650" y="4772"/>
                    <a:pt x="37315" y="4343"/>
                    <a:pt x="36998" y="3896"/>
                  </a:cubicBezTo>
                  <a:cubicBezTo>
                    <a:pt x="36439" y="3057"/>
                    <a:pt x="35730" y="2330"/>
                    <a:pt x="34910" y="1753"/>
                  </a:cubicBezTo>
                  <a:cubicBezTo>
                    <a:pt x="33294" y="614"/>
                    <a:pt x="31353" y="0"/>
                    <a:pt x="293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47403" y="3979802"/>
              <a:ext cx="611995" cy="187808"/>
            </a:xfrm>
            <a:custGeom>
              <a:avLst/>
              <a:gdLst/>
              <a:ahLst/>
              <a:cxnLst/>
              <a:rect l="l" t="t" r="r" b="b"/>
              <a:pathLst>
                <a:path w="16645" h="5108" extrusionOk="0">
                  <a:moveTo>
                    <a:pt x="16551" y="1"/>
                  </a:moveTo>
                  <a:lnTo>
                    <a:pt x="13289" y="56"/>
                  </a:lnTo>
                  <a:lnTo>
                    <a:pt x="4101" y="206"/>
                  </a:lnTo>
                  <a:cubicBezTo>
                    <a:pt x="2684" y="243"/>
                    <a:pt x="1286" y="560"/>
                    <a:pt x="0" y="1137"/>
                  </a:cubicBezTo>
                  <a:cubicBezTo>
                    <a:pt x="447" y="2200"/>
                    <a:pt x="2199" y="5107"/>
                    <a:pt x="8220" y="5107"/>
                  </a:cubicBezTo>
                  <a:cubicBezTo>
                    <a:pt x="14072" y="5107"/>
                    <a:pt x="16066" y="1473"/>
                    <a:pt x="16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7655288" y="4494437"/>
              <a:ext cx="159019" cy="412605"/>
            </a:xfrm>
            <a:custGeom>
              <a:avLst/>
              <a:gdLst/>
              <a:ahLst/>
              <a:cxnLst/>
              <a:rect l="l" t="t" r="r" b="b"/>
              <a:pathLst>
                <a:path w="4325" h="11222" extrusionOk="0">
                  <a:moveTo>
                    <a:pt x="0" y="1"/>
                  </a:moveTo>
                  <a:lnTo>
                    <a:pt x="1883" y="11221"/>
                  </a:lnTo>
                  <a:lnTo>
                    <a:pt x="1846" y="9450"/>
                  </a:lnTo>
                  <a:lnTo>
                    <a:pt x="1510" y="5052"/>
                  </a:lnTo>
                  <a:cubicBezTo>
                    <a:pt x="1473" y="4847"/>
                    <a:pt x="1547" y="4623"/>
                    <a:pt x="1696" y="4474"/>
                  </a:cubicBezTo>
                  <a:lnTo>
                    <a:pt x="1696" y="4400"/>
                  </a:lnTo>
                  <a:lnTo>
                    <a:pt x="1734" y="4437"/>
                  </a:lnTo>
                  <a:cubicBezTo>
                    <a:pt x="1839" y="4324"/>
                    <a:pt x="1976" y="4270"/>
                    <a:pt x="2112" y="4270"/>
                  </a:cubicBezTo>
                  <a:cubicBezTo>
                    <a:pt x="2290" y="4270"/>
                    <a:pt x="2467" y="4361"/>
                    <a:pt x="2572" y="4530"/>
                  </a:cubicBezTo>
                  <a:lnTo>
                    <a:pt x="4138" y="6636"/>
                  </a:lnTo>
                  <a:lnTo>
                    <a:pt x="4324" y="6822"/>
                  </a:lnTo>
                  <a:lnTo>
                    <a:pt x="2591" y="37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6636277" y="3871375"/>
              <a:ext cx="385176" cy="397420"/>
            </a:xfrm>
            <a:custGeom>
              <a:avLst/>
              <a:gdLst/>
              <a:ahLst/>
              <a:cxnLst/>
              <a:rect l="l" t="t" r="r" b="b"/>
              <a:pathLst>
                <a:path w="10476" h="10809" extrusionOk="0">
                  <a:moveTo>
                    <a:pt x="6756" y="0"/>
                  </a:moveTo>
                  <a:cubicBezTo>
                    <a:pt x="5934" y="0"/>
                    <a:pt x="4931" y="210"/>
                    <a:pt x="3709" y="732"/>
                  </a:cubicBezTo>
                  <a:lnTo>
                    <a:pt x="820" y="2763"/>
                  </a:lnTo>
                  <a:cubicBezTo>
                    <a:pt x="299" y="3117"/>
                    <a:pt x="0" y="3714"/>
                    <a:pt x="19" y="4347"/>
                  </a:cubicBezTo>
                  <a:lnTo>
                    <a:pt x="75" y="8131"/>
                  </a:lnTo>
                  <a:cubicBezTo>
                    <a:pt x="75" y="8872"/>
                    <a:pt x="672" y="9456"/>
                    <a:pt x="1405" y="9456"/>
                  </a:cubicBezTo>
                  <a:cubicBezTo>
                    <a:pt x="1427" y="9456"/>
                    <a:pt x="1450" y="9455"/>
                    <a:pt x="1473" y="9454"/>
                  </a:cubicBezTo>
                  <a:lnTo>
                    <a:pt x="2231" y="9399"/>
                  </a:lnTo>
                  <a:lnTo>
                    <a:pt x="2231" y="9399"/>
                  </a:lnTo>
                  <a:lnTo>
                    <a:pt x="2554" y="10405"/>
                  </a:lnTo>
                  <a:cubicBezTo>
                    <a:pt x="2642" y="10658"/>
                    <a:pt x="2877" y="10808"/>
                    <a:pt x="3118" y="10808"/>
                  </a:cubicBezTo>
                  <a:cubicBezTo>
                    <a:pt x="3232" y="10808"/>
                    <a:pt x="3347" y="10775"/>
                    <a:pt x="3448" y="10703"/>
                  </a:cubicBezTo>
                  <a:cubicBezTo>
                    <a:pt x="3728" y="10498"/>
                    <a:pt x="3877" y="10144"/>
                    <a:pt x="3840" y="9790"/>
                  </a:cubicBezTo>
                  <a:lnTo>
                    <a:pt x="3542" y="6062"/>
                  </a:lnTo>
                  <a:lnTo>
                    <a:pt x="4436" y="10218"/>
                  </a:lnTo>
                  <a:cubicBezTo>
                    <a:pt x="4469" y="10395"/>
                    <a:pt x="4621" y="10494"/>
                    <a:pt x="4773" y="10494"/>
                  </a:cubicBezTo>
                  <a:cubicBezTo>
                    <a:pt x="4878" y="10494"/>
                    <a:pt x="4983" y="10447"/>
                    <a:pt x="5051" y="10349"/>
                  </a:cubicBezTo>
                  <a:cubicBezTo>
                    <a:pt x="5666" y="9380"/>
                    <a:pt x="5965" y="8243"/>
                    <a:pt x="5871" y="7087"/>
                  </a:cubicBezTo>
                  <a:lnTo>
                    <a:pt x="5778" y="6081"/>
                  </a:lnTo>
                  <a:lnTo>
                    <a:pt x="5778" y="6081"/>
                  </a:lnTo>
                  <a:cubicBezTo>
                    <a:pt x="5848" y="6084"/>
                    <a:pt x="5918" y="6085"/>
                    <a:pt x="5988" y="6085"/>
                  </a:cubicBezTo>
                  <a:cubicBezTo>
                    <a:pt x="7350" y="6085"/>
                    <a:pt x="8682" y="5568"/>
                    <a:pt x="9692" y="4646"/>
                  </a:cubicBezTo>
                  <a:cubicBezTo>
                    <a:pt x="10289" y="4068"/>
                    <a:pt x="10475" y="3192"/>
                    <a:pt x="10177" y="2428"/>
                  </a:cubicBezTo>
                  <a:cubicBezTo>
                    <a:pt x="9776" y="1358"/>
                    <a:pt x="8847" y="0"/>
                    <a:pt x="6756" y="0"/>
                  </a:cubicBezTo>
                  <a:close/>
                </a:path>
              </a:pathLst>
            </a:custGeom>
            <a:solidFill>
              <a:srgbClr val="EB8D6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6678743" y="4114629"/>
              <a:ext cx="38422" cy="103023"/>
            </a:xfrm>
            <a:custGeom>
              <a:avLst/>
              <a:gdLst/>
              <a:ahLst/>
              <a:cxnLst/>
              <a:rect l="l" t="t" r="r" b="b"/>
              <a:pathLst>
                <a:path w="1045" h="2802" extrusionOk="0">
                  <a:moveTo>
                    <a:pt x="170" y="1"/>
                  </a:moveTo>
                  <a:cubicBezTo>
                    <a:pt x="157" y="1"/>
                    <a:pt x="144" y="2"/>
                    <a:pt x="131" y="5"/>
                  </a:cubicBezTo>
                  <a:cubicBezTo>
                    <a:pt x="38" y="24"/>
                    <a:pt x="1" y="117"/>
                    <a:pt x="20" y="192"/>
                  </a:cubicBezTo>
                  <a:lnTo>
                    <a:pt x="728" y="2689"/>
                  </a:lnTo>
                  <a:cubicBezTo>
                    <a:pt x="746" y="2745"/>
                    <a:pt x="784" y="2782"/>
                    <a:pt x="840" y="2801"/>
                  </a:cubicBezTo>
                  <a:lnTo>
                    <a:pt x="914" y="2801"/>
                  </a:lnTo>
                  <a:cubicBezTo>
                    <a:pt x="989" y="2782"/>
                    <a:pt x="1045" y="2689"/>
                    <a:pt x="1007" y="2615"/>
                  </a:cubicBezTo>
                  <a:lnTo>
                    <a:pt x="318" y="117"/>
                  </a:lnTo>
                  <a:cubicBezTo>
                    <a:pt x="302" y="39"/>
                    <a:pt x="235" y="1"/>
                    <a:pt x="170" y="1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746616" y="4098341"/>
              <a:ext cx="36804" cy="13751"/>
            </a:xfrm>
            <a:custGeom>
              <a:avLst/>
              <a:gdLst/>
              <a:ahLst/>
              <a:cxnLst/>
              <a:rect l="l" t="t" r="r" b="b"/>
              <a:pathLst>
                <a:path w="1001" h="374" extrusionOk="0">
                  <a:moveTo>
                    <a:pt x="800" y="0"/>
                  </a:moveTo>
                  <a:cubicBezTo>
                    <a:pt x="795" y="0"/>
                    <a:pt x="789" y="0"/>
                    <a:pt x="783" y="1"/>
                  </a:cubicBezTo>
                  <a:cubicBezTo>
                    <a:pt x="447" y="38"/>
                    <a:pt x="131" y="76"/>
                    <a:pt x="131" y="76"/>
                  </a:cubicBezTo>
                  <a:cubicBezTo>
                    <a:pt x="56" y="94"/>
                    <a:pt x="0" y="169"/>
                    <a:pt x="19" y="243"/>
                  </a:cubicBezTo>
                  <a:cubicBezTo>
                    <a:pt x="19" y="318"/>
                    <a:pt x="75" y="374"/>
                    <a:pt x="131" y="374"/>
                  </a:cubicBezTo>
                  <a:lnTo>
                    <a:pt x="187" y="374"/>
                  </a:lnTo>
                  <a:lnTo>
                    <a:pt x="820" y="299"/>
                  </a:lnTo>
                  <a:cubicBezTo>
                    <a:pt x="1001" y="263"/>
                    <a:pt x="971" y="0"/>
                    <a:pt x="800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6668485" y="4109297"/>
              <a:ext cx="36841" cy="14450"/>
            </a:xfrm>
            <a:custGeom>
              <a:avLst/>
              <a:gdLst/>
              <a:ahLst/>
              <a:cxnLst/>
              <a:rect l="l" t="t" r="r" b="b"/>
              <a:pathLst>
                <a:path w="1002" h="393" extrusionOk="0">
                  <a:moveTo>
                    <a:pt x="801" y="0"/>
                  </a:moveTo>
                  <a:cubicBezTo>
                    <a:pt x="795" y="0"/>
                    <a:pt x="789" y="1"/>
                    <a:pt x="783" y="1"/>
                  </a:cubicBezTo>
                  <a:cubicBezTo>
                    <a:pt x="448" y="38"/>
                    <a:pt x="149" y="76"/>
                    <a:pt x="149" y="76"/>
                  </a:cubicBezTo>
                  <a:cubicBezTo>
                    <a:pt x="56" y="94"/>
                    <a:pt x="0" y="169"/>
                    <a:pt x="19" y="262"/>
                  </a:cubicBezTo>
                  <a:cubicBezTo>
                    <a:pt x="19" y="318"/>
                    <a:pt x="75" y="374"/>
                    <a:pt x="131" y="393"/>
                  </a:cubicBezTo>
                  <a:lnTo>
                    <a:pt x="187" y="393"/>
                  </a:lnTo>
                  <a:lnTo>
                    <a:pt x="820" y="299"/>
                  </a:lnTo>
                  <a:cubicBezTo>
                    <a:pt x="1001" y="281"/>
                    <a:pt x="989" y="0"/>
                    <a:pt x="801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6833240" y="4074295"/>
              <a:ext cx="18237" cy="33017"/>
            </a:xfrm>
            <a:custGeom>
              <a:avLst/>
              <a:gdLst/>
              <a:ahLst/>
              <a:cxnLst/>
              <a:rect l="l" t="t" r="r" b="b"/>
              <a:pathLst>
                <a:path w="496" h="898" extrusionOk="0">
                  <a:moveTo>
                    <a:pt x="193" y="0"/>
                  </a:moveTo>
                  <a:cubicBezTo>
                    <a:pt x="98" y="0"/>
                    <a:pt x="1" y="89"/>
                    <a:pt x="48" y="208"/>
                  </a:cubicBezTo>
                  <a:cubicBezTo>
                    <a:pt x="123" y="375"/>
                    <a:pt x="160" y="562"/>
                    <a:pt x="179" y="748"/>
                  </a:cubicBezTo>
                  <a:cubicBezTo>
                    <a:pt x="198" y="823"/>
                    <a:pt x="235" y="879"/>
                    <a:pt x="309" y="879"/>
                  </a:cubicBezTo>
                  <a:cubicBezTo>
                    <a:pt x="328" y="897"/>
                    <a:pt x="328" y="897"/>
                    <a:pt x="347" y="897"/>
                  </a:cubicBezTo>
                  <a:cubicBezTo>
                    <a:pt x="421" y="879"/>
                    <a:pt x="496" y="804"/>
                    <a:pt x="496" y="730"/>
                  </a:cubicBezTo>
                  <a:cubicBezTo>
                    <a:pt x="458" y="506"/>
                    <a:pt x="403" y="301"/>
                    <a:pt x="328" y="96"/>
                  </a:cubicBezTo>
                  <a:cubicBezTo>
                    <a:pt x="301" y="28"/>
                    <a:pt x="247" y="0"/>
                    <a:pt x="193" y="0"/>
                  </a:cubicBezTo>
                  <a:close/>
                </a:path>
              </a:pathLst>
            </a:custGeom>
            <a:solidFill>
              <a:srgbClr val="DA744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872692" y="3291772"/>
              <a:ext cx="712039" cy="843630"/>
            </a:xfrm>
            <a:custGeom>
              <a:avLst/>
              <a:gdLst/>
              <a:ahLst/>
              <a:cxnLst/>
              <a:rect l="l" t="t" r="r" b="b"/>
              <a:pathLst>
                <a:path w="19366" h="22945" extrusionOk="0">
                  <a:moveTo>
                    <a:pt x="13942" y="1"/>
                  </a:moveTo>
                  <a:lnTo>
                    <a:pt x="13793" y="2741"/>
                  </a:lnTo>
                  <a:cubicBezTo>
                    <a:pt x="13793" y="2834"/>
                    <a:pt x="13700" y="2927"/>
                    <a:pt x="13588" y="2927"/>
                  </a:cubicBezTo>
                  <a:lnTo>
                    <a:pt x="9394" y="2927"/>
                  </a:lnTo>
                  <a:cubicBezTo>
                    <a:pt x="8928" y="2927"/>
                    <a:pt x="8518" y="2573"/>
                    <a:pt x="8444" y="2107"/>
                  </a:cubicBezTo>
                  <a:lnTo>
                    <a:pt x="8145" y="94"/>
                  </a:lnTo>
                  <a:lnTo>
                    <a:pt x="7885" y="1660"/>
                  </a:lnTo>
                  <a:cubicBezTo>
                    <a:pt x="7773" y="2386"/>
                    <a:pt x="7120" y="2946"/>
                    <a:pt x="6375" y="2946"/>
                  </a:cubicBezTo>
                  <a:lnTo>
                    <a:pt x="2796" y="2946"/>
                  </a:lnTo>
                  <a:cubicBezTo>
                    <a:pt x="2703" y="3393"/>
                    <a:pt x="2647" y="3840"/>
                    <a:pt x="2666" y="4288"/>
                  </a:cubicBezTo>
                  <a:lnTo>
                    <a:pt x="2666" y="5984"/>
                  </a:lnTo>
                  <a:cubicBezTo>
                    <a:pt x="2647" y="6263"/>
                    <a:pt x="2666" y="6543"/>
                    <a:pt x="2722" y="6822"/>
                  </a:cubicBezTo>
                  <a:lnTo>
                    <a:pt x="2051" y="6822"/>
                  </a:lnTo>
                  <a:cubicBezTo>
                    <a:pt x="914" y="6841"/>
                    <a:pt x="1" y="7773"/>
                    <a:pt x="19" y="8928"/>
                  </a:cubicBezTo>
                  <a:lnTo>
                    <a:pt x="19" y="9320"/>
                  </a:lnTo>
                  <a:cubicBezTo>
                    <a:pt x="1" y="10457"/>
                    <a:pt x="914" y="11389"/>
                    <a:pt x="2051" y="11407"/>
                  </a:cubicBezTo>
                  <a:lnTo>
                    <a:pt x="2852" y="11407"/>
                  </a:lnTo>
                  <a:cubicBezTo>
                    <a:pt x="3188" y="13308"/>
                    <a:pt x="4269" y="14986"/>
                    <a:pt x="5853" y="16067"/>
                  </a:cubicBezTo>
                  <a:lnTo>
                    <a:pt x="5853" y="18900"/>
                  </a:lnTo>
                  <a:cubicBezTo>
                    <a:pt x="4977" y="18919"/>
                    <a:pt x="4120" y="19049"/>
                    <a:pt x="3281" y="19291"/>
                  </a:cubicBezTo>
                  <a:cubicBezTo>
                    <a:pt x="3262" y="19310"/>
                    <a:pt x="3244" y="19329"/>
                    <a:pt x="3225" y="19347"/>
                  </a:cubicBezTo>
                  <a:cubicBezTo>
                    <a:pt x="3225" y="19366"/>
                    <a:pt x="4082" y="22944"/>
                    <a:pt x="10158" y="22944"/>
                  </a:cubicBezTo>
                  <a:cubicBezTo>
                    <a:pt x="15023" y="22944"/>
                    <a:pt x="16682" y="19925"/>
                    <a:pt x="17148" y="18714"/>
                  </a:cubicBezTo>
                  <a:lnTo>
                    <a:pt x="17148" y="18714"/>
                  </a:lnTo>
                  <a:lnTo>
                    <a:pt x="14371" y="18751"/>
                  </a:lnTo>
                  <a:lnTo>
                    <a:pt x="14371" y="15489"/>
                  </a:lnTo>
                  <a:cubicBezTo>
                    <a:pt x="15563" y="14408"/>
                    <a:pt x="16346" y="12973"/>
                    <a:pt x="16626" y="11389"/>
                  </a:cubicBezTo>
                  <a:lnTo>
                    <a:pt x="17297" y="11389"/>
                  </a:lnTo>
                  <a:cubicBezTo>
                    <a:pt x="18452" y="11370"/>
                    <a:pt x="19366" y="10420"/>
                    <a:pt x="19347" y="9283"/>
                  </a:cubicBezTo>
                  <a:lnTo>
                    <a:pt x="19347" y="8891"/>
                  </a:lnTo>
                  <a:cubicBezTo>
                    <a:pt x="19347" y="7754"/>
                    <a:pt x="18434" y="6822"/>
                    <a:pt x="17297" y="6822"/>
                  </a:cubicBezTo>
                  <a:lnTo>
                    <a:pt x="16738" y="6822"/>
                  </a:lnTo>
                  <a:lnTo>
                    <a:pt x="16738" y="4865"/>
                  </a:lnTo>
                  <a:cubicBezTo>
                    <a:pt x="16738" y="4455"/>
                    <a:pt x="16700" y="4064"/>
                    <a:pt x="16644" y="3654"/>
                  </a:cubicBezTo>
                  <a:cubicBezTo>
                    <a:pt x="16626" y="3412"/>
                    <a:pt x="16589" y="3169"/>
                    <a:pt x="16533" y="2946"/>
                  </a:cubicBezTo>
                  <a:lnTo>
                    <a:pt x="16160" y="2946"/>
                  </a:lnTo>
                  <a:cubicBezTo>
                    <a:pt x="15731" y="2946"/>
                    <a:pt x="15340" y="2703"/>
                    <a:pt x="15153" y="2331"/>
                  </a:cubicBezTo>
                  <a:lnTo>
                    <a:pt x="13942" y="1"/>
                  </a:ln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7503144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1101" y="1"/>
                  </a:moveTo>
                  <a:cubicBezTo>
                    <a:pt x="1037" y="1"/>
                    <a:pt x="974" y="29"/>
                    <a:pt x="933" y="80"/>
                  </a:cubicBezTo>
                  <a:lnTo>
                    <a:pt x="1" y="1143"/>
                  </a:lnTo>
                  <a:lnTo>
                    <a:pt x="728" y="1777"/>
                  </a:lnTo>
                  <a:cubicBezTo>
                    <a:pt x="765" y="1814"/>
                    <a:pt x="821" y="1832"/>
                    <a:pt x="877" y="1832"/>
                  </a:cubicBezTo>
                  <a:cubicBezTo>
                    <a:pt x="951" y="1832"/>
                    <a:pt x="1007" y="1795"/>
                    <a:pt x="1063" y="1758"/>
                  </a:cubicBezTo>
                  <a:cubicBezTo>
                    <a:pt x="1138" y="1646"/>
                    <a:pt x="1138" y="1497"/>
                    <a:pt x="1044" y="1422"/>
                  </a:cubicBezTo>
                  <a:lnTo>
                    <a:pt x="672" y="1087"/>
                  </a:lnTo>
                  <a:lnTo>
                    <a:pt x="1287" y="397"/>
                  </a:lnTo>
                  <a:cubicBezTo>
                    <a:pt x="1361" y="285"/>
                    <a:pt x="1361" y="136"/>
                    <a:pt x="1249" y="62"/>
                  </a:cubicBezTo>
                  <a:cubicBezTo>
                    <a:pt x="1207" y="20"/>
                    <a:pt x="1154" y="1"/>
                    <a:pt x="1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6906261" y="3584882"/>
              <a:ext cx="50077" cy="67395"/>
            </a:xfrm>
            <a:custGeom>
              <a:avLst/>
              <a:gdLst/>
              <a:ahLst/>
              <a:cxnLst/>
              <a:rect l="l" t="t" r="r" b="b"/>
              <a:pathLst>
                <a:path w="1362" h="1833" extrusionOk="0">
                  <a:moveTo>
                    <a:pt x="251" y="1"/>
                  </a:moveTo>
                  <a:cubicBezTo>
                    <a:pt x="199" y="1"/>
                    <a:pt x="144" y="20"/>
                    <a:pt x="94" y="62"/>
                  </a:cubicBezTo>
                  <a:cubicBezTo>
                    <a:pt x="1" y="136"/>
                    <a:pt x="1" y="304"/>
                    <a:pt x="75" y="397"/>
                  </a:cubicBezTo>
                  <a:lnTo>
                    <a:pt x="690" y="1087"/>
                  </a:lnTo>
                  <a:lnTo>
                    <a:pt x="318" y="1422"/>
                  </a:lnTo>
                  <a:cubicBezTo>
                    <a:pt x="224" y="1497"/>
                    <a:pt x="206" y="1646"/>
                    <a:pt x="299" y="1758"/>
                  </a:cubicBezTo>
                  <a:cubicBezTo>
                    <a:pt x="336" y="1795"/>
                    <a:pt x="411" y="1832"/>
                    <a:pt x="485" y="1832"/>
                  </a:cubicBezTo>
                  <a:cubicBezTo>
                    <a:pt x="541" y="1832"/>
                    <a:pt x="597" y="1814"/>
                    <a:pt x="635" y="1777"/>
                  </a:cubicBezTo>
                  <a:lnTo>
                    <a:pt x="1361" y="1143"/>
                  </a:lnTo>
                  <a:lnTo>
                    <a:pt x="430" y="80"/>
                  </a:lnTo>
                  <a:cubicBezTo>
                    <a:pt x="378" y="29"/>
                    <a:pt x="316" y="1"/>
                    <a:pt x="2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166685" y="3790119"/>
              <a:ext cx="66512" cy="30039"/>
            </a:xfrm>
            <a:custGeom>
              <a:avLst/>
              <a:gdLst/>
              <a:ahLst/>
              <a:cxnLst/>
              <a:rect l="l" t="t" r="r" b="b"/>
              <a:pathLst>
                <a:path w="1809" h="817" extrusionOk="0">
                  <a:moveTo>
                    <a:pt x="1068" y="1"/>
                  </a:moveTo>
                  <a:cubicBezTo>
                    <a:pt x="711" y="1"/>
                    <a:pt x="359" y="141"/>
                    <a:pt x="94" y="407"/>
                  </a:cubicBezTo>
                  <a:cubicBezTo>
                    <a:pt x="0" y="500"/>
                    <a:pt x="0" y="649"/>
                    <a:pt x="94" y="742"/>
                  </a:cubicBezTo>
                  <a:cubicBezTo>
                    <a:pt x="149" y="780"/>
                    <a:pt x="205" y="817"/>
                    <a:pt x="261" y="817"/>
                  </a:cubicBezTo>
                  <a:cubicBezTo>
                    <a:pt x="317" y="817"/>
                    <a:pt x="392" y="780"/>
                    <a:pt x="429" y="742"/>
                  </a:cubicBezTo>
                  <a:cubicBezTo>
                    <a:pt x="609" y="562"/>
                    <a:pt x="836" y="467"/>
                    <a:pt x="1069" y="467"/>
                  </a:cubicBezTo>
                  <a:cubicBezTo>
                    <a:pt x="1197" y="467"/>
                    <a:pt x="1328" y="496"/>
                    <a:pt x="1454" y="556"/>
                  </a:cubicBezTo>
                  <a:cubicBezTo>
                    <a:pt x="1481" y="565"/>
                    <a:pt x="1511" y="570"/>
                    <a:pt x="1540" y="570"/>
                  </a:cubicBezTo>
                  <a:cubicBezTo>
                    <a:pt x="1632" y="570"/>
                    <a:pt x="1724" y="524"/>
                    <a:pt x="1752" y="425"/>
                  </a:cubicBezTo>
                  <a:cubicBezTo>
                    <a:pt x="1808" y="314"/>
                    <a:pt x="1771" y="164"/>
                    <a:pt x="1641" y="127"/>
                  </a:cubicBezTo>
                  <a:cubicBezTo>
                    <a:pt x="1457" y="42"/>
                    <a:pt x="1262" y="1"/>
                    <a:pt x="10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205401" y="3618451"/>
              <a:ext cx="144974" cy="98794"/>
            </a:xfrm>
            <a:custGeom>
              <a:avLst/>
              <a:gdLst/>
              <a:ahLst/>
              <a:cxnLst/>
              <a:rect l="l" t="t" r="r" b="b"/>
              <a:pathLst>
                <a:path w="3943" h="2687" extrusionOk="0">
                  <a:moveTo>
                    <a:pt x="2826" y="0"/>
                  </a:moveTo>
                  <a:cubicBezTo>
                    <a:pt x="2770" y="0"/>
                    <a:pt x="2714" y="14"/>
                    <a:pt x="2656" y="43"/>
                  </a:cubicBezTo>
                  <a:cubicBezTo>
                    <a:pt x="2097" y="509"/>
                    <a:pt x="1482" y="901"/>
                    <a:pt x="830" y="1199"/>
                  </a:cubicBezTo>
                  <a:cubicBezTo>
                    <a:pt x="1" y="1534"/>
                    <a:pt x="767" y="2687"/>
                    <a:pt x="1939" y="2687"/>
                  </a:cubicBezTo>
                  <a:cubicBezTo>
                    <a:pt x="2138" y="2687"/>
                    <a:pt x="2347" y="2654"/>
                    <a:pt x="2563" y="2578"/>
                  </a:cubicBezTo>
                  <a:cubicBezTo>
                    <a:pt x="3942" y="2078"/>
                    <a:pt x="3504" y="0"/>
                    <a:pt x="2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6973435" y="3651542"/>
              <a:ext cx="514671" cy="365984"/>
            </a:xfrm>
            <a:custGeom>
              <a:avLst/>
              <a:gdLst/>
              <a:ahLst/>
              <a:cxnLst/>
              <a:rect l="l" t="t" r="r" b="b"/>
              <a:pathLst>
                <a:path w="13998" h="9954" extrusionOk="0">
                  <a:moveTo>
                    <a:pt x="0" y="1"/>
                  </a:moveTo>
                  <a:lnTo>
                    <a:pt x="0" y="1306"/>
                  </a:lnTo>
                  <a:lnTo>
                    <a:pt x="0" y="1604"/>
                  </a:lnTo>
                  <a:lnTo>
                    <a:pt x="94" y="1604"/>
                  </a:lnTo>
                  <a:cubicBezTo>
                    <a:pt x="429" y="3505"/>
                    <a:pt x="1510" y="5182"/>
                    <a:pt x="3113" y="6282"/>
                  </a:cubicBezTo>
                  <a:lnTo>
                    <a:pt x="3113" y="6636"/>
                  </a:lnTo>
                  <a:cubicBezTo>
                    <a:pt x="3225" y="6729"/>
                    <a:pt x="3374" y="6804"/>
                    <a:pt x="3504" y="6878"/>
                  </a:cubicBezTo>
                  <a:cubicBezTo>
                    <a:pt x="3635" y="8593"/>
                    <a:pt x="5182" y="9954"/>
                    <a:pt x="7083" y="9954"/>
                  </a:cubicBezTo>
                  <a:cubicBezTo>
                    <a:pt x="8965" y="9954"/>
                    <a:pt x="10568" y="8556"/>
                    <a:pt x="10643" y="6804"/>
                  </a:cubicBezTo>
                  <a:cubicBezTo>
                    <a:pt x="10997" y="6599"/>
                    <a:pt x="11314" y="6375"/>
                    <a:pt x="11631" y="6133"/>
                  </a:cubicBezTo>
                  <a:lnTo>
                    <a:pt x="11631" y="5704"/>
                  </a:lnTo>
                  <a:cubicBezTo>
                    <a:pt x="12823" y="4642"/>
                    <a:pt x="13625" y="3188"/>
                    <a:pt x="13886" y="1604"/>
                  </a:cubicBezTo>
                  <a:lnTo>
                    <a:pt x="13998" y="1604"/>
                  </a:lnTo>
                  <a:lnTo>
                    <a:pt x="13998" y="1306"/>
                  </a:lnTo>
                  <a:lnTo>
                    <a:pt x="13998" y="1"/>
                  </a:lnTo>
                  <a:cubicBezTo>
                    <a:pt x="13998" y="3561"/>
                    <a:pt x="10866" y="6450"/>
                    <a:pt x="7008" y="6450"/>
                  </a:cubicBezTo>
                  <a:cubicBezTo>
                    <a:pt x="3132" y="6450"/>
                    <a:pt x="0" y="356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7283863" y="3649189"/>
              <a:ext cx="29488" cy="47614"/>
            </a:xfrm>
            <a:custGeom>
              <a:avLst/>
              <a:gdLst/>
              <a:ahLst/>
              <a:cxnLst/>
              <a:rect l="l" t="t" r="r" b="b"/>
              <a:pathLst>
                <a:path w="802" h="1295" extrusionOk="0">
                  <a:moveTo>
                    <a:pt x="605" y="1"/>
                  </a:moveTo>
                  <a:cubicBezTo>
                    <a:pt x="576" y="1"/>
                    <a:pt x="547" y="9"/>
                    <a:pt x="522" y="28"/>
                  </a:cubicBezTo>
                  <a:cubicBezTo>
                    <a:pt x="131" y="288"/>
                    <a:pt x="0" y="810"/>
                    <a:pt x="243" y="1220"/>
                  </a:cubicBezTo>
                  <a:cubicBezTo>
                    <a:pt x="280" y="1258"/>
                    <a:pt x="336" y="1295"/>
                    <a:pt x="392" y="1295"/>
                  </a:cubicBezTo>
                  <a:cubicBezTo>
                    <a:pt x="429" y="1295"/>
                    <a:pt x="448" y="1276"/>
                    <a:pt x="485" y="1258"/>
                  </a:cubicBezTo>
                  <a:cubicBezTo>
                    <a:pt x="560" y="1202"/>
                    <a:pt x="578" y="1109"/>
                    <a:pt x="541" y="1015"/>
                  </a:cubicBezTo>
                  <a:cubicBezTo>
                    <a:pt x="392" y="773"/>
                    <a:pt x="466" y="475"/>
                    <a:pt x="690" y="326"/>
                  </a:cubicBezTo>
                  <a:cubicBezTo>
                    <a:pt x="765" y="270"/>
                    <a:pt x="802" y="158"/>
                    <a:pt x="746" y="83"/>
                  </a:cubicBezTo>
                  <a:cubicBezTo>
                    <a:pt x="721" y="34"/>
                    <a:pt x="663" y="1"/>
                    <a:pt x="605" y="1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7" name="Google Shape;707;p29"/>
            <p:cNvSpPr/>
            <p:nvPr/>
          </p:nvSpPr>
          <p:spPr>
            <a:xfrm>
              <a:off x="7278384" y="3444541"/>
              <a:ext cx="92544" cy="41474"/>
            </a:xfrm>
            <a:custGeom>
              <a:avLst/>
              <a:gdLst/>
              <a:ahLst/>
              <a:cxnLst/>
              <a:rect l="l" t="t" r="r" b="b"/>
              <a:pathLst>
                <a:path w="2517" h="1128" extrusionOk="0">
                  <a:moveTo>
                    <a:pt x="1036" y="1"/>
                  </a:moveTo>
                  <a:cubicBezTo>
                    <a:pt x="739" y="1"/>
                    <a:pt x="448" y="88"/>
                    <a:pt x="205" y="263"/>
                  </a:cubicBezTo>
                  <a:cubicBezTo>
                    <a:pt x="0" y="449"/>
                    <a:pt x="19" y="636"/>
                    <a:pt x="149" y="710"/>
                  </a:cubicBezTo>
                  <a:cubicBezTo>
                    <a:pt x="317" y="804"/>
                    <a:pt x="485" y="841"/>
                    <a:pt x="671" y="859"/>
                  </a:cubicBezTo>
                  <a:cubicBezTo>
                    <a:pt x="858" y="878"/>
                    <a:pt x="1044" y="915"/>
                    <a:pt x="1212" y="934"/>
                  </a:cubicBezTo>
                  <a:cubicBezTo>
                    <a:pt x="1361" y="971"/>
                    <a:pt x="1547" y="1009"/>
                    <a:pt x="1734" y="1064"/>
                  </a:cubicBezTo>
                  <a:cubicBezTo>
                    <a:pt x="1860" y="1106"/>
                    <a:pt x="1996" y="1127"/>
                    <a:pt x="2135" y="1127"/>
                  </a:cubicBezTo>
                  <a:cubicBezTo>
                    <a:pt x="2181" y="1127"/>
                    <a:pt x="2228" y="1125"/>
                    <a:pt x="2274" y="1120"/>
                  </a:cubicBezTo>
                  <a:cubicBezTo>
                    <a:pt x="2423" y="1083"/>
                    <a:pt x="2517" y="934"/>
                    <a:pt x="2386" y="692"/>
                  </a:cubicBezTo>
                  <a:cubicBezTo>
                    <a:pt x="2162" y="338"/>
                    <a:pt x="1790" y="95"/>
                    <a:pt x="1380" y="39"/>
                  </a:cubicBezTo>
                  <a:cubicBezTo>
                    <a:pt x="1266" y="13"/>
                    <a:pt x="1150" y="1"/>
                    <a:pt x="1036" y="1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8" name="Google Shape;708;p29"/>
            <p:cNvSpPr/>
            <p:nvPr/>
          </p:nvSpPr>
          <p:spPr>
            <a:xfrm>
              <a:off x="7061824" y="3438952"/>
              <a:ext cx="89823" cy="45445"/>
            </a:xfrm>
            <a:custGeom>
              <a:avLst/>
              <a:gdLst/>
              <a:ahLst/>
              <a:cxnLst/>
              <a:rect l="l" t="t" r="r" b="b"/>
              <a:pathLst>
                <a:path w="2443" h="1236" extrusionOk="0">
                  <a:moveTo>
                    <a:pt x="1505" y="0"/>
                  </a:moveTo>
                  <a:cubicBezTo>
                    <a:pt x="941" y="0"/>
                    <a:pt x="394" y="303"/>
                    <a:pt x="94" y="825"/>
                  </a:cubicBezTo>
                  <a:cubicBezTo>
                    <a:pt x="1" y="1067"/>
                    <a:pt x="113" y="1216"/>
                    <a:pt x="262" y="1235"/>
                  </a:cubicBezTo>
                  <a:cubicBezTo>
                    <a:pt x="429" y="1235"/>
                    <a:pt x="616" y="1198"/>
                    <a:pt x="784" y="1123"/>
                  </a:cubicBezTo>
                  <a:cubicBezTo>
                    <a:pt x="951" y="1049"/>
                    <a:pt x="1138" y="993"/>
                    <a:pt x="1305" y="956"/>
                  </a:cubicBezTo>
                  <a:cubicBezTo>
                    <a:pt x="1454" y="900"/>
                    <a:pt x="1641" y="844"/>
                    <a:pt x="1827" y="806"/>
                  </a:cubicBezTo>
                  <a:cubicBezTo>
                    <a:pt x="1995" y="788"/>
                    <a:pt x="2163" y="713"/>
                    <a:pt x="2330" y="620"/>
                  </a:cubicBezTo>
                  <a:cubicBezTo>
                    <a:pt x="2442" y="508"/>
                    <a:pt x="2442" y="322"/>
                    <a:pt x="2219" y="173"/>
                  </a:cubicBezTo>
                  <a:cubicBezTo>
                    <a:pt x="1990" y="55"/>
                    <a:pt x="1746" y="0"/>
                    <a:pt x="1505" y="0"/>
                  </a:cubicBezTo>
                  <a:close/>
                </a:path>
              </a:pathLst>
            </a:custGeom>
            <a:solidFill>
              <a:srgbClr val="9E454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09" name="Google Shape;709;p29"/>
            <p:cNvSpPr/>
            <p:nvPr/>
          </p:nvSpPr>
          <p:spPr>
            <a:xfrm>
              <a:off x="7173523" y="3487081"/>
              <a:ext cx="68351" cy="122693"/>
            </a:xfrm>
            <a:custGeom>
              <a:avLst/>
              <a:gdLst/>
              <a:ahLst/>
              <a:cxnLst/>
              <a:rect l="l" t="t" r="r" b="b"/>
              <a:pathLst>
                <a:path w="1859" h="3337" extrusionOk="0">
                  <a:moveTo>
                    <a:pt x="1343" y="1"/>
                  </a:moveTo>
                  <a:cubicBezTo>
                    <a:pt x="1212" y="1"/>
                    <a:pt x="1100" y="94"/>
                    <a:pt x="1082" y="224"/>
                  </a:cubicBezTo>
                  <a:lnTo>
                    <a:pt x="1026" y="1119"/>
                  </a:lnTo>
                  <a:cubicBezTo>
                    <a:pt x="1026" y="1212"/>
                    <a:pt x="970" y="1305"/>
                    <a:pt x="895" y="1380"/>
                  </a:cubicBezTo>
                  <a:cubicBezTo>
                    <a:pt x="821" y="1436"/>
                    <a:pt x="728" y="1473"/>
                    <a:pt x="616" y="1473"/>
                  </a:cubicBezTo>
                  <a:cubicBezTo>
                    <a:pt x="599" y="1471"/>
                    <a:pt x="582" y="1469"/>
                    <a:pt x="564" y="1469"/>
                  </a:cubicBezTo>
                  <a:cubicBezTo>
                    <a:pt x="448" y="1469"/>
                    <a:pt x="324" y="1522"/>
                    <a:pt x="243" y="1604"/>
                  </a:cubicBezTo>
                  <a:cubicBezTo>
                    <a:pt x="131" y="1697"/>
                    <a:pt x="57" y="1827"/>
                    <a:pt x="57" y="1976"/>
                  </a:cubicBezTo>
                  <a:lnTo>
                    <a:pt x="19" y="2424"/>
                  </a:lnTo>
                  <a:cubicBezTo>
                    <a:pt x="1" y="2629"/>
                    <a:pt x="75" y="2834"/>
                    <a:pt x="206" y="3001"/>
                  </a:cubicBezTo>
                  <a:cubicBezTo>
                    <a:pt x="336" y="3151"/>
                    <a:pt x="523" y="3244"/>
                    <a:pt x="728" y="3262"/>
                  </a:cubicBezTo>
                  <a:lnTo>
                    <a:pt x="1529" y="3337"/>
                  </a:lnTo>
                  <a:lnTo>
                    <a:pt x="1548" y="3337"/>
                  </a:lnTo>
                  <a:lnTo>
                    <a:pt x="1529" y="3318"/>
                  </a:lnTo>
                  <a:lnTo>
                    <a:pt x="1529" y="3318"/>
                  </a:lnTo>
                  <a:cubicBezTo>
                    <a:pt x="1535" y="3319"/>
                    <a:pt x="1541" y="3319"/>
                    <a:pt x="1547" y="3319"/>
                  </a:cubicBezTo>
                  <a:cubicBezTo>
                    <a:pt x="1847" y="3319"/>
                    <a:pt x="1858" y="2871"/>
                    <a:pt x="1548" y="2852"/>
                  </a:cubicBezTo>
                  <a:lnTo>
                    <a:pt x="765" y="2796"/>
                  </a:lnTo>
                  <a:cubicBezTo>
                    <a:pt x="690" y="2796"/>
                    <a:pt x="616" y="2740"/>
                    <a:pt x="560" y="2685"/>
                  </a:cubicBezTo>
                  <a:cubicBezTo>
                    <a:pt x="504" y="2629"/>
                    <a:pt x="467" y="2535"/>
                    <a:pt x="485" y="2442"/>
                  </a:cubicBezTo>
                  <a:lnTo>
                    <a:pt x="504" y="2014"/>
                  </a:lnTo>
                  <a:cubicBezTo>
                    <a:pt x="523" y="1976"/>
                    <a:pt x="541" y="1939"/>
                    <a:pt x="579" y="1939"/>
                  </a:cubicBezTo>
                  <a:cubicBezTo>
                    <a:pt x="602" y="1941"/>
                    <a:pt x="625" y="1942"/>
                    <a:pt x="648" y="1942"/>
                  </a:cubicBezTo>
                  <a:cubicBezTo>
                    <a:pt x="1100" y="1942"/>
                    <a:pt x="1456" y="1600"/>
                    <a:pt x="1492" y="1156"/>
                  </a:cubicBezTo>
                  <a:lnTo>
                    <a:pt x="1548" y="262"/>
                  </a:lnTo>
                  <a:cubicBezTo>
                    <a:pt x="1566" y="131"/>
                    <a:pt x="1473" y="19"/>
                    <a:pt x="13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0" name="Google Shape;710;p29"/>
            <p:cNvSpPr/>
            <p:nvPr/>
          </p:nvSpPr>
          <p:spPr>
            <a:xfrm>
              <a:off x="7277024" y="3541129"/>
              <a:ext cx="65814" cy="23200"/>
            </a:xfrm>
            <a:custGeom>
              <a:avLst/>
              <a:gdLst/>
              <a:ahLst/>
              <a:cxnLst/>
              <a:rect l="l" t="t" r="r" b="b"/>
              <a:pathLst>
                <a:path w="1790" h="631" extrusionOk="0">
                  <a:moveTo>
                    <a:pt x="992" y="0"/>
                  </a:moveTo>
                  <a:cubicBezTo>
                    <a:pt x="966" y="0"/>
                    <a:pt x="940" y="1"/>
                    <a:pt x="913" y="3"/>
                  </a:cubicBezTo>
                  <a:cubicBezTo>
                    <a:pt x="652" y="3"/>
                    <a:pt x="391" y="59"/>
                    <a:pt x="149" y="189"/>
                  </a:cubicBezTo>
                  <a:cubicBezTo>
                    <a:pt x="37" y="245"/>
                    <a:pt x="0" y="394"/>
                    <a:pt x="56" y="506"/>
                  </a:cubicBezTo>
                  <a:cubicBezTo>
                    <a:pt x="95" y="584"/>
                    <a:pt x="169" y="625"/>
                    <a:pt x="254" y="625"/>
                  </a:cubicBezTo>
                  <a:cubicBezTo>
                    <a:pt x="292" y="625"/>
                    <a:pt x="332" y="617"/>
                    <a:pt x="373" y="599"/>
                  </a:cubicBezTo>
                  <a:cubicBezTo>
                    <a:pt x="522" y="506"/>
                    <a:pt x="694" y="460"/>
                    <a:pt x="871" y="460"/>
                  </a:cubicBezTo>
                  <a:cubicBezTo>
                    <a:pt x="1048" y="460"/>
                    <a:pt x="1230" y="506"/>
                    <a:pt x="1398" y="599"/>
                  </a:cubicBezTo>
                  <a:cubicBezTo>
                    <a:pt x="1431" y="620"/>
                    <a:pt x="1472" y="630"/>
                    <a:pt x="1514" y="630"/>
                  </a:cubicBezTo>
                  <a:cubicBezTo>
                    <a:pt x="1589" y="630"/>
                    <a:pt x="1667" y="597"/>
                    <a:pt x="1715" y="525"/>
                  </a:cubicBezTo>
                  <a:cubicBezTo>
                    <a:pt x="1789" y="413"/>
                    <a:pt x="1752" y="264"/>
                    <a:pt x="1640" y="208"/>
                  </a:cubicBezTo>
                  <a:cubicBezTo>
                    <a:pt x="1439" y="74"/>
                    <a:pt x="1223" y="0"/>
                    <a:pt x="992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1" name="Google Shape;711;p29"/>
            <p:cNvSpPr/>
            <p:nvPr/>
          </p:nvSpPr>
          <p:spPr>
            <a:xfrm>
              <a:off x="7065243" y="3541129"/>
              <a:ext cx="65851" cy="23200"/>
            </a:xfrm>
            <a:custGeom>
              <a:avLst/>
              <a:gdLst/>
              <a:ahLst/>
              <a:cxnLst/>
              <a:rect l="l" t="t" r="r" b="b"/>
              <a:pathLst>
                <a:path w="1791" h="631" extrusionOk="0">
                  <a:moveTo>
                    <a:pt x="993" y="0"/>
                  </a:moveTo>
                  <a:cubicBezTo>
                    <a:pt x="967" y="0"/>
                    <a:pt x="941" y="1"/>
                    <a:pt x="914" y="3"/>
                  </a:cubicBezTo>
                  <a:cubicBezTo>
                    <a:pt x="653" y="3"/>
                    <a:pt x="392" y="59"/>
                    <a:pt x="150" y="189"/>
                  </a:cubicBezTo>
                  <a:cubicBezTo>
                    <a:pt x="38" y="245"/>
                    <a:pt x="1" y="394"/>
                    <a:pt x="57" y="506"/>
                  </a:cubicBezTo>
                  <a:cubicBezTo>
                    <a:pt x="95" y="584"/>
                    <a:pt x="170" y="625"/>
                    <a:pt x="249" y="625"/>
                  </a:cubicBezTo>
                  <a:cubicBezTo>
                    <a:pt x="284" y="625"/>
                    <a:pt x="320" y="617"/>
                    <a:pt x="355" y="599"/>
                  </a:cubicBezTo>
                  <a:cubicBezTo>
                    <a:pt x="513" y="506"/>
                    <a:pt x="691" y="460"/>
                    <a:pt x="870" y="460"/>
                  </a:cubicBezTo>
                  <a:cubicBezTo>
                    <a:pt x="1049" y="460"/>
                    <a:pt x="1231" y="506"/>
                    <a:pt x="1399" y="599"/>
                  </a:cubicBezTo>
                  <a:cubicBezTo>
                    <a:pt x="1432" y="620"/>
                    <a:pt x="1473" y="630"/>
                    <a:pt x="1515" y="630"/>
                  </a:cubicBezTo>
                  <a:cubicBezTo>
                    <a:pt x="1589" y="630"/>
                    <a:pt x="1668" y="597"/>
                    <a:pt x="1716" y="525"/>
                  </a:cubicBezTo>
                  <a:cubicBezTo>
                    <a:pt x="1790" y="413"/>
                    <a:pt x="1753" y="264"/>
                    <a:pt x="1641" y="208"/>
                  </a:cubicBezTo>
                  <a:cubicBezTo>
                    <a:pt x="1440" y="74"/>
                    <a:pt x="1224" y="0"/>
                    <a:pt x="993" y="0"/>
                  </a:cubicBezTo>
                  <a:close/>
                </a:path>
              </a:pathLst>
            </a:custGeom>
            <a:solidFill>
              <a:srgbClr val="4E18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6660249" y="4319718"/>
              <a:ext cx="530923" cy="548314"/>
            </a:xfrm>
            <a:custGeom>
              <a:avLst/>
              <a:gdLst/>
              <a:ahLst/>
              <a:cxnLst/>
              <a:rect l="l" t="t" r="r" b="b"/>
              <a:pathLst>
                <a:path w="14440" h="14913" extrusionOk="0">
                  <a:moveTo>
                    <a:pt x="1" y="0"/>
                  </a:moveTo>
                  <a:lnTo>
                    <a:pt x="8313" y="13606"/>
                  </a:lnTo>
                  <a:lnTo>
                    <a:pt x="10531" y="14668"/>
                  </a:lnTo>
                  <a:cubicBezTo>
                    <a:pt x="10888" y="14836"/>
                    <a:pt x="11251" y="14913"/>
                    <a:pt x="11603" y="14913"/>
                  </a:cubicBezTo>
                  <a:cubicBezTo>
                    <a:pt x="13127" y="14913"/>
                    <a:pt x="14439" y="13475"/>
                    <a:pt x="14091" y="11780"/>
                  </a:cubicBezTo>
                  <a:lnTo>
                    <a:pt x="12768" y="5331"/>
                  </a:lnTo>
                  <a:cubicBezTo>
                    <a:pt x="12265" y="2740"/>
                    <a:pt x="10103" y="802"/>
                    <a:pt x="7456" y="57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5817170" y="4200554"/>
              <a:ext cx="686192" cy="441320"/>
            </a:xfrm>
            <a:custGeom>
              <a:avLst/>
              <a:gdLst/>
              <a:ahLst/>
              <a:cxnLst/>
              <a:rect l="l" t="t" r="r" b="b"/>
              <a:pathLst>
                <a:path w="18663" h="12003" extrusionOk="0">
                  <a:moveTo>
                    <a:pt x="9663" y="1"/>
                  </a:moveTo>
                  <a:cubicBezTo>
                    <a:pt x="7790" y="1"/>
                    <a:pt x="5984" y="911"/>
                    <a:pt x="4889" y="2533"/>
                  </a:cubicBezTo>
                  <a:lnTo>
                    <a:pt x="1199" y="7882"/>
                  </a:lnTo>
                  <a:cubicBezTo>
                    <a:pt x="1" y="9614"/>
                    <a:pt x="1226" y="12002"/>
                    <a:pt x="3271" y="12002"/>
                  </a:cubicBezTo>
                  <a:cubicBezTo>
                    <a:pt x="3295" y="12002"/>
                    <a:pt x="3318" y="12002"/>
                    <a:pt x="3342" y="12001"/>
                  </a:cubicBezTo>
                  <a:lnTo>
                    <a:pt x="5784" y="11945"/>
                  </a:lnTo>
                  <a:lnTo>
                    <a:pt x="18663" y="2850"/>
                  </a:lnTo>
                  <a:lnTo>
                    <a:pt x="11599" y="334"/>
                  </a:lnTo>
                  <a:cubicBezTo>
                    <a:pt x="10963" y="109"/>
                    <a:pt x="10309" y="1"/>
                    <a:pt x="96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015421" y="4266920"/>
              <a:ext cx="929262" cy="1097179"/>
            </a:xfrm>
            <a:custGeom>
              <a:avLst/>
              <a:gdLst/>
              <a:ahLst/>
              <a:cxnLst/>
              <a:rect l="l" t="t" r="r" b="b"/>
              <a:pathLst>
                <a:path w="25274" h="29841" extrusionOk="0">
                  <a:moveTo>
                    <a:pt x="10978" y="1"/>
                  </a:moveTo>
                  <a:cubicBezTo>
                    <a:pt x="8872" y="20"/>
                    <a:pt x="6934" y="1119"/>
                    <a:pt x="5871" y="2927"/>
                  </a:cubicBezTo>
                  <a:lnTo>
                    <a:pt x="1398" y="10476"/>
                  </a:lnTo>
                  <a:cubicBezTo>
                    <a:pt x="19" y="12787"/>
                    <a:pt x="0" y="15676"/>
                    <a:pt x="1323" y="18024"/>
                  </a:cubicBezTo>
                  <a:lnTo>
                    <a:pt x="4063" y="22851"/>
                  </a:lnTo>
                  <a:lnTo>
                    <a:pt x="3616" y="28536"/>
                  </a:lnTo>
                  <a:lnTo>
                    <a:pt x="11463" y="29207"/>
                  </a:lnTo>
                  <a:lnTo>
                    <a:pt x="15060" y="29505"/>
                  </a:lnTo>
                  <a:lnTo>
                    <a:pt x="19067" y="29841"/>
                  </a:lnTo>
                  <a:lnTo>
                    <a:pt x="19496" y="24175"/>
                  </a:lnTo>
                  <a:lnTo>
                    <a:pt x="23857" y="18770"/>
                  </a:lnTo>
                  <a:cubicBezTo>
                    <a:pt x="24994" y="17353"/>
                    <a:pt x="25274" y="15433"/>
                    <a:pt x="24603" y="13737"/>
                  </a:cubicBezTo>
                  <a:lnTo>
                    <a:pt x="20856" y="4232"/>
                  </a:lnTo>
                  <a:cubicBezTo>
                    <a:pt x="20092" y="2256"/>
                    <a:pt x="18340" y="840"/>
                    <a:pt x="16234" y="486"/>
                  </a:cubicBezTo>
                  <a:lnTo>
                    <a:pt x="13532" y="57"/>
                  </a:lnTo>
                  <a:lnTo>
                    <a:pt x="13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076381" y="4289568"/>
              <a:ext cx="829254" cy="978604"/>
            </a:xfrm>
            <a:custGeom>
              <a:avLst/>
              <a:gdLst/>
              <a:ahLst/>
              <a:cxnLst/>
              <a:rect l="l" t="t" r="r" b="b"/>
              <a:pathLst>
                <a:path w="22554" h="26616" extrusionOk="0">
                  <a:moveTo>
                    <a:pt x="9786" y="0"/>
                  </a:moveTo>
                  <a:cubicBezTo>
                    <a:pt x="7922" y="0"/>
                    <a:pt x="6189" y="1007"/>
                    <a:pt x="5257" y="2609"/>
                  </a:cubicBezTo>
                  <a:lnTo>
                    <a:pt x="1250" y="9338"/>
                  </a:lnTo>
                  <a:cubicBezTo>
                    <a:pt x="20" y="11407"/>
                    <a:pt x="1" y="13979"/>
                    <a:pt x="1194" y="16085"/>
                  </a:cubicBezTo>
                  <a:lnTo>
                    <a:pt x="3635" y="20390"/>
                  </a:lnTo>
                  <a:lnTo>
                    <a:pt x="3244" y="25441"/>
                  </a:lnTo>
                  <a:lnTo>
                    <a:pt x="10233" y="26038"/>
                  </a:lnTo>
                  <a:lnTo>
                    <a:pt x="13439" y="26317"/>
                  </a:lnTo>
                  <a:lnTo>
                    <a:pt x="16999" y="26615"/>
                  </a:lnTo>
                  <a:lnTo>
                    <a:pt x="17409" y="21565"/>
                  </a:lnTo>
                  <a:lnTo>
                    <a:pt x="21286" y="16737"/>
                  </a:lnTo>
                  <a:cubicBezTo>
                    <a:pt x="22292" y="15470"/>
                    <a:pt x="22553" y="13755"/>
                    <a:pt x="21957" y="12264"/>
                  </a:cubicBezTo>
                  <a:lnTo>
                    <a:pt x="18602" y="3765"/>
                  </a:lnTo>
                  <a:cubicBezTo>
                    <a:pt x="17912" y="2013"/>
                    <a:pt x="16365" y="746"/>
                    <a:pt x="14501" y="429"/>
                  </a:cubicBezTo>
                  <a:lnTo>
                    <a:pt x="12079" y="56"/>
                  </a:lnTo>
                  <a:lnTo>
                    <a:pt x="118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449204" y="4381891"/>
              <a:ext cx="131591" cy="73719"/>
            </a:xfrm>
            <a:custGeom>
              <a:avLst/>
              <a:gdLst/>
              <a:ahLst/>
              <a:cxnLst/>
              <a:rect l="l" t="t" r="r" b="b"/>
              <a:pathLst>
                <a:path w="3579" h="2005" extrusionOk="0">
                  <a:moveTo>
                    <a:pt x="1669" y="0"/>
                  </a:moveTo>
                  <a:cubicBezTo>
                    <a:pt x="781" y="0"/>
                    <a:pt x="72" y="393"/>
                    <a:pt x="37" y="900"/>
                  </a:cubicBezTo>
                  <a:cubicBezTo>
                    <a:pt x="0" y="1459"/>
                    <a:pt x="764" y="1944"/>
                    <a:pt x="1734" y="2000"/>
                  </a:cubicBezTo>
                  <a:cubicBezTo>
                    <a:pt x="1795" y="2003"/>
                    <a:pt x="1857" y="2005"/>
                    <a:pt x="1917" y="2005"/>
                  </a:cubicBezTo>
                  <a:cubicBezTo>
                    <a:pt x="2804" y="2005"/>
                    <a:pt x="3524" y="1628"/>
                    <a:pt x="3541" y="1105"/>
                  </a:cubicBezTo>
                  <a:cubicBezTo>
                    <a:pt x="3579" y="564"/>
                    <a:pt x="2815" y="61"/>
                    <a:pt x="1845" y="5"/>
                  </a:cubicBezTo>
                  <a:cubicBezTo>
                    <a:pt x="1786" y="2"/>
                    <a:pt x="1727" y="0"/>
                    <a:pt x="16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433430" y="4735926"/>
              <a:ext cx="95963" cy="114494"/>
            </a:xfrm>
            <a:custGeom>
              <a:avLst/>
              <a:gdLst/>
              <a:ahLst/>
              <a:cxnLst/>
              <a:rect l="l" t="t" r="r" b="b"/>
              <a:pathLst>
                <a:path w="2610" h="3114" extrusionOk="0">
                  <a:moveTo>
                    <a:pt x="1344" y="0"/>
                  </a:moveTo>
                  <a:cubicBezTo>
                    <a:pt x="756" y="0"/>
                    <a:pt x="236" y="442"/>
                    <a:pt x="168" y="1056"/>
                  </a:cubicBezTo>
                  <a:lnTo>
                    <a:pt x="94" y="1746"/>
                  </a:lnTo>
                  <a:cubicBezTo>
                    <a:pt x="0" y="2398"/>
                    <a:pt x="448" y="2994"/>
                    <a:pt x="1100" y="3106"/>
                  </a:cubicBezTo>
                  <a:cubicBezTo>
                    <a:pt x="1146" y="3111"/>
                    <a:pt x="1192" y="3114"/>
                    <a:pt x="1237" y="3114"/>
                  </a:cubicBezTo>
                  <a:cubicBezTo>
                    <a:pt x="1834" y="3114"/>
                    <a:pt x="2354" y="2669"/>
                    <a:pt x="2423" y="2062"/>
                  </a:cubicBezTo>
                  <a:lnTo>
                    <a:pt x="2517" y="1373"/>
                  </a:lnTo>
                  <a:cubicBezTo>
                    <a:pt x="2610" y="720"/>
                    <a:pt x="2163" y="105"/>
                    <a:pt x="1510" y="12"/>
                  </a:cubicBezTo>
                  <a:cubicBezTo>
                    <a:pt x="1454" y="4"/>
                    <a:pt x="1399" y="0"/>
                    <a:pt x="1344" y="0"/>
                  </a:cubicBezTo>
                  <a:close/>
                </a:path>
              </a:pathLst>
            </a:custGeom>
            <a:solidFill>
              <a:srgbClr val="FF6A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6405340" y="4724712"/>
              <a:ext cx="80889" cy="45445"/>
            </a:xfrm>
            <a:custGeom>
              <a:avLst/>
              <a:gdLst/>
              <a:ahLst/>
              <a:cxnLst/>
              <a:rect l="l" t="t" r="r" b="b"/>
              <a:pathLst>
                <a:path w="2200" h="1236" extrusionOk="0">
                  <a:moveTo>
                    <a:pt x="0" y="0"/>
                  </a:moveTo>
                  <a:cubicBezTo>
                    <a:pt x="0" y="0"/>
                    <a:pt x="19" y="1156"/>
                    <a:pt x="895" y="1230"/>
                  </a:cubicBezTo>
                  <a:cubicBezTo>
                    <a:pt x="949" y="1234"/>
                    <a:pt x="1001" y="1236"/>
                    <a:pt x="1050" y="1236"/>
                  </a:cubicBezTo>
                  <a:cubicBezTo>
                    <a:pt x="1785" y="1236"/>
                    <a:pt x="2025" y="850"/>
                    <a:pt x="2200" y="1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6396442" y="4716292"/>
              <a:ext cx="99640" cy="62578"/>
            </a:xfrm>
            <a:custGeom>
              <a:avLst/>
              <a:gdLst/>
              <a:ahLst/>
              <a:cxnLst/>
              <a:rect l="l" t="t" r="r" b="b"/>
              <a:pathLst>
                <a:path w="2710" h="1702" extrusionOk="0">
                  <a:moveTo>
                    <a:pt x="243" y="1"/>
                  </a:moveTo>
                  <a:cubicBezTo>
                    <a:pt x="123" y="1"/>
                    <a:pt x="0" y="85"/>
                    <a:pt x="0" y="248"/>
                  </a:cubicBezTo>
                  <a:cubicBezTo>
                    <a:pt x="0" y="714"/>
                    <a:pt x="261" y="1627"/>
                    <a:pt x="1100" y="1702"/>
                  </a:cubicBezTo>
                  <a:lnTo>
                    <a:pt x="1305" y="1702"/>
                  </a:lnTo>
                  <a:cubicBezTo>
                    <a:pt x="2218" y="1702"/>
                    <a:pt x="2498" y="1124"/>
                    <a:pt x="2665" y="472"/>
                  </a:cubicBezTo>
                  <a:cubicBezTo>
                    <a:pt x="2709" y="295"/>
                    <a:pt x="2571" y="184"/>
                    <a:pt x="2436" y="184"/>
                  </a:cubicBezTo>
                  <a:cubicBezTo>
                    <a:pt x="2341" y="184"/>
                    <a:pt x="2248" y="238"/>
                    <a:pt x="2218" y="360"/>
                  </a:cubicBezTo>
                  <a:cubicBezTo>
                    <a:pt x="2063" y="943"/>
                    <a:pt x="1877" y="1242"/>
                    <a:pt x="1296" y="1242"/>
                  </a:cubicBezTo>
                  <a:cubicBezTo>
                    <a:pt x="1246" y="1242"/>
                    <a:pt x="1193" y="1240"/>
                    <a:pt x="1137" y="1236"/>
                  </a:cubicBezTo>
                  <a:cubicBezTo>
                    <a:pt x="503" y="1180"/>
                    <a:pt x="466" y="267"/>
                    <a:pt x="466" y="229"/>
                  </a:cubicBezTo>
                  <a:cubicBezTo>
                    <a:pt x="466" y="76"/>
                    <a:pt x="356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6486192" y="4731550"/>
              <a:ext cx="81587" cy="45445"/>
            </a:xfrm>
            <a:custGeom>
              <a:avLst/>
              <a:gdLst/>
              <a:ahLst/>
              <a:cxnLst/>
              <a:rect l="l" t="t" r="r" b="b"/>
              <a:pathLst>
                <a:path w="2219" h="1236" extrusionOk="0">
                  <a:moveTo>
                    <a:pt x="1" y="1"/>
                  </a:moveTo>
                  <a:cubicBezTo>
                    <a:pt x="1" y="1"/>
                    <a:pt x="19" y="1175"/>
                    <a:pt x="895" y="1231"/>
                  </a:cubicBezTo>
                  <a:cubicBezTo>
                    <a:pt x="948" y="1234"/>
                    <a:pt x="999" y="1236"/>
                    <a:pt x="1048" y="1236"/>
                  </a:cubicBezTo>
                  <a:cubicBezTo>
                    <a:pt x="1803" y="1236"/>
                    <a:pt x="2043" y="835"/>
                    <a:pt x="2219" y="18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6477294" y="4723351"/>
              <a:ext cx="100339" cy="61696"/>
            </a:xfrm>
            <a:custGeom>
              <a:avLst/>
              <a:gdLst/>
              <a:ahLst/>
              <a:cxnLst/>
              <a:rect l="l" t="t" r="r" b="b"/>
              <a:pathLst>
                <a:path w="2729" h="1678" extrusionOk="0">
                  <a:moveTo>
                    <a:pt x="233" y="0"/>
                  </a:moveTo>
                  <a:cubicBezTo>
                    <a:pt x="117" y="0"/>
                    <a:pt x="0" y="75"/>
                    <a:pt x="0" y="224"/>
                  </a:cubicBezTo>
                  <a:cubicBezTo>
                    <a:pt x="19" y="708"/>
                    <a:pt x="261" y="1622"/>
                    <a:pt x="1119" y="1678"/>
                  </a:cubicBezTo>
                  <a:lnTo>
                    <a:pt x="1305" y="1678"/>
                  </a:lnTo>
                  <a:cubicBezTo>
                    <a:pt x="2237" y="1678"/>
                    <a:pt x="2516" y="1100"/>
                    <a:pt x="2684" y="485"/>
                  </a:cubicBezTo>
                  <a:cubicBezTo>
                    <a:pt x="2729" y="296"/>
                    <a:pt x="2581" y="180"/>
                    <a:pt x="2439" y="180"/>
                  </a:cubicBezTo>
                  <a:cubicBezTo>
                    <a:pt x="2343" y="180"/>
                    <a:pt x="2248" y="234"/>
                    <a:pt x="2218" y="354"/>
                  </a:cubicBezTo>
                  <a:cubicBezTo>
                    <a:pt x="2082" y="952"/>
                    <a:pt x="1898" y="1237"/>
                    <a:pt x="1322" y="1237"/>
                  </a:cubicBezTo>
                  <a:cubicBezTo>
                    <a:pt x="1270" y="1237"/>
                    <a:pt x="1215" y="1235"/>
                    <a:pt x="1156" y="1230"/>
                  </a:cubicBezTo>
                  <a:cubicBezTo>
                    <a:pt x="504" y="1174"/>
                    <a:pt x="466" y="261"/>
                    <a:pt x="466" y="224"/>
                  </a:cubicBezTo>
                  <a:cubicBezTo>
                    <a:pt x="466" y="75"/>
                    <a:pt x="350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6405524" y="4649302"/>
              <a:ext cx="166373" cy="81661"/>
            </a:xfrm>
            <a:custGeom>
              <a:avLst/>
              <a:gdLst/>
              <a:ahLst/>
              <a:cxnLst/>
              <a:rect l="l" t="t" r="r" b="b"/>
              <a:pathLst>
                <a:path w="4525" h="2221" extrusionOk="0">
                  <a:moveTo>
                    <a:pt x="425" y="1"/>
                  </a:moveTo>
                  <a:cubicBezTo>
                    <a:pt x="139" y="1"/>
                    <a:pt x="0" y="434"/>
                    <a:pt x="238" y="616"/>
                  </a:cubicBezTo>
                  <a:lnTo>
                    <a:pt x="1225" y="1753"/>
                  </a:lnTo>
                  <a:cubicBezTo>
                    <a:pt x="1463" y="2059"/>
                    <a:pt x="1832" y="2220"/>
                    <a:pt x="2206" y="2220"/>
                  </a:cubicBezTo>
                  <a:cubicBezTo>
                    <a:pt x="2447" y="2220"/>
                    <a:pt x="2691" y="2153"/>
                    <a:pt x="2903" y="2014"/>
                  </a:cubicBezTo>
                  <a:lnTo>
                    <a:pt x="4170" y="1175"/>
                  </a:lnTo>
                  <a:cubicBezTo>
                    <a:pt x="4524" y="989"/>
                    <a:pt x="4450" y="374"/>
                    <a:pt x="4058" y="337"/>
                  </a:cubicBezTo>
                  <a:lnTo>
                    <a:pt x="443" y="1"/>
                  </a:lnTo>
                  <a:cubicBezTo>
                    <a:pt x="437" y="1"/>
                    <a:pt x="431" y="1"/>
                    <a:pt x="4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6235401" y="4479950"/>
              <a:ext cx="142548" cy="70777"/>
            </a:xfrm>
            <a:custGeom>
              <a:avLst/>
              <a:gdLst/>
              <a:ahLst/>
              <a:cxnLst/>
              <a:rect l="l" t="t" r="r" b="b"/>
              <a:pathLst>
                <a:path w="3877" h="1925" extrusionOk="0">
                  <a:moveTo>
                    <a:pt x="2117" y="0"/>
                  </a:moveTo>
                  <a:cubicBezTo>
                    <a:pt x="2011" y="0"/>
                    <a:pt x="1901" y="7"/>
                    <a:pt x="1789" y="22"/>
                  </a:cubicBezTo>
                  <a:cubicBezTo>
                    <a:pt x="1118" y="78"/>
                    <a:pt x="522" y="469"/>
                    <a:pt x="205" y="1066"/>
                  </a:cubicBezTo>
                  <a:cubicBezTo>
                    <a:pt x="0" y="1495"/>
                    <a:pt x="131" y="1811"/>
                    <a:pt x="354" y="1886"/>
                  </a:cubicBezTo>
                  <a:cubicBezTo>
                    <a:pt x="476" y="1910"/>
                    <a:pt x="598" y="1924"/>
                    <a:pt x="719" y="1924"/>
                  </a:cubicBezTo>
                  <a:cubicBezTo>
                    <a:pt x="874" y="1924"/>
                    <a:pt x="1027" y="1901"/>
                    <a:pt x="1174" y="1849"/>
                  </a:cubicBezTo>
                  <a:cubicBezTo>
                    <a:pt x="1472" y="1793"/>
                    <a:pt x="1752" y="1737"/>
                    <a:pt x="2013" y="1700"/>
                  </a:cubicBezTo>
                  <a:cubicBezTo>
                    <a:pt x="2255" y="1681"/>
                    <a:pt x="2553" y="1644"/>
                    <a:pt x="2833" y="1625"/>
                  </a:cubicBezTo>
                  <a:cubicBezTo>
                    <a:pt x="2862" y="1627"/>
                    <a:pt x="2890" y="1628"/>
                    <a:pt x="2919" y="1628"/>
                  </a:cubicBezTo>
                  <a:cubicBezTo>
                    <a:pt x="3169" y="1628"/>
                    <a:pt x="3417" y="1556"/>
                    <a:pt x="3634" y="1439"/>
                  </a:cubicBezTo>
                  <a:cubicBezTo>
                    <a:pt x="3840" y="1308"/>
                    <a:pt x="3877" y="954"/>
                    <a:pt x="3597" y="600"/>
                  </a:cubicBezTo>
                  <a:cubicBezTo>
                    <a:pt x="3355" y="293"/>
                    <a:pt x="2805" y="0"/>
                    <a:pt x="2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6646535" y="4505136"/>
              <a:ext cx="135047" cy="86661"/>
            </a:xfrm>
            <a:custGeom>
              <a:avLst/>
              <a:gdLst/>
              <a:ahLst/>
              <a:cxnLst/>
              <a:rect l="l" t="t" r="r" b="b"/>
              <a:pathLst>
                <a:path w="3673" h="2357" extrusionOk="0">
                  <a:moveTo>
                    <a:pt x="1413" y="1"/>
                  </a:moveTo>
                  <a:cubicBezTo>
                    <a:pt x="1007" y="1"/>
                    <a:pt x="660" y="115"/>
                    <a:pt x="430" y="269"/>
                  </a:cubicBezTo>
                  <a:cubicBezTo>
                    <a:pt x="57" y="549"/>
                    <a:pt x="1" y="884"/>
                    <a:pt x="169" y="1070"/>
                  </a:cubicBezTo>
                  <a:cubicBezTo>
                    <a:pt x="374" y="1257"/>
                    <a:pt x="635" y="1406"/>
                    <a:pt x="896" y="1462"/>
                  </a:cubicBezTo>
                  <a:cubicBezTo>
                    <a:pt x="1175" y="1555"/>
                    <a:pt x="1455" y="1648"/>
                    <a:pt x="1697" y="1760"/>
                  </a:cubicBezTo>
                  <a:cubicBezTo>
                    <a:pt x="1921" y="1853"/>
                    <a:pt x="2182" y="1984"/>
                    <a:pt x="2461" y="2114"/>
                  </a:cubicBezTo>
                  <a:cubicBezTo>
                    <a:pt x="2685" y="2263"/>
                    <a:pt x="2964" y="2357"/>
                    <a:pt x="3244" y="2357"/>
                  </a:cubicBezTo>
                  <a:cubicBezTo>
                    <a:pt x="3486" y="2338"/>
                    <a:pt x="3673" y="2058"/>
                    <a:pt x="3598" y="1611"/>
                  </a:cubicBezTo>
                  <a:cubicBezTo>
                    <a:pt x="3524" y="1164"/>
                    <a:pt x="3114" y="511"/>
                    <a:pt x="2331" y="194"/>
                  </a:cubicBezTo>
                  <a:cubicBezTo>
                    <a:pt x="2009" y="57"/>
                    <a:pt x="1696" y="1"/>
                    <a:pt x="1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6632159" y="4646765"/>
              <a:ext cx="95963" cy="38238"/>
            </a:xfrm>
            <a:custGeom>
              <a:avLst/>
              <a:gdLst/>
              <a:ahLst/>
              <a:cxnLst/>
              <a:rect l="l" t="t" r="r" b="b"/>
              <a:pathLst>
                <a:path w="2610" h="1040" extrusionOk="0">
                  <a:moveTo>
                    <a:pt x="1257" y="1"/>
                  </a:moveTo>
                  <a:cubicBezTo>
                    <a:pt x="892" y="1"/>
                    <a:pt x="527" y="104"/>
                    <a:pt x="206" y="312"/>
                  </a:cubicBezTo>
                  <a:cubicBezTo>
                    <a:pt x="56" y="424"/>
                    <a:pt x="1" y="629"/>
                    <a:pt x="112" y="797"/>
                  </a:cubicBezTo>
                  <a:cubicBezTo>
                    <a:pt x="181" y="900"/>
                    <a:pt x="285" y="954"/>
                    <a:pt x="395" y="954"/>
                  </a:cubicBezTo>
                  <a:cubicBezTo>
                    <a:pt x="463" y="954"/>
                    <a:pt x="533" y="933"/>
                    <a:pt x="597" y="890"/>
                  </a:cubicBezTo>
                  <a:cubicBezTo>
                    <a:pt x="797" y="768"/>
                    <a:pt x="1025" y="708"/>
                    <a:pt x="1254" y="708"/>
                  </a:cubicBezTo>
                  <a:cubicBezTo>
                    <a:pt x="1515" y="708"/>
                    <a:pt x="1776" y="787"/>
                    <a:pt x="1995" y="946"/>
                  </a:cubicBezTo>
                  <a:cubicBezTo>
                    <a:pt x="2051" y="1002"/>
                    <a:pt x="2125" y="1021"/>
                    <a:pt x="2218" y="1039"/>
                  </a:cubicBezTo>
                  <a:cubicBezTo>
                    <a:pt x="2312" y="1039"/>
                    <a:pt x="2424" y="983"/>
                    <a:pt x="2498" y="890"/>
                  </a:cubicBezTo>
                  <a:cubicBezTo>
                    <a:pt x="2610" y="741"/>
                    <a:pt x="2591" y="517"/>
                    <a:pt x="2442" y="406"/>
                  </a:cubicBezTo>
                  <a:cubicBezTo>
                    <a:pt x="2094" y="137"/>
                    <a:pt x="1676" y="1"/>
                    <a:pt x="1257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6249115" y="4609593"/>
              <a:ext cx="102103" cy="37723"/>
            </a:xfrm>
            <a:custGeom>
              <a:avLst/>
              <a:gdLst/>
              <a:ahLst/>
              <a:cxnLst/>
              <a:rect l="l" t="t" r="r" b="b"/>
              <a:pathLst>
                <a:path w="2777" h="1026" extrusionOk="0">
                  <a:moveTo>
                    <a:pt x="1345" y="1"/>
                  </a:moveTo>
                  <a:cubicBezTo>
                    <a:pt x="983" y="1"/>
                    <a:pt x="618" y="99"/>
                    <a:pt x="298" y="298"/>
                  </a:cubicBezTo>
                  <a:cubicBezTo>
                    <a:pt x="1" y="517"/>
                    <a:pt x="202" y="946"/>
                    <a:pt x="506" y="946"/>
                  </a:cubicBezTo>
                  <a:cubicBezTo>
                    <a:pt x="565" y="946"/>
                    <a:pt x="627" y="931"/>
                    <a:pt x="689" y="895"/>
                  </a:cubicBezTo>
                  <a:cubicBezTo>
                    <a:pt x="890" y="764"/>
                    <a:pt x="1120" y="698"/>
                    <a:pt x="1349" y="698"/>
                  </a:cubicBezTo>
                  <a:cubicBezTo>
                    <a:pt x="1610" y="698"/>
                    <a:pt x="1869" y="782"/>
                    <a:pt x="2087" y="951"/>
                  </a:cubicBezTo>
                  <a:cubicBezTo>
                    <a:pt x="2143" y="988"/>
                    <a:pt x="2218" y="1025"/>
                    <a:pt x="2311" y="1025"/>
                  </a:cubicBezTo>
                  <a:cubicBezTo>
                    <a:pt x="2646" y="1025"/>
                    <a:pt x="2777" y="597"/>
                    <a:pt x="2516" y="392"/>
                  </a:cubicBezTo>
                  <a:cubicBezTo>
                    <a:pt x="2176" y="132"/>
                    <a:pt x="1762" y="1"/>
                    <a:pt x="1345" y="1"/>
                  </a:cubicBezTo>
                  <a:close/>
                </a:path>
              </a:pathLst>
            </a:custGeom>
            <a:solidFill>
              <a:srgbClr val="4E180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6436850" y="4572384"/>
              <a:ext cx="109677" cy="41327"/>
            </a:xfrm>
            <a:custGeom>
              <a:avLst/>
              <a:gdLst/>
              <a:ahLst/>
              <a:cxnLst/>
              <a:rect l="l" t="t" r="r" b="b"/>
              <a:pathLst>
                <a:path w="2983" h="1124" extrusionOk="0">
                  <a:moveTo>
                    <a:pt x="1380" y="1"/>
                  </a:moveTo>
                  <a:cubicBezTo>
                    <a:pt x="629" y="1"/>
                    <a:pt x="36" y="395"/>
                    <a:pt x="1" y="938"/>
                  </a:cubicBezTo>
                  <a:lnTo>
                    <a:pt x="94" y="938"/>
                  </a:lnTo>
                  <a:cubicBezTo>
                    <a:pt x="319" y="592"/>
                    <a:pt x="800" y="374"/>
                    <a:pt x="1359" y="374"/>
                  </a:cubicBezTo>
                  <a:cubicBezTo>
                    <a:pt x="1403" y="374"/>
                    <a:pt x="1447" y="376"/>
                    <a:pt x="1492" y="378"/>
                  </a:cubicBezTo>
                  <a:cubicBezTo>
                    <a:pt x="2125" y="434"/>
                    <a:pt x="2629" y="733"/>
                    <a:pt x="2834" y="1124"/>
                  </a:cubicBezTo>
                  <a:lnTo>
                    <a:pt x="2945" y="1124"/>
                  </a:lnTo>
                  <a:cubicBezTo>
                    <a:pt x="2983" y="565"/>
                    <a:pt x="2330" y="43"/>
                    <a:pt x="1529" y="6"/>
                  </a:cubicBezTo>
                  <a:cubicBezTo>
                    <a:pt x="1479" y="2"/>
                    <a:pt x="1429" y="1"/>
                    <a:pt x="13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6361476" y="4841890"/>
              <a:ext cx="225495" cy="85374"/>
            </a:xfrm>
            <a:custGeom>
              <a:avLst/>
              <a:gdLst/>
              <a:ahLst/>
              <a:cxnLst/>
              <a:rect l="l" t="t" r="r" b="b"/>
              <a:pathLst>
                <a:path w="6133" h="2322" extrusionOk="0">
                  <a:moveTo>
                    <a:pt x="56" y="0"/>
                  </a:moveTo>
                  <a:lnTo>
                    <a:pt x="56" y="0"/>
                  </a:lnTo>
                  <a:cubicBezTo>
                    <a:pt x="0" y="1175"/>
                    <a:pt x="1305" y="2200"/>
                    <a:pt x="2983" y="2312"/>
                  </a:cubicBezTo>
                  <a:cubicBezTo>
                    <a:pt x="3083" y="2318"/>
                    <a:pt x="3183" y="2322"/>
                    <a:pt x="3281" y="2322"/>
                  </a:cubicBezTo>
                  <a:cubicBezTo>
                    <a:pt x="4823" y="2322"/>
                    <a:pt x="6062" y="1514"/>
                    <a:pt x="6132" y="411"/>
                  </a:cubicBezTo>
                  <a:lnTo>
                    <a:pt x="5927" y="411"/>
                  </a:lnTo>
                  <a:cubicBezTo>
                    <a:pt x="5467" y="1093"/>
                    <a:pt x="4492" y="1541"/>
                    <a:pt x="3359" y="1541"/>
                  </a:cubicBezTo>
                  <a:cubicBezTo>
                    <a:pt x="3253" y="1541"/>
                    <a:pt x="3146" y="1537"/>
                    <a:pt x="3038" y="1529"/>
                  </a:cubicBezTo>
                  <a:cubicBezTo>
                    <a:pt x="1752" y="1454"/>
                    <a:pt x="690" y="821"/>
                    <a:pt x="299" y="19"/>
                  </a:cubicBezTo>
                  <a:lnTo>
                    <a:pt x="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17668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45"/>
          <p:cNvSpPr txBox="1">
            <a:spLocks noGrp="1"/>
          </p:cNvSpPr>
          <p:nvPr>
            <p:ph type="title"/>
          </p:nvPr>
        </p:nvSpPr>
        <p:spPr>
          <a:xfrm>
            <a:off x="548640" y="987160"/>
            <a:ext cx="7860852" cy="14772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sz="5400" b="1" dirty="0"/>
              <a:t>Understanding the New Generation</a:t>
            </a:r>
            <a:endParaRPr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08799D-9A38-97F8-6D84-247F36D64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" y="2788350"/>
            <a:ext cx="7296912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Characteristics of Today’s Kids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natives: Familiarity with technology and social media.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inclusivity and diversity.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Greater awareness of mental health and emotional well-being.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Show interest in their world by learning about what matters to them. </a:t>
            </a:r>
          </a:p>
        </p:txBody>
      </p:sp>
    </p:spTree>
    <p:extLst>
      <p:ext uri="{BB962C8B-B14F-4D97-AF65-F5344CB8AC3E}">
        <p14:creationId xmlns:p14="http://schemas.microsoft.com/office/powerpoint/2010/main" val="3552350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3373AF64-F0E9-7D49-C018-57C03FDF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2C28B4A5-1703-D7DB-5C04-8459C3935DB0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BA97C6CA-DDC4-963F-F0D8-DFD19C5D986C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9734165B-542F-9AA7-3272-92F6729B817D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FB347018-8BA6-6971-8F78-6AA7FFB90E85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C01E9C3B-4F29-DC16-41B1-F8D18EA3CC9F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3B41256F-7CFA-913C-6CB2-6C80DC2F6301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F8857826-CD93-7AEC-D458-BD3C720E9D5A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3D3879A9-2ACF-D1E1-862B-FDF2467C0FBF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0D056EF3-411C-9FAA-B660-D93B7C70C229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FFA45FF3-AAF8-981F-07EA-32211307BC74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247F5655-85B3-1192-8DA4-52FE3EB93A3C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BC03613F-3551-F005-029A-ADA90AB77B11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696DAD23-5DF9-24C4-5DB2-AEB83779490B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4BF16E66-6083-C4BB-F8C2-0444CABA72F8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BFAD8FE7-6BC1-4373-0C50-3AD9E4711E2A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B03CE043-5D72-63C6-541A-D7062C17EF7C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505C4D3E-5326-1263-4FA2-7CF4434C89E3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938EAB3F-A456-C71F-F273-814B6DD035BA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405BC5F5-E59A-2DA5-EC5D-97BEA01BFB95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CBDB177D-1665-B00A-D2E9-109CEDC90605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DA10B02F-BE2E-73AE-3150-C0AF1B0E2AC6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B54FA965-2A45-25C7-748A-7D8511064DD7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AAE20ABD-A794-A367-7EFB-FD2CBCA7D169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B09B20E1-B75B-5C9D-FB62-501CFB365AE9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31564317-8953-7417-7FEB-0923B0B91980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A049F85A-D9D7-0750-D301-345374B7A264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7B37E574-A57F-4BF7-6727-5F60D3FCB157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3DB49EA4-A847-1A45-9BCE-F960CF9083AC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DDABAE87-E4DA-FE37-3EDB-ADF19D2F44AB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B0381E7E-7CB0-13DD-2750-FDDDC6F0B044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548D40D1-46E8-1B0D-8057-121E74E4D028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BDD3AB6C-AA9D-205D-B957-2DBD756F2253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92483E44-078C-32C3-235C-E73FD0397FDC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6F6D71F2-CC2E-E947-D521-E3E6FAAB259C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CE1DC128-B9B9-E8F4-FF7E-942BE33760BA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FB95E5DC-89EF-755F-C63D-50CC70899B3B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1F9C406B-794F-C47D-78B6-54FE5B32C04A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BBB0E43F-EDFD-4DE7-2C16-2592C253751E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2ED931E1-764F-36F7-0983-F2C5DBF1B7EC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ADBB6716-6DDE-484D-3B04-5FF199E84387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7F793901-8668-EEB6-883F-E97F169BFB0D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14B8AB66-FC53-C25F-39C3-112AC18C44F9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9BA1A06B-1468-A09E-22C2-8987CB15467A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2477F23A-2BCA-E266-7889-8B8844BC3474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079FBE81-1BDB-93F6-7D47-DA11F651DFDC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B41304F8-A08F-4DE7-F15A-F410CB04F30F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22F9C6B8-2F0B-DC07-0D5D-6FB108D1B248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3D4C682B-17AA-34B6-25A7-55437EAF2E68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0047B27A-F10C-E235-AADA-F939FD2D6FB1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947D5915-3C63-CD2B-AADB-5849CCBD49E1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4F13CBBA-FE8D-CE81-40C0-467F8E9BF652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86C10ECE-2CFB-C368-017A-5BDFA81F48C2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D35C678D-409B-A83B-16E5-B9A21A0AD851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6B7AF655-5CE7-7553-0596-792889D5E083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8FC3AA1D-A351-AB60-6376-2A57EFCF2BE8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D2B68F75-9AAF-A985-B6B7-D6188D6E0006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FD9B6940-7895-9561-A0C0-9DE47BF286AA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7BB86CEF-80B2-B53D-41DB-34B92FB4E845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C52FA7E9-E81B-4E5A-D519-6294845EE464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AA1803F5-656A-32A5-6868-A254F3E42F8C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99F611A5-7278-AEDD-5399-7081F613B6FF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EEE39243-7BBF-3D2C-099D-EBB1297C4F75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3E822FD5-724F-8A51-9DE5-5D1B0ED5A663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91176C17-2EC5-7F27-5D2F-A5BEFA1F4028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4946E0D9-F9FF-C9A2-A369-7AC2A24FDA2F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B66D81DE-53B9-577D-B985-D512F2526B5F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75698261-597B-B120-6236-7B0E0599752B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F023E296-0B97-2E27-6150-8C108B1690C4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2D7BEC7A-372D-8881-308C-1BC0DEB2F6DF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21203984-0D28-FD55-9CA4-9A30333BDB4F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0C240902-9092-3221-06F2-812A814A1C77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1D975130-0E49-5F88-086C-DDF5469C02F7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232ED2AA-A50F-79BD-F3ED-9185D41457DE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4A2EC482-D2F7-C661-821A-24183AEFEBE1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D8494A74-0AB1-05C3-5F79-59582D51845C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88C2F452-6736-BB6B-370F-B36DC60FE8C6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B30651A9-7BE9-BCC2-9BFD-0D059EE0F1A6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6D4E749D-5767-C004-A594-24C5193CB23F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40D67527-A01A-4F5F-C0D0-66451AB375AE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4FD9952C-07FB-8AAD-469C-6743A866A0C2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483C81C1-B561-B572-1462-B30E154D6242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3B8F3BF1-2BE9-98F4-9C65-251B2B8FF6E2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3444D9F1-C91F-A85D-CAAB-8CB7FF56066B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06355B4C-A227-1C41-FC27-C1C1989E956A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37689ADB-F076-FB22-B8D9-EDEBB1991423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457DFA52-1DE6-8AED-C56C-F86FC9B69AC3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46B5E68C-AC6A-385B-DE0B-509025C18D83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B81CA57F-2136-EAC5-BA71-C7D8F80D9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Practical Bonding Tips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A74B3D9F-ED51-1B06-E541-BEFDDA4C7646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3604215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42"/>
          <p:cNvSpPr txBox="1">
            <a:spLocks noGrp="1"/>
          </p:cNvSpPr>
          <p:nvPr>
            <p:ph type="title"/>
          </p:nvPr>
        </p:nvSpPr>
        <p:spPr>
          <a:xfrm>
            <a:off x="960000" y="669201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GB" sz="5400" b="1" dirty="0"/>
              <a:t>Practical Bonding Tips</a:t>
            </a:r>
            <a:endParaRPr sz="5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C417F9-36F5-14A8-F981-4B427242B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144" y="1794332"/>
            <a:ext cx="9134856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Spend quality time together: Share hobbies or learn something new together.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Stay connected virtually: Use video calls, messaging apps, or shared photo albums.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 boundaries: Let grandchildren open up at their own pace.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 family stories: Build a bridge through storytelling and traditions. </a:t>
            </a:r>
          </a:p>
        </p:txBody>
      </p:sp>
    </p:spTree>
    <p:extLst>
      <p:ext uri="{BB962C8B-B14F-4D97-AF65-F5344CB8AC3E}">
        <p14:creationId xmlns:p14="http://schemas.microsoft.com/office/powerpoint/2010/main" val="231554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03F13426-0761-9F6D-E630-8AEFF3FF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9C9BA840-2AD2-D421-274E-F7AF3350B755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47E349B9-8249-DA4E-3C5B-529646A3FB49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8B76A8B3-FAC7-068F-2F80-538EA3BF9429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B454B89E-53D9-798D-CD86-3AC31DFE261B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872B6821-07D4-56F2-38CE-683F70F314ED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44F515D0-3622-AAAA-219B-4C405C652041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D0236844-CFDC-A44A-8F23-70BB61090206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5FE5C5FD-B23A-9F0C-5814-EC927948EC42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281183E5-6014-A6B6-EAE7-B95AF3019669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84605FAF-48B2-C793-6B09-193EF9CF1068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2A278EB9-48A7-C065-9211-6E4B29C1D0C3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80328B26-8E53-A9C5-B200-3E2BA0F8DD46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9EDB291B-81EC-9D83-18C0-B219000F4FEA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9B8C5F15-18B7-C1E5-22E1-05D42C3CE210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0F02C20B-3B19-1D42-8786-6AFDF0ACDE0D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4151A576-7937-6B90-0957-B000358E13CD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9987D930-8FBB-6AE5-1D3F-9D2B0EAA94AE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D05E5736-22F5-1A6E-6B0A-0FC25A9F5CEA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F369669D-A4CD-7D37-3F9A-E17F01ABF675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ECA3E06E-7FB8-A250-923E-7A6373F4EC61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9B4B3571-3300-5711-17AA-3495491336B6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3A89B482-BE42-9CC0-3157-5B13E03BC0AB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6569FAEB-C5EE-5415-CA81-F60C77F87D1A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C7B7116F-D32B-0A2C-AB15-D80224766A41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5ED0CC99-9695-BE13-ECC3-1CB0D3BA4D91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080FD97A-E3E2-7F19-3527-03416CA37685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3F254023-773B-4DEE-1622-678926B8015C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691688F1-210C-1772-333A-6F1A7360224C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478ECF5F-F846-AD3C-65E1-94980B46991E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18B382FB-968F-E4F6-818B-71623EB9ED49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0B24D05F-9F55-58C6-D0E1-C41C5C99220F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964E632E-A4A5-9E67-A9A8-0A186768C6F6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4FF7E0B9-D846-2B71-C896-F7B99C71C9FE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3681657D-05A9-7A47-B630-A16C4981E2AF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753A042E-8847-7D9B-FCF9-D91EA7232A8A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4BFFC426-6F75-53D3-A8A6-89345350ED15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3119A1D7-40D5-EDA3-31DB-0A627B1225F3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1FBB793E-44D1-C430-D341-A79E6AD43881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5DEC2BE2-80F8-E127-0890-168B0B0346A3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D6090869-41BF-3DC6-6E65-6C0DCB633342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D13C802B-DDC4-FFBB-6985-8CF8949F1631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E9761170-9810-8E5F-6371-69A62F4A5BC4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7840C901-6B5F-CBDC-D848-1AD6C8C8440B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E20BA8BB-C88A-F76F-F6BF-34E0D17A3537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3F936E32-C76B-0593-B644-C1E8C6529B4E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F7CB2744-6AE8-7867-D96A-0C5153C80520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BBBA81E9-E209-6A1C-3879-01463D6BB964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E5F98910-258B-AF90-DE6D-CE6A3BDDD0E8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8508CBA2-AF6E-80B2-1B4E-5A0EE1B9A8ED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32EF635F-3E2A-B7C3-24A3-555CB2D618FF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39016A49-DA7E-4595-1ED1-67B9CE06C901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113EDEC5-F719-DFFD-6758-25B2D7278D1C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8BBA218C-AAD8-ADF3-C71F-F558EBE9AFF0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48DA0BE1-3B8A-FAF1-52A5-35C85538823C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25CFBF5F-4158-C36D-650C-AA20C65289CA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FD9A83C2-7E84-1E2C-068A-6F672CBFA757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86CB3C2A-0B3D-186E-C781-634FE95BF4A0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C2FB7F09-1B17-C354-8B4E-641D016532AB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BAA5C657-4950-9BDE-DED5-8E2B038B550B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5E56F993-1A8A-AF3B-274A-A57A3A54403F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1678F7A3-7B49-472B-017B-BE0B83813A74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0A80B5CD-2836-0468-13E4-7E8914A7B6D0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42CBDDE5-5F53-9957-5A63-2BDF3506DC4E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D8F55F18-FE8E-D1EB-F43D-A39CA4E844D2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7C487D56-F513-5B3A-AA10-1029E48B54C6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CE7ABED0-0C29-D662-8203-5A81B4ABC84C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505694E8-C1A4-D79B-4DBF-1FAE2D9DAC08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8F9F3096-4B33-1D46-0EA2-5EB3B15CDC00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7C6189B6-5F85-7EF8-F5A8-001A236F0B7E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E435F5B6-0A19-8941-9E98-904B38E35701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721056F7-8F92-9F5F-E793-91AF6ADCECF3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BF024B81-038B-2A36-C003-47E80F053355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6DE7119D-EEBE-4985-C832-3847273B25EF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C01B3F5C-9D56-F10D-DACB-5882B143B4DC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B0DB99CF-AB97-1164-0ABC-3DF2EF65F25C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7848ABCC-392B-E51A-44F3-0794D36D953D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44402B6D-5D37-E727-170F-BD579FFD3DD2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1BC7A10C-C070-ED75-44ED-369C502D712E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69DF9172-F292-A684-1905-C34D6C87A902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DE44DC77-5F36-47A3-E552-7150EB789713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6655E740-87ED-12EC-F356-34A683293934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2A32C59E-C89F-DB2D-4FA8-C80A09FFE7AF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EB15FD04-6909-12A0-54DA-3D33936BF955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DFF368AB-D8E0-0A5F-E961-2FB656D30D88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CAD95299-8EF7-990E-254F-6CC8545BB343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DC32B834-72B9-5C80-C508-6BF2735D00F0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BCB7E0C7-E9F0-F7D7-E610-6BEA5C1DC271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2C0D5738-B084-C30E-D4E3-5BF68FDFF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Supporting Grandchildren’s Growth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F94FA483-22E1-E7F3-5848-321559B4E8E1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05.</a:t>
            </a:r>
          </a:p>
        </p:txBody>
      </p:sp>
    </p:spTree>
    <p:extLst>
      <p:ext uri="{BB962C8B-B14F-4D97-AF65-F5344CB8AC3E}">
        <p14:creationId xmlns:p14="http://schemas.microsoft.com/office/powerpoint/2010/main" val="208023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43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GB" sz="5400" b="1" dirty="0"/>
              <a:t>Supporting Grandchildren’s Growth</a:t>
            </a:r>
            <a:endParaRPr sz="5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F42570-4166-89CB-5F02-07CF44CFA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88" y="1599738"/>
            <a:ext cx="5504688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their passions and interests.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wisdom without overstepping.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 emotional support during life challenges.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 present for big and small milestones. </a:t>
            </a:r>
          </a:p>
        </p:txBody>
      </p:sp>
    </p:spTree>
    <p:extLst>
      <p:ext uri="{BB962C8B-B14F-4D97-AF65-F5344CB8AC3E}">
        <p14:creationId xmlns:p14="http://schemas.microsoft.com/office/powerpoint/2010/main" val="1871777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2C78150A-8B03-EBF8-109D-2ADF3DB2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F02733E9-DEFA-36B3-15AB-BC2C6A770CE1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7613F7A4-8C1E-8DA7-4FD4-DCF6E0F50DEF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B21644C1-64FE-115D-FE85-FC3C8A8F823C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90BD2446-8F5D-BD45-E1BA-90A411C65DBF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B2A27894-43BB-B197-09B9-CEBC0580997C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0BBF5B44-D719-6C1A-CFEB-0B52A98ECD4F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E3C1B399-4B2C-54BB-9DFA-7FC53CAD4987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45BFA15C-0E5B-63E3-9735-7EA84E7CF204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972F6CC7-1623-C1A0-2021-A4DCF68F4A89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755272B7-7D20-5DD1-3325-75D4AEED27BF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A171C36D-C034-FA88-3D25-691F88B5047D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8706F8CF-B454-8328-BDE4-E27DDBF3544C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66FD9ED7-F006-BF88-AD63-584066825D20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999EDD88-56D9-3B44-9204-BC2CAB6462A8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6740648D-6A26-DB69-43E0-9AA40C877639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4A49D743-1E7C-D2FA-9D66-4238660BD147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53ABB7DF-3D7D-4B55-ABA1-FC9F578DF564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01CA65E7-F82C-B850-630E-D25E52DEF741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3B772868-FC63-0402-AA4D-BA150508CCAD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3E507E34-3554-2E71-D92B-1EE654A1ED51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FDAA59AB-F3E4-7107-FB28-D8A11A0AF9E0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D203A860-A1E1-18A0-2535-D58CC44E8EC4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3626D420-FE84-151E-55B5-BD78847A2272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C1F374FB-4426-9B20-5072-4F11925213B6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FC5B8DCE-7EA3-442E-DD77-FAF7A88D4C4A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3AE1CE50-FC7F-3454-6A92-BF9230B756EF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CD6FD530-6EAF-F975-ED2E-864BE8593B5E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4791E38C-8717-794D-F6BA-A02B67A2F37F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8017D8FF-76C9-3C20-BBE2-88271601DE75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0BF6D643-D434-7673-DA49-38E93A5D08BB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F640AC63-7773-347D-6416-75849B8E8FD1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4C9576F2-7254-61A8-35B3-6416A1A800E2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D5F0A35F-EA70-C7DE-C58A-CEE0D2BD31E7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5AA0F548-7D50-87E4-F349-BEE6E41B3CFA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F074FC5D-556A-CE60-8459-ED873C67AC7E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3027DDA3-94CE-184F-EDFC-C0E53BBF3C3A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65191390-1CBD-2334-0969-EF04C74796AA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37255543-49C9-AF46-66CF-D49C75D8F309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23F445AF-3EEB-F469-7DB8-B2E999440A1A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2C4DBD1D-5D7D-C6CE-763A-42A3010DE544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F3765EC1-28A5-2E5A-352B-6E04ED65B165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F5ADAF68-4460-EA9E-A71B-E1FE351E4B0D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FBF05B4C-859C-7C0D-9A5A-8F0D0ECEB917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7D59C372-6BBB-DE8A-3E61-6B6B75DBD6C6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D510D029-EC59-37C1-1C45-3E0802459A24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4391B48D-F2CD-E970-CF60-4996480F39AA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123268E3-35EF-3566-5608-CC4D3BECF552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3C709EC4-6547-B047-5676-21B52420296D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3468D028-17FE-CE94-CFF0-B68DD6B8223A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CC3A44E4-5AE1-A3A3-EE4F-7A4D91BE6BA7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FC5293F3-DFB3-8282-892A-42ADEB49EF92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EE8B95A7-EC6F-7728-BD11-28F3FA0D6AF0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C89F931F-2D92-CD8F-D485-BDE75BC1674B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98234883-6E7F-1BD1-6710-1773D6DD43D0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D15E9BB7-E527-5C96-05F9-28931D00A222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CF5AE69B-2073-D375-9925-380171ADFE3E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6CF486B6-57B6-B7CC-F824-43E090C9B54C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F16CA9E3-11F2-AFC4-7366-07E026DCB6E3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74663362-3D42-E5ED-46FF-A3A99947D91B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06E6B509-C5F5-9ECC-1809-5BD6D225BFE3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552551B5-1047-D545-E324-CA369E708109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A8C83272-FA4F-E8E5-0919-76BA6D4ACA62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4BCAE854-8808-2EA4-48AE-68DECEDBC0C5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73B8FDD5-60BB-1511-F24D-FB48B362A2F6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942DAFEE-FE6A-CE56-819A-C3C5D343076B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96E76EF7-F1BB-ED1D-F84E-56C3BBF4BC31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2FAB9E08-9A91-057E-F865-74ECEAB6875B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921D485A-63FE-AF22-DADE-EE923F195071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D2F69FF1-3748-0710-5B70-53CB0D351BB9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505390D4-7EAB-D980-CDEA-872683CB1103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26FEF268-A590-B534-ECBF-07B2C59CDC7D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4187BAC9-257B-2773-0431-378ED5F2CD77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3D7F70DE-43E9-39BE-49DF-6C7A359AFD9A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E2780F83-9D56-22EA-1A39-8795A8B28A28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C0EDF902-A6C0-1770-1D39-A1D111E548B8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6C74848A-C746-946E-5EA4-EFA12FDBC0D9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73744AC8-BE37-554A-710D-08AA9CDE7228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13E04EAF-97C1-0226-863B-9F792C2D048F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1EDCAB3D-6E4F-55D1-5E7E-EE7E8EF3DE21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887F54D9-A0B6-FF12-538F-78ED88642E04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B0C21824-94A1-F7E7-38CF-669C2DDB0BE5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B4641A38-EF27-A9AD-3E78-2990D9B72FCE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7C73FEF1-92C7-C17A-49E6-A52252F01EFD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64C47DE4-FDBE-64F7-1307-3D163EB555B4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CE1192E3-B68D-4830-0FE4-AA4F7BFC5463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6FAF9B8B-855A-7616-E157-1D6F77DEA554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4D55E860-9191-C57A-A457-4AB5FE3FC8A6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E1CA33EC-BEC0-49E6-D913-23E4D2003A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6464928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Activities to Build Connection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9289B1A2-D84B-236D-D5C2-535DEE57B155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06.</a:t>
            </a:r>
          </a:p>
        </p:txBody>
      </p:sp>
    </p:spTree>
    <p:extLst>
      <p:ext uri="{BB962C8B-B14F-4D97-AF65-F5344CB8AC3E}">
        <p14:creationId xmlns:p14="http://schemas.microsoft.com/office/powerpoint/2010/main" val="1837481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44"/>
          <p:cNvSpPr txBox="1">
            <a:spLocks noGrp="1"/>
          </p:cNvSpPr>
          <p:nvPr>
            <p:ph type="title"/>
          </p:nvPr>
        </p:nvSpPr>
        <p:spPr>
          <a:xfrm>
            <a:off x="-658368" y="696633"/>
            <a:ext cx="13953744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GB" sz="5400" b="1" dirty="0"/>
              <a:t>Activities to Build Connection</a:t>
            </a:r>
            <a:endParaRPr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00304-E2A9-DADF-664D-8C234314C692}"/>
              </a:ext>
            </a:extLst>
          </p:cNvPr>
          <p:cNvSpPr txBox="1"/>
          <p:nvPr/>
        </p:nvSpPr>
        <p:spPr>
          <a:xfrm>
            <a:off x="2066544" y="1922240"/>
            <a:ext cx="850392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Create a “grandparent-grandchild tradition” (e.g., weekly call, craft project).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Collaborate on family history projects.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Explore modern hobbies: Gaming, coding, or content creation together.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Volunteer or give back to the community as a team.</a:t>
            </a:r>
          </a:p>
        </p:txBody>
      </p:sp>
    </p:spTree>
    <p:extLst>
      <p:ext uri="{BB962C8B-B14F-4D97-AF65-F5344CB8AC3E}">
        <p14:creationId xmlns:p14="http://schemas.microsoft.com/office/powerpoint/2010/main" val="2392923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DC169B54-2EBA-18A0-6D2E-FC8741587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F8527E2B-30FF-D72B-6834-C4CF43D1A222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D128448B-DE81-FA15-F4A4-FE23905E6B4B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0406EFEF-AF15-4BD1-36B2-20C63533527D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96110F80-7A39-6587-1D31-D995344CAF4E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6202AC56-8492-AC87-868F-D2E87EB12FE3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21E2BAC6-666F-FDC2-308A-EB8EC1E63B07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63398852-8868-8388-4093-72E702993DE2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5EBB56E0-2AB8-D691-5C61-C623FB8C611E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BA6FF8F7-6BB6-A143-D621-2A1DB0346863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4320AAC3-1A33-A036-3629-A6EE03934947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F3199B56-5E0D-58B0-7904-A42C98E1FE69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FB350BB7-A2DB-86AE-B81D-6D7E8D09D726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EFA4CB0A-2D1E-C949-6D1D-4EB55D661A0F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BEF6F625-DE62-7543-F191-68CD5333A5EB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F642C514-AD15-BD98-97E7-066A17B136A8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6C1867CF-F222-3045-300D-4D38A64A7BF7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E93344AB-130D-5D41-2604-F9AE502C7F2B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CD6A18CD-E790-0BC2-3811-2B3F679276DF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DA905FAD-F013-225C-9C4D-F26DA86F1831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5E963519-4634-C48F-74BB-129F68F2A159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09932D7F-D5E8-D506-A9E0-50B763841D59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5D674F99-D770-82AD-F842-E70AA5D66F8A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CFD6A7F8-C95B-CAFB-238F-EE7F36B1A625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EB5B4E8E-0D5B-35E2-2919-C931EA0BE03A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8647BDCF-F1AD-071C-98EF-9EFB9E4FF530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8B8E57DD-495B-D29D-5DFE-2F2764D1E003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8275B9E7-65EF-7F9F-1632-BC0D83A5123A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9CE61FB8-2FFD-2B5C-BD36-5B58C141CA63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0F0F9782-D90B-4699-A230-C3273B00A38C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EFDE330A-EE66-9240-7E93-261CA2DEF625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FD5203DC-D5AB-A0C2-0E3A-74AA587A83F0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669B38C9-905A-7FF5-60F9-52D0CC8328C1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5D780270-F6EA-2E00-839D-FB4AF0F1C362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79880733-FDBE-7AE7-269A-DBB291F0C2A4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5701F031-4816-F958-CF42-F045DCA78FFF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D6CA2459-1492-65C3-4E7C-8AEDDCE0FAF8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E802B08A-ED8C-5DED-7C56-945F5419BEED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AFF78A62-F7E2-F5E2-E9D5-2CC35DE99C10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929A2C05-127E-F245-9A84-8A0A092ED648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91BF440B-79C5-C329-3662-34B161D2CA2A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209826C1-2AE2-05BF-6641-FCFCB711DB7D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7DE9A529-3591-A0D3-40CF-5DB280233848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5E0BFE7B-5B49-3D05-31AD-79754E7FFC16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CE467312-E835-7F82-3269-8D7D3760A350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0542FDC0-94D2-5C4A-AA22-C5560E163932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436F2D8C-2EB0-AA96-CB1B-123BA47AD3F8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232C568D-B0CC-A799-89A1-0B482CCA3D00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F8F4E9B1-0E2C-FDDD-2765-9CB0E7220BA2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3DCD7B8E-F11B-61F5-DDCD-D39F8D458C81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68A76DA9-8371-96B8-AA87-668E96266CF3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D0E13840-868D-C860-4496-1103F9982C3D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EFD46F4B-352F-7E5E-A03A-433CC3222356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F24393A7-A822-B4D5-2634-6BB4F7F93193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47455617-36F0-CD48-1F2E-9AB6EA5F8084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5D06B41B-DFA8-204D-7DD1-9FAA0F8B4A1D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F24FD972-7508-0D6C-2A87-EB6B1CF3034C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2D1BA397-6FA8-C388-5989-5C088D80A318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3C7CB048-B4EA-A9A8-4758-59A909EDF1E2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78246570-03B2-3356-5A39-3272212B982F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9E0D5EED-DBCD-0416-3B65-174C91322EBB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8ECEFFCF-1D8C-64E7-2362-277E04F61785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FD3FD5DB-F1C7-9144-5DF1-1F5DA3F1946E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A6432572-368C-6AA7-F653-423B729ADF00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756E7EBC-910F-97BF-33D8-CE200576898B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D55BB80E-F444-51BE-83CE-76597F91A929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5E001576-DCA6-4534-ABE0-FE432B77CAFD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76C0B9FE-C27C-53A4-4009-2655821811A5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86C9B6DC-F3AC-3A4A-5D44-10A85FBBAA0D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CA8A0C3C-AFC7-4AFF-2C16-98118F77AA17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1E1006E2-095E-78A6-29E3-19BB9C71F515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33B0FBBA-A243-D35B-FD36-EE0F79F8B6E1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AE48D8E9-AD1B-BD74-110D-C428A4D9B51E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3DD7BF78-08B4-4A4E-9E27-C6094D303E0E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C35A5807-44BD-9799-BF0F-6431EC1674DC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AB7F9869-CF19-5937-4451-7A0EFF83E296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5C805A75-8E34-01B6-411F-833B98FD6AAA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7E0BB3C0-32F1-EFE1-8860-C97A7CB9ADA7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7F85B73A-6CB3-BD51-3B07-41DC4B203EB8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36DB5D8B-E07D-1947-5538-40B5DA26FCA3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199AED43-3506-DFA6-76D9-018F6DF2C993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6901D5E7-4B9F-A9B8-D9C6-7E19D7F3FA0F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4B6C4A62-66A6-E28C-6902-CE7CF112149E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E02063BD-2FC6-00DA-F119-8FA36443168F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04D61C63-6E4D-BB55-C165-B7F1915CEDA9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869430FD-63D9-1D4E-AA41-44F582868E9D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990D3DE3-F1F7-0288-39D9-59B8B8F2AD5D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4C18CF36-CE34-B3D3-FC77-86165876CB29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307947A4-63C8-6904-4931-CF043D87F9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Real-Life Stories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0A5BEEC1-C10B-2C8A-E089-7930BF2C3E19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07.</a:t>
            </a:r>
          </a:p>
        </p:txBody>
      </p:sp>
    </p:spTree>
    <p:extLst>
      <p:ext uri="{BB962C8B-B14F-4D97-AF65-F5344CB8AC3E}">
        <p14:creationId xmlns:p14="http://schemas.microsoft.com/office/powerpoint/2010/main" val="58987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6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GB" sz="5400" b="1" dirty="0"/>
              <a:t>Real-Life Stories</a:t>
            </a:r>
            <a:endParaRPr sz="5400" b="1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21AEEEE7-F21A-3B5E-8300-B46D9E562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58" y="2122856"/>
            <a:ext cx="91150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GB" dirty="0"/>
              <a:t>Include short anecdotes or testimonials from grandparents who successfully built strong relationships with their grandchildren.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773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A5DF2514-BAF6-D80D-5BF3-678B1A4F5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3DA33E79-4A55-A2AA-7F54-5201E7914015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391C619C-4B5D-104E-68A0-17AC363D4B69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0A8B73CC-7FA4-F4C8-C96C-9EC6E833C889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58110AAB-8A45-2262-8308-9F99C034619E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1EA23198-F74C-E529-1CA4-D02987F7210E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65F1EFC8-F172-89F2-07CA-0FC035B886BC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90B797EA-5630-F06F-5C13-54746AE13A25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B12FE3ED-CCDC-D63E-0DFF-F0A28F7D5A7B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61FADFDF-4376-B3E6-A5C2-EF32A2474724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7FF79C2A-F077-38A7-67B6-62814AF19C5A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DCD4AD6D-0758-C836-15E3-B7CEBD0AE711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D6A4ED2B-465B-072D-2CC0-84AECA166152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BB16B721-F597-B8B7-2986-E4D35DA3558A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A1DF07BC-1669-FCE8-8D35-9CB1266B3C65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30D0F972-3E0A-F713-BD70-9DE80D7B8513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352A81AB-8BED-A87F-857E-F9CB04945A0D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91582A3A-6032-68A5-0F6F-A3F878C6045A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7696A45F-0E0B-B088-3ECA-BAFD8B80AC83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62B5B7B0-6E82-D75F-9E4F-6B0EC1CEBE49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D6D54D96-877A-5971-6225-44E6C71F8B5E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AC996E32-8173-3F6E-A28A-97432FF3085A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801EE2B9-6E00-E048-739C-36A4A5F2EAB9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E99A2D58-10B2-4CE1-BE81-AC330A54797C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7D75FB4A-8477-D686-781A-22D4BA5FC7C1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5E098EF9-A93A-A7C6-F6F3-86397C4207E8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CAC4827B-C06E-49C5-4144-283000A72E33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F6E20575-916F-DFA7-09A6-8CD7A6BE6CD3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A7FB1EB3-93B6-4AB4-78DB-ED4BE6CB3D13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AC9EA657-79DE-FAEC-4625-4CAA64371C04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0CCE20FB-5F26-AA5F-4BA9-9E4940005C78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F823D203-1A0F-0317-9F92-1ECA9E784AD2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5B3FF126-04BF-AD14-49EE-12C36481DF30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60918379-F1E8-3C98-BA6D-4CA31418BF3B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7EF16B5A-6D79-6D14-AA86-290751481F24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B77BC5B2-CC9E-D945-56D4-142F369D573A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7ED59EAB-CB03-DB1E-1BC7-1A7781C70C06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ECF8A8A1-187A-96A3-7362-419D9297AA7E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8BBF1126-D837-D4BC-97A4-EFE1123B8247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36AA7B89-4CAE-00AC-1F7F-DAFE30BC56A1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64E38358-0AE2-EF48-9E57-1BF5641C6FFA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75FF0977-89F5-5F53-E84F-2EAD1DEAFA93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670FF426-0281-F3D0-5E58-324D26AFA4D6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0EB2FE85-6687-A2B3-BE53-C3071C2848A5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95603A08-2D73-A000-E6CC-FA15E340541E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80AEE3EA-25E9-7FDB-E1EC-B3A39BECDBB1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04425B6C-7AC8-429A-F552-7B089AD27B6F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91132448-7B6E-B048-BA24-3EA0613DD3AB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7943B215-C57B-57B7-110E-A07D29C85ED1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901E40E8-E20D-B5C9-F2AC-06261E0671A8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12194AF5-9C90-9D21-EF09-B2F6E7037D3F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F28819AF-B1E1-87B5-8CB7-4C010CCD77CC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841D3E7E-E47E-252D-0791-C5D89468B6B6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986A7723-BFCB-C377-74FE-9EB5421F8CE8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A0A638B7-8978-1002-44C2-07BFB7A6E38E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635DD2BE-59BE-D668-DA54-46FB82BB3013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372B4314-E3CA-7D8D-7189-3D468D67850D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487E2EAB-D099-2138-C9A3-2C6B70BECFD6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567B83FF-41B1-E836-F40C-0CC133789718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2999EA7B-D282-A0D6-6C16-8A92D011467E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BA84B886-6892-280D-487E-8CBEAD6D4884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4361DE67-5C07-10E2-6CB7-F04146799EEB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246FEAF7-7BBC-F714-3BF4-CA8BA3D6C59B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A8DB0B36-B3CF-1FDC-21B9-CF85FD57B9E9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0857F59F-D5E4-25D0-C2FE-9C50434C432B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C3B5DF99-D20A-FD1E-5898-0BB8BB7A1B82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350B8EAB-7A8A-BEA8-01B5-EE4C1A3C961F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2191C19A-BCB5-DF59-42AF-130D776B4B34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EB6BA72E-2021-D2E8-635E-69715601D3C6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622078EB-EDF8-0505-0B0A-62EDE75C0151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3CD0C3FC-A517-C58B-7668-345C533649AA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FCA98615-C036-3373-359E-92BB2A48C491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7266AB7B-D0C8-8690-B923-6DA7B152259C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5B186611-5446-680D-D86D-379C69D2D4FB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FFDC8446-ED27-0DA7-07EF-4B038419381A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BCB4C59B-CF34-5D23-5CD1-2EEDE0E7ED3E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D65AD97B-8168-71BA-6991-C075782B9FE5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D3E56D38-4557-604E-56A1-6863E06ED4FA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60BD691C-A293-1DD2-B1F1-4FC578DCA983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FA482F5A-B44A-2341-A5DA-B73257889EAD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1007C0CF-1C86-FB6C-D411-AAC655C31FAF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8B444BFE-F69F-935A-024F-C64535090A07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6EF49BDF-07B8-A02B-1CE1-6D4190ACC1A0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0C042B5D-A66D-F9D6-0A9A-758DFC5B054D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1B208217-B383-9F99-F207-B718F2F11521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8807ADAE-0CDE-C6C3-C2F7-494E9D848AD3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F24836D5-8C17-50CF-C3EA-97034308AEF7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6FDB06C2-52D1-00B4-8B93-802EC9B25337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B1C21D4A-8CAE-3CC9-1F92-73CB03E41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Resources for Grandparents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4C14CF28-B4ED-5A53-413C-612F0B472E98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08.</a:t>
            </a:r>
          </a:p>
        </p:txBody>
      </p:sp>
    </p:spTree>
    <p:extLst>
      <p:ext uri="{BB962C8B-B14F-4D97-AF65-F5344CB8AC3E}">
        <p14:creationId xmlns:p14="http://schemas.microsoft.com/office/powerpoint/2010/main" val="198403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1"/>
          <p:cNvSpPr txBox="1">
            <a:spLocks noGrp="1"/>
          </p:cNvSpPr>
          <p:nvPr>
            <p:ph type="title"/>
          </p:nvPr>
        </p:nvSpPr>
        <p:spPr>
          <a:xfrm>
            <a:off x="960000" y="299470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b="1" dirty="0"/>
              <a:t>Contents</a:t>
            </a:r>
            <a:endParaRPr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F2715-7D0A-1436-0518-7F760116CA53}"/>
              </a:ext>
            </a:extLst>
          </p:cNvPr>
          <p:cNvSpPr txBox="1"/>
          <p:nvPr/>
        </p:nvSpPr>
        <p:spPr>
          <a:xfrm>
            <a:off x="1690254" y="979673"/>
            <a:ext cx="7841673" cy="5587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Building Strong Connections: A Grandparents' Guide to Supporting and Bonding with the New Generation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Agenda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Why Grandparents Matter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Challenges Across Generations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Understanding the New Generation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Practical Bonding Tips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Supporting Grandchildren’s Growth</a:t>
            </a:r>
            <a:endParaRPr lang="en-GB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Activities to Build Connection</a:t>
            </a:r>
            <a:endParaRPr lang="en-GB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Real-Life Stories</a:t>
            </a:r>
            <a:endParaRPr lang="en-GB" sz="20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Resources for Grandparents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/>
              <a:t>Q&amp;A Slide</a:t>
            </a:r>
          </a:p>
        </p:txBody>
      </p:sp>
    </p:spTree>
    <p:extLst>
      <p:ext uri="{BB962C8B-B14F-4D97-AF65-F5344CB8AC3E}">
        <p14:creationId xmlns:p14="http://schemas.microsoft.com/office/powerpoint/2010/main" val="5969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49"/>
          <p:cNvSpPr txBox="1">
            <a:spLocks noGrp="1"/>
          </p:cNvSpPr>
          <p:nvPr>
            <p:ph type="title"/>
          </p:nvPr>
        </p:nvSpPr>
        <p:spPr>
          <a:xfrm>
            <a:off x="960000" y="696633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GB" sz="5400" b="1" dirty="0"/>
              <a:t>Resources for Grandparents</a:t>
            </a:r>
            <a:endParaRPr sz="5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16E0E1-6D5A-9712-825E-79B9406DE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088" y="2061755"/>
            <a:ext cx="9107424" cy="1298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Suggested reading: Books, blogs, or guides on intergenerational relationships.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Tools: Recommended apps for communication (e.g., Zoom, WhatsApp).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Organizations: Support groups or classes for modern grandparenting.</a:t>
            </a:r>
          </a:p>
        </p:txBody>
      </p:sp>
    </p:spTree>
    <p:extLst>
      <p:ext uri="{BB962C8B-B14F-4D97-AF65-F5344CB8AC3E}">
        <p14:creationId xmlns:p14="http://schemas.microsoft.com/office/powerpoint/2010/main" val="3817182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>
          <a:extLst>
            <a:ext uri="{FF2B5EF4-FFF2-40B4-BE49-F238E27FC236}">
              <a16:creationId xmlns:a16="http://schemas.microsoft.com/office/drawing/2014/main" id="{F84F1444-AA97-B877-9ED7-6B30CDD7C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>
            <a:extLst>
              <a:ext uri="{FF2B5EF4-FFF2-40B4-BE49-F238E27FC236}">
                <a16:creationId xmlns:a16="http://schemas.microsoft.com/office/drawing/2014/main" id="{B7ABCB21-762B-5B5F-9D8D-29C3ED5926F0}"/>
              </a:ext>
            </a:extLst>
          </p:cNvPr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>
              <a:extLst>
                <a:ext uri="{FF2B5EF4-FFF2-40B4-BE49-F238E27FC236}">
                  <a16:creationId xmlns:a16="http://schemas.microsoft.com/office/drawing/2014/main" id="{95A1F58B-2DDD-7631-EEB0-2338401E7A52}"/>
                </a:ext>
              </a:extLst>
            </p:cNvPr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>
                <a:extLst>
                  <a:ext uri="{FF2B5EF4-FFF2-40B4-BE49-F238E27FC236}">
                    <a16:creationId xmlns:a16="http://schemas.microsoft.com/office/drawing/2014/main" id="{64E11F5A-340C-B52B-AE37-2FB6A70BE424}"/>
                  </a:ext>
                </a:extLst>
              </p:cNvPr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>
                <a:extLst>
                  <a:ext uri="{FF2B5EF4-FFF2-40B4-BE49-F238E27FC236}">
                    <a16:creationId xmlns:a16="http://schemas.microsoft.com/office/drawing/2014/main" id="{442580FE-A7DB-B7DA-A664-3C62EC0568AD}"/>
                  </a:ext>
                </a:extLst>
              </p:cNvPr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>
              <a:extLst>
                <a:ext uri="{FF2B5EF4-FFF2-40B4-BE49-F238E27FC236}">
                  <a16:creationId xmlns:a16="http://schemas.microsoft.com/office/drawing/2014/main" id="{86C4A62B-90FA-300C-49BF-29E6DF13D77E}"/>
                </a:ext>
              </a:extLst>
            </p:cNvPr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>
                <a:extLst>
                  <a:ext uri="{FF2B5EF4-FFF2-40B4-BE49-F238E27FC236}">
                    <a16:creationId xmlns:a16="http://schemas.microsoft.com/office/drawing/2014/main" id="{F254BFAD-65A3-E795-3FDC-F43285249FEC}"/>
                  </a:ext>
                </a:extLst>
              </p:cNvPr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>
                <a:extLst>
                  <a:ext uri="{FF2B5EF4-FFF2-40B4-BE49-F238E27FC236}">
                    <a16:creationId xmlns:a16="http://schemas.microsoft.com/office/drawing/2014/main" id="{125603B2-0F6A-B07F-8F14-41FFD85FDCC2}"/>
                  </a:ext>
                </a:extLst>
              </p:cNvPr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>
                <a:extLst>
                  <a:ext uri="{FF2B5EF4-FFF2-40B4-BE49-F238E27FC236}">
                    <a16:creationId xmlns:a16="http://schemas.microsoft.com/office/drawing/2014/main" id="{96468D20-1DC1-5064-687A-52CC55CBAD8F}"/>
                  </a:ext>
                </a:extLst>
              </p:cNvPr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>
                <a:extLst>
                  <a:ext uri="{FF2B5EF4-FFF2-40B4-BE49-F238E27FC236}">
                    <a16:creationId xmlns:a16="http://schemas.microsoft.com/office/drawing/2014/main" id="{DD478B0B-A059-BF87-19C9-99168C1B460F}"/>
                  </a:ext>
                </a:extLst>
              </p:cNvPr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>
                <a:extLst>
                  <a:ext uri="{FF2B5EF4-FFF2-40B4-BE49-F238E27FC236}">
                    <a16:creationId xmlns:a16="http://schemas.microsoft.com/office/drawing/2014/main" id="{D19FE69A-EBBB-B3AB-A05A-4B030D0CF812}"/>
                  </a:ext>
                </a:extLst>
              </p:cNvPr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>
                <a:extLst>
                  <a:ext uri="{FF2B5EF4-FFF2-40B4-BE49-F238E27FC236}">
                    <a16:creationId xmlns:a16="http://schemas.microsoft.com/office/drawing/2014/main" id="{84B687B0-418F-A338-52F5-1CB8A74E4922}"/>
                  </a:ext>
                </a:extLst>
              </p:cNvPr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>
                <a:extLst>
                  <a:ext uri="{FF2B5EF4-FFF2-40B4-BE49-F238E27FC236}">
                    <a16:creationId xmlns:a16="http://schemas.microsoft.com/office/drawing/2014/main" id="{ECBDEC49-B4D5-1F6F-DC3E-16D2051EC34B}"/>
                  </a:ext>
                </a:extLst>
              </p:cNvPr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>
                <a:extLst>
                  <a:ext uri="{FF2B5EF4-FFF2-40B4-BE49-F238E27FC236}">
                    <a16:creationId xmlns:a16="http://schemas.microsoft.com/office/drawing/2014/main" id="{9B0BA62F-A1B9-4CDC-3EAF-44A3F62D8B5D}"/>
                  </a:ext>
                </a:extLst>
              </p:cNvPr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>
                <a:extLst>
                  <a:ext uri="{FF2B5EF4-FFF2-40B4-BE49-F238E27FC236}">
                    <a16:creationId xmlns:a16="http://schemas.microsoft.com/office/drawing/2014/main" id="{F768B8DA-DB92-0990-F73D-C683B0CBA23E}"/>
                  </a:ext>
                </a:extLst>
              </p:cNvPr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>
                <a:extLst>
                  <a:ext uri="{FF2B5EF4-FFF2-40B4-BE49-F238E27FC236}">
                    <a16:creationId xmlns:a16="http://schemas.microsoft.com/office/drawing/2014/main" id="{B5BC59BF-DF0C-DB25-077B-2B83BE8D6F75}"/>
                  </a:ext>
                </a:extLst>
              </p:cNvPr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>
                <a:extLst>
                  <a:ext uri="{FF2B5EF4-FFF2-40B4-BE49-F238E27FC236}">
                    <a16:creationId xmlns:a16="http://schemas.microsoft.com/office/drawing/2014/main" id="{84F78959-D78D-D6B3-4962-7C8F2E9E363F}"/>
                  </a:ext>
                </a:extLst>
              </p:cNvPr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>
                <a:extLst>
                  <a:ext uri="{FF2B5EF4-FFF2-40B4-BE49-F238E27FC236}">
                    <a16:creationId xmlns:a16="http://schemas.microsoft.com/office/drawing/2014/main" id="{935C7D99-F6C0-A951-1A41-CF7F52986932}"/>
                  </a:ext>
                </a:extLst>
              </p:cNvPr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>
                <a:extLst>
                  <a:ext uri="{FF2B5EF4-FFF2-40B4-BE49-F238E27FC236}">
                    <a16:creationId xmlns:a16="http://schemas.microsoft.com/office/drawing/2014/main" id="{1BCFBC0B-2D5E-FAA7-4CD1-FC8F14E90E72}"/>
                  </a:ext>
                </a:extLst>
              </p:cNvPr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>
                <a:extLst>
                  <a:ext uri="{FF2B5EF4-FFF2-40B4-BE49-F238E27FC236}">
                    <a16:creationId xmlns:a16="http://schemas.microsoft.com/office/drawing/2014/main" id="{DBD74D81-BC24-CEEC-A4EB-9A1B912ACA2F}"/>
                  </a:ext>
                </a:extLst>
              </p:cNvPr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>
                <a:extLst>
                  <a:ext uri="{FF2B5EF4-FFF2-40B4-BE49-F238E27FC236}">
                    <a16:creationId xmlns:a16="http://schemas.microsoft.com/office/drawing/2014/main" id="{EB37849C-2136-EC32-D3EA-3D9C9FAD55AC}"/>
                  </a:ext>
                </a:extLst>
              </p:cNvPr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>
                <a:extLst>
                  <a:ext uri="{FF2B5EF4-FFF2-40B4-BE49-F238E27FC236}">
                    <a16:creationId xmlns:a16="http://schemas.microsoft.com/office/drawing/2014/main" id="{46BCA3D7-207B-BC0E-5D4F-924EC470CB0A}"/>
                  </a:ext>
                </a:extLst>
              </p:cNvPr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>
                <a:extLst>
                  <a:ext uri="{FF2B5EF4-FFF2-40B4-BE49-F238E27FC236}">
                    <a16:creationId xmlns:a16="http://schemas.microsoft.com/office/drawing/2014/main" id="{D346CC51-884E-1276-F479-2E504128403C}"/>
                  </a:ext>
                </a:extLst>
              </p:cNvPr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>
                <a:extLst>
                  <a:ext uri="{FF2B5EF4-FFF2-40B4-BE49-F238E27FC236}">
                    <a16:creationId xmlns:a16="http://schemas.microsoft.com/office/drawing/2014/main" id="{4CCE3DAB-8FD5-1CF7-9B06-0841FBC5DA7C}"/>
                  </a:ext>
                </a:extLst>
              </p:cNvPr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>
                <a:extLst>
                  <a:ext uri="{FF2B5EF4-FFF2-40B4-BE49-F238E27FC236}">
                    <a16:creationId xmlns:a16="http://schemas.microsoft.com/office/drawing/2014/main" id="{3F1A05B2-9F73-0E82-B7C9-D087CD0BF4BA}"/>
                  </a:ext>
                </a:extLst>
              </p:cNvPr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>
                <a:extLst>
                  <a:ext uri="{FF2B5EF4-FFF2-40B4-BE49-F238E27FC236}">
                    <a16:creationId xmlns:a16="http://schemas.microsoft.com/office/drawing/2014/main" id="{146EE75F-D191-F443-4EDA-DE8881A064F4}"/>
                  </a:ext>
                </a:extLst>
              </p:cNvPr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>
                <a:extLst>
                  <a:ext uri="{FF2B5EF4-FFF2-40B4-BE49-F238E27FC236}">
                    <a16:creationId xmlns:a16="http://schemas.microsoft.com/office/drawing/2014/main" id="{FDB748F9-430D-4CD3-11C1-11D4C48FB475}"/>
                  </a:ext>
                </a:extLst>
              </p:cNvPr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>
                <a:extLst>
                  <a:ext uri="{FF2B5EF4-FFF2-40B4-BE49-F238E27FC236}">
                    <a16:creationId xmlns:a16="http://schemas.microsoft.com/office/drawing/2014/main" id="{A97A1D93-E919-28EE-7224-6E69C45F38EE}"/>
                  </a:ext>
                </a:extLst>
              </p:cNvPr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>
                <a:extLst>
                  <a:ext uri="{FF2B5EF4-FFF2-40B4-BE49-F238E27FC236}">
                    <a16:creationId xmlns:a16="http://schemas.microsoft.com/office/drawing/2014/main" id="{AB83354A-A7D9-58F2-E164-A670E753A3F8}"/>
                  </a:ext>
                </a:extLst>
              </p:cNvPr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>
                <a:extLst>
                  <a:ext uri="{FF2B5EF4-FFF2-40B4-BE49-F238E27FC236}">
                    <a16:creationId xmlns:a16="http://schemas.microsoft.com/office/drawing/2014/main" id="{149CD569-887B-35F6-00A6-7B69F0BF07DE}"/>
                  </a:ext>
                </a:extLst>
              </p:cNvPr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>
                <a:extLst>
                  <a:ext uri="{FF2B5EF4-FFF2-40B4-BE49-F238E27FC236}">
                    <a16:creationId xmlns:a16="http://schemas.microsoft.com/office/drawing/2014/main" id="{2C559A61-F78F-1C9E-6F5E-DD205E5CE848}"/>
                  </a:ext>
                </a:extLst>
              </p:cNvPr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>
                <a:extLst>
                  <a:ext uri="{FF2B5EF4-FFF2-40B4-BE49-F238E27FC236}">
                    <a16:creationId xmlns:a16="http://schemas.microsoft.com/office/drawing/2014/main" id="{11830292-EE04-447C-3DCC-2A369BA6E229}"/>
                  </a:ext>
                </a:extLst>
              </p:cNvPr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>
                <a:extLst>
                  <a:ext uri="{FF2B5EF4-FFF2-40B4-BE49-F238E27FC236}">
                    <a16:creationId xmlns:a16="http://schemas.microsoft.com/office/drawing/2014/main" id="{A713439C-95E3-D3B8-C5AC-75A2E77C3A00}"/>
                  </a:ext>
                </a:extLst>
              </p:cNvPr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>
                <a:extLst>
                  <a:ext uri="{FF2B5EF4-FFF2-40B4-BE49-F238E27FC236}">
                    <a16:creationId xmlns:a16="http://schemas.microsoft.com/office/drawing/2014/main" id="{3CC4BE37-BA25-0F21-AE41-6C52D8F0D9C0}"/>
                  </a:ext>
                </a:extLst>
              </p:cNvPr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>
                <a:extLst>
                  <a:ext uri="{FF2B5EF4-FFF2-40B4-BE49-F238E27FC236}">
                    <a16:creationId xmlns:a16="http://schemas.microsoft.com/office/drawing/2014/main" id="{68C7EEC1-B3F1-280F-739F-618405766F85}"/>
                  </a:ext>
                </a:extLst>
              </p:cNvPr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>
                <a:extLst>
                  <a:ext uri="{FF2B5EF4-FFF2-40B4-BE49-F238E27FC236}">
                    <a16:creationId xmlns:a16="http://schemas.microsoft.com/office/drawing/2014/main" id="{2285C807-9A29-D490-C7E9-6BEDD9E94820}"/>
                  </a:ext>
                </a:extLst>
              </p:cNvPr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>
                <a:extLst>
                  <a:ext uri="{FF2B5EF4-FFF2-40B4-BE49-F238E27FC236}">
                    <a16:creationId xmlns:a16="http://schemas.microsoft.com/office/drawing/2014/main" id="{395B9A33-AC29-DCB1-1C21-E13A39657413}"/>
                  </a:ext>
                </a:extLst>
              </p:cNvPr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>
                <a:extLst>
                  <a:ext uri="{FF2B5EF4-FFF2-40B4-BE49-F238E27FC236}">
                    <a16:creationId xmlns:a16="http://schemas.microsoft.com/office/drawing/2014/main" id="{CE1F9FD8-8E24-FE34-5A3D-FBFA985797C6}"/>
                  </a:ext>
                </a:extLst>
              </p:cNvPr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>
                <a:extLst>
                  <a:ext uri="{FF2B5EF4-FFF2-40B4-BE49-F238E27FC236}">
                    <a16:creationId xmlns:a16="http://schemas.microsoft.com/office/drawing/2014/main" id="{25BAB977-FDC3-E749-EDD8-B13A402751FA}"/>
                  </a:ext>
                </a:extLst>
              </p:cNvPr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>
                <a:extLst>
                  <a:ext uri="{FF2B5EF4-FFF2-40B4-BE49-F238E27FC236}">
                    <a16:creationId xmlns:a16="http://schemas.microsoft.com/office/drawing/2014/main" id="{2CBDE3B4-A7BF-4E45-F6D1-626A703876AE}"/>
                  </a:ext>
                </a:extLst>
              </p:cNvPr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>
                <a:extLst>
                  <a:ext uri="{FF2B5EF4-FFF2-40B4-BE49-F238E27FC236}">
                    <a16:creationId xmlns:a16="http://schemas.microsoft.com/office/drawing/2014/main" id="{0D17D603-9522-1965-956F-DA5CEE0C1869}"/>
                  </a:ext>
                </a:extLst>
              </p:cNvPr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>
                <a:extLst>
                  <a:ext uri="{FF2B5EF4-FFF2-40B4-BE49-F238E27FC236}">
                    <a16:creationId xmlns:a16="http://schemas.microsoft.com/office/drawing/2014/main" id="{5805508F-8BC6-5554-4905-3A564FE0E033}"/>
                  </a:ext>
                </a:extLst>
              </p:cNvPr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>
                <a:extLst>
                  <a:ext uri="{FF2B5EF4-FFF2-40B4-BE49-F238E27FC236}">
                    <a16:creationId xmlns:a16="http://schemas.microsoft.com/office/drawing/2014/main" id="{7BABA985-EC51-2154-6D28-54EE6E8E5FC4}"/>
                  </a:ext>
                </a:extLst>
              </p:cNvPr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>
                <a:extLst>
                  <a:ext uri="{FF2B5EF4-FFF2-40B4-BE49-F238E27FC236}">
                    <a16:creationId xmlns:a16="http://schemas.microsoft.com/office/drawing/2014/main" id="{F293E7C6-6935-4ABE-EA2A-4629844BCE2E}"/>
                  </a:ext>
                </a:extLst>
              </p:cNvPr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>
                <a:extLst>
                  <a:ext uri="{FF2B5EF4-FFF2-40B4-BE49-F238E27FC236}">
                    <a16:creationId xmlns:a16="http://schemas.microsoft.com/office/drawing/2014/main" id="{2B72B3FA-A45B-6ECF-95B5-831F0EE3617C}"/>
                  </a:ext>
                </a:extLst>
              </p:cNvPr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>
                <a:extLst>
                  <a:ext uri="{FF2B5EF4-FFF2-40B4-BE49-F238E27FC236}">
                    <a16:creationId xmlns:a16="http://schemas.microsoft.com/office/drawing/2014/main" id="{79447E5B-35E4-6E9A-3C5D-55602F2B6ABE}"/>
                  </a:ext>
                </a:extLst>
              </p:cNvPr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>
                <a:extLst>
                  <a:ext uri="{FF2B5EF4-FFF2-40B4-BE49-F238E27FC236}">
                    <a16:creationId xmlns:a16="http://schemas.microsoft.com/office/drawing/2014/main" id="{D8BF513E-5897-95F6-DF89-71847BF53F43}"/>
                  </a:ext>
                </a:extLst>
              </p:cNvPr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>
                <a:extLst>
                  <a:ext uri="{FF2B5EF4-FFF2-40B4-BE49-F238E27FC236}">
                    <a16:creationId xmlns:a16="http://schemas.microsoft.com/office/drawing/2014/main" id="{96DE7559-A065-B0D6-1F59-55EF527C75BE}"/>
                  </a:ext>
                </a:extLst>
              </p:cNvPr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>
                <a:extLst>
                  <a:ext uri="{FF2B5EF4-FFF2-40B4-BE49-F238E27FC236}">
                    <a16:creationId xmlns:a16="http://schemas.microsoft.com/office/drawing/2014/main" id="{0E59BA25-ED5D-A091-245C-1C0AD4D5C983}"/>
                  </a:ext>
                </a:extLst>
              </p:cNvPr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>
                <a:extLst>
                  <a:ext uri="{FF2B5EF4-FFF2-40B4-BE49-F238E27FC236}">
                    <a16:creationId xmlns:a16="http://schemas.microsoft.com/office/drawing/2014/main" id="{E4E81E0A-CB5A-E6FE-D772-EC16E0AF0B8C}"/>
                  </a:ext>
                </a:extLst>
              </p:cNvPr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>
                <a:extLst>
                  <a:ext uri="{FF2B5EF4-FFF2-40B4-BE49-F238E27FC236}">
                    <a16:creationId xmlns:a16="http://schemas.microsoft.com/office/drawing/2014/main" id="{DE57CF7F-F7EE-0AF0-95C2-DFEDCA739C8E}"/>
                  </a:ext>
                </a:extLst>
              </p:cNvPr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>
                <a:extLst>
                  <a:ext uri="{FF2B5EF4-FFF2-40B4-BE49-F238E27FC236}">
                    <a16:creationId xmlns:a16="http://schemas.microsoft.com/office/drawing/2014/main" id="{635A4ED1-3EE1-E3BF-D37D-C45AA99BE478}"/>
                  </a:ext>
                </a:extLst>
              </p:cNvPr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>
                <a:extLst>
                  <a:ext uri="{FF2B5EF4-FFF2-40B4-BE49-F238E27FC236}">
                    <a16:creationId xmlns:a16="http://schemas.microsoft.com/office/drawing/2014/main" id="{B7E5E985-BCEB-DBDD-ECD8-CBB99D0FA22E}"/>
                  </a:ext>
                </a:extLst>
              </p:cNvPr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>
                <a:extLst>
                  <a:ext uri="{FF2B5EF4-FFF2-40B4-BE49-F238E27FC236}">
                    <a16:creationId xmlns:a16="http://schemas.microsoft.com/office/drawing/2014/main" id="{BF71A090-93DC-5836-A98D-53408C16B9AD}"/>
                  </a:ext>
                </a:extLst>
              </p:cNvPr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>
                <a:extLst>
                  <a:ext uri="{FF2B5EF4-FFF2-40B4-BE49-F238E27FC236}">
                    <a16:creationId xmlns:a16="http://schemas.microsoft.com/office/drawing/2014/main" id="{55B9E58F-BAA3-A261-EE98-96973324C536}"/>
                  </a:ext>
                </a:extLst>
              </p:cNvPr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>
                <a:extLst>
                  <a:ext uri="{FF2B5EF4-FFF2-40B4-BE49-F238E27FC236}">
                    <a16:creationId xmlns:a16="http://schemas.microsoft.com/office/drawing/2014/main" id="{1F6CB04C-E9D2-DD20-5ABE-4742596F150A}"/>
                  </a:ext>
                </a:extLst>
              </p:cNvPr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>
                <a:extLst>
                  <a:ext uri="{FF2B5EF4-FFF2-40B4-BE49-F238E27FC236}">
                    <a16:creationId xmlns:a16="http://schemas.microsoft.com/office/drawing/2014/main" id="{E5145932-C9F1-EC10-0BEF-9F927814140B}"/>
                  </a:ext>
                </a:extLst>
              </p:cNvPr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>
                <a:extLst>
                  <a:ext uri="{FF2B5EF4-FFF2-40B4-BE49-F238E27FC236}">
                    <a16:creationId xmlns:a16="http://schemas.microsoft.com/office/drawing/2014/main" id="{78564DD2-DA0B-5E09-CE9A-AF2B12579915}"/>
                  </a:ext>
                </a:extLst>
              </p:cNvPr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>
                <a:extLst>
                  <a:ext uri="{FF2B5EF4-FFF2-40B4-BE49-F238E27FC236}">
                    <a16:creationId xmlns:a16="http://schemas.microsoft.com/office/drawing/2014/main" id="{BA58FB8E-B20F-A779-5266-D7A688804BB9}"/>
                  </a:ext>
                </a:extLst>
              </p:cNvPr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>
                <a:extLst>
                  <a:ext uri="{FF2B5EF4-FFF2-40B4-BE49-F238E27FC236}">
                    <a16:creationId xmlns:a16="http://schemas.microsoft.com/office/drawing/2014/main" id="{7C8A780F-DC54-38C1-FA30-1EF8759AE011}"/>
                  </a:ext>
                </a:extLst>
              </p:cNvPr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>
                <a:extLst>
                  <a:ext uri="{FF2B5EF4-FFF2-40B4-BE49-F238E27FC236}">
                    <a16:creationId xmlns:a16="http://schemas.microsoft.com/office/drawing/2014/main" id="{902524AC-EA59-F084-3EAC-E5B52AA15C38}"/>
                  </a:ext>
                </a:extLst>
              </p:cNvPr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>
                <a:extLst>
                  <a:ext uri="{FF2B5EF4-FFF2-40B4-BE49-F238E27FC236}">
                    <a16:creationId xmlns:a16="http://schemas.microsoft.com/office/drawing/2014/main" id="{E9CC9A5D-9D72-8143-2BD6-F84E74EA0AC8}"/>
                  </a:ext>
                </a:extLst>
              </p:cNvPr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>
                <a:extLst>
                  <a:ext uri="{FF2B5EF4-FFF2-40B4-BE49-F238E27FC236}">
                    <a16:creationId xmlns:a16="http://schemas.microsoft.com/office/drawing/2014/main" id="{0B3D0631-1B2F-43C8-6BDC-76C00213A85F}"/>
                  </a:ext>
                </a:extLst>
              </p:cNvPr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>
                <a:extLst>
                  <a:ext uri="{FF2B5EF4-FFF2-40B4-BE49-F238E27FC236}">
                    <a16:creationId xmlns:a16="http://schemas.microsoft.com/office/drawing/2014/main" id="{AE29EF2C-C25D-15A5-96BB-FADF10632616}"/>
                  </a:ext>
                </a:extLst>
              </p:cNvPr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>
                <a:extLst>
                  <a:ext uri="{FF2B5EF4-FFF2-40B4-BE49-F238E27FC236}">
                    <a16:creationId xmlns:a16="http://schemas.microsoft.com/office/drawing/2014/main" id="{69AA9B60-13E7-6FAB-CFFE-32790DD1F050}"/>
                  </a:ext>
                </a:extLst>
              </p:cNvPr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>
                <a:extLst>
                  <a:ext uri="{FF2B5EF4-FFF2-40B4-BE49-F238E27FC236}">
                    <a16:creationId xmlns:a16="http://schemas.microsoft.com/office/drawing/2014/main" id="{7EDE1A96-CB79-994F-2503-AB5700207097}"/>
                  </a:ext>
                </a:extLst>
              </p:cNvPr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>
                <a:extLst>
                  <a:ext uri="{FF2B5EF4-FFF2-40B4-BE49-F238E27FC236}">
                    <a16:creationId xmlns:a16="http://schemas.microsoft.com/office/drawing/2014/main" id="{8C7D4B15-C948-E33F-7E5F-6D4543C5C4FA}"/>
                  </a:ext>
                </a:extLst>
              </p:cNvPr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>
                <a:extLst>
                  <a:ext uri="{FF2B5EF4-FFF2-40B4-BE49-F238E27FC236}">
                    <a16:creationId xmlns:a16="http://schemas.microsoft.com/office/drawing/2014/main" id="{A33A1586-F2B2-2170-9EA6-C2488C348D14}"/>
                  </a:ext>
                </a:extLst>
              </p:cNvPr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>
                <a:extLst>
                  <a:ext uri="{FF2B5EF4-FFF2-40B4-BE49-F238E27FC236}">
                    <a16:creationId xmlns:a16="http://schemas.microsoft.com/office/drawing/2014/main" id="{CCD17D4C-DB1B-7069-82FD-70D38D2AAB23}"/>
                  </a:ext>
                </a:extLst>
              </p:cNvPr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>
                <a:extLst>
                  <a:ext uri="{FF2B5EF4-FFF2-40B4-BE49-F238E27FC236}">
                    <a16:creationId xmlns:a16="http://schemas.microsoft.com/office/drawing/2014/main" id="{7D432333-2D24-022F-D903-61C57D314E81}"/>
                  </a:ext>
                </a:extLst>
              </p:cNvPr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>
                <a:extLst>
                  <a:ext uri="{FF2B5EF4-FFF2-40B4-BE49-F238E27FC236}">
                    <a16:creationId xmlns:a16="http://schemas.microsoft.com/office/drawing/2014/main" id="{F9A55897-669B-3040-191D-B51D24E6E08F}"/>
                  </a:ext>
                </a:extLst>
              </p:cNvPr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>
                <a:extLst>
                  <a:ext uri="{FF2B5EF4-FFF2-40B4-BE49-F238E27FC236}">
                    <a16:creationId xmlns:a16="http://schemas.microsoft.com/office/drawing/2014/main" id="{8B3F0F05-5FDC-01B0-FBC6-B84792237FB2}"/>
                  </a:ext>
                </a:extLst>
              </p:cNvPr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>
                <a:extLst>
                  <a:ext uri="{FF2B5EF4-FFF2-40B4-BE49-F238E27FC236}">
                    <a16:creationId xmlns:a16="http://schemas.microsoft.com/office/drawing/2014/main" id="{CAAF8C59-96EA-6476-B1F0-71AFE5760FAF}"/>
                  </a:ext>
                </a:extLst>
              </p:cNvPr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>
                <a:extLst>
                  <a:ext uri="{FF2B5EF4-FFF2-40B4-BE49-F238E27FC236}">
                    <a16:creationId xmlns:a16="http://schemas.microsoft.com/office/drawing/2014/main" id="{7C3F5137-5D0A-5102-6544-D8CF17428C51}"/>
                  </a:ext>
                </a:extLst>
              </p:cNvPr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>
                <a:extLst>
                  <a:ext uri="{FF2B5EF4-FFF2-40B4-BE49-F238E27FC236}">
                    <a16:creationId xmlns:a16="http://schemas.microsoft.com/office/drawing/2014/main" id="{272645CF-6FC7-789C-643B-D98BD80026BE}"/>
                  </a:ext>
                </a:extLst>
              </p:cNvPr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>
                <a:extLst>
                  <a:ext uri="{FF2B5EF4-FFF2-40B4-BE49-F238E27FC236}">
                    <a16:creationId xmlns:a16="http://schemas.microsoft.com/office/drawing/2014/main" id="{FFC7739A-575E-64D1-1273-976402443DE3}"/>
                  </a:ext>
                </a:extLst>
              </p:cNvPr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>
                <a:extLst>
                  <a:ext uri="{FF2B5EF4-FFF2-40B4-BE49-F238E27FC236}">
                    <a16:creationId xmlns:a16="http://schemas.microsoft.com/office/drawing/2014/main" id="{4BCBA298-00B7-7B65-9123-34C83455A5C7}"/>
                  </a:ext>
                </a:extLst>
              </p:cNvPr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>
                <a:extLst>
                  <a:ext uri="{FF2B5EF4-FFF2-40B4-BE49-F238E27FC236}">
                    <a16:creationId xmlns:a16="http://schemas.microsoft.com/office/drawing/2014/main" id="{B0FD9EFE-F1DB-567D-3EDB-B5DDED76DF53}"/>
                  </a:ext>
                </a:extLst>
              </p:cNvPr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>
                <a:extLst>
                  <a:ext uri="{FF2B5EF4-FFF2-40B4-BE49-F238E27FC236}">
                    <a16:creationId xmlns:a16="http://schemas.microsoft.com/office/drawing/2014/main" id="{1B0DF006-91C9-5FF4-2AE4-E3796E6728D9}"/>
                  </a:ext>
                </a:extLst>
              </p:cNvPr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>
                <a:extLst>
                  <a:ext uri="{FF2B5EF4-FFF2-40B4-BE49-F238E27FC236}">
                    <a16:creationId xmlns:a16="http://schemas.microsoft.com/office/drawing/2014/main" id="{C73D31C8-AE3C-9560-7B79-4BAFB209FF6A}"/>
                  </a:ext>
                </a:extLst>
              </p:cNvPr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>
                <a:extLst>
                  <a:ext uri="{FF2B5EF4-FFF2-40B4-BE49-F238E27FC236}">
                    <a16:creationId xmlns:a16="http://schemas.microsoft.com/office/drawing/2014/main" id="{CFFB7AB0-C3C5-B215-7C9D-2DE55D107BBB}"/>
                  </a:ext>
                </a:extLst>
              </p:cNvPr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>
                <a:extLst>
                  <a:ext uri="{FF2B5EF4-FFF2-40B4-BE49-F238E27FC236}">
                    <a16:creationId xmlns:a16="http://schemas.microsoft.com/office/drawing/2014/main" id="{71CB3276-6033-F362-901C-5FA55F5A7E32}"/>
                  </a:ext>
                </a:extLst>
              </p:cNvPr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>
                <a:extLst>
                  <a:ext uri="{FF2B5EF4-FFF2-40B4-BE49-F238E27FC236}">
                    <a16:creationId xmlns:a16="http://schemas.microsoft.com/office/drawing/2014/main" id="{22698CF8-5E33-8BA4-2C9E-76812F4B7D90}"/>
                  </a:ext>
                </a:extLst>
              </p:cNvPr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>
                <a:extLst>
                  <a:ext uri="{FF2B5EF4-FFF2-40B4-BE49-F238E27FC236}">
                    <a16:creationId xmlns:a16="http://schemas.microsoft.com/office/drawing/2014/main" id="{0BD047CD-8543-221D-49D4-E253DD9F5D26}"/>
                  </a:ext>
                </a:extLst>
              </p:cNvPr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>
                <a:extLst>
                  <a:ext uri="{FF2B5EF4-FFF2-40B4-BE49-F238E27FC236}">
                    <a16:creationId xmlns:a16="http://schemas.microsoft.com/office/drawing/2014/main" id="{5CAD5B90-29EF-FCA2-780F-9F98704A938E}"/>
                  </a:ext>
                </a:extLst>
              </p:cNvPr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>
                <a:extLst>
                  <a:ext uri="{FF2B5EF4-FFF2-40B4-BE49-F238E27FC236}">
                    <a16:creationId xmlns:a16="http://schemas.microsoft.com/office/drawing/2014/main" id="{DFC27F57-FAC3-0415-0D7E-1BFB8FA41E13}"/>
                  </a:ext>
                </a:extLst>
              </p:cNvPr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>
                <a:extLst>
                  <a:ext uri="{FF2B5EF4-FFF2-40B4-BE49-F238E27FC236}">
                    <a16:creationId xmlns:a16="http://schemas.microsoft.com/office/drawing/2014/main" id="{D879EBD8-46FF-312A-9808-0695837F2494}"/>
                  </a:ext>
                </a:extLst>
              </p:cNvPr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>
                <a:extLst>
                  <a:ext uri="{FF2B5EF4-FFF2-40B4-BE49-F238E27FC236}">
                    <a16:creationId xmlns:a16="http://schemas.microsoft.com/office/drawing/2014/main" id="{EF87C7F5-A3E5-8A9D-1826-8A6438026F31}"/>
                  </a:ext>
                </a:extLst>
              </p:cNvPr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9DF2658A-56CC-3851-34FF-B912DAA690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-GB" sz="2800" b="1" dirty="0"/>
              <a:t>Q&amp;A</a:t>
            </a:r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A0407BB2-946F-610F-F1E5-E83B02407620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09.</a:t>
            </a:r>
          </a:p>
        </p:txBody>
      </p:sp>
    </p:spTree>
    <p:extLst>
      <p:ext uri="{BB962C8B-B14F-4D97-AF65-F5344CB8AC3E}">
        <p14:creationId xmlns:p14="http://schemas.microsoft.com/office/powerpoint/2010/main" val="721326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9" name="Google Shape;1839;p56"/>
          <p:cNvGrpSpPr/>
          <p:nvPr/>
        </p:nvGrpSpPr>
        <p:grpSpPr>
          <a:xfrm>
            <a:off x="6730925" y="1554916"/>
            <a:ext cx="5900743" cy="5666803"/>
            <a:chOff x="5036155" y="1089987"/>
            <a:chExt cx="4425557" cy="4250102"/>
          </a:xfrm>
        </p:grpSpPr>
        <p:sp>
          <p:nvSpPr>
            <p:cNvPr id="1840" name="Google Shape;1840;p56"/>
            <p:cNvSpPr/>
            <p:nvPr/>
          </p:nvSpPr>
          <p:spPr>
            <a:xfrm>
              <a:off x="5036155" y="1089987"/>
              <a:ext cx="4425557" cy="4250102"/>
            </a:xfrm>
            <a:custGeom>
              <a:avLst/>
              <a:gdLst/>
              <a:ahLst/>
              <a:cxnLst/>
              <a:rect l="l" t="t" r="r" b="b"/>
              <a:pathLst>
                <a:path w="120366" h="115594" extrusionOk="0">
                  <a:moveTo>
                    <a:pt x="67461" y="1"/>
                  </a:moveTo>
                  <a:cubicBezTo>
                    <a:pt x="64374" y="1"/>
                    <a:pt x="61260" y="1231"/>
                    <a:pt x="58934" y="3821"/>
                  </a:cubicBezTo>
                  <a:cubicBezTo>
                    <a:pt x="56693" y="6315"/>
                    <a:pt x="53566" y="7625"/>
                    <a:pt x="50396" y="7625"/>
                  </a:cubicBezTo>
                  <a:cubicBezTo>
                    <a:pt x="48426" y="7625"/>
                    <a:pt x="46439" y="7119"/>
                    <a:pt x="44639" y="6076"/>
                  </a:cubicBezTo>
                  <a:cubicBezTo>
                    <a:pt x="42787" y="5000"/>
                    <a:pt x="40811" y="4505"/>
                    <a:pt x="38881" y="4505"/>
                  </a:cubicBezTo>
                  <a:cubicBezTo>
                    <a:pt x="33291" y="4505"/>
                    <a:pt x="28092" y="8652"/>
                    <a:pt x="27454" y="14817"/>
                  </a:cubicBezTo>
                  <a:cubicBezTo>
                    <a:pt x="26895" y="20223"/>
                    <a:pt x="22627" y="24509"/>
                    <a:pt x="17222" y="25050"/>
                  </a:cubicBezTo>
                  <a:cubicBezTo>
                    <a:pt x="8928" y="25907"/>
                    <a:pt x="4268" y="35021"/>
                    <a:pt x="8462" y="42234"/>
                  </a:cubicBezTo>
                  <a:cubicBezTo>
                    <a:pt x="11202" y="46950"/>
                    <a:pt x="10251" y="52914"/>
                    <a:pt x="6207" y="56548"/>
                  </a:cubicBezTo>
                  <a:cubicBezTo>
                    <a:pt x="0" y="62121"/>
                    <a:pt x="1622" y="72223"/>
                    <a:pt x="9245" y="75597"/>
                  </a:cubicBezTo>
                  <a:cubicBezTo>
                    <a:pt x="14202" y="77815"/>
                    <a:pt x="16961" y="83201"/>
                    <a:pt x="15824" y="88513"/>
                  </a:cubicBezTo>
                  <a:cubicBezTo>
                    <a:pt x="14266" y="95835"/>
                    <a:pt x="19952" y="102434"/>
                    <a:pt x="27034" y="102434"/>
                  </a:cubicBezTo>
                  <a:cubicBezTo>
                    <a:pt x="27830" y="102434"/>
                    <a:pt x="28644" y="102350"/>
                    <a:pt x="29467" y="102175"/>
                  </a:cubicBezTo>
                  <a:cubicBezTo>
                    <a:pt x="30272" y="102003"/>
                    <a:pt x="31078" y="101919"/>
                    <a:pt x="31875" y="101919"/>
                  </a:cubicBezTo>
                  <a:cubicBezTo>
                    <a:pt x="36338" y="101919"/>
                    <a:pt x="40499" y="104532"/>
                    <a:pt x="42365" y="108754"/>
                  </a:cubicBezTo>
                  <a:cubicBezTo>
                    <a:pt x="44341" y="113196"/>
                    <a:pt x="48596" y="115594"/>
                    <a:pt x="52905" y="115594"/>
                  </a:cubicBezTo>
                  <a:cubicBezTo>
                    <a:pt x="55992" y="115594"/>
                    <a:pt x="59106" y="114364"/>
                    <a:pt x="61432" y="111774"/>
                  </a:cubicBezTo>
                  <a:cubicBezTo>
                    <a:pt x="63673" y="109279"/>
                    <a:pt x="66800" y="107969"/>
                    <a:pt x="69970" y="107969"/>
                  </a:cubicBezTo>
                  <a:cubicBezTo>
                    <a:pt x="71940" y="107969"/>
                    <a:pt x="73927" y="108475"/>
                    <a:pt x="75727" y="109518"/>
                  </a:cubicBezTo>
                  <a:cubicBezTo>
                    <a:pt x="77578" y="110595"/>
                    <a:pt x="79556" y="111089"/>
                    <a:pt x="81488" y="111089"/>
                  </a:cubicBezTo>
                  <a:cubicBezTo>
                    <a:pt x="87082" y="111089"/>
                    <a:pt x="92288" y="106942"/>
                    <a:pt x="92912" y="100777"/>
                  </a:cubicBezTo>
                  <a:cubicBezTo>
                    <a:pt x="93471" y="95372"/>
                    <a:pt x="97758" y="91085"/>
                    <a:pt x="103163" y="90545"/>
                  </a:cubicBezTo>
                  <a:cubicBezTo>
                    <a:pt x="111438" y="89687"/>
                    <a:pt x="116098" y="80573"/>
                    <a:pt x="111904" y="73360"/>
                  </a:cubicBezTo>
                  <a:cubicBezTo>
                    <a:pt x="109183" y="68645"/>
                    <a:pt x="110133" y="62680"/>
                    <a:pt x="114178" y="59046"/>
                  </a:cubicBezTo>
                  <a:cubicBezTo>
                    <a:pt x="120366" y="53492"/>
                    <a:pt x="118763" y="43371"/>
                    <a:pt x="111140" y="39998"/>
                  </a:cubicBezTo>
                  <a:cubicBezTo>
                    <a:pt x="106163" y="37780"/>
                    <a:pt x="103424" y="32393"/>
                    <a:pt x="104560" y="27081"/>
                  </a:cubicBezTo>
                  <a:cubicBezTo>
                    <a:pt x="106119" y="19760"/>
                    <a:pt x="100432" y="13161"/>
                    <a:pt x="93337" y="13161"/>
                  </a:cubicBezTo>
                  <a:cubicBezTo>
                    <a:pt x="92539" y="13161"/>
                    <a:pt x="91724" y="13244"/>
                    <a:pt x="90899" y="13420"/>
                  </a:cubicBezTo>
                  <a:cubicBezTo>
                    <a:pt x="90094" y="13592"/>
                    <a:pt x="89288" y="13675"/>
                    <a:pt x="88491" y="13675"/>
                  </a:cubicBezTo>
                  <a:cubicBezTo>
                    <a:pt x="84028" y="13675"/>
                    <a:pt x="79867" y="11063"/>
                    <a:pt x="78001" y="6840"/>
                  </a:cubicBezTo>
                  <a:cubicBezTo>
                    <a:pt x="76025" y="2398"/>
                    <a:pt x="71770" y="1"/>
                    <a:pt x="67461" y="1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1" name="Google Shape;1841;p56"/>
            <p:cNvSpPr/>
            <p:nvPr/>
          </p:nvSpPr>
          <p:spPr>
            <a:xfrm>
              <a:off x="5286284" y="1531969"/>
              <a:ext cx="3926659" cy="3770875"/>
            </a:xfrm>
            <a:custGeom>
              <a:avLst/>
              <a:gdLst/>
              <a:ahLst/>
              <a:cxnLst/>
              <a:rect l="l" t="t" r="r" b="b"/>
              <a:pathLst>
                <a:path w="106797" h="102560" extrusionOk="0">
                  <a:moveTo>
                    <a:pt x="59836" y="0"/>
                  </a:moveTo>
                  <a:cubicBezTo>
                    <a:pt x="57100" y="0"/>
                    <a:pt x="54340" y="1092"/>
                    <a:pt x="52280" y="3393"/>
                  </a:cubicBezTo>
                  <a:cubicBezTo>
                    <a:pt x="50291" y="5600"/>
                    <a:pt x="47515" y="6765"/>
                    <a:pt x="44700" y="6765"/>
                  </a:cubicBezTo>
                  <a:cubicBezTo>
                    <a:pt x="42951" y="6765"/>
                    <a:pt x="41187" y="6316"/>
                    <a:pt x="39588" y="5387"/>
                  </a:cubicBezTo>
                  <a:cubicBezTo>
                    <a:pt x="37947" y="4435"/>
                    <a:pt x="36194" y="3998"/>
                    <a:pt x="34483" y="3998"/>
                  </a:cubicBezTo>
                  <a:cubicBezTo>
                    <a:pt x="29525" y="3998"/>
                    <a:pt x="24910" y="7668"/>
                    <a:pt x="24342" y="13141"/>
                  </a:cubicBezTo>
                  <a:cubicBezTo>
                    <a:pt x="23857" y="17931"/>
                    <a:pt x="20055" y="21733"/>
                    <a:pt x="15265" y="22236"/>
                  </a:cubicBezTo>
                  <a:cubicBezTo>
                    <a:pt x="7903" y="22982"/>
                    <a:pt x="3784" y="31071"/>
                    <a:pt x="7493" y="37464"/>
                  </a:cubicBezTo>
                  <a:cubicBezTo>
                    <a:pt x="9916" y="41639"/>
                    <a:pt x="9077" y="46950"/>
                    <a:pt x="5498" y="50175"/>
                  </a:cubicBezTo>
                  <a:cubicBezTo>
                    <a:pt x="0" y="55095"/>
                    <a:pt x="1417" y="64079"/>
                    <a:pt x="8182" y="67080"/>
                  </a:cubicBezTo>
                  <a:cubicBezTo>
                    <a:pt x="12600" y="69037"/>
                    <a:pt x="15023" y="73808"/>
                    <a:pt x="14016" y="78524"/>
                  </a:cubicBezTo>
                  <a:cubicBezTo>
                    <a:pt x="12641" y="85028"/>
                    <a:pt x="17690" y="90884"/>
                    <a:pt x="23981" y="90884"/>
                  </a:cubicBezTo>
                  <a:cubicBezTo>
                    <a:pt x="24685" y="90884"/>
                    <a:pt x="25404" y="90811"/>
                    <a:pt x="26131" y="90657"/>
                  </a:cubicBezTo>
                  <a:cubicBezTo>
                    <a:pt x="26845" y="90505"/>
                    <a:pt x="27562" y="90431"/>
                    <a:pt x="28270" y="90431"/>
                  </a:cubicBezTo>
                  <a:cubicBezTo>
                    <a:pt x="32233" y="90431"/>
                    <a:pt x="35933" y="92743"/>
                    <a:pt x="37593" y="96491"/>
                  </a:cubicBezTo>
                  <a:cubicBezTo>
                    <a:pt x="39342" y="100433"/>
                    <a:pt x="43116" y="102560"/>
                    <a:pt x="46938" y="102560"/>
                  </a:cubicBezTo>
                  <a:cubicBezTo>
                    <a:pt x="49675" y="102560"/>
                    <a:pt x="52437" y="101469"/>
                    <a:pt x="54498" y="99175"/>
                  </a:cubicBezTo>
                  <a:cubicBezTo>
                    <a:pt x="56487" y="96968"/>
                    <a:pt x="59263" y="95803"/>
                    <a:pt x="62078" y="95803"/>
                  </a:cubicBezTo>
                  <a:cubicBezTo>
                    <a:pt x="63827" y="95803"/>
                    <a:pt x="65591" y="96252"/>
                    <a:pt x="67191" y="97181"/>
                  </a:cubicBezTo>
                  <a:cubicBezTo>
                    <a:pt x="68829" y="98131"/>
                    <a:pt x="70579" y="98567"/>
                    <a:pt x="72290" y="98567"/>
                  </a:cubicBezTo>
                  <a:cubicBezTo>
                    <a:pt x="77255" y="98567"/>
                    <a:pt x="81882" y="94889"/>
                    <a:pt x="82437" y="89427"/>
                  </a:cubicBezTo>
                  <a:cubicBezTo>
                    <a:pt x="82940" y="84618"/>
                    <a:pt x="86724" y="80816"/>
                    <a:pt x="91532" y="80332"/>
                  </a:cubicBezTo>
                  <a:cubicBezTo>
                    <a:pt x="98876" y="79567"/>
                    <a:pt x="102995" y="71478"/>
                    <a:pt x="99286" y="65085"/>
                  </a:cubicBezTo>
                  <a:cubicBezTo>
                    <a:pt x="96863" y="60911"/>
                    <a:pt x="97702" y="55617"/>
                    <a:pt x="101299" y="52393"/>
                  </a:cubicBezTo>
                  <a:cubicBezTo>
                    <a:pt x="106797" y="47454"/>
                    <a:pt x="105362" y="38489"/>
                    <a:pt x="98596" y="35488"/>
                  </a:cubicBezTo>
                  <a:cubicBezTo>
                    <a:pt x="94198" y="33531"/>
                    <a:pt x="91756" y="28741"/>
                    <a:pt x="92762" y="24025"/>
                  </a:cubicBezTo>
                  <a:cubicBezTo>
                    <a:pt x="94136" y="17544"/>
                    <a:pt x="89083" y="11679"/>
                    <a:pt x="82810" y="11679"/>
                  </a:cubicBezTo>
                  <a:cubicBezTo>
                    <a:pt x="82102" y="11679"/>
                    <a:pt x="81379" y="11754"/>
                    <a:pt x="80648" y="11911"/>
                  </a:cubicBezTo>
                  <a:cubicBezTo>
                    <a:pt x="79933" y="12062"/>
                    <a:pt x="79218" y="12136"/>
                    <a:pt x="78512" y="12136"/>
                  </a:cubicBezTo>
                  <a:cubicBezTo>
                    <a:pt x="74538" y="12136"/>
                    <a:pt x="70847" y="9812"/>
                    <a:pt x="69185" y="6077"/>
                  </a:cubicBezTo>
                  <a:cubicBezTo>
                    <a:pt x="67436" y="2133"/>
                    <a:pt x="63660" y="0"/>
                    <a:pt x="59836" y="0"/>
                  </a:cubicBezTo>
                  <a:close/>
                </a:path>
              </a:pathLst>
            </a:custGeom>
            <a:solidFill>
              <a:schemeClr val="accent1">
                <a:alpha val="4688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842" name="Google Shape;1842;p56"/>
          <p:cNvSpPr txBox="1">
            <a:spLocks noGrp="1"/>
          </p:cNvSpPr>
          <p:nvPr>
            <p:ph type="title"/>
          </p:nvPr>
        </p:nvSpPr>
        <p:spPr>
          <a:xfrm>
            <a:off x="960000" y="720000"/>
            <a:ext cx="5136000" cy="1502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/>
              <a:t>Thanks!</a:t>
            </a:r>
            <a:endParaRPr/>
          </a:p>
        </p:txBody>
      </p:sp>
      <p:sp>
        <p:nvSpPr>
          <p:cNvPr id="1843" name="Google Shape;1843;p56"/>
          <p:cNvSpPr txBox="1">
            <a:spLocks noGrp="1"/>
          </p:cNvSpPr>
          <p:nvPr>
            <p:ph type="subTitle" idx="1"/>
          </p:nvPr>
        </p:nvSpPr>
        <p:spPr>
          <a:xfrm>
            <a:off x="939849" y="3542992"/>
            <a:ext cx="3776592" cy="1138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-GB" sz="2000" dirty="0"/>
              <a:t>betsyxu@synergysolution.co.uk </a:t>
            </a:r>
          </a:p>
          <a:p>
            <a:pPr marL="0" indent="0"/>
            <a:r>
              <a:rPr lang="en" sz="2000" dirty="0"/>
              <a:t>+44 07713 347367</a:t>
            </a:r>
          </a:p>
        </p:txBody>
      </p:sp>
      <p:sp>
        <p:nvSpPr>
          <p:cNvPr id="1844" name="Google Shape;1844;p56"/>
          <p:cNvSpPr txBox="1">
            <a:spLocks noGrp="1"/>
          </p:cNvSpPr>
          <p:nvPr>
            <p:ph type="subTitle" idx="2"/>
          </p:nvPr>
        </p:nvSpPr>
        <p:spPr>
          <a:xfrm>
            <a:off x="917627" y="2825458"/>
            <a:ext cx="3580400" cy="823755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/>
              <a:t>Do you have any questions?</a:t>
            </a:r>
            <a:endParaRPr dirty="0"/>
          </a:p>
        </p:txBody>
      </p:sp>
      <p:sp>
        <p:nvSpPr>
          <p:cNvPr id="1845" name="Google Shape;1845;p56"/>
          <p:cNvSpPr txBox="1"/>
          <p:nvPr/>
        </p:nvSpPr>
        <p:spPr>
          <a:xfrm>
            <a:off x="1004740" y="5790400"/>
            <a:ext cx="4366400" cy="3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spcBef>
                <a:spcPts val="400"/>
              </a:spcBef>
            </a:pPr>
            <a:r>
              <a:rPr lang="en" sz="1600" b="1" dirty="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Please keep this slide for attribution</a:t>
            </a:r>
            <a:endParaRPr sz="1600" b="1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1846" name="Google Shape;1846;p56"/>
          <p:cNvGrpSpPr/>
          <p:nvPr/>
        </p:nvGrpSpPr>
        <p:grpSpPr>
          <a:xfrm>
            <a:off x="959990" y="2222010"/>
            <a:ext cx="483893" cy="475820"/>
            <a:chOff x="2866317" y="3817357"/>
            <a:chExt cx="362920" cy="356865"/>
          </a:xfrm>
        </p:grpSpPr>
        <p:sp>
          <p:nvSpPr>
            <p:cNvPr id="1847" name="Google Shape;1847;p56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8" name="Google Shape;1848;p56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49" name="Google Shape;1849;p56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50" name="Google Shape;1850;p56"/>
          <p:cNvGrpSpPr/>
          <p:nvPr/>
        </p:nvGrpSpPr>
        <p:grpSpPr>
          <a:xfrm>
            <a:off x="1557900" y="2222010"/>
            <a:ext cx="483893" cy="475820"/>
            <a:chOff x="3314750" y="3817357"/>
            <a:chExt cx="362920" cy="356865"/>
          </a:xfrm>
        </p:grpSpPr>
        <p:sp>
          <p:nvSpPr>
            <p:cNvPr id="1851" name="Google Shape;1851;p56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2" name="Google Shape;1852;p56"/>
            <p:cNvSpPr/>
            <p:nvPr/>
          </p:nvSpPr>
          <p:spPr>
            <a:xfrm>
              <a:off x="3469891" y="3817357"/>
              <a:ext cx="207780" cy="356865"/>
            </a:xfrm>
            <a:custGeom>
              <a:avLst/>
              <a:gdLst/>
              <a:ahLst/>
              <a:cxnLst/>
              <a:rect l="l" t="t" r="r" b="b"/>
              <a:pathLst>
                <a:path w="7926" h="13613" extrusionOk="0">
                  <a:moveTo>
                    <a:pt x="881" y="0"/>
                  </a:moveTo>
                  <a:cubicBezTo>
                    <a:pt x="884" y="0"/>
                    <a:pt x="886" y="0"/>
                    <a:pt x="888" y="0"/>
                  </a:cubicBezTo>
                  <a:lnTo>
                    <a:pt x="888" y="0"/>
                  </a:lnTo>
                  <a:cubicBezTo>
                    <a:pt x="891" y="0"/>
                    <a:pt x="893" y="0"/>
                    <a:pt x="896" y="0"/>
                  </a:cubicBezTo>
                  <a:close/>
                  <a:moveTo>
                    <a:pt x="888" y="0"/>
                  </a:moveTo>
                  <a:lnTo>
                    <a:pt x="888" y="0"/>
                  </a:lnTo>
                  <a:cubicBezTo>
                    <a:pt x="588" y="0"/>
                    <a:pt x="301" y="15"/>
                    <a:pt x="1" y="58"/>
                  </a:cubicBezTo>
                  <a:cubicBezTo>
                    <a:pt x="3393" y="491"/>
                    <a:pt x="5934" y="3378"/>
                    <a:pt x="5934" y="6799"/>
                  </a:cubicBezTo>
                  <a:cubicBezTo>
                    <a:pt x="5934" y="10220"/>
                    <a:pt x="3393" y="13107"/>
                    <a:pt x="1" y="13555"/>
                  </a:cubicBezTo>
                  <a:cubicBezTo>
                    <a:pt x="299" y="13594"/>
                    <a:pt x="595" y="13612"/>
                    <a:pt x="887" y="13612"/>
                  </a:cubicBezTo>
                  <a:cubicBezTo>
                    <a:pt x="4418" y="13612"/>
                    <a:pt x="7441" y="10873"/>
                    <a:pt x="7680" y="7247"/>
                  </a:cubicBezTo>
                  <a:cubicBezTo>
                    <a:pt x="7926" y="3323"/>
                    <a:pt x="4826" y="4"/>
                    <a:pt x="8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3" name="Google Shape;1853;p56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4" name="Google Shape;1854;p56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5" name="Google Shape;1855;p56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56" name="Google Shape;1856;p56"/>
          <p:cNvGrpSpPr/>
          <p:nvPr/>
        </p:nvGrpSpPr>
        <p:grpSpPr>
          <a:xfrm>
            <a:off x="2155812" y="2222009"/>
            <a:ext cx="484419" cy="475435"/>
            <a:chOff x="3763184" y="3817357"/>
            <a:chExt cx="363314" cy="356576"/>
          </a:xfrm>
        </p:grpSpPr>
        <p:sp>
          <p:nvSpPr>
            <p:cNvPr id="1857" name="Google Shape;1857;p56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8" name="Google Shape;1858;p56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59" name="Google Shape;1859;p56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0" name="Google Shape;1860;p56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1" name="Google Shape;1861;p56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62" name="Google Shape;1862;p56"/>
          <p:cNvGrpSpPr/>
          <p:nvPr/>
        </p:nvGrpSpPr>
        <p:grpSpPr>
          <a:xfrm>
            <a:off x="2754214" y="2222009"/>
            <a:ext cx="483929" cy="475435"/>
            <a:chOff x="4211985" y="3817357"/>
            <a:chExt cx="362947" cy="356576"/>
          </a:xfrm>
        </p:grpSpPr>
        <p:sp>
          <p:nvSpPr>
            <p:cNvPr id="1863" name="Google Shape;1863;p56"/>
            <p:cNvSpPr/>
            <p:nvPr/>
          </p:nvSpPr>
          <p:spPr>
            <a:xfrm>
              <a:off x="4211985" y="3817357"/>
              <a:ext cx="356498" cy="356498"/>
            </a:xfrm>
            <a:custGeom>
              <a:avLst/>
              <a:gdLst/>
              <a:ahLst/>
              <a:cxnLst/>
              <a:rect l="l" t="t" r="r" b="b"/>
              <a:pathLst>
                <a:path w="13599" h="13599" extrusionOk="0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4" name="Google Shape;1864;p56"/>
            <p:cNvSpPr/>
            <p:nvPr/>
          </p:nvSpPr>
          <p:spPr>
            <a:xfrm>
              <a:off x="4366758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5" name="Google Shape;1865;p56"/>
            <p:cNvSpPr/>
            <p:nvPr/>
          </p:nvSpPr>
          <p:spPr>
            <a:xfrm>
              <a:off x="4288061" y="3909555"/>
              <a:ext cx="227756" cy="187463"/>
            </a:xfrm>
            <a:custGeom>
              <a:avLst/>
              <a:gdLst/>
              <a:ahLst/>
              <a:cxnLst/>
              <a:rect l="l" t="t" r="r" b="b"/>
              <a:pathLst>
                <a:path w="8688" h="7151" extrusionOk="0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866" name="Google Shape;1866;p56"/>
          <p:cNvGrpSpPr/>
          <p:nvPr/>
        </p:nvGrpSpPr>
        <p:grpSpPr>
          <a:xfrm>
            <a:off x="6939731" y="1936457"/>
            <a:ext cx="5483109" cy="4921763"/>
            <a:chOff x="5858625" y="1196750"/>
            <a:chExt cx="1317675" cy="1182775"/>
          </a:xfrm>
        </p:grpSpPr>
        <p:sp>
          <p:nvSpPr>
            <p:cNvPr id="1867" name="Google Shape;1867;p56"/>
            <p:cNvSpPr/>
            <p:nvPr/>
          </p:nvSpPr>
          <p:spPr>
            <a:xfrm>
              <a:off x="6488900" y="1977325"/>
              <a:ext cx="316125" cy="401050"/>
            </a:xfrm>
            <a:custGeom>
              <a:avLst/>
              <a:gdLst/>
              <a:ahLst/>
              <a:cxnLst/>
              <a:rect l="l" t="t" r="r" b="b"/>
              <a:pathLst>
                <a:path w="12645" h="16042" extrusionOk="0">
                  <a:moveTo>
                    <a:pt x="939" y="1"/>
                  </a:moveTo>
                  <a:cubicBezTo>
                    <a:pt x="0" y="2560"/>
                    <a:pt x="1659" y="16041"/>
                    <a:pt x="1659" y="16041"/>
                  </a:cubicBezTo>
                  <a:lnTo>
                    <a:pt x="11698" y="16041"/>
                  </a:lnTo>
                  <a:cubicBezTo>
                    <a:pt x="11698" y="16041"/>
                    <a:pt x="12645" y="2552"/>
                    <a:pt x="11627" y="1"/>
                  </a:cubicBezTo>
                  <a:close/>
                </a:path>
              </a:pathLst>
            </a:custGeom>
            <a:solidFill>
              <a:srgbClr val="0E317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8" name="Google Shape;1868;p56"/>
            <p:cNvSpPr/>
            <p:nvPr/>
          </p:nvSpPr>
          <p:spPr>
            <a:xfrm>
              <a:off x="6645975" y="2060475"/>
              <a:ext cx="3350" cy="317900"/>
            </a:xfrm>
            <a:custGeom>
              <a:avLst/>
              <a:gdLst/>
              <a:ahLst/>
              <a:cxnLst/>
              <a:rect l="l" t="t" r="r" b="b"/>
              <a:pathLst>
                <a:path w="134" h="12716" extrusionOk="0">
                  <a:moveTo>
                    <a:pt x="0" y="0"/>
                  </a:moveTo>
                  <a:lnTo>
                    <a:pt x="0" y="12715"/>
                  </a:lnTo>
                  <a:lnTo>
                    <a:pt x="133" y="12715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0A254C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69" name="Google Shape;1869;p56"/>
            <p:cNvSpPr/>
            <p:nvPr/>
          </p:nvSpPr>
          <p:spPr>
            <a:xfrm>
              <a:off x="6772925" y="1709925"/>
              <a:ext cx="103700" cy="503350"/>
            </a:xfrm>
            <a:custGeom>
              <a:avLst/>
              <a:gdLst/>
              <a:ahLst/>
              <a:cxnLst/>
              <a:rect l="l" t="t" r="r" b="b"/>
              <a:pathLst>
                <a:path w="4148" h="20134" extrusionOk="0">
                  <a:moveTo>
                    <a:pt x="2489" y="1"/>
                  </a:moveTo>
                  <a:cubicBezTo>
                    <a:pt x="2489" y="1"/>
                    <a:pt x="2489" y="1"/>
                    <a:pt x="2489" y="1"/>
                  </a:cubicBezTo>
                  <a:lnTo>
                    <a:pt x="501" y="4203"/>
                  </a:lnTo>
                  <a:lnTo>
                    <a:pt x="0" y="5392"/>
                  </a:lnTo>
                  <a:lnTo>
                    <a:pt x="1894" y="16440"/>
                  </a:lnTo>
                  <a:cubicBezTo>
                    <a:pt x="1808" y="16550"/>
                    <a:pt x="1714" y="16675"/>
                    <a:pt x="1620" y="16839"/>
                  </a:cubicBezTo>
                  <a:lnTo>
                    <a:pt x="1018" y="17747"/>
                  </a:lnTo>
                  <a:cubicBezTo>
                    <a:pt x="971" y="17817"/>
                    <a:pt x="978" y="17903"/>
                    <a:pt x="1041" y="17958"/>
                  </a:cubicBezTo>
                  <a:lnTo>
                    <a:pt x="1057" y="17982"/>
                  </a:lnTo>
                  <a:cubicBezTo>
                    <a:pt x="1090" y="18015"/>
                    <a:pt x="1133" y="18031"/>
                    <a:pt x="1176" y="18031"/>
                  </a:cubicBezTo>
                  <a:cubicBezTo>
                    <a:pt x="1213" y="18031"/>
                    <a:pt x="1251" y="18019"/>
                    <a:pt x="1284" y="17997"/>
                  </a:cubicBezTo>
                  <a:lnTo>
                    <a:pt x="1831" y="17551"/>
                  </a:lnTo>
                  <a:cubicBezTo>
                    <a:pt x="1864" y="17525"/>
                    <a:pt x="1901" y="17513"/>
                    <a:pt x="1937" y="17513"/>
                  </a:cubicBezTo>
                  <a:cubicBezTo>
                    <a:pt x="2019" y="17513"/>
                    <a:pt x="2094" y="17576"/>
                    <a:pt x="2105" y="17669"/>
                  </a:cubicBezTo>
                  <a:lnTo>
                    <a:pt x="2183" y="18537"/>
                  </a:lnTo>
                  <a:cubicBezTo>
                    <a:pt x="2183" y="18545"/>
                    <a:pt x="2183" y="18553"/>
                    <a:pt x="2183" y="18561"/>
                  </a:cubicBezTo>
                  <a:lnTo>
                    <a:pt x="2121" y="19679"/>
                  </a:lnTo>
                  <a:cubicBezTo>
                    <a:pt x="2113" y="19765"/>
                    <a:pt x="2176" y="19844"/>
                    <a:pt x="2254" y="19859"/>
                  </a:cubicBezTo>
                  <a:lnTo>
                    <a:pt x="2301" y="19859"/>
                  </a:lnTo>
                  <a:cubicBezTo>
                    <a:pt x="2310" y="19861"/>
                    <a:pt x="2320" y="19862"/>
                    <a:pt x="2330" y="19862"/>
                  </a:cubicBezTo>
                  <a:cubicBezTo>
                    <a:pt x="2412" y="19862"/>
                    <a:pt x="2482" y="19803"/>
                    <a:pt x="2489" y="19719"/>
                  </a:cubicBezTo>
                  <a:lnTo>
                    <a:pt x="2653" y="18545"/>
                  </a:lnTo>
                  <a:lnTo>
                    <a:pt x="2669" y="19969"/>
                  </a:lnTo>
                  <a:cubicBezTo>
                    <a:pt x="2669" y="20063"/>
                    <a:pt x="2747" y="20133"/>
                    <a:pt x="2841" y="20133"/>
                  </a:cubicBezTo>
                  <a:lnTo>
                    <a:pt x="2856" y="20133"/>
                  </a:lnTo>
                  <a:cubicBezTo>
                    <a:pt x="2942" y="20133"/>
                    <a:pt x="3013" y="20063"/>
                    <a:pt x="3021" y="19977"/>
                  </a:cubicBezTo>
                  <a:lnTo>
                    <a:pt x="3130" y="18537"/>
                  </a:lnTo>
                  <a:lnTo>
                    <a:pt x="3208" y="19773"/>
                  </a:lnTo>
                  <a:cubicBezTo>
                    <a:pt x="3215" y="19863"/>
                    <a:pt x="3290" y="19932"/>
                    <a:pt x="3373" y="19932"/>
                  </a:cubicBezTo>
                  <a:cubicBezTo>
                    <a:pt x="3391" y="19932"/>
                    <a:pt x="3409" y="19929"/>
                    <a:pt x="3428" y="19922"/>
                  </a:cubicBezTo>
                  <a:lnTo>
                    <a:pt x="3474" y="19906"/>
                  </a:lnTo>
                  <a:cubicBezTo>
                    <a:pt x="3545" y="19883"/>
                    <a:pt x="3584" y="19828"/>
                    <a:pt x="3592" y="19758"/>
                  </a:cubicBezTo>
                  <a:lnTo>
                    <a:pt x="3631" y="18521"/>
                  </a:lnTo>
                  <a:lnTo>
                    <a:pt x="3811" y="19374"/>
                  </a:lnTo>
                  <a:cubicBezTo>
                    <a:pt x="3827" y="19445"/>
                    <a:pt x="3889" y="19499"/>
                    <a:pt x="3960" y="19507"/>
                  </a:cubicBezTo>
                  <a:cubicBezTo>
                    <a:pt x="3964" y="19508"/>
                    <a:pt x="3968" y="19508"/>
                    <a:pt x="3972" y="19508"/>
                  </a:cubicBezTo>
                  <a:cubicBezTo>
                    <a:pt x="4068" y="19508"/>
                    <a:pt x="4147" y="19425"/>
                    <a:pt x="4147" y="19327"/>
                  </a:cubicBezTo>
                  <a:lnTo>
                    <a:pt x="4093" y="18381"/>
                  </a:lnTo>
                  <a:lnTo>
                    <a:pt x="4093" y="18365"/>
                  </a:lnTo>
                  <a:cubicBezTo>
                    <a:pt x="4093" y="18294"/>
                    <a:pt x="4100" y="17950"/>
                    <a:pt x="4093" y="17457"/>
                  </a:cubicBezTo>
                  <a:cubicBezTo>
                    <a:pt x="4069" y="16771"/>
                    <a:pt x="2497" y="1"/>
                    <a:pt x="2489" y="1"/>
                  </a:cubicBezTo>
                  <a:close/>
                </a:path>
              </a:pathLst>
            </a:custGeom>
            <a:solidFill>
              <a:srgbClr val="FFCC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0" name="Google Shape;1870;p56"/>
            <p:cNvSpPr/>
            <p:nvPr/>
          </p:nvSpPr>
          <p:spPr>
            <a:xfrm>
              <a:off x="6416925" y="1710925"/>
              <a:ext cx="102700" cy="499025"/>
            </a:xfrm>
            <a:custGeom>
              <a:avLst/>
              <a:gdLst/>
              <a:ahLst/>
              <a:cxnLst/>
              <a:rect l="l" t="t" r="r" b="b"/>
              <a:pathLst>
                <a:path w="4108" h="19961" extrusionOk="0">
                  <a:moveTo>
                    <a:pt x="1620" y="0"/>
                  </a:moveTo>
                  <a:cubicBezTo>
                    <a:pt x="1620" y="0"/>
                    <a:pt x="55" y="18121"/>
                    <a:pt x="55" y="18192"/>
                  </a:cubicBezTo>
                  <a:lnTo>
                    <a:pt x="55" y="18208"/>
                  </a:lnTo>
                  <a:lnTo>
                    <a:pt x="8" y="19154"/>
                  </a:lnTo>
                  <a:cubicBezTo>
                    <a:pt x="0" y="19259"/>
                    <a:pt x="78" y="19335"/>
                    <a:pt x="174" y="19335"/>
                  </a:cubicBezTo>
                  <a:cubicBezTo>
                    <a:pt x="178" y="19335"/>
                    <a:pt x="183" y="19335"/>
                    <a:pt x="188" y="19334"/>
                  </a:cubicBezTo>
                  <a:cubicBezTo>
                    <a:pt x="266" y="19326"/>
                    <a:pt x="321" y="19272"/>
                    <a:pt x="336" y="19201"/>
                  </a:cubicBezTo>
                  <a:lnTo>
                    <a:pt x="516" y="18356"/>
                  </a:lnTo>
                  <a:lnTo>
                    <a:pt x="563" y="19585"/>
                  </a:lnTo>
                  <a:cubicBezTo>
                    <a:pt x="563" y="19655"/>
                    <a:pt x="610" y="19718"/>
                    <a:pt x="673" y="19741"/>
                  </a:cubicBezTo>
                  <a:lnTo>
                    <a:pt x="720" y="19757"/>
                  </a:lnTo>
                  <a:cubicBezTo>
                    <a:pt x="736" y="19762"/>
                    <a:pt x="753" y="19764"/>
                    <a:pt x="769" y="19764"/>
                  </a:cubicBezTo>
                  <a:cubicBezTo>
                    <a:pt x="854" y="19764"/>
                    <a:pt x="932" y="19700"/>
                    <a:pt x="939" y="19608"/>
                  </a:cubicBezTo>
                  <a:lnTo>
                    <a:pt x="1017" y="18364"/>
                  </a:lnTo>
                  <a:lnTo>
                    <a:pt x="1127" y="19812"/>
                  </a:lnTo>
                  <a:cubicBezTo>
                    <a:pt x="1134" y="19890"/>
                    <a:pt x="1205" y="19960"/>
                    <a:pt x="1291" y="19960"/>
                  </a:cubicBezTo>
                  <a:lnTo>
                    <a:pt x="1314" y="19960"/>
                  </a:lnTo>
                  <a:cubicBezTo>
                    <a:pt x="1319" y="19961"/>
                    <a:pt x="1323" y="19961"/>
                    <a:pt x="1327" y="19961"/>
                  </a:cubicBezTo>
                  <a:cubicBezTo>
                    <a:pt x="1415" y="19961"/>
                    <a:pt x="1479" y="19885"/>
                    <a:pt x="1487" y="19796"/>
                  </a:cubicBezTo>
                  <a:lnTo>
                    <a:pt x="1502" y="18380"/>
                  </a:lnTo>
                  <a:lnTo>
                    <a:pt x="1659" y="19546"/>
                  </a:lnTo>
                  <a:cubicBezTo>
                    <a:pt x="1666" y="19631"/>
                    <a:pt x="1743" y="19696"/>
                    <a:pt x="1828" y="19696"/>
                  </a:cubicBezTo>
                  <a:cubicBezTo>
                    <a:pt x="1837" y="19696"/>
                    <a:pt x="1845" y="19696"/>
                    <a:pt x="1854" y="19694"/>
                  </a:cubicBezTo>
                  <a:lnTo>
                    <a:pt x="1893" y="19686"/>
                  </a:lnTo>
                  <a:cubicBezTo>
                    <a:pt x="1979" y="19671"/>
                    <a:pt x="2034" y="19600"/>
                    <a:pt x="2034" y="19514"/>
                  </a:cubicBezTo>
                  <a:lnTo>
                    <a:pt x="1964" y="18388"/>
                  </a:lnTo>
                  <a:lnTo>
                    <a:pt x="1964" y="18364"/>
                  </a:lnTo>
                  <a:lnTo>
                    <a:pt x="2042" y="17496"/>
                  </a:lnTo>
                  <a:cubicBezTo>
                    <a:pt x="2053" y="17402"/>
                    <a:pt x="2133" y="17344"/>
                    <a:pt x="2215" y="17344"/>
                  </a:cubicBezTo>
                  <a:cubicBezTo>
                    <a:pt x="2250" y="17344"/>
                    <a:pt x="2285" y="17355"/>
                    <a:pt x="2316" y="17378"/>
                  </a:cubicBezTo>
                  <a:lnTo>
                    <a:pt x="2864" y="17824"/>
                  </a:lnTo>
                  <a:cubicBezTo>
                    <a:pt x="2896" y="17850"/>
                    <a:pt x="2934" y="17862"/>
                    <a:pt x="2971" y="17862"/>
                  </a:cubicBezTo>
                  <a:cubicBezTo>
                    <a:pt x="3014" y="17862"/>
                    <a:pt x="3057" y="17846"/>
                    <a:pt x="3091" y="17816"/>
                  </a:cubicBezTo>
                  <a:lnTo>
                    <a:pt x="3114" y="17793"/>
                  </a:lnTo>
                  <a:cubicBezTo>
                    <a:pt x="3169" y="17738"/>
                    <a:pt x="3177" y="17644"/>
                    <a:pt x="3130" y="17582"/>
                  </a:cubicBezTo>
                  <a:lnTo>
                    <a:pt x="2527" y="16666"/>
                  </a:lnTo>
                  <a:cubicBezTo>
                    <a:pt x="2433" y="16510"/>
                    <a:pt x="2339" y="16377"/>
                    <a:pt x="2253" y="16267"/>
                  </a:cubicBezTo>
                  <a:lnTo>
                    <a:pt x="4108" y="5407"/>
                  </a:lnTo>
                  <a:lnTo>
                    <a:pt x="3748" y="4499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FFCC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1" name="Google Shape;1871;p56"/>
            <p:cNvSpPr/>
            <p:nvPr/>
          </p:nvSpPr>
          <p:spPr>
            <a:xfrm>
              <a:off x="6457000" y="1556775"/>
              <a:ext cx="378150" cy="482600"/>
            </a:xfrm>
            <a:custGeom>
              <a:avLst/>
              <a:gdLst/>
              <a:ahLst/>
              <a:cxnLst/>
              <a:rect l="l" t="t" r="r" b="b"/>
              <a:pathLst>
                <a:path w="15126" h="19304" extrusionOk="0">
                  <a:moveTo>
                    <a:pt x="5674" y="0"/>
                  </a:moveTo>
                  <a:cubicBezTo>
                    <a:pt x="2583" y="0"/>
                    <a:pt x="1" y="1205"/>
                    <a:pt x="1" y="5219"/>
                  </a:cubicBezTo>
                  <a:lnTo>
                    <a:pt x="1" y="6127"/>
                  </a:lnTo>
                  <a:lnTo>
                    <a:pt x="17" y="6166"/>
                  </a:lnTo>
                  <a:lnTo>
                    <a:pt x="2145" y="10665"/>
                  </a:lnTo>
                  <a:lnTo>
                    <a:pt x="2505" y="11573"/>
                  </a:lnTo>
                  <a:lnTo>
                    <a:pt x="1441" y="16799"/>
                  </a:lnTo>
                  <a:cubicBezTo>
                    <a:pt x="1456" y="16823"/>
                    <a:pt x="1480" y="16846"/>
                    <a:pt x="1495" y="16870"/>
                  </a:cubicBezTo>
                  <a:cubicBezTo>
                    <a:pt x="2520" y="18357"/>
                    <a:pt x="4015" y="19303"/>
                    <a:pt x="5674" y="19303"/>
                  </a:cubicBezTo>
                  <a:lnTo>
                    <a:pt x="9445" y="19303"/>
                  </a:lnTo>
                  <a:cubicBezTo>
                    <a:pt x="11127" y="19303"/>
                    <a:pt x="12630" y="18349"/>
                    <a:pt x="13655" y="16831"/>
                  </a:cubicBezTo>
                  <a:cubicBezTo>
                    <a:pt x="13662" y="16823"/>
                    <a:pt x="13670" y="16807"/>
                    <a:pt x="13678" y="16799"/>
                  </a:cubicBezTo>
                  <a:lnTo>
                    <a:pt x="12637" y="11643"/>
                  </a:lnTo>
                  <a:lnTo>
                    <a:pt x="12622" y="11573"/>
                  </a:lnTo>
                  <a:lnTo>
                    <a:pt x="12982" y="10665"/>
                  </a:lnTo>
                  <a:lnTo>
                    <a:pt x="13138" y="10329"/>
                  </a:lnTo>
                  <a:lnTo>
                    <a:pt x="15126" y="6127"/>
                  </a:lnTo>
                  <a:lnTo>
                    <a:pt x="15126" y="5759"/>
                  </a:lnTo>
                  <a:lnTo>
                    <a:pt x="15126" y="5219"/>
                  </a:lnTo>
                  <a:cubicBezTo>
                    <a:pt x="15126" y="1205"/>
                    <a:pt x="12544" y="0"/>
                    <a:pt x="9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2" name="Google Shape;1872;p56"/>
            <p:cNvSpPr/>
            <p:nvPr/>
          </p:nvSpPr>
          <p:spPr>
            <a:xfrm>
              <a:off x="6517250" y="1726375"/>
              <a:ext cx="3350" cy="120525"/>
            </a:xfrm>
            <a:custGeom>
              <a:avLst/>
              <a:gdLst/>
              <a:ahLst/>
              <a:cxnLst/>
              <a:rect l="l" t="t" r="r" b="b"/>
              <a:pathLst>
                <a:path w="134" h="4821" extrusionOk="0">
                  <a:moveTo>
                    <a:pt x="63" y="0"/>
                  </a:moveTo>
                  <a:cubicBezTo>
                    <a:pt x="32" y="0"/>
                    <a:pt x="1" y="24"/>
                    <a:pt x="1" y="63"/>
                  </a:cubicBezTo>
                  <a:lnTo>
                    <a:pt x="1" y="4757"/>
                  </a:lnTo>
                  <a:cubicBezTo>
                    <a:pt x="1" y="4797"/>
                    <a:pt x="32" y="4820"/>
                    <a:pt x="63" y="4820"/>
                  </a:cubicBezTo>
                  <a:cubicBezTo>
                    <a:pt x="103" y="4820"/>
                    <a:pt x="134" y="4797"/>
                    <a:pt x="134" y="4757"/>
                  </a:cubicBezTo>
                  <a:lnTo>
                    <a:pt x="134" y="63"/>
                  </a:lnTo>
                  <a:cubicBezTo>
                    <a:pt x="134" y="24"/>
                    <a:pt x="103" y="0"/>
                    <a:pt x="63" y="0"/>
                  </a:cubicBezTo>
                  <a:close/>
                </a:path>
              </a:pathLst>
            </a:custGeom>
            <a:solidFill>
              <a:srgbClr val="9E3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3" name="Google Shape;1873;p56"/>
            <p:cNvSpPr/>
            <p:nvPr/>
          </p:nvSpPr>
          <p:spPr>
            <a:xfrm>
              <a:off x="6771550" y="1726375"/>
              <a:ext cx="3350" cy="120525"/>
            </a:xfrm>
            <a:custGeom>
              <a:avLst/>
              <a:gdLst/>
              <a:ahLst/>
              <a:cxnLst/>
              <a:rect l="l" t="t" r="r" b="b"/>
              <a:pathLst>
                <a:path w="134" h="4821" extrusionOk="0">
                  <a:moveTo>
                    <a:pt x="63" y="0"/>
                  </a:moveTo>
                  <a:cubicBezTo>
                    <a:pt x="32" y="0"/>
                    <a:pt x="1" y="24"/>
                    <a:pt x="1" y="63"/>
                  </a:cubicBezTo>
                  <a:lnTo>
                    <a:pt x="1" y="4757"/>
                  </a:lnTo>
                  <a:cubicBezTo>
                    <a:pt x="1" y="4797"/>
                    <a:pt x="32" y="4820"/>
                    <a:pt x="63" y="4820"/>
                  </a:cubicBezTo>
                  <a:cubicBezTo>
                    <a:pt x="102" y="4820"/>
                    <a:pt x="134" y="4797"/>
                    <a:pt x="134" y="4757"/>
                  </a:cubicBezTo>
                  <a:lnTo>
                    <a:pt x="134" y="63"/>
                  </a:lnTo>
                  <a:cubicBezTo>
                    <a:pt x="134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9E38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4" name="Google Shape;1874;p56"/>
            <p:cNvSpPr/>
            <p:nvPr/>
          </p:nvSpPr>
          <p:spPr>
            <a:xfrm>
              <a:off x="6533500" y="1228350"/>
              <a:ext cx="221850" cy="211075"/>
            </a:xfrm>
            <a:custGeom>
              <a:avLst/>
              <a:gdLst/>
              <a:ahLst/>
              <a:cxnLst/>
              <a:rect l="l" t="t" r="r" b="b"/>
              <a:pathLst>
                <a:path w="8874" h="8443" extrusionOk="0">
                  <a:moveTo>
                    <a:pt x="4437" y="0"/>
                  </a:moveTo>
                  <a:cubicBezTo>
                    <a:pt x="1988" y="0"/>
                    <a:pt x="0" y="1980"/>
                    <a:pt x="0" y="4429"/>
                  </a:cubicBezTo>
                  <a:lnTo>
                    <a:pt x="0" y="7879"/>
                  </a:lnTo>
                  <a:cubicBezTo>
                    <a:pt x="0" y="8192"/>
                    <a:pt x="251" y="8443"/>
                    <a:pt x="564" y="8443"/>
                  </a:cubicBezTo>
                  <a:lnTo>
                    <a:pt x="8552" y="8443"/>
                  </a:lnTo>
                  <a:cubicBezTo>
                    <a:pt x="8732" y="8443"/>
                    <a:pt x="8873" y="8302"/>
                    <a:pt x="8873" y="8130"/>
                  </a:cubicBezTo>
                  <a:lnTo>
                    <a:pt x="8873" y="4429"/>
                  </a:lnTo>
                  <a:cubicBezTo>
                    <a:pt x="8873" y="1980"/>
                    <a:pt x="6886" y="0"/>
                    <a:pt x="44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5" name="Google Shape;1875;p56"/>
            <p:cNvSpPr/>
            <p:nvPr/>
          </p:nvSpPr>
          <p:spPr>
            <a:xfrm>
              <a:off x="6545225" y="1304425"/>
              <a:ext cx="203275" cy="290525"/>
            </a:xfrm>
            <a:custGeom>
              <a:avLst/>
              <a:gdLst/>
              <a:ahLst/>
              <a:cxnLst/>
              <a:rect l="l" t="t" r="r" b="b"/>
              <a:pathLst>
                <a:path w="8131" h="11621" extrusionOk="0">
                  <a:moveTo>
                    <a:pt x="6511" y="1"/>
                  </a:moveTo>
                  <a:cubicBezTo>
                    <a:pt x="5830" y="979"/>
                    <a:pt x="4750" y="1660"/>
                    <a:pt x="3498" y="1863"/>
                  </a:cubicBezTo>
                  <a:lnTo>
                    <a:pt x="979" y="2270"/>
                  </a:lnTo>
                  <a:lnTo>
                    <a:pt x="979" y="2927"/>
                  </a:lnTo>
                  <a:cubicBezTo>
                    <a:pt x="439" y="2935"/>
                    <a:pt x="1" y="3373"/>
                    <a:pt x="1" y="3913"/>
                  </a:cubicBezTo>
                  <a:cubicBezTo>
                    <a:pt x="1" y="4453"/>
                    <a:pt x="439" y="4891"/>
                    <a:pt x="979" y="4899"/>
                  </a:cubicBezTo>
                  <a:lnTo>
                    <a:pt x="979" y="5361"/>
                  </a:lnTo>
                  <a:cubicBezTo>
                    <a:pt x="979" y="6558"/>
                    <a:pt x="1753" y="7575"/>
                    <a:pt x="2825" y="7943"/>
                  </a:cubicBezTo>
                  <a:lnTo>
                    <a:pt x="2825" y="10376"/>
                  </a:lnTo>
                  <a:cubicBezTo>
                    <a:pt x="2825" y="11065"/>
                    <a:pt x="3381" y="11620"/>
                    <a:pt x="4062" y="11620"/>
                  </a:cubicBezTo>
                  <a:cubicBezTo>
                    <a:pt x="4742" y="11620"/>
                    <a:pt x="5298" y="11065"/>
                    <a:pt x="5298" y="10376"/>
                  </a:cubicBezTo>
                  <a:lnTo>
                    <a:pt x="5298" y="7943"/>
                  </a:lnTo>
                  <a:cubicBezTo>
                    <a:pt x="6370" y="7575"/>
                    <a:pt x="7144" y="6558"/>
                    <a:pt x="7144" y="5361"/>
                  </a:cubicBezTo>
                  <a:lnTo>
                    <a:pt x="7144" y="4899"/>
                  </a:lnTo>
                  <a:cubicBezTo>
                    <a:pt x="7692" y="4899"/>
                    <a:pt x="8130" y="4453"/>
                    <a:pt x="8130" y="3913"/>
                  </a:cubicBezTo>
                  <a:cubicBezTo>
                    <a:pt x="8130" y="3373"/>
                    <a:pt x="7692" y="2927"/>
                    <a:pt x="7144" y="2927"/>
                  </a:cubicBezTo>
                  <a:lnTo>
                    <a:pt x="7144" y="1754"/>
                  </a:lnTo>
                  <a:cubicBezTo>
                    <a:pt x="7144" y="1088"/>
                    <a:pt x="6902" y="478"/>
                    <a:pt x="6511" y="1"/>
                  </a:cubicBezTo>
                  <a:close/>
                </a:path>
              </a:pathLst>
            </a:custGeom>
            <a:solidFill>
              <a:srgbClr val="FFCCC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6" name="Google Shape;1876;p56"/>
            <p:cNvSpPr/>
            <p:nvPr/>
          </p:nvSpPr>
          <p:spPr>
            <a:xfrm>
              <a:off x="6618975" y="1502975"/>
              <a:ext cx="58700" cy="27425"/>
            </a:xfrm>
            <a:custGeom>
              <a:avLst/>
              <a:gdLst/>
              <a:ahLst/>
              <a:cxnLst/>
              <a:rect l="l" t="t" r="r" b="b"/>
              <a:pathLst>
                <a:path w="2348" h="1097" extrusionOk="0">
                  <a:moveTo>
                    <a:pt x="2348" y="1"/>
                  </a:moveTo>
                  <a:cubicBezTo>
                    <a:pt x="2066" y="102"/>
                    <a:pt x="1769" y="157"/>
                    <a:pt x="1456" y="157"/>
                  </a:cubicBezTo>
                  <a:lnTo>
                    <a:pt x="767" y="157"/>
                  </a:lnTo>
                  <a:cubicBezTo>
                    <a:pt x="533" y="157"/>
                    <a:pt x="306" y="118"/>
                    <a:pt x="87" y="63"/>
                  </a:cubicBezTo>
                  <a:lnTo>
                    <a:pt x="1" y="126"/>
                  </a:lnTo>
                  <a:lnTo>
                    <a:pt x="2348" y="1096"/>
                  </a:lnTo>
                  <a:lnTo>
                    <a:pt x="23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7" name="Google Shape;1877;p56"/>
            <p:cNvSpPr/>
            <p:nvPr/>
          </p:nvSpPr>
          <p:spPr>
            <a:xfrm>
              <a:off x="6637175" y="1468350"/>
              <a:ext cx="24275" cy="9225"/>
            </a:xfrm>
            <a:custGeom>
              <a:avLst/>
              <a:gdLst/>
              <a:ahLst/>
              <a:cxnLst/>
              <a:rect l="l" t="t" r="r" b="b"/>
              <a:pathLst>
                <a:path w="971" h="369" extrusionOk="0">
                  <a:moveTo>
                    <a:pt x="485" y="1"/>
                  </a:moveTo>
                  <a:cubicBezTo>
                    <a:pt x="290" y="1"/>
                    <a:pt x="110" y="102"/>
                    <a:pt x="16" y="275"/>
                  </a:cubicBezTo>
                  <a:cubicBezTo>
                    <a:pt x="0" y="306"/>
                    <a:pt x="8" y="345"/>
                    <a:pt x="39" y="361"/>
                  </a:cubicBezTo>
                  <a:cubicBezTo>
                    <a:pt x="47" y="369"/>
                    <a:pt x="63" y="369"/>
                    <a:pt x="71" y="369"/>
                  </a:cubicBezTo>
                  <a:cubicBezTo>
                    <a:pt x="94" y="369"/>
                    <a:pt x="118" y="361"/>
                    <a:pt x="125" y="337"/>
                  </a:cubicBezTo>
                  <a:cubicBezTo>
                    <a:pt x="204" y="212"/>
                    <a:pt x="337" y="134"/>
                    <a:pt x="485" y="134"/>
                  </a:cubicBezTo>
                  <a:cubicBezTo>
                    <a:pt x="634" y="134"/>
                    <a:pt x="767" y="212"/>
                    <a:pt x="837" y="337"/>
                  </a:cubicBezTo>
                  <a:cubicBezTo>
                    <a:pt x="853" y="358"/>
                    <a:pt x="876" y="369"/>
                    <a:pt x="898" y="369"/>
                  </a:cubicBezTo>
                  <a:cubicBezTo>
                    <a:pt x="910" y="369"/>
                    <a:pt x="921" y="366"/>
                    <a:pt x="931" y="361"/>
                  </a:cubicBezTo>
                  <a:cubicBezTo>
                    <a:pt x="963" y="345"/>
                    <a:pt x="970" y="306"/>
                    <a:pt x="955" y="275"/>
                  </a:cubicBezTo>
                  <a:cubicBezTo>
                    <a:pt x="853" y="102"/>
                    <a:pt x="673" y="1"/>
                    <a:pt x="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8" name="Google Shape;1878;p56"/>
            <p:cNvSpPr/>
            <p:nvPr/>
          </p:nvSpPr>
          <p:spPr>
            <a:xfrm>
              <a:off x="6549525" y="1384050"/>
              <a:ext cx="17050" cy="18400"/>
            </a:xfrm>
            <a:custGeom>
              <a:avLst/>
              <a:gdLst/>
              <a:ahLst/>
              <a:cxnLst/>
              <a:rect l="l" t="t" r="r" b="b"/>
              <a:pathLst>
                <a:path w="682" h="736" extrusionOk="0">
                  <a:moveTo>
                    <a:pt x="619" y="0"/>
                  </a:moveTo>
                  <a:cubicBezTo>
                    <a:pt x="611" y="0"/>
                    <a:pt x="1" y="8"/>
                    <a:pt x="1" y="673"/>
                  </a:cubicBezTo>
                  <a:cubicBezTo>
                    <a:pt x="1" y="712"/>
                    <a:pt x="24" y="736"/>
                    <a:pt x="63" y="736"/>
                  </a:cubicBezTo>
                  <a:cubicBezTo>
                    <a:pt x="103" y="736"/>
                    <a:pt x="126" y="712"/>
                    <a:pt x="126" y="673"/>
                  </a:cubicBezTo>
                  <a:cubicBezTo>
                    <a:pt x="126" y="141"/>
                    <a:pt x="596" y="133"/>
                    <a:pt x="619" y="133"/>
                  </a:cubicBezTo>
                  <a:cubicBezTo>
                    <a:pt x="650" y="133"/>
                    <a:pt x="682" y="102"/>
                    <a:pt x="682" y="71"/>
                  </a:cubicBezTo>
                  <a:cubicBezTo>
                    <a:pt x="682" y="32"/>
                    <a:pt x="650" y="0"/>
                    <a:pt x="6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79" name="Google Shape;1879;p56"/>
            <p:cNvSpPr/>
            <p:nvPr/>
          </p:nvSpPr>
          <p:spPr>
            <a:xfrm>
              <a:off x="6726750" y="1384050"/>
              <a:ext cx="17050" cy="18400"/>
            </a:xfrm>
            <a:custGeom>
              <a:avLst/>
              <a:gdLst/>
              <a:ahLst/>
              <a:cxnLst/>
              <a:rect l="l" t="t" r="r" b="b"/>
              <a:pathLst>
                <a:path w="682" h="736" extrusionOk="0">
                  <a:moveTo>
                    <a:pt x="63" y="0"/>
                  </a:moveTo>
                  <a:cubicBezTo>
                    <a:pt x="32" y="0"/>
                    <a:pt x="1" y="32"/>
                    <a:pt x="1" y="71"/>
                  </a:cubicBezTo>
                  <a:cubicBezTo>
                    <a:pt x="1" y="102"/>
                    <a:pt x="32" y="133"/>
                    <a:pt x="63" y="133"/>
                  </a:cubicBezTo>
                  <a:cubicBezTo>
                    <a:pt x="87" y="133"/>
                    <a:pt x="556" y="141"/>
                    <a:pt x="556" y="673"/>
                  </a:cubicBezTo>
                  <a:cubicBezTo>
                    <a:pt x="556" y="712"/>
                    <a:pt x="580" y="736"/>
                    <a:pt x="619" y="736"/>
                  </a:cubicBezTo>
                  <a:cubicBezTo>
                    <a:pt x="658" y="736"/>
                    <a:pt x="682" y="712"/>
                    <a:pt x="682" y="673"/>
                  </a:cubicBezTo>
                  <a:cubicBezTo>
                    <a:pt x="682" y="8"/>
                    <a:pt x="71" y="0"/>
                    <a:pt x="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0" name="Google Shape;1880;p56"/>
            <p:cNvSpPr/>
            <p:nvPr/>
          </p:nvSpPr>
          <p:spPr>
            <a:xfrm>
              <a:off x="6649675" y="1439800"/>
              <a:ext cx="24875" cy="11950"/>
            </a:xfrm>
            <a:custGeom>
              <a:avLst/>
              <a:gdLst/>
              <a:ahLst/>
              <a:cxnLst/>
              <a:rect l="l" t="t" r="r" b="b"/>
              <a:pathLst>
                <a:path w="995" h="478" extrusionOk="0">
                  <a:moveTo>
                    <a:pt x="924" y="0"/>
                  </a:moveTo>
                  <a:cubicBezTo>
                    <a:pt x="893" y="0"/>
                    <a:pt x="862" y="32"/>
                    <a:pt x="862" y="63"/>
                  </a:cubicBezTo>
                  <a:cubicBezTo>
                    <a:pt x="862" y="149"/>
                    <a:pt x="830" y="204"/>
                    <a:pt x="776" y="251"/>
                  </a:cubicBezTo>
                  <a:cubicBezTo>
                    <a:pt x="687" y="326"/>
                    <a:pt x="533" y="348"/>
                    <a:pt x="389" y="348"/>
                  </a:cubicBezTo>
                  <a:cubicBezTo>
                    <a:pt x="265" y="348"/>
                    <a:pt x="149" y="332"/>
                    <a:pt x="87" y="321"/>
                  </a:cubicBezTo>
                  <a:cubicBezTo>
                    <a:pt x="82" y="320"/>
                    <a:pt x="77" y="320"/>
                    <a:pt x="72" y="320"/>
                  </a:cubicBezTo>
                  <a:cubicBezTo>
                    <a:pt x="40" y="320"/>
                    <a:pt x="16" y="341"/>
                    <a:pt x="9" y="368"/>
                  </a:cubicBezTo>
                  <a:cubicBezTo>
                    <a:pt x="1" y="407"/>
                    <a:pt x="24" y="439"/>
                    <a:pt x="64" y="446"/>
                  </a:cubicBezTo>
                  <a:cubicBezTo>
                    <a:pt x="71" y="446"/>
                    <a:pt x="212" y="478"/>
                    <a:pt x="384" y="478"/>
                  </a:cubicBezTo>
                  <a:cubicBezTo>
                    <a:pt x="549" y="478"/>
                    <a:pt x="736" y="454"/>
                    <a:pt x="862" y="353"/>
                  </a:cubicBezTo>
                  <a:cubicBezTo>
                    <a:pt x="948" y="282"/>
                    <a:pt x="995" y="188"/>
                    <a:pt x="995" y="63"/>
                  </a:cubicBezTo>
                  <a:cubicBezTo>
                    <a:pt x="995" y="32"/>
                    <a:pt x="963" y="0"/>
                    <a:pt x="9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1" name="Google Shape;1881;p56"/>
            <p:cNvSpPr/>
            <p:nvPr/>
          </p:nvSpPr>
          <p:spPr>
            <a:xfrm>
              <a:off x="6604100" y="1388750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1" y="0"/>
                  </a:moveTo>
                  <a:cubicBezTo>
                    <a:pt x="79" y="0"/>
                    <a:pt x="1" y="78"/>
                    <a:pt x="1" y="180"/>
                  </a:cubicBezTo>
                  <a:lnTo>
                    <a:pt x="1" y="540"/>
                  </a:lnTo>
                  <a:cubicBezTo>
                    <a:pt x="1" y="642"/>
                    <a:pt x="79" y="720"/>
                    <a:pt x="181" y="720"/>
                  </a:cubicBezTo>
                  <a:cubicBezTo>
                    <a:pt x="283" y="720"/>
                    <a:pt x="361" y="642"/>
                    <a:pt x="361" y="540"/>
                  </a:cubicBezTo>
                  <a:lnTo>
                    <a:pt x="361" y="180"/>
                  </a:lnTo>
                  <a:cubicBezTo>
                    <a:pt x="361" y="78"/>
                    <a:pt x="283" y="0"/>
                    <a:pt x="181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2" name="Google Shape;1882;p56"/>
            <p:cNvSpPr/>
            <p:nvPr/>
          </p:nvSpPr>
          <p:spPr>
            <a:xfrm>
              <a:off x="6596275" y="1368200"/>
              <a:ext cx="28800" cy="10875"/>
            </a:xfrm>
            <a:custGeom>
              <a:avLst/>
              <a:gdLst/>
              <a:ahLst/>
              <a:cxnLst/>
              <a:rect l="l" t="t" r="r" b="b"/>
              <a:pathLst>
                <a:path w="1152" h="435" extrusionOk="0">
                  <a:moveTo>
                    <a:pt x="566" y="0"/>
                  </a:moveTo>
                  <a:cubicBezTo>
                    <a:pt x="331" y="0"/>
                    <a:pt x="154" y="90"/>
                    <a:pt x="79" y="173"/>
                  </a:cubicBezTo>
                  <a:cubicBezTo>
                    <a:pt x="1" y="267"/>
                    <a:pt x="24" y="345"/>
                    <a:pt x="87" y="376"/>
                  </a:cubicBezTo>
                  <a:cubicBezTo>
                    <a:pt x="129" y="397"/>
                    <a:pt x="184" y="401"/>
                    <a:pt x="240" y="401"/>
                  </a:cubicBezTo>
                  <a:cubicBezTo>
                    <a:pt x="268" y="401"/>
                    <a:pt x="296" y="400"/>
                    <a:pt x="322" y="400"/>
                  </a:cubicBezTo>
                  <a:cubicBezTo>
                    <a:pt x="408" y="400"/>
                    <a:pt x="494" y="400"/>
                    <a:pt x="572" y="408"/>
                  </a:cubicBezTo>
                  <a:cubicBezTo>
                    <a:pt x="643" y="408"/>
                    <a:pt x="729" y="415"/>
                    <a:pt x="815" y="423"/>
                  </a:cubicBezTo>
                  <a:cubicBezTo>
                    <a:pt x="862" y="427"/>
                    <a:pt x="909" y="434"/>
                    <a:pt x="953" y="434"/>
                  </a:cubicBezTo>
                  <a:cubicBezTo>
                    <a:pt x="990" y="434"/>
                    <a:pt x="1025" y="430"/>
                    <a:pt x="1057" y="415"/>
                  </a:cubicBezTo>
                  <a:cubicBezTo>
                    <a:pt x="1120" y="392"/>
                    <a:pt x="1151" y="314"/>
                    <a:pt x="1081" y="220"/>
                  </a:cubicBezTo>
                  <a:cubicBezTo>
                    <a:pt x="1018" y="126"/>
                    <a:pt x="838" y="16"/>
                    <a:pt x="596" y="1"/>
                  </a:cubicBezTo>
                  <a:cubicBezTo>
                    <a:pt x="586" y="0"/>
                    <a:pt x="576" y="0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3" name="Google Shape;1883;p56"/>
            <p:cNvSpPr/>
            <p:nvPr/>
          </p:nvSpPr>
          <p:spPr>
            <a:xfrm>
              <a:off x="6671800" y="1388750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0" y="0"/>
                  </a:moveTo>
                  <a:cubicBezTo>
                    <a:pt x="78" y="0"/>
                    <a:pt x="0" y="78"/>
                    <a:pt x="0" y="180"/>
                  </a:cubicBezTo>
                  <a:lnTo>
                    <a:pt x="0" y="540"/>
                  </a:lnTo>
                  <a:cubicBezTo>
                    <a:pt x="0" y="642"/>
                    <a:pt x="78" y="720"/>
                    <a:pt x="180" y="720"/>
                  </a:cubicBezTo>
                  <a:cubicBezTo>
                    <a:pt x="282" y="720"/>
                    <a:pt x="360" y="642"/>
                    <a:pt x="360" y="540"/>
                  </a:cubicBezTo>
                  <a:lnTo>
                    <a:pt x="360" y="180"/>
                  </a:lnTo>
                  <a:cubicBezTo>
                    <a:pt x="360" y="78"/>
                    <a:pt x="282" y="0"/>
                    <a:pt x="180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4" name="Google Shape;1884;p56"/>
            <p:cNvSpPr/>
            <p:nvPr/>
          </p:nvSpPr>
          <p:spPr>
            <a:xfrm>
              <a:off x="6661425" y="1368200"/>
              <a:ext cx="28775" cy="10800"/>
            </a:xfrm>
            <a:custGeom>
              <a:avLst/>
              <a:gdLst/>
              <a:ahLst/>
              <a:cxnLst/>
              <a:rect l="l" t="t" r="r" b="b"/>
              <a:pathLst>
                <a:path w="1151" h="432" extrusionOk="0">
                  <a:moveTo>
                    <a:pt x="566" y="0"/>
                  </a:moveTo>
                  <a:cubicBezTo>
                    <a:pt x="330" y="0"/>
                    <a:pt x="154" y="90"/>
                    <a:pt x="79" y="181"/>
                  </a:cubicBezTo>
                  <a:cubicBezTo>
                    <a:pt x="0" y="267"/>
                    <a:pt x="24" y="345"/>
                    <a:pt x="87" y="376"/>
                  </a:cubicBezTo>
                  <a:cubicBezTo>
                    <a:pt x="157" y="408"/>
                    <a:pt x="243" y="408"/>
                    <a:pt x="329" y="408"/>
                  </a:cubicBezTo>
                  <a:cubicBezTo>
                    <a:pt x="372" y="404"/>
                    <a:pt x="413" y="402"/>
                    <a:pt x="453" y="402"/>
                  </a:cubicBezTo>
                  <a:cubicBezTo>
                    <a:pt x="493" y="402"/>
                    <a:pt x="533" y="404"/>
                    <a:pt x="572" y="408"/>
                  </a:cubicBezTo>
                  <a:cubicBezTo>
                    <a:pt x="642" y="408"/>
                    <a:pt x="728" y="415"/>
                    <a:pt x="814" y="423"/>
                  </a:cubicBezTo>
                  <a:cubicBezTo>
                    <a:pt x="857" y="427"/>
                    <a:pt x="900" y="431"/>
                    <a:pt x="941" y="431"/>
                  </a:cubicBezTo>
                  <a:cubicBezTo>
                    <a:pt x="982" y="431"/>
                    <a:pt x="1022" y="427"/>
                    <a:pt x="1057" y="415"/>
                  </a:cubicBezTo>
                  <a:cubicBezTo>
                    <a:pt x="1119" y="392"/>
                    <a:pt x="1151" y="314"/>
                    <a:pt x="1080" y="212"/>
                  </a:cubicBezTo>
                  <a:cubicBezTo>
                    <a:pt x="1018" y="118"/>
                    <a:pt x="838" y="8"/>
                    <a:pt x="595" y="1"/>
                  </a:cubicBezTo>
                  <a:cubicBezTo>
                    <a:pt x="585" y="0"/>
                    <a:pt x="576" y="0"/>
                    <a:pt x="5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5" name="Google Shape;1885;p56"/>
            <p:cNvSpPr/>
            <p:nvPr/>
          </p:nvSpPr>
          <p:spPr>
            <a:xfrm>
              <a:off x="6628175" y="1380725"/>
              <a:ext cx="26025" cy="45600"/>
            </a:xfrm>
            <a:custGeom>
              <a:avLst/>
              <a:gdLst/>
              <a:ahLst/>
              <a:cxnLst/>
              <a:rect l="l" t="t" r="r" b="b"/>
              <a:pathLst>
                <a:path w="1041" h="1824" extrusionOk="0">
                  <a:moveTo>
                    <a:pt x="712" y="0"/>
                  </a:moveTo>
                  <a:cubicBezTo>
                    <a:pt x="681" y="0"/>
                    <a:pt x="650" y="32"/>
                    <a:pt x="650" y="63"/>
                  </a:cubicBezTo>
                  <a:lnTo>
                    <a:pt x="650" y="548"/>
                  </a:lnTo>
                  <a:cubicBezTo>
                    <a:pt x="650" y="752"/>
                    <a:pt x="485" y="916"/>
                    <a:pt x="282" y="916"/>
                  </a:cubicBezTo>
                  <a:cubicBezTo>
                    <a:pt x="125" y="916"/>
                    <a:pt x="0" y="1041"/>
                    <a:pt x="0" y="1198"/>
                  </a:cubicBezTo>
                  <a:cubicBezTo>
                    <a:pt x="0" y="1550"/>
                    <a:pt x="274" y="1824"/>
                    <a:pt x="626" y="1824"/>
                  </a:cubicBezTo>
                  <a:lnTo>
                    <a:pt x="978" y="1824"/>
                  </a:lnTo>
                  <a:cubicBezTo>
                    <a:pt x="1010" y="1824"/>
                    <a:pt x="1041" y="1800"/>
                    <a:pt x="1041" y="1761"/>
                  </a:cubicBezTo>
                  <a:cubicBezTo>
                    <a:pt x="1041" y="1722"/>
                    <a:pt x="1010" y="1698"/>
                    <a:pt x="978" y="1698"/>
                  </a:cubicBezTo>
                  <a:lnTo>
                    <a:pt x="626" y="1698"/>
                  </a:lnTo>
                  <a:cubicBezTo>
                    <a:pt x="352" y="1698"/>
                    <a:pt x="125" y="1471"/>
                    <a:pt x="125" y="1198"/>
                  </a:cubicBezTo>
                  <a:cubicBezTo>
                    <a:pt x="125" y="1112"/>
                    <a:pt x="196" y="1041"/>
                    <a:pt x="282" y="1041"/>
                  </a:cubicBezTo>
                  <a:cubicBezTo>
                    <a:pt x="556" y="1041"/>
                    <a:pt x="783" y="822"/>
                    <a:pt x="783" y="548"/>
                  </a:cubicBezTo>
                  <a:lnTo>
                    <a:pt x="783" y="63"/>
                  </a:lnTo>
                  <a:cubicBezTo>
                    <a:pt x="783" y="32"/>
                    <a:pt x="751" y="0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6" name="Google Shape;1886;p56"/>
            <p:cNvSpPr/>
            <p:nvPr/>
          </p:nvSpPr>
          <p:spPr>
            <a:xfrm>
              <a:off x="6152050" y="2013125"/>
              <a:ext cx="294425" cy="365250"/>
            </a:xfrm>
            <a:custGeom>
              <a:avLst/>
              <a:gdLst/>
              <a:ahLst/>
              <a:cxnLst/>
              <a:rect l="l" t="t" r="r" b="b"/>
              <a:pathLst>
                <a:path w="11777" h="14610" extrusionOk="0">
                  <a:moveTo>
                    <a:pt x="16" y="1"/>
                  </a:moveTo>
                  <a:lnTo>
                    <a:pt x="16" y="2481"/>
                  </a:lnTo>
                  <a:lnTo>
                    <a:pt x="1" y="2481"/>
                  </a:lnTo>
                  <a:lnTo>
                    <a:pt x="1" y="14609"/>
                  </a:lnTo>
                  <a:lnTo>
                    <a:pt x="4570" y="14609"/>
                  </a:lnTo>
                  <a:lnTo>
                    <a:pt x="4570" y="6393"/>
                  </a:lnTo>
                  <a:lnTo>
                    <a:pt x="7176" y="6393"/>
                  </a:lnTo>
                  <a:lnTo>
                    <a:pt x="7176" y="14609"/>
                  </a:lnTo>
                  <a:lnTo>
                    <a:pt x="11737" y="14609"/>
                  </a:lnTo>
                  <a:lnTo>
                    <a:pt x="11737" y="6393"/>
                  </a:lnTo>
                  <a:lnTo>
                    <a:pt x="11776" y="6393"/>
                  </a:lnTo>
                  <a:lnTo>
                    <a:pt x="11776" y="1"/>
                  </a:lnTo>
                  <a:close/>
                </a:path>
              </a:pathLst>
            </a:custGeom>
            <a:solidFill>
              <a:srgbClr val="1227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7" name="Google Shape;1887;p56"/>
            <p:cNvSpPr/>
            <p:nvPr/>
          </p:nvSpPr>
          <p:spPr>
            <a:xfrm>
              <a:off x="5858625" y="1495150"/>
              <a:ext cx="270750" cy="368150"/>
            </a:xfrm>
            <a:custGeom>
              <a:avLst/>
              <a:gdLst/>
              <a:ahLst/>
              <a:cxnLst/>
              <a:rect l="l" t="t" r="r" b="b"/>
              <a:pathLst>
                <a:path w="10830" h="14726" extrusionOk="0">
                  <a:moveTo>
                    <a:pt x="2303" y="0"/>
                  </a:moveTo>
                  <a:cubicBezTo>
                    <a:pt x="2138" y="0"/>
                    <a:pt x="2012" y="138"/>
                    <a:pt x="2019" y="306"/>
                  </a:cubicBezTo>
                  <a:lnTo>
                    <a:pt x="2137" y="2043"/>
                  </a:lnTo>
                  <a:cubicBezTo>
                    <a:pt x="2145" y="2137"/>
                    <a:pt x="2082" y="2215"/>
                    <a:pt x="1996" y="2239"/>
                  </a:cubicBezTo>
                  <a:cubicBezTo>
                    <a:pt x="1981" y="2242"/>
                    <a:pt x="1966" y="2243"/>
                    <a:pt x="1951" y="2243"/>
                  </a:cubicBezTo>
                  <a:cubicBezTo>
                    <a:pt x="1852" y="2243"/>
                    <a:pt x="1766" y="2177"/>
                    <a:pt x="1746" y="2082"/>
                  </a:cubicBezTo>
                  <a:lnTo>
                    <a:pt x="1394" y="556"/>
                  </a:lnTo>
                  <a:cubicBezTo>
                    <a:pt x="1364" y="424"/>
                    <a:pt x="1246" y="320"/>
                    <a:pt x="1109" y="320"/>
                  </a:cubicBezTo>
                  <a:cubicBezTo>
                    <a:pt x="1100" y="320"/>
                    <a:pt x="1090" y="321"/>
                    <a:pt x="1081" y="322"/>
                  </a:cubicBezTo>
                  <a:cubicBezTo>
                    <a:pt x="916" y="345"/>
                    <a:pt x="799" y="509"/>
                    <a:pt x="838" y="666"/>
                  </a:cubicBezTo>
                  <a:lnTo>
                    <a:pt x="1198" y="2254"/>
                  </a:lnTo>
                  <a:cubicBezTo>
                    <a:pt x="1221" y="2356"/>
                    <a:pt x="1214" y="2465"/>
                    <a:pt x="1167" y="2567"/>
                  </a:cubicBezTo>
                  <a:cubicBezTo>
                    <a:pt x="1143" y="2623"/>
                    <a:pt x="1089" y="2652"/>
                    <a:pt x="1034" y="2652"/>
                  </a:cubicBezTo>
                  <a:cubicBezTo>
                    <a:pt x="981" y="2652"/>
                    <a:pt x="928" y="2625"/>
                    <a:pt x="901" y="2567"/>
                  </a:cubicBezTo>
                  <a:lnTo>
                    <a:pt x="588" y="1910"/>
                  </a:lnTo>
                  <a:cubicBezTo>
                    <a:pt x="538" y="1798"/>
                    <a:pt x="430" y="1731"/>
                    <a:pt x="317" y="1731"/>
                  </a:cubicBezTo>
                  <a:cubicBezTo>
                    <a:pt x="287" y="1731"/>
                    <a:pt x="257" y="1736"/>
                    <a:pt x="228" y="1746"/>
                  </a:cubicBezTo>
                  <a:cubicBezTo>
                    <a:pt x="71" y="1800"/>
                    <a:pt x="1" y="1980"/>
                    <a:pt x="71" y="2137"/>
                  </a:cubicBezTo>
                  <a:lnTo>
                    <a:pt x="713" y="3592"/>
                  </a:lnTo>
                  <a:cubicBezTo>
                    <a:pt x="1198" y="4899"/>
                    <a:pt x="1714" y="5658"/>
                    <a:pt x="1894" y="5900"/>
                  </a:cubicBezTo>
                  <a:lnTo>
                    <a:pt x="2481" y="7137"/>
                  </a:lnTo>
                  <a:lnTo>
                    <a:pt x="2614" y="7418"/>
                  </a:lnTo>
                  <a:lnTo>
                    <a:pt x="5658" y="13811"/>
                  </a:lnTo>
                  <a:cubicBezTo>
                    <a:pt x="5942" y="14403"/>
                    <a:pt x="6524" y="14726"/>
                    <a:pt x="7115" y="14726"/>
                  </a:cubicBezTo>
                  <a:cubicBezTo>
                    <a:pt x="7516" y="14726"/>
                    <a:pt x="7921" y="14578"/>
                    <a:pt x="8240" y="14265"/>
                  </a:cubicBezTo>
                  <a:lnTo>
                    <a:pt x="10830" y="11331"/>
                  </a:lnTo>
                  <a:lnTo>
                    <a:pt x="8201" y="8365"/>
                  </a:lnTo>
                  <a:lnTo>
                    <a:pt x="6785" y="10423"/>
                  </a:lnTo>
                  <a:cubicBezTo>
                    <a:pt x="6783" y="10425"/>
                    <a:pt x="6781" y="10426"/>
                    <a:pt x="6780" y="10426"/>
                  </a:cubicBezTo>
                  <a:cubicBezTo>
                    <a:pt x="6769" y="10426"/>
                    <a:pt x="6806" y="10319"/>
                    <a:pt x="6785" y="10290"/>
                  </a:cubicBezTo>
                  <a:lnTo>
                    <a:pt x="4562" y="6644"/>
                  </a:lnTo>
                  <a:lnTo>
                    <a:pt x="4570" y="6636"/>
                  </a:lnTo>
                  <a:lnTo>
                    <a:pt x="4375" y="6331"/>
                  </a:lnTo>
                  <a:lnTo>
                    <a:pt x="3670" y="5181"/>
                  </a:lnTo>
                  <a:cubicBezTo>
                    <a:pt x="4179" y="4656"/>
                    <a:pt x="4304" y="3514"/>
                    <a:pt x="4304" y="3514"/>
                  </a:cubicBezTo>
                  <a:lnTo>
                    <a:pt x="4547" y="2731"/>
                  </a:lnTo>
                  <a:cubicBezTo>
                    <a:pt x="4594" y="2591"/>
                    <a:pt x="4531" y="2426"/>
                    <a:pt x="4398" y="2372"/>
                  </a:cubicBezTo>
                  <a:cubicBezTo>
                    <a:pt x="4360" y="2355"/>
                    <a:pt x="4321" y="2347"/>
                    <a:pt x="4283" y="2347"/>
                  </a:cubicBezTo>
                  <a:cubicBezTo>
                    <a:pt x="4163" y="2347"/>
                    <a:pt x="4050" y="2425"/>
                    <a:pt x="4015" y="2544"/>
                  </a:cubicBezTo>
                  <a:cubicBezTo>
                    <a:pt x="4015" y="2544"/>
                    <a:pt x="3874" y="2990"/>
                    <a:pt x="3780" y="3287"/>
                  </a:cubicBezTo>
                  <a:cubicBezTo>
                    <a:pt x="3760" y="3353"/>
                    <a:pt x="3702" y="3386"/>
                    <a:pt x="3645" y="3386"/>
                  </a:cubicBezTo>
                  <a:cubicBezTo>
                    <a:pt x="3593" y="3386"/>
                    <a:pt x="3540" y="3358"/>
                    <a:pt x="3514" y="3303"/>
                  </a:cubicBezTo>
                  <a:cubicBezTo>
                    <a:pt x="3444" y="3131"/>
                    <a:pt x="3444" y="2927"/>
                    <a:pt x="3459" y="2763"/>
                  </a:cubicBezTo>
                  <a:cubicBezTo>
                    <a:pt x="3467" y="2763"/>
                    <a:pt x="3890" y="744"/>
                    <a:pt x="3890" y="744"/>
                  </a:cubicBezTo>
                  <a:cubicBezTo>
                    <a:pt x="3921" y="595"/>
                    <a:pt x="3827" y="447"/>
                    <a:pt x="3670" y="415"/>
                  </a:cubicBezTo>
                  <a:cubicBezTo>
                    <a:pt x="3514" y="415"/>
                    <a:pt x="3357" y="541"/>
                    <a:pt x="3318" y="697"/>
                  </a:cubicBezTo>
                  <a:lnTo>
                    <a:pt x="3029" y="2098"/>
                  </a:lnTo>
                  <a:cubicBezTo>
                    <a:pt x="3013" y="2160"/>
                    <a:pt x="2958" y="2207"/>
                    <a:pt x="2896" y="2207"/>
                  </a:cubicBezTo>
                  <a:lnTo>
                    <a:pt x="2849" y="2207"/>
                  </a:lnTo>
                  <a:cubicBezTo>
                    <a:pt x="2778" y="2207"/>
                    <a:pt x="2716" y="2145"/>
                    <a:pt x="2708" y="2074"/>
                  </a:cubicBezTo>
                  <a:lnTo>
                    <a:pt x="2591" y="282"/>
                  </a:lnTo>
                  <a:cubicBezTo>
                    <a:pt x="2575" y="134"/>
                    <a:pt x="2458" y="9"/>
                    <a:pt x="2317" y="1"/>
                  </a:cubicBezTo>
                  <a:cubicBezTo>
                    <a:pt x="2312" y="1"/>
                    <a:pt x="2308" y="0"/>
                    <a:pt x="2303" y="0"/>
                  </a:cubicBezTo>
                  <a:close/>
                </a:path>
              </a:pathLst>
            </a:custGeom>
            <a:solidFill>
              <a:srgbClr val="FFC5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8" name="Google Shape;1888;p56"/>
            <p:cNvSpPr/>
            <p:nvPr/>
          </p:nvSpPr>
          <p:spPr>
            <a:xfrm>
              <a:off x="5919475" y="1577100"/>
              <a:ext cx="31700" cy="24100"/>
            </a:xfrm>
            <a:custGeom>
              <a:avLst/>
              <a:gdLst/>
              <a:ahLst/>
              <a:cxnLst/>
              <a:rect l="l" t="t" r="r" b="b"/>
              <a:pathLst>
                <a:path w="1268" h="964" extrusionOk="0">
                  <a:moveTo>
                    <a:pt x="955" y="1"/>
                  </a:moveTo>
                  <a:cubicBezTo>
                    <a:pt x="789" y="1"/>
                    <a:pt x="568" y="32"/>
                    <a:pt x="376" y="165"/>
                  </a:cubicBezTo>
                  <a:cubicBezTo>
                    <a:pt x="165" y="314"/>
                    <a:pt x="39" y="557"/>
                    <a:pt x="8" y="885"/>
                  </a:cubicBezTo>
                  <a:cubicBezTo>
                    <a:pt x="0" y="924"/>
                    <a:pt x="24" y="956"/>
                    <a:pt x="63" y="956"/>
                  </a:cubicBezTo>
                  <a:cubicBezTo>
                    <a:pt x="63" y="964"/>
                    <a:pt x="71" y="964"/>
                    <a:pt x="71" y="964"/>
                  </a:cubicBezTo>
                  <a:cubicBezTo>
                    <a:pt x="102" y="964"/>
                    <a:pt x="133" y="932"/>
                    <a:pt x="133" y="901"/>
                  </a:cubicBezTo>
                  <a:cubicBezTo>
                    <a:pt x="165" y="611"/>
                    <a:pt x="274" y="400"/>
                    <a:pt x="454" y="275"/>
                  </a:cubicBezTo>
                  <a:cubicBezTo>
                    <a:pt x="615" y="160"/>
                    <a:pt x="808" y="131"/>
                    <a:pt x="955" y="131"/>
                  </a:cubicBezTo>
                  <a:cubicBezTo>
                    <a:pt x="1087" y="131"/>
                    <a:pt x="1182" y="154"/>
                    <a:pt x="1182" y="158"/>
                  </a:cubicBezTo>
                  <a:cubicBezTo>
                    <a:pt x="1187" y="159"/>
                    <a:pt x="1192" y="159"/>
                    <a:pt x="1196" y="159"/>
                  </a:cubicBezTo>
                  <a:cubicBezTo>
                    <a:pt x="1229" y="159"/>
                    <a:pt x="1253" y="137"/>
                    <a:pt x="1260" y="103"/>
                  </a:cubicBezTo>
                  <a:cubicBezTo>
                    <a:pt x="1268" y="72"/>
                    <a:pt x="1252" y="32"/>
                    <a:pt x="1213" y="25"/>
                  </a:cubicBezTo>
                  <a:cubicBezTo>
                    <a:pt x="1206" y="25"/>
                    <a:pt x="1101" y="1"/>
                    <a:pt x="9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89" name="Google Shape;1889;p56"/>
            <p:cNvSpPr/>
            <p:nvPr/>
          </p:nvSpPr>
          <p:spPr>
            <a:xfrm>
              <a:off x="6416325" y="1778400"/>
              <a:ext cx="110350" cy="503325"/>
            </a:xfrm>
            <a:custGeom>
              <a:avLst/>
              <a:gdLst/>
              <a:ahLst/>
              <a:cxnLst/>
              <a:rect l="l" t="t" r="r" b="b"/>
              <a:pathLst>
                <a:path w="4414" h="20133" extrusionOk="0">
                  <a:moveTo>
                    <a:pt x="1065" y="1"/>
                  </a:moveTo>
                  <a:lnTo>
                    <a:pt x="1158" y="13474"/>
                  </a:lnTo>
                  <a:lnTo>
                    <a:pt x="1158" y="13545"/>
                  </a:lnTo>
                  <a:lnTo>
                    <a:pt x="1166" y="14742"/>
                  </a:lnTo>
                  <a:lnTo>
                    <a:pt x="1182" y="14742"/>
                  </a:lnTo>
                  <a:cubicBezTo>
                    <a:pt x="830" y="15751"/>
                    <a:pt x="470" y="16393"/>
                    <a:pt x="454" y="16440"/>
                  </a:cubicBezTo>
                  <a:lnTo>
                    <a:pt x="55" y="17347"/>
                  </a:lnTo>
                  <a:cubicBezTo>
                    <a:pt x="0" y="17480"/>
                    <a:pt x="39" y="17645"/>
                    <a:pt x="173" y="17723"/>
                  </a:cubicBezTo>
                  <a:cubicBezTo>
                    <a:pt x="216" y="17746"/>
                    <a:pt x="263" y="17757"/>
                    <a:pt x="308" y="17757"/>
                  </a:cubicBezTo>
                  <a:cubicBezTo>
                    <a:pt x="417" y="17757"/>
                    <a:pt x="520" y="17695"/>
                    <a:pt x="564" y="17590"/>
                  </a:cubicBezTo>
                  <a:lnTo>
                    <a:pt x="971" y="16659"/>
                  </a:lnTo>
                  <a:cubicBezTo>
                    <a:pt x="971" y="16651"/>
                    <a:pt x="971" y="16651"/>
                    <a:pt x="971" y="16643"/>
                  </a:cubicBezTo>
                  <a:cubicBezTo>
                    <a:pt x="1096" y="16831"/>
                    <a:pt x="1065" y="19538"/>
                    <a:pt x="1065" y="19538"/>
                  </a:cubicBezTo>
                  <a:cubicBezTo>
                    <a:pt x="1065" y="19693"/>
                    <a:pt x="1190" y="19813"/>
                    <a:pt x="1342" y="19813"/>
                  </a:cubicBezTo>
                  <a:cubicBezTo>
                    <a:pt x="1351" y="19813"/>
                    <a:pt x="1360" y="19813"/>
                    <a:pt x="1370" y="19812"/>
                  </a:cubicBezTo>
                  <a:cubicBezTo>
                    <a:pt x="1518" y="19796"/>
                    <a:pt x="1620" y="19663"/>
                    <a:pt x="1620" y="19515"/>
                  </a:cubicBezTo>
                  <a:lnTo>
                    <a:pt x="1620" y="18192"/>
                  </a:lnTo>
                  <a:cubicBezTo>
                    <a:pt x="1620" y="18130"/>
                    <a:pt x="1667" y="18083"/>
                    <a:pt x="1730" y="18083"/>
                  </a:cubicBezTo>
                  <a:cubicBezTo>
                    <a:pt x="1777" y="18091"/>
                    <a:pt x="1823" y="18130"/>
                    <a:pt x="1823" y="18184"/>
                  </a:cubicBezTo>
                  <a:lnTo>
                    <a:pt x="1831" y="19859"/>
                  </a:lnTo>
                  <a:cubicBezTo>
                    <a:pt x="1831" y="20008"/>
                    <a:pt x="1980" y="20133"/>
                    <a:pt x="2160" y="20133"/>
                  </a:cubicBezTo>
                  <a:cubicBezTo>
                    <a:pt x="2340" y="20133"/>
                    <a:pt x="2481" y="20008"/>
                    <a:pt x="2481" y="19851"/>
                  </a:cubicBezTo>
                  <a:lnTo>
                    <a:pt x="2473" y="18184"/>
                  </a:lnTo>
                  <a:cubicBezTo>
                    <a:pt x="2473" y="18138"/>
                    <a:pt x="2512" y="18098"/>
                    <a:pt x="2559" y="18091"/>
                  </a:cubicBezTo>
                  <a:cubicBezTo>
                    <a:pt x="2622" y="18091"/>
                    <a:pt x="2676" y="18138"/>
                    <a:pt x="2676" y="18200"/>
                  </a:cubicBezTo>
                  <a:lnTo>
                    <a:pt x="2739" y="19757"/>
                  </a:lnTo>
                  <a:cubicBezTo>
                    <a:pt x="2747" y="19906"/>
                    <a:pt x="2856" y="20031"/>
                    <a:pt x="3005" y="20039"/>
                  </a:cubicBezTo>
                  <a:cubicBezTo>
                    <a:pt x="3013" y="20040"/>
                    <a:pt x="3022" y="20040"/>
                    <a:pt x="3030" y="20040"/>
                  </a:cubicBezTo>
                  <a:cubicBezTo>
                    <a:pt x="3183" y="20040"/>
                    <a:pt x="3310" y="19905"/>
                    <a:pt x="3302" y="19749"/>
                  </a:cubicBezTo>
                  <a:lnTo>
                    <a:pt x="3240" y="18153"/>
                  </a:lnTo>
                  <a:cubicBezTo>
                    <a:pt x="3240" y="18099"/>
                    <a:pt x="3251" y="18022"/>
                    <a:pt x="3320" y="18022"/>
                  </a:cubicBezTo>
                  <a:cubicBezTo>
                    <a:pt x="3331" y="18022"/>
                    <a:pt x="3343" y="18024"/>
                    <a:pt x="3357" y="18028"/>
                  </a:cubicBezTo>
                  <a:cubicBezTo>
                    <a:pt x="3388" y="18036"/>
                    <a:pt x="3396" y="18169"/>
                    <a:pt x="3396" y="18169"/>
                  </a:cubicBezTo>
                  <a:lnTo>
                    <a:pt x="3420" y="18779"/>
                  </a:lnTo>
                  <a:cubicBezTo>
                    <a:pt x="3420" y="18928"/>
                    <a:pt x="3521" y="19061"/>
                    <a:pt x="3670" y="19076"/>
                  </a:cubicBezTo>
                  <a:cubicBezTo>
                    <a:pt x="3679" y="19077"/>
                    <a:pt x="3688" y="19078"/>
                    <a:pt x="3696" y="19078"/>
                  </a:cubicBezTo>
                  <a:cubicBezTo>
                    <a:pt x="3849" y="19078"/>
                    <a:pt x="3975" y="18950"/>
                    <a:pt x="3975" y="18795"/>
                  </a:cubicBezTo>
                  <a:cubicBezTo>
                    <a:pt x="3975" y="18795"/>
                    <a:pt x="3952" y="16753"/>
                    <a:pt x="3913" y="16706"/>
                  </a:cubicBezTo>
                  <a:cubicBezTo>
                    <a:pt x="3881" y="15837"/>
                    <a:pt x="3514" y="15321"/>
                    <a:pt x="3263" y="15063"/>
                  </a:cubicBezTo>
                  <a:lnTo>
                    <a:pt x="4413" y="1"/>
                  </a:lnTo>
                  <a:close/>
                </a:path>
              </a:pathLst>
            </a:custGeom>
            <a:solidFill>
              <a:srgbClr val="FFC5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0" name="Google Shape;1890;p56"/>
            <p:cNvSpPr/>
            <p:nvPr/>
          </p:nvSpPr>
          <p:spPr>
            <a:xfrm>
              <a:off x="6052300" y="1525875"/>
              <a:ext cx="493350" cy="512525"/>
            </a:xfrm>
            <a:custGeom>
              <a:avLst/>
              <a:gdLst/>
              <a:ahLst/>
              <a:cxnLst/>
              <a:rect l="l" t="t" r="r" b="b"/>
              <a:pathLst>
                <a:path w="19734" h="20501" extrusionOk="0">
                  <a:moveTo>
                    <a:pt x="8795" y="0"/>
                  </a:moveTo>
                  <a:cubicBezTo>
                    <a:pt x="8106" y="0"/>
                    <a:pt x="7425" y="110"/>
                    <a:pt x="6784" y="352"/>
                  </a:cubicBezTo>
                  <a:cubicBezTo>
                    <a:pt x="5141" y="963"/>
                    <a:pt x="2300" y="2598"/>
                    <a:pt x="0" y="6948"/>
                  </a:cubicBezTo>
                  <a:lnTo>
                    <a:pt x="3161" y="10360"/>
                  </a:lnTo>
                  <a:lnTo>
                    <a:pt x="3983" y="10086"/>
                  </a:lnTo>
                  <a:lnTo>
                    <a:pt x="3983" y="20226"/>
                  </a:lnTo>
                  <a:cubicBezTo>
                    <a:pt x="3983" y="20375"/>
                    <a:pt x="4100" y="20500"/>
                    <a:pt x="4249" y="20500"/>
                  </a:cubicBezTo>
                  <a:lnTo>
                    <a:pt x="15492" y="20500"/>
                  </a:lnTo>
                  <a:cubicBezTo>
                    <a:pt x="15641" y="20500"/>
                    <a:pt x="15759" y="20375"/>
                    <a:pt x="15759" y="20226"/>
                  </a:cubicBezTo>
                  <a:lnTo>
                    <a:pt x="15759" y="10610"/>
                  </a:lnTo>
                  <a:lnTo>
                    <a:pt x="19053" y="10062"/>
                  </a:lnTo>
                  <a:lnTo>
                    <a:pt x="19733" y="9953"/>
                  </a:lnTo>
                  <a:cubicBezTo>
                    <a:pt x="19733" y="9953"/>
                    <a:pt x="17910" y="2238"/>
                    <a:pt x="12903" y="321"/>
                  </a:cubicBezTo>
                  <a:cubicBezTo>
                    <a:pt x="12324" y="94"/>
                    <a:pt x="11705" y="0"/>
                    <a:pt x="110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1" name="Google Shape;1891;p56"/>
            <p:cNvSpPr/>
            <p:nvPr/>
          </p:nvSpPr>
          <p:spPr>
            <a:xfrm>
              <a:off x="6150475" y="1750825"/>
              <a:ext cx="3350" cy="74950"/>
            </a:xfrm>
            <a:custGeom>
              <a:avLst/>
              <a:gdLst/>
              <a:ahLst/>
              <a:cxnLst/>
              <a:rect l="l" t="t" r="r" b="b"/>
              <a:pathLst>
                <a:path w="134" h="2998" extrusionOk="0">
                  <a:moveTo>
                    <a:pt x="64" y="0"/>
                  </a:moveTo>
                  <a:cubicBezTo>
                    <a:pt x="32" y="0"/>
                    <a:pt x="1" y="24"/>
                    <a:pt x="1" y="63"/>
                  </a:cubicBezTo>
                  <a:lnTo>
                    <a:pt x="1" y="2934"/>
                  </a:lnTo>
                  <a:cubicBezTo>
                    <a:pt x="1" y="2966"/>
                    <a:pt x="32" y="2997"/>
                    <a:pt x="64" y="2997"/>
                  </a:cubicBezTo>
                  <a:cubicBezTo>
                    <a:pt x="103" y="2997"/>
                    <a:pt x="134" y="2966"/>
                    <a:pt x="134" y="2934"/>
                  </a:cubicBezTo>
                  <a:lnTo>
                    <a:pt x="134" y="63"/>
                  </a:lnTo>
                  <a:cubicBezTo>
                    <a:pt x="134" y="24"/>
                    <a:pt x="103" y="0"/>
                    <a:pt x="64" y="0"/>
                  </a:cubicBezTo>
                  <a:close/>
                </a:path>
              </a:pathLst>
            </a:custGeom>
            <a:solidFill>
              <a:srgbClr val="124C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2" name="Google Shape;1892;p56"/>
            <p:cNvSpPr/>
            <p:nvPr/>
          </p:nvSpPr>
          <p:spPr>
            <a:xfrm>
              <a:off x="6445475" y="1752375"/>
              <a:ext cx="3350" cy="74950"/>
            </a:xfrm>
            <a:custGeom>
              <a:avLst/>
              <a:gdLst/>
              <a:ahLst/>
              <a:cxnLst/>
              <a:rect l="l" t="t" r="r" b="b"/>
              <a:pathLst>
                <a:path w="134" h="2998" extrusionOk="0">
                  <a:moveTo>
                    <a:pt x="71" y="1"/>
                  </a:moveTo>
                  <a:cubicBezTo>
                    <a:pt x="32" y="1"/>
                    <a:pt x="0" y="32"/>
                    <a:pt x="0" y="63"/>
                  </a:cubicBezTo>
                  <a:lnTo>
                    <a:pt x="0" y="2935"/>
                  </a:lnTo>
                  <a:cubicBezTo>
                    <a:pt x="0" y="2974"/>
                    <a:pt x="32" y="2998"/>
                    <a:pt x="71" y="2998"/>
                  </a:cubicBezTo>
                  <a:cubicBezTo>
                    <a:pt x="102" y="2998"/>
                    <a:pt x="133" y="2974"/>
                    <a:pt x="133" y="2935"/>
                  </a:cubicBezTo>
                  <a:lnTo>
                    <a:pt x="133" y="63"/>
                  </a:lnTo>
                  <a:cubicBezTo>
                    <a:pt x="133" y="32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124CA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3" name="Google Shape;1893;p56"/>
            <p:cNvSpPr/>
            <p:nvPr/>
          </p:nvSpPr>
          <p:spPr>
            <a:xfrm>
              <a:off x="6201725" y="1196750"/>
              <a:ext cx="205825" cy="229000"/>
            </a:xfrm>
            <a:custGeom>
              <a:avLst/>
              <a:gdLst/>
              <a:ahLst/>
              <a:cxnLst/>
              <a:rect l="l" t="t" r="r" b="b"/>
              <a:pathLst>
                <a:path w="8233" h="9160" extrusionOk="0">
                  <a:moveTo>
                    <a:pt x="5267" y="0"/>
                  </a:moveTo>
                  <a:cubicBezTo>
                    <a:pt x="4715" y="0"/>
                    <a:pt x="4083" y="290"/>
                    <a:pt x="3295" y="771"/>
                  </a:cubicBezTo>
                  <a:lnTo>
                    <a:pt x="1808" y="1679"/>
                  </a:lnTo>
                  <a:lnTo>
                    <a:pt x="987" y="1679"/>
                  </a:lnTo>
                  <a:cubicBezTo>
                    <a:pt x="431" y="1679"/>
                    <a:pt x="1" y="2148"/>
                    <a:pt x="87" y="2665"/>
                  </a:cubicBezTo>
                  <a:lnTo>
                    <a:pt x="337" y="4183"/>
                  </a:lnTo>
                  <a:lnTo>
                    <a:pt x="337" y="8173"/>
                  </a:lnTo>
                  <a:cubicBezTo>
                    <a:pt x="337" y="8721"/>
                    <a:pt x="776" y="9159"/>
                    <a:pt x="1323" y="9159"/>
                  </a:cubicBezTo>
                  <a:lnTo>
                    <a:pt x="6644" y="9159"/>
                  </a:lnTo>
                  <a:cubicBezTo>
                    <a:pt x="7192" y="9159"/>
                    <a:pt x="7630" y="8721"/>
                    <a:pt x="7630" y="8173"/>
                  </a:cubicBezTo>
                  <a:lnTo>
                    <a:pt x="7630" y="3799"/>
                  </a:lnTo>
                  <a:cubicBezTo>
                    <a:pt x="7630" y="3729"/>
                    <a:pt x="7622" y="3658"/>
                    <a:pt x="7606" y="3588"/>
                  </a:cubicBezTo>
                  <a:lnTo>
                    <a:pt x="8232" y="3377"/>
                  </a:lnTo>
                  <a:lnTo>
                    <a:pt x="6886" y="1170"/>
                  </a:lnTo>
                  <a:cubicBezTo>
                    <a:pt x="6379" y="348"/>
                    <a:pt x="5872" y="0"/>
                    <a:pt x="5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4" name="Google Shape;1894;p56"/>
            <p:cNvSpPr/>
            <p:nvPr/>
          </p:nvSpPr>
          <p:spPr>
            <a:xfrm>
              <a:off x="6192550" y="1289575"/>
              <a:ext cx="217150" cy="296375"/>
            </a:xfrm>
            <a:custGeom>
              <a:avLst/>
              <a:gdLst/>
              <a:ahLst/>
              <a:cxnLst/>
              <a:rect l="l" t="t" r="r" b="b"/>
              <a:pathLst>
                <a:path w="8686" h="11855" extrusionOk="0">
                  <a:moveTo>
                    <a:pt x="7606" y="0"/>
                  </a:moveTo>
                  <a:lnTo>
                    <a:pt x="5892" y="579"/>
                  </a:lnTo>
                  <a:cubicBezTo>
                    <a:pt x="5388" y="749"/>
                    <a:pt x="4871" y="832"/>
                    <a:pt x="4361" y="832"/>
                  </a:cubicBezTo>
                  <a:cubicBezTo>
                    <a:pt x="3440" y="832"/>
                    <a:pt x="2543" y="561"/>
                    <a:pt x="1792" y="47"/>
                  </a:cubicBezTo>
                  <a:lnTo>
                    <a:pt x="1080" y="2058"/>
                  </a:lnTo>
                  <a:cubicBezTo>
                    <a:pt x="1073" y="2084"/>
                    <a:pt x="1056" y="2099"/>
                    <a:pt x="1037" y="2099"/>
                  </a:cubicBezTo>
                  <a:cubicBezTo>
                    <a:pt x="1033" y="2099"/>
                    <a:pt x="1029" y="2099"/>
                    <a:pt x="1025" y="2097"/>
                  </a:cubicBezTo>
                  <a:lnTo>
                    <a:pt x="1025" y="2168"/>
                  </a:lnTo>
                  <a:lnTo>
                    <a:pt x="994" y="2168"/>
                  </a:lnTo>
                  <a:cubicBezTo>
                    <a:pt x="446" y="2168"/>
                    <a:pt x="0" y="2606"/>
                    <a:pt x="0" y="3161"/>
                  </a:cubicBezTo>
                  <a:lnTo>
                    <a:pt x="0" y="3271"/>
                  </a:lnTo>
                  <a:cubicBezTo>
                    <a:pt x="0" y="3819"/>
                    <a:pt x="446" y="4265"/>
                    <a:pt x="994" y="4265"/>
                  </a:cubicBezTo>
                  <a:lnTo>
                    <a:pt x="1025" y="4265"/>
                  </a:lnTo>
                  <a:lnTo>
                    <a:pt x="1025" y="6197"/>
                  </a:lnTo>
                  <a:cubicBezTo>
                    <a:pt x="1025" y="7019"/>
                    <a:pt x="1682" y="7684"/>
                    <a:pt x="2504" y="7684"/>
                  </a:cubicBezTo>
                  <a:lnTo>
                    <a:pt x="2590" y="7684"/>
                  </a:lnTo>
                  <a:lnTo>
                    <a:pt x="2590" y="10368"/>
                  </a:lnTo>
                  <a:cubicBezTo>
                    <a:pt x="2590" y="11189"/>
                    <a:pt x="3255" y="11854"/>
                    <a:pt x="4077" y="11854"/>
                  </a:cubicBezTo>
                  <a:lnTo>
                    <a:pt x="4992" y="11854"/>
                  </a:lnTo>
                  <a:cubicBezTo>
                    <a:pt x="5751" y="11854"/>
                    <a:pt x="6369" y="11236"/>
                    <a:pt x="6369" y="10477"/>
                  </a:cubicBezTo>
                  <a:lnTo>
                    <a:pt x="6369" y="7660"/>
                  </a:lnTo>
                  <a:cubicBezTo>
                    <a:pt x="7074" y="7543"/>
                    <a:pt x="7606" y="6933"/>
                    <a:pt x="7606" y="6197"/>
                  </a:cubicBezTo>
                  <a:lnTo>
                    <a:pt x="7606" y="4265"/>
                  </a:lnTo>
                  <a:lnTo>
                    <a:pt x="7692" y="4265"/>
                  </a:lnTo>
                  <a:cubicBezTo>
                    <a:pt x="8239" y="4265"/>
                    <a:pt x="8685" y="3819"/>
                    <a:pt x="8685" y="3271"/>
                  </a:cubicBezTo>
                  <a:lnTo>
                    <a:pt x="8685" y="3161"/>
                  </a:lnTo>
                  <a:cubicBezTo>
                    <a:pt x="8685" y="2606"/>
                    <a:pt x="8239" y="2168"/>
                    <a:pt x="7692" y="2168"/>
                  </a:cubicBezTo>
                  <a:lnTo>
                    <a:pt x="7606" y="2168"/>
                  </a:lnTo>
                  <a:lnTo>
                    <a:pt x="7606" y="0"/>
                  </a:lnTo>
                  <a:close/>
                </a:path>
              </a:pathLst>
            </a:custGeom>
            <a:solidFill>
              <a:srgbClr val="FFC5A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5" name="Google Shape;1895;p56"/>
            <p:cNvSpPr/>
            <p:nvPr/>
          </p:nvSpPr>
          <p:spPr>
            <a:xfrm>
              <a:off x="6257300" y="1481075"/>
              <a:ext cx="94300" cy="31525"/>
            </a:xfrm>
            <a:custGeom>
              <a:avLst/>
              <a:gdLst/>
              <a:ahLst/>
              <a:cxnLst/>
              <a:rect l="l" t="t" r="r" b="b"/>
              <a:pathLst>
                <a:path w="3772" h="1261" extrusionOk="0">
                  <a:moveTo>
                    <a:pt x="3771" y="0"/>
                  </a:moveTo>
                  <a:cubicBezTo>
                    <a:pt x="3693" y="16"/>
                    <a:pt x="3615" y="24"/>
                    <a:pt x="3529" y="24"/>
                  </a:cubicBezTo>
                  <a:lnTo>
                    <a:pt x="0" y="24"/>
                  </a:lnTo>
                  <a:lnTo>
                    <a:pt x="0" y="1260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6" name="Google Shape;1896;p56"/>
            <p:cNvSpPr/>
            <p:nvPr/>
          </p:nvSpPr>
          <p:spPr>
            <a:xfrm>
              <a:off x="6291325" y="1443325"/>
              <a:ext cx="24275" cy="9200"/>
            </a:xfrm>
            <a:custGeom>
              <a:avLst/>
              <a:gdLst/>
              <a:ahLst/>
              <a:cxnLst/>
              <a:rect l="l" t="t" r="r" b="b"/>
              <a:pathLst>
                <a:path w="971" h="368" extrusionOk="0">
                  <a:moveTo>
                    <a:pt x="486" y="0"/>
                  </a:moveTo>
                  <a:cubicBezTo>
                    <a:pt x="290" y="0"/>
                    <a:pt x="118" y="102"/>
                    <a:pt x="16" y="266"/>
                  </a:cubicBezTo>
                  <a:cubicBezTo>
                    <a:pt x="1" y="298"/>
                    <a:pt x="8" y="337"/>
                    <a:pt x="40" y="352"/>
                  </a:cubicBezTo>
                  <a:cubicBezTo>
                    <a:pt x="55" y="360"/>
                    <a:pt x="63" y="368"/>
                    <a:pt x="79" y="368"/>
                  </a:cubicBezTo>
                  <a:cubicBezTo>
                    <a:pt x="94" y="368"/>
                    <a:pt x="118" y="352"/>
                    <a:pt x="134" y="329"/>
                  </a:cubicBezTo>
                  <a:cubicBezTo>
                    <a:pt x="204" y="204"/>
                    <a:pt x="337" y="125"/>
                    <a:pt x="486" y="125"/>
                  </a:cubicBezTo>
                  <a:cubicBezTo>
                    <a:pt x="626" y="125"/>
                    <a:pt x="767" y="204"/>
                    <a:pt x="838" y="329"/>
                  </a:cubicBezTo>
                  <a:cubicBezTo>
                    <a:pt x="848" y="350"/>
                    <a:pt x="869" y="364"/>
                    <a:pt x="891" y="364"/>
                  </a:cubicBezTo>
                  <a:cubicBezTo>
                    <a:pt x="902" y="364"/>
                    <a:pt x="913" y="360"/>
                    <a:pt x="924" y="352"/>
                  </a:cubicBezTo>
                  <a:cubicBezTo>
                    <a:pt x="955" y="337"/>
                    <a:pt x="971" y="298"/>
                    <a:pt x="947" y="266"/>
                  </a:cubicBezTo>
                  <a:cubicBezTo>
                    <a:pt x="853" y="102"/>
                    <a:pt x="673" y="0"/>
                    <a:pt x="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7" name="Google Shape;1897;p56"/>
            <p:cNvSpPr/>
            <p:nvPr/>
          </p:nvSpPr>
          <p:spPr>
            <a:xfrm>
              <a:off x="6387175" y="1350600"/>
              <a:ext cx="18225" cy="19575"/>
            </a:xfrm>
            <a:custGeom>
              <a:avLst/>
              <a:gdLst/>
              <a:ahLst/>
              <a:cxnLst/>
              <a:rect l="l" t="t" r="r" b="b"/>
              <a:pathLst>
                <a:path w="729" h="783" extrusionOk="0">
                  <a:moveTo>
                    <a:pt x="71" y="0"/>
                  </a:moveTo>
                  <a:cubicBezTo>
                    <a:pt x="32" y="0"/>
                    <a:pt x="1" y="32"/>
                    <a:pt x="1" y="63"/>
                  </a:cubicBezTo>
                  <a:cubicBezTo>
                    <a:pt x="1" y="102"/>
                    <a:pt x="32" y="133"/>
                    <a:pt x="71" y="133"/>
                  </a:cubicBezTo>
                  <a:cubicBezTo>
                    <a:pt x="87" y="133"/>
                    <a:pt x="595" y="141"/>
                    <a:pt x="595" y="712"/>
                  </a:cubicBezTo>
                  <a:cubicBezTo>
                    <a:pt x="595" y="752"/>
                    <a:pt x="626" y="783"/>
                    <a:pt x="658" y="783"/>
                  </a:cubicBezTo>
                  <a:cubicBezTo>
                    <a:pt x="697" y="783"/>
                    <a:pt x="728" y="752"/>
                    <a:pt x="728" y="712"/>
                  </a:cubicBezTo>
                  <a:cubicBezTo>
                    <a:pt x="728" y="8"/>
                    <a:pt x="79" y="0"/>
                    <a:pt x="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8" name="Google Shape;1898;p56"/>
            <p:cNvSpPr/>
            <p:nvPr/>
          </p:nvSpPr>
          <p:spPr>
            <a:xfrm>
              <a:off x="6197825" y="1350600"/>
              <a:ext cx="18025" cy="19575"/>
            </a:xfrm>
            <a:custGeom>
              <a:avLst/>
              <a:gdLst/>
              <a:ahLst/>
              <a:cxnLst/>
              <a:rect l="l" t="t" r="r" b="b"/>
              <a:pathLst>
                <a:path w="721" h="783" extrusionOk="0">
                  <a:moveTo>
                    <a:pt x="658" y="0"/>
                  </a:moveTo>
                  <a:cubicBezTo>
                    <a:pt x="650" y="0"/>
                    <a:pt x="0" y="8"/>
                    <a:pt x="0" y="712"/>
                  </a:cubicBezTo>
                  <a:cubicBezTo>
                    <a:pt x="0" y="752"/>
                    <a:pt x="32" y="783"/>
                    <a:pt x="63" y="783"/>
                  </a:cubicBezTo>
                  <a:cubicBezTo>
                    <a:pt x="102" y="783"/>
                    <a:pt x="133" y="752"/>
                    <a:pt x="133" y="712"/>
                  </a:cubicBezTo>
                  <a:cubicBezTo>
                    <a:pt x="133" y="141"/>
                    <a:pt x="634" y="133"/>
                    <a:pt x="658" y="133"/>
                  </a:cubicBezTo>
                  <a:cubicBezTo>
                    <a:pt x="697" y="133"/>
                    <a:pt x="720" y="102"/>
                    <a:pt x="720" y="63"/>
                  </a:cubicBezTo>
                  <a:cubicBezTo>
                    <a:pt x="720" y="32"/>
                    <a:pt x="697" y="0"/>
                    <a:pt x="6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899" name="Google Shape;1899;p56"/>
            <p:cNvSpPr/>
            <p:nvPr/>
          </p:nvSpPr>
          <p:spPr>
            <a:xfrm>
              <a:off x="6333000" y="1360175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0" y="1"/>
                  </a:moveTo>
                  <a:cubicBezTo>
                    <a:pt x="86" y="1"/>
                    <a:pt x="0" y="79"/>
                    <a:pt x="0" y="181"/>
                  </a:cubicBezTo>
                  <a:lnTo>
                    <a:pt x="0" y="541"/>
                  </a:lnTo>
                  <a:cubicBezTo>
                    <a:pt x="0" y="635"/>
                    <a:pt x="86" y="721"/>
                    <a:pt x="180" y="721"/>
                  </a:cubicBezTo>
                  <a:cubicBezTo>
                    <a:pt x="282" y="721"/>
                    <a:pt x="360" y="635"/>
                    <a:pt x="360" y="541"/>
                  </a:cubicBezTo>
                  <a:lnTo>
                    <a:pt x="360" y="181"/>
                  </a:lnTo>
                  <a:cubicBezTo>
                    <a:pt x="360" y="79"/>
                    <a:pt x="282" y="1"/>
                    <a:pt x="18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0" name="Google Shape;1900;p56"/>
            <p:cNvSpPr/>
            <p:nvPr/>
          </p:nvSpPr>
          <p:spPr>
            <a:xfrm>
              <a:off x="6264325" y="1360175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1" y="1"/>
                  </a:moveTo>
                  <a:cubicBezTo>
                    <a:pt x="79" y="1"/>
                    <a:pt x="1" y="79"/>
                    <a:pt x="1" y="181"/>
                  </a:cubicBezTo>
                  <a:lnTo>
                    <a:pt x="1" y="541"/>
                  </a:lnTo>
                  <a:cubicBezTo>
                    <a:pt x="1" y="635"/>
                    <a:pt x="79" y="721"/>
                    <a:pt x="181" y="721"/>
                  </a:cubicBezTo>
                  <a:cubicBezTo>
                    <a:pt x="282" y="721"/>
                    <a:pt x="361" y="635"/>
                    <a:pt x="361" y="541"/>
                  </a:cubicBezTo>
                  <a:lnTo>
                    <a:pt x="361" y="181"/>
                  </a:lnTo>
                  <a:cubicBezTo>
                    <a:pt x="361" y="79"/>
                    <a:pt x="282" y="1"/>
                    <a:pt x="1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1" name="Google Shape;1901;p56"/>
            <p:cNvSpPr/>
            <p:nvPr/>
          </p:nvSpPr>
          <p:spPr>
            <a:xfrm>
              <a:off x="6324375" y="1324925"/>
              <a:ext cx="34850" cy="24975"/>
            </a:xfrm>
            <a:custGeom>
              <a:avLst/>
              <a:gdLst/>
              <a:ahLst/>
              <a:cxnLst/>
              <a:rect l="l" t="t" r="r" b="b"/>
              <a:pathLst>
                <a:path w="1394" h="999" extrusionOk="0">
                  <a:moveTo>
                    <a:pt x="577" y="1"/>
                  </a:moveTo>
                  <a:cubicBezTo>
                    <a:pt x="410" y="1"/>
                    <a:pt x="265" y="55"/>
                    <a:pt x="173" y="128"/>
                  </a:cubicBezTo>
                  <a:cubicBezTo>
                    <a:pt x="24" y="245"/>
                    <a:pt x="1" y="394"/>
                    <a:pt x="63" y="472"/>
                  </a:cubicBezTo>
                  <a:cubicBezTo>
                    <a:pt x="118" y="558"/>
                    <a:pt x="228" y="589"/>
                    <a:pt x="329" y="636"/>
                  </a:cubicBezTo>
                  <a:cubicBezTo>
                    <a:pt x="439" y="668"/>
                    <a:pt x="541" y="714"/>
                    <a:pt x="627" y="754"/>
                  </a:cubicBezTo>
                  <a:cubicBezTo>
                    <a:pt x="721" y="793"/>
                    <a:pt x="815" y="848"/>
                    <a:pt x="916" y="902"/>
                  </a:cubicBezTo>
                  <a:cubicBezTo>
                    <a:pt x="1007" y="944"/>
                    <a:pt x="1092" y="999"/>
                    <a:pt x="1181" y="999"/>
                  </a:cubicBezTo>
                  <a:cubicBezTo>
                    <a:pt x="1192" y="999"/>
                    <a:pt x="1203" y="998"/>
                    <a:pt x="1214" y="996"/>
                  </a:cubicBezTo>
                  <a:cubicBezTo>
                    <a:pt x="1308" y="988"/>
                    <a:pt x="1394" y="871"/>
                    <a:pt x="1370" y="675"/>
                  </a:cubicBezTo>
                  <a:cubicBezTo>
                    <a:pt x="1347" y="480"/>
                    <a:pt x="1198" y="206"/>
                    <a:pt x="909" y="73"/>
                  </a:cubicBezTo>
                  <a:cubicBezTo>
                    <a:pt x="794" y="22"/>
                    <a:pt x="682" y="1"/>
                    <a:pt x="577" y="1"/>
                  </a:cubicBezTo>
                  <a:close/>
                </a:path>
              </a:pathLst>
            </a:custGeom>
            <a:solidFill>
              <a:srgbClr val="AAA3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2" name="Google Shape;1902;p56"/>
            <p:cNvSpPr/>
            <p:nvPr/>
          </p:nvSpPr>
          <p:spPr>
            <a:xfrm>
              <a:off x="6247500" y="1321450"/>
              <a:ext cx="39150" cy="22900"/>
            </a:xfrm>
            <a:custGeom>
              <a:avLst/>
              <a:gdLst/>
              <a:ahLst/>
              <a:cxnLst/>
              <a:rect l="l" t="t" r="r" b="b"/>
              <a:pathLst>
                <a:path w="1566" h="916" extrusionOk="0">
                  <a:moveTo>
                    <a:pt x="828" y="1"/>
                  </a:moveTo>
                  <a:cubicBezTo>
                    <a:pt x="763" y="1"/>
                    <a:pt x="696" y="8"/>
                    <a:pt x="627" y="24"/>
                  </a:cubicBezTo>
                  <a:cubicBezTo>
                    <a:pt x="290" y="102"/>
                    <a:pt x="95" y="345"/>
                    <a:pt x="48" y="541"/>
                  </a:cubicBezTo>
                  <a:cubicBezTo>
                    <a:pt x="1" y="736"/>
                    <a:pt x="79" y="877"/>
                    <a:pt x="181" y="900"/>
                  </a:cubicBezTo>
                  <a:cubicBezTo>
                    <a:pt x="208" y="911"/>
                    <a:pt x="237" y="915"/>
                    <a:pt x="266" y="915"/>
                  </a:cubicBezTo>
                  <a:cubicBezTo>
                    <a:pt x="345" y="915"/>
                    <a:pt x="430" y="884"/>
                    <a:pt x="509" y="861"/>
                  </a:cubicBezTo>
                  <a:cubicBezTo>
                    <a:pt x="627" y="830"/>
                    <a:pt x="744" y="791"/>
                    <a:pt x="846" y="775"/>
                  </a:cubicBezTo>
                  <a:cubicBezTo>
                    <a:pt x="940" y="752"/>
                    <a:pt x="1065" y="728"/>
                    <a:pt x="1182" y="713"/>
                  </a:cubicBezTo>
                  <a:cubicBezTo>
                    <a:pt x="1300" y="689"/>
                    <a:pt x="1417" y="681"/>
                    <a:pt x="1495" y="603"/>
                  </a:cubicBezTo>
                  <a:cubicBezTo>
                    <a:pt x="1566" y="533"/>
                    <a:pt x="1566" y="384"/>
                    <a:pt x="1409" y="228"/>
                  </a:cubicBezTo>
                  <a:cubicBezTo>
                    <a:pt x="1297" y="109"/>
                    <a:pt x="1081" y="1"/>
                    <a:pt x="828" y="1"/>
                  </a:cubicBezTo>
                  <a:close/>
                </a:path>
              </a:pathLst>
            </a:custGeom>
            <a:solidFill>
              <a:srgbClr val="AAA3A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3" name="Google Shape;1903;p56"/>
            <p:cNvSpPr/>
            <p:nvPr/>
          </p:nvSpPr>
          <p:spPr>
            <a:xfrm>
              <a:off x="6328300" y="1374850"/>
              <a:ext cx="18800" cy="5125"/>
            </a:xfrm>
            <a:custGeom>
              <a:avLst/>
              <a:gdLst/>
              <a:ahLst/>
              <a:cxnLst/>
              <a:rect l="l" t="t" r="r" b="b"/>
              <a:pathLst>
                <a:path w="752" h="205" extrusionOk="0">
                  <a:moveTo>
                    <a:pt x="77" y="1"/>
                  </a:moveTo>
                  <a:cubicBezTo>
                    <a:pt x="55" y="1"/>
                    <a:pt x="34" y="11"/>
                    <a:pt x="24" y="32"/>
                  </a:cubicBezTo>
                  <a:cubicBezTo>
                    <a:pt x="0" y="63"/>
                    <a:pt x="16" y="102"/>
                    <a:pt x="47" y="126"/>
                  </a:cubicBezTo>
                  <a:cubicBezTo>
                    <a:pt x="172" y="188"/>
                    <a:pt x="290" y="204"/>
                    <a:pt x="384" y="204"/>
                  </a:cubicBezTo>
                  <a:cubicBezTo>
                    <a:pt x="579" y="204"/>
                    <a:pt x="705" y="126"/>
                    <a:pt x="712" y="118"/>
                  </a:cubicBezTo>
                  <a:cubicBezTo>
                    <a:pt x="744" y="95"/>
                    <a:pt x="752" y="55"/>
                    <a:pt x="736" y="32"/>
                  </a:cubicBezTo>
                  <a:cubicBezTo>
                    <a:pt x="720" y="11"/>
                    <a:pt x="698" y="1"/>
                    <a:pt x="675" y="1"/>
                  </a:cubicBezTo>
                  <a:cubicBezTo>
                    <a:pt x="664" y="1"/>
                    <a:pt x="652" y="3"/>
                    <a:pt x="642" y="9"/>
                  </a:cubicBezTo>
                  <a:cubicBezTo>
                    <a:pt x="637" y="14"/>
                    <a:pt x="537" y="76"/>
                    <a:pt x="384" y="76"/>
                  </a:cubicBezTo>
                  <a:cubicBezTo>
                    <a:pt x="305" y="76"/>
                    <a:pt x="212" y="59"/>
                    <a:pt x="110" y="9"/>
                  </a:cubicBezTo>
                  <a:cubicBezTo>
                    <a:pt x="99" y="3"/>
                    <a:pt x="88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4" name="Google Shape;1904;p56"/>
            <p:cNvSpPr/>
            <p:nvPr/>
          </p:nvSpPr>
          <p:spPr>
            <a:xfrm>
              <a:off x="6259625" y="1374850"/>
              <a:ext cx="18825" cy="5125"/>
            </a:xfrm>
            <a:custGeom>
              <a:avLst/>
              <a:gdLst/>
              <a:ahLst/>
              <a:cxnLst/>
              <a:rect l="l" t="t" r="r" b="b"/>
              <a:pathLst>
                <a:path w="753" h="205" extrusionOk="0">
                  <a:moveTo>
                    <a:pt x="77" y="1"/>
                  </a:moveTo>
                  <a:cubicBezTo>
                    <a:pt x="55" y="1"/>
                    <a:pt x="32" y="11"/>
                    <a:pt x="17" y="32"/>
                  </a:cubicBezTo>
                  <a:cubicBezTo>
                    <a:pt x="1" y="63"/>
                    <a:pt x="17" y="102"/>
                    <a:pt x="48" y="126"/>
                  </a:cubicBezTo>
                  <a:cubicBezTo>
                    <a:pt x="173" y="188"/>
                    <a:pt x="290" y="204"/>
                    <a:pt x="384" y="204"/>
                  </a:cubicBezTo>
                  <a:cubicBezTo>
                    <a:pt x="580" y="204"/>
                    <a:pt x="705" y="126"/>
                    <a:pt x="713" y="118"/>
                  </a:cubicBezTo>
                  <a:cubicBezTo>
                    <a:pt x="744" y="95"/>
                    <a:pt x="752" y="55"/>
                    <a:pt x="736" y="32"/>
                  </a:cubicBezTo>
                  <a:cubicBezTo>
                    <a:pt x="721" y="11"/>
                    <a:pt x="698" y="1"/>
                    <a:pt x="676" y="1"/>
                  </a:cubicBezTo>
                  <a:cubicBezTo>
                    <a:pt x="664" y="1"/>
                    <a:pt x="653" y="3"/>
                    <a:pt x="643" y="9"/>
                  </a:cubicBezTo>
                  <a:cubicBezTo>
                    <a:pt x="637" y="14"/>
                    <a:pt x="537" y="76"/>
                    <a:pt x="385" y="76"/>
                  </a:cubicBezTo>
                  <a:cubicBezTo>
                    <a:pt x="306" y="76"/>
                    <a:pt x="212" y="59"/>
                    <a:pt x="111" y="9"/>
                  </a:cubicBezTo>
                  <a:cubicBezTo>
                    <a:pt x="100" y="3"/>
                    <a:pt x="89" y="1"/>
                    <a:pt x="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5" name="Google Shape;1905;p56"/>
            <p:cNvSpPr/>
            <p:nvPr/>
          </p:nvSpPr>
          <p:spPr>
            <a:xfrm>
              <a:off x="6282325" y="1334950"/>
              <a:ext cx="41300" cy="62225"/>
            </a:xfrm>
            <a:custGeom>
              <a:avLst/>
              <a:gdLst/>
              <a:ahLst/>
              <a:cxnLst/>
              <a:rect l="l" t="t" r="r" b="b"/>
              <a:pathLst>
                <a:path w="1652" h="2489" extrusionOk="0">
                  <a:moveTo>
                    <a:pt x="947" y="1"/>
                  </a:moveTo>
                  <a:cubicBezTo>
                    <a:pt x="908" y="1"/>
                    <a:pt x="885" y="32"/>
                    <a:pt x="885" y="63"/>
                  </a:cubicBezTo>
                  <a:lnTo>
                    <a:pt x="908" y="908"/>
                  </a:lnTo>
                  <a:cubicBezTo>
                    <a:pt x="908" y="1229"/>
                    <a:pt x="1080" y="1440"/>
                    <a:pt x="1346" y="1440"/>
                  </a:cubicBezTo>
                  <a:cubicBezTo>
                    <a:pt x="1440" y="1440"/>
                    <a:pt x="1519" y="1511"/>
                    <a:pt x="1519" y="1605"/>
                  </a:cubicBezTo>
                  <a:lnTo>
                    <a:pt x="1519" y="1769"/>
                  </a:lnTo>
                  <a:cubicBezTo>
                    <a:pt x="1519" y="2097"/>
                    <a:pt x="1253" y="2356"/>
                    <a:pt x="932" y="2356"/>
                  </a:cubicBezTo>
                  <a:lnTo>
                    <a:pt x="63" y="2356"/>
                  </a:lnTo>
                  <a:cubicBezTo>
                    <a:pt x="32" y="2356"/>
                    <a:pt x="1" y="2387"/>
                    <a:pt x="1" y="2426"/>
                  </a:cubicBezTo>
                  <a:cubicBezTo>
                    <a:pt x="1" y="2457"/>
                    <a:pt x="32" y="2489"/>
                    <a:pt x="63" y="2489"/>
                  </a:cubicBezTo>
                  <a:lnTo>
                    <a:pt x="932" y="2489"/>
                  </a:lnTo>
                  <a:cubicBezTo>
                    <a:pt x="1323" y="2489"/>
                    <a:pt x="1652" y="2168"/>
                    <a:pt x="1652" y="1769"/>
                  </a:cubicBezTo>
                  <a:lnTo>
                    <a:pt x="1652" y="1605"/>
                  </a:lnTo>
                  <a:cubicBezTo>
                    <a:pt x="1652" y="1440"/>
                    <a:pt x="1519" y="1307"/>
                    <a:pt x="1346" y="1307"/>
                  </a:cubicBezTo>
                  <a:cubicBezTo>
                    <a:pt x="1057" y="1307"/>
                    <a:pt x="1041" y="1002"/>
                    <a:pt x="1041" y="900"/>
                  </a:cubicBezTo>
                  <a:lnTo>
                    <a:pt x="1010" y="63"/>
                  </a:lnTo>
                  <a:cubicBezTo>
                    <a:pt x="1010" y="24"/>
                    <a:pt x="979" y="1"/>
                    <a:pt x="9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6" name="Google Shape;1906;p56"/>
            <p:cNvSpPr/>
            <p:nvPr/>
          </p:nvSpPr>
          <p:spPr>
            <a:xfrm>
              <a:off x="6276075" y="1405575"/>
              <a:ext cx="40125" cy="33475"/>
            </a:xfrm>
            <a:custGeom>
              <a:avLst/>
              <a:gdLst/>
              <a:ahLst/>
              <a:cxnLst/>
              <a:rect l="l" t="t" r="r" b="b"/>
              <a:pathLst>
                <a:path w="1605" h="1339" extrusionOk="0">
                  <a:moveTo>
                    <a:pt x="0" y="0"/>
                  </a:moveTo>
                  <a:lnTo>
                    <a:pt x="0" y="282"/>
                  </a:lnTo>
                  <a:cubicBezTo>
                    <a:pt x="0" y="861"/>
                    <a:pt x="470" y="1338"/>
                    <a:pt x="1057" y="1338"/>
                  </a:cubicBezTo>
                  <a:lnTo>
                    <a:pt x="1346" y="1338"/>
                  </a:lnTo>
                  <a:cubicBezTo>
                    <a:pt x="1487" y="1338"/>
                    <a:pt x="1604" y="1221"/>
                    <a:pt x="1604" y="1080"/>
                  </a:cubicBezTo>
                  <a:lnTo>
                    <a:pt x="1604" y="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7" name="Google Shape;1907;p56"/>
            <p:cNvSpPr/>
            <p:nvPr/>
          </p:nvSpPr>
          <p:spPr>
            <a:xfrm>
              <a:off x="6269800" y="1399900"/>
              <a:ext cx="63400" cy="16650"/>
            </a:xfrm>
            <a:custGeom>
              <a:avLst/>
              <a:gdLst/>
              <a:ahLst/>
              <a:cxnLst/>
              <a:rect l="l" t="t" r="r" b="b"/>
              <a:pathLst>
                <a:path w="2536" h="666" extrusionOk="0">
                  <a:moveTo>
                    <a:pt x="729" y="0"/>
                  </a:moveTo>
                  <a:cubicBezTo>
                    <a:pt x="322" y="0"/>
                    <a:pt x="1" y="298"/>
                    <a:pt x="1" y="665"/>
                  </a:cubicBezTo>
                  <a:lnTo>
                    <a:pt x="2536" y="665"/>
                  </a:lnTo>
                  <a:cubicBezTo>
                    <a:pt x="2536" y="298"/>
                    <a:pt x="2215" y="0"/>
                    <a:pt x="18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8" name="Google Shape;1908;p56"/>
            <p:cNvSpPr/>
            <p:nvPr/>
          </p:nvSpPr>
          <p:spPr>
            <a:xfrm>
              <a:off x="6377400" y="1498675"/>
              <a:ext cx="214800" cy="354875"/>
            </a:xfrm>
            <a:custGeom>
              <a:avLst/>
              <a:gdLst/>
              <a:ahLst/>
              <a:cxnLst/>
              <a:rect l="l" t="t" r="r" b="b"/>
              <a:pathLst>
                <a:path w="8592" h="14195" extrusionOk="0">
                  <a:moveTo>
                    <a:pt x="3349" y="1"/>
                  </a:moveTo>
                  <a:cubicBezTo>
                    <a:pt x="2042" y="1"/>
                    <a:pt x="986" y="1057"/>
                    <a:pt x="986" y="2364"/>
                  </a:cubicBezTo>
                  <a:lnTo>
                    <a:pt x="986" y="3819"/>
                  </a:lnTo>
                  <a:cubicBezTo>
                    <a:pt x="438" y="3850"/>
                    <a:pt x="0" y="4382"/>
                    <a:pt x="0" y="5024"/>
                  </a:cubicBezTo>
                  <a:cubicBezTo>
                    <a:pt x="0" y="5673"/>
                    <a:pt x="438" y="6198"/>
                    <a:pt x="986" y="6237"/>
                  </a:cubicBezTo>
                  <a:lnTo>
                    <a:pt x="986" y="6745"/>
                  </a:lnTo>
                  <a:cubicBezTo>
                    <a:pt x="986" y="7755"/>
                    <a:pt x="1620" y="8607"/>
                    <a:pt x="2504" y="8952"/>
                  </a:cubicBezTo>
                  <a:lnTo>
                    <a:pt x="2504" y="12387"/>
                  </a:lnTo>
                  <a:cubicBezTo>
                    <a:pt x="2504" y="13380"/>
                    <a:pt x="3310" y="14194"/>
                    <a:pt x="4312" y="14194"/>
                  </a:cubicBezTo>
                  <a:cubicBezTo>
                    <a:pt x="5305" y="14194"/>
                    <a:pt x="6119" y="13380"/>
                    <a:pt x="6119" y="12387"/>
                  </a:cubicBezTo>
                  <a:lnTo>
                    <a:pt x="6119" y="8850"/>
                  </a:lnTo>
                  <a:cubicBezTo>
                    <a:pt x="6886" y="8467"/>
                    <a:pt x="7418" y="7669"/>
                    <a:pt x="7418" y="6745"/>
                  </a:cubicBezTo>
                  <a:lnTo>
                    <a:pt x="7418" y="6237"/>
                  </a:lnTo>
                  <a:lnTo>
                    <a:pt x="7559" y="6237"/>
                  </a:lnTo>
                  <a:cubicBezTo>
                    <a:pt x="8130" y="6237"/>
                    <a:pt x="8592" y="5697"/>
                    <a:pt x="8592" y="5024"/>
                  </a:cubicBezTo>
                  <a:cubicBezTo>
                    <a:pt x="8592" y="4359"/>
                    <a:pt x="8130" y="3819"/>
                    <a:pt x="7559" y="3819"/>
                  </a:cubicBezTo>
                  <a:lnTo>
                    <a:pt x="7418" y="3819"/>
                  </a:lnTo>
                  <a:lnTo>
                    <a:pt x="7418" y="2364"/>
                  </a:lnTo>
                  <a:cubicBezTo>
                    <a:pt x="7418" y="1057"/>
                    <a:pt x="6362" y="1"/>
                    <a:pt x="5055" y="1"/>
                  </a:cubicBezTo>
                  <a:close/>
                </a:path>
              </a:pathLst>
            </a:custGeom>
            <a:solidFill>
              <a:srgbClr val="A152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09" name="Google Shape;1909;p56"/>
            <p:cNvSpPr/>
            <p:nvPr/>
          </p:nvSpPr>
          <p:spPr>
            <a:xfrm>
              <a:off x="6443125" y="1723425"/>
              <a:ext cx="68300" cy="30550"/>
            </a:xfrm>
            <a:custGeom>
              <a:avLst/>
              <a:gdLst/>
              <a:ahLst/>
              <a:cxnLst/>
              <a:rect l="l" t="t" r="r" b="b"/>
              <a:pathLst>
                <a:path w="2732" h="1222" extrusionOk="0">
                  <a:moveTo>
                    <a:pt x="0" y="1"/>
                  </a:moveTo>
                  <a:lnTo>
                    <a:pt x="0" y="1221"/>
                  </a:lnTo>
                  <a:lnTo>
                    <a:pt x="2731" y="95"/>
                  </a:lnTo>
                  <a:lnTo>
                    <a:pt x="2731" y="95"/>
                  </a:lnTo>
                  <a:cubicBezTo>
                    <a:pt x="2629" y="110"/>
                    <a:pt x="2528" y="118"/>
                    <a:pt x="2426" y="118"/>
                  </a:cubicBezTo>
                  <a:lnTo>
                    <a:pt x="720" y="118"/>
                  </a:lnTo>
                  <a:cubicBezTo>
                    <a:pt x="470" y="118"/>
                    <a:pt x="227" y="79"/>
                    <a:pt x="0" y="1"/>
                  </a:cubicBezTo>
                  <a:close/>
                </a:path>
              </a:pathLst>
            </a:custGeom>
            <a:solidFill>
              <a:srgbClr val="3332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0" name="Google Shape;1910;p56"/>
            <p:cNvSpPr/>
            <p:nvPr/>
          </p:nvSpPr>
          <p:spPr>
            <a:xfrm>
              <a:off x="6366825" y="1428075"/>
              <a:ext cx="208175" cy="151275"/>
            </a:xfrm>
            <a:custGeom>
              <a:avLst/>
              <a:gdLst/>
              <a:ahLst/>
              <a:cxnLst/>
              <a:rect l="l" t="t" r="r" b="b"/>
              <a:pathLst>
                <a:path w="8327" h="6051" extrusionOk="0">
                  <a:moveTo>
                    <a:pt x="3707" y="0"/>
                  </a:moveTo>
                  <a:cubicBezTo>
                    <a:pt x="3234" y="0"/>
                    <a:pt x="2771" y="232"/>
                    <a:pt x="2489" y="657"/>
                  </a:cubicBezTo>
                  <a:cubicBezTo>
                    <a:pt x="2395" y="790"/>
                    <a:pt x="2332" y="939"/>
                    <a:pt x="2293" y="1095"/>
                  </a:cubicBezTo>
                  <a:cubicBezTo>
                    <a:pt x="2152" y="1058"/>
                    <a:pt x="2008" y="1039"/>
                    <a:pt x="1865" y="1039"/>
                  </a:cubicBezTo>
                  <a:cubicBezTo>
                    <a:pt x="1324" y="1039"/>
                    <a:pt x="792" y="1302"/>
                    <a:pt x="470" y="1784"/>
                  </a:cubicBezTo>
                  <a:cubicBezTo>
                    <a:pt x="48" y="2426"/>
                    <a:pt x="126" y="3247"/>
                    <a:pt x="603" y="3803"/>
                  </a:cubicBezTo>
                  <a:cubicBezTo>
                    <a:pt x="502" y="3881"/>
                    <a:pt x="408" y="3967"/>
                    <a:pt x="337" y="4076"/>
                  </a:cubicBezTo>
                  <a:cubicBezTo>
                    <a:pt x="1" y="4593"/>
                    <a:pt x="142" y="5281"/>
                    <a:pt x="650" y="5618"/>
                  </a:cubicBezTo>
                  <a:cubicBezTo>
                    <a:pt x="837" y="5742"/>
                    <a:pt x="1049" y="5801"/>
                    <a:pt x="1258" y="5801"/>
                  </a:cubicBezTo>
                  <a:cubicBezTo>
                    <a:pt x="1618" y="5801"/>
                    <a:pt x="1971" y="5626"/>
                    <a:pt x="2184" y="5305"/>
                  </a:cubicBezTo>
                  <a:cubicBezTo>
                    <a:pt x="2207" y="5281"/>
                    <a:pt x="2223" y="5250"/>
                    <a:pt x="2231" y="5227"/>
                  </a:cubicBezTo>
                  <a:cubicBezTo>
                    <a:pt x="2340" y="5454"/>
                    <a:pt x="2512" y="5657"/>
                    <a:pt x="2739" y="5806"/>
                  </a:cubicBezTo>
                  <a:cubicBezTo>
                    <a:pt x="2984" y="5971"/>
                    <a:pt x="3261" y="6051"/>
                    <a:pt x="3535" y="6051"/>
                  </a:cubicBezTo>
                  <a:cubicBezTo>
                    <a:pt x="3998" y="6051"/>
                    <a:pt x="4454" y="5824"/>
                    <a:pt x="4735" y="5407"/>
                  </a:cubicBezTo>
                  <a:cubicBezTo>
                    <a:pt x="4782" y="5328"/>
                    <a:pt x="4828" y="5250"/>
                    <a:pt x="4860" y="5172"/>
                  </a:cubicBezTo>
                  <a:cubicBezTo>
                    <a:pt x="5140" y="5288"/>
                    <a:pt x="5436" y="5344"/>
                    <a:pt x="5729" y="5344"/>
                  </a:cubicBezTo>
                  <a:cubicBezTo>
                    <a:pt x="6468" y="5344"/>
                    <a:pt x="7193" y="4988"/>
                    <a:pt x="7630" y="4327"/>
                  </a:cubicBezTo>
                  <a:cubicBezTo>
                    <a:pt x="8326" y="3286"/>
                    <a:pt x="8037" y="1878"/>
                    <a:pt x="6996" y="1181"/>
                  </a:cubicBezTo>
                  <a:cubicBezTo>
                    <a:pt x="6611" y="923"/>
                    <a:pt x="6173" y="799"/>
                    <a:pt x="5743" y="799"/>
                  </a:cubicBezTo>
                  <a:cubicBezTo>
                    <a:pt x="5508" y="799"/>
                    <a:pt x="5276" y="836"/>
                    <a:pt x="5055" y="908"/>
                  </a:cubicBezTo>
                  <a:cubicBezTo>
                    <a:pt x="4946" y="649"/>
                    <a:pt x="4766" y="415"/>
                    <a:pt x="4508" y="243"/>
                  </a:cubicBezTo>
                  <a:cubicBezTo>
                    <a:pt x="4260" y="79"/>
                    <a:pt x="3982" y="0"/>
                    <a:pt x="3707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1" name="Google Shape;1911;p56"/>
            <p:cNvSpPr/>
            <p:nvPr/>
          </p:nvSpPr>
          <p:spPr>
            <a:xfrm>
              <a:off x="6549925" y="1543675"/>
              <a:ext cx="3150" cy="3350"/>
            </a:xfrm>
            <a:custGeom>
              <a:avLst/>
              <a:gdLst/>
              <a:ahLst/>
              <a:cxnLst/>
              <a:rect l="l" t="t" r="r" b="b"/>
              <a:pathLst>
                <a:path w="126" h="134" extrusionOk="0">
                  <a:moveTo>
                    <a:pt x="63" y="0"/>
                  </a:moveTo>
                  <a:cubicBezTo>
                    <a:pt x="24" y="0"/>
                    <a:pt x="0" y="31"/>
                    <a:pt x="0" y="71"/>
                  </a:cubicBezTo>
                  <a:cubicBezTo>
                    <a:pt x="0" y="102"/>
                    <a:pt x="24" y="133"/>
                    <a:pt x="63" y="133"/>
                  </a:cubicBezTo>
                  <a:cubicBezTo>
                    <a:pt x="102" y="133"/>
                    <a:pt x="126" y="102"/>
                    <a:pt x="126" y="71"/>
                  </a:cubicBezTo>
                  <a:cubicBezTo>
                    <a:pt x="126" y="31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2" name="Google Shape;1912;p56"/>
            <p:cNvSpPr/>
            <p:nvPr/>
          </p:nvSpPr>
          <p:spPr>
            <a:xfrm>
              <a:off x="6540150" y="1560100"/>
              <a:ext cx="3150" cy="3150"/>
            </a:xfrm>
            <a:custGeom>
              <a:avLst/>
              <a:gdLst/>
              <a:ahLst/>
              <a:cxnLst/>
              <a:rect l="l" t="t" r="r" b="b"/>
              <a:pathLst>
                <a:path w="126" h="126" extrusionOk="0">
                  <a:moveTo>
                    <a:pt x="63" y="0"/>
                  </a:moveTo>
                  <a:cubicBezTo>
                    <a:pt x="24" y="0"/>
                    <a:pt x="0" y="24"/>
                    <a:pt x="0" y="63"/>
                  </a:cubicBezTo>
                  <a:cubicBezTo>
                    <a:pt x="0" y="102"/>
                    <a:pt x="24" y="126"/>
                    <a:pt x="63" y="126"/>
                  </a:cubicBezTo>
                  <a:cubicBezTo>
                    <a:pt x="102" y="126"/>
                    <a:pt x="125" y="102"/>
                    <a:pt x="125" y="63"/>
                  </a:cubicBezTo>
                  <a:cubicBezTo>
                    <a:pt x="125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3" name="Google Shape;1913;p56"/>
            <p:cNvSpPr/>
            <p:nvPr/>
          </p:nvSpPr>
          <p:spPr>
            <a:xfrm>
              <a:off x="6553050" y="1579650"/>
              <a:ext cx="3350" cy="3175"/>
            </a:xfrm>
            <a:custGeom>
              <a:avLst/>
              <a:gdLst/>
              <a:ahLst/>
              <a:cxnLst/>
              <a:rect l="l" t="t" r="r" b="b"/>
              <a:pathLst>
                <a:path w="134" h="127" extrusionOk="0">
                  <a:moveTo>
                    <a:pt x="71" y="1"/>
                  </a:moveTo>
                  <a:cubicBezTo>
                    <a:pt x="32" y="1"/>
                    <a:pt x="1" y="24"/>
                    <a:pt x="1" y="63"/>
                  </a:cubicBezTo>
                  <a:cubicBezTo>
                    <a:pt x="1" y="103"/>
                    <a:pt x="32" y="126"/>
                    <a:pt x="71" y="126"/>
                  </a:cubicBezTo>
                  <a:cubicBezTo>
                    <a:pt x="102" y="126"/>
                    <a:pt x="134" y="103"/>
                    <a:pt x="134" y="63"/>
                  </a:cubicBezTo>
                  <a:cubicBezTo>
                    <a:pt x="134" y="24"/>
                    <a:pt x="102" y="1"/>
                    <a:pt x="71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4" name="Google Shape;1914;p56"/>
            <p:cNvSpPr/>
            <p:nvPr/>
          </p:nvSpPr>
          <p:spPr>
            <a:xfrm>
              <a:off x="6556375" y="1560100"/>
              <a:ext cx="3350" cy="3150"/>
            </a:xfrm>
            <a:custGeom>
              <a:avLst/>
              <a:gdLst/>
              <a:ahLst/>
              <a:cxnLst/>
              <a:rect l="l" t="t" r="r" b="b"/>
              <a:pathLst>
                <a:path w="134" h="126" extrusionOk="0">
                  <a:moveTo>
                    <a:pt x="63" y="0"/>
                  </a:moveTo>
                  <a:cubicBezTo>
                    <a:pt x="32" y="0"/>
                    <a:pt x="1" y="24"/>
                    <a:pt x="1" y="63"/>
                  </a:cubicBezTo>
                  <a:cubicBezTo>
                    <a:pt x="1" y="102"/>
                    <a:pt x="32" y="126"/>
                    <a:pt x="63" y="126"/>
                  </a:cubicBezTo>
                  <a:cubicBezTo>
                    <a:pt x="102" y="126"/>
                    <a:pt x="134" y="102"/>
                    <a:pt x="134" y="63"/>
                  </a:cubicBezTo>
                  <a:cubicBezTo>
                    <a:pt x="134" y="24"/>
                    <a:pt x="102" y="0"/>
                    <a:pt x="63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5" name="Google Shape;1915;p56"/>
            <p:cNvSpPr/>
            <p:nvPr/>
          </p:nvSpPr>
          <p:spPr>
            <a:xfrm>
              <a:off x="6470500" y="1689200"/>
              <a:ext cx="22725" cy="8050"/>
            </a:xfrm>
            <a:custGeom>
              <a:avLst/>
              <a:gdLst/>
              <a:ahLst/>
              <a:cxnLst/>
              <a:rect l="l" t="t" r="r" b="b"/>
              <a:pathLst>
                <a:path w="909" h="322" extrusionOk="0">
                  <a:moveTo>
                    <a:pt x="455" y="1"/>
                  </a:moveTo>
                  <a:cubicBezTo>
                    <a:pt x="275" y="1"/>
                    <a:pt x="102" y="102"/>
                    <a:pt x="16" y="259"/>
                  </a:cubicBezTo>
                  <a:cubicBezTo>
                    <a:pt x="1" y="274"/>
                    <a:pt x="9" y="306"/>
                    <a:pt x="32" y="314"/>
                  </a:cubicBezTo>
                  <a:cubicBezTo>
                    <a:pt x="40" y="319"/>
                    <a:pt x="49" y="322"/>
                    <a:pt x="56" y="322"/>
                  </a:cubicBezTo>
                  <a:cubicBezTo>
                    <a:pt x="70" y="322"/>
                    <a:pt x="82" y="313"/>
                    <a:pt x="87" y="298"/>
                  </a:cubicBezTo>
                  <a:cubicBezTo>
                    <a:pt x="165" y="173"/>
                    <a:pt x="306" y="94"/>
                    <a:pt x="455" y="94"/>
                  </a:cubicBezTo>
                  <a:cubicBezTo>
                    <a:pt x="603" y="94"/>
                    <a:pt x="744" y="173"/>
                    <a:pt x="815" y="298"/>
                  </a:cubicBezTo>
                  <a:cubicBezTo>
                    <a:pt x="830" y="314"/>
                    <a:pt x="838" y="321"/>
                    <a:pt x="854" y="321"/>
                  </a:cubicBezTo>
                  <a:cubicBezTo>
                    <a:pt x="861" y="321"/>
                    <a:pt x="869" y="321"/>
                    <a:pt x="877" y="314"/>
                  </a:cubicBezTo>
                  <a:cubicBezTo>
                    <a:pt x="901" y="306"/>
                    <a:pt x="908" y="274"/>
                    <a:pt x="893" y="259"/>
                  </a:cubicBezTo>
                  <a:cubicBezTo>
                    <a:pt x="807" y="102"/>
                    <a:pt x="635" y="1"/>
                    <a:pt x="455" y="1"/>
                  </a:cubicBezTo>
                  <a:close/>
                </a:path>
              </a:pathLst>
            </a:custGeom>
            <a:solidFill>
              <a:srgbClr val="722F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6" name="Google Shape;1916;p56"/>
            <p:cNvSpPr/>
            <p:nvPr/>
          </p:nvSpPr>
          <p:spPr>
            <a:xfrm>
              <a:off x="6384050" y="1601375"/>
              <a:ext cx="17825" cy="19200"/>
            </a:xfrm>
            <a:custGeom>
              <a:avLst/>
              <a:gdLst/>
              <a:ahLst/>
              <a:cxnLst/>
              <a:rect l="l" t="t" r="r" b="b"/>
              <a:pathLst>
                <a:path w="713" h="768" extrusionOk="0">
                  <a:moveTo>
                    <a:pt x="626" y="0"/>
                  </a:moveTo>
                  <a:cubicBezTo>
                    <a:pt x="407" y="0"/>
                    <a:pt x="0" y="141"/>
                    <a:pt x="0" y="673"/>
                  </a:cubicBezTo>
                  <a:cubicBezTo>
                    <a:pt x="0" y="728"/>
                    <a:pt x="32" y="767"/>
                    <a:pt x="86" y="767"/>
                  </a:cubicBezTo>
                  <a:cubicBezTo>
                    <a:pt x="133" y="767"/>
                    <a:pt x="172" y="728"/>
                    <a:pt x="172" y="673"/>
                  </a:cubicBezTo>
                  <a:cubicBezTo>
                    <a:pt x="172" y="188"/>
                    <a:pt x="579" y="173"/>
                    <a:pt x="626" y="173"/>
                  </a:cubicBezTo>
                  <a:cubicBezTo>
                    <a:pt x="673" y="173"/>
                    <a:pt x="712" y="133"/>
                    <a:pt x="712" y="86"/>
                  </a:cubicBezTo>
                  <a:cubicBezTo>
                    <a:pt x="712" y="40"/>
                    <a:pt x="673" y="0"/>
                    <a:pt x="626" y="0"/>
                  </a:cubicBezTo>
                  <a:close/>
                </a:path>
              </a:pathLst>
            </a:custGeom>
            <a:solidFill>
              <a:srgbClr val="722F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7" name="Google Shape;1917;p56"/>
            <p:cNvSpPr/>
            <p:nvPr/>
          </p:nvSpPr>
          <p:spPr>
            <a:xfrm>
              <a:off x="6566350" y="1601375"/>
              <a:ext cx="18025" cy="19200"/>
            </a:xfrm>
            <a:custGeom>
              <a:avLst/>
              <a:gdLst/>
              <a:ahLst/>
              <a:cxnLst/>
              <a:rect l="l" t="t" r="r" b="b"/>
              <a:pathLst>
                <a:path w="721" h="768" extrusionOk="0">
                  <a:moveTo>
                    <a:pt x="95" y="0"/>
                  </a:moveTo>
                  <a:cubicBezTo>
                    <a:pt x="40" y="0"/>
                    <a:pt x="1" y="40"/>
                    <a:pt x="1" y="86"/>
                  </a:cubicBezTo>
                  <a:cubicBezTo>
                    <a:pt x="1" y="133"/>
                    <a:pt x="40" y="173"/>
                    <a:pt x="95" y="173"/>
                  </a:cubicBezTo>
                  <a:cubicBezTo>
                    <a:pt x="110" y="173"/>
                    <a:pt x="541" y="180"/>
                    <a:pt x="541" y="673"/>
                  </a:cubicBezTo>
                  <a:cubicBezTo>
                    <a:pt x="541" y="728"/>
                    <a:pt x="580" y="767"/>
                    <a:pt x="635" y="767"/>
                  </a:cubicBezTo>
                  <a:cubicBezTo>
                    <a:pt x="681" y="767"/>
                    <a:pt x="721" y="728"/>
                    <a:pt x="721" y="673"/>
                  </a:cubicBezTo>
                  <a:cubicBezTo>
                    <a:pt x="721" y="141"/>
                    <a:pt x="306" y="0"/>
                    <a:pt x="95" y="0"/>
                  </a:cubicBezTo>
                  <a:close/>
                </a:path>
              </a:pathLst>
            </a:custGeom>
            <a:solidFill>
              <a:srgbClr val="722F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8" name="Google Shape;1918;p56"/>
            <p:cNvSpPr/>
            <p:nvPr/>
          </p:nvSpPr>
          <p:spPr>
            <a:xfrm>
              <a:off x="6444300" y="1604700"/>
              <a:ext cx="8825" cy="17625"/>
            </a:xfrm>
            <a:custGeom>
              <a:avLst/>
              <a:gdLst/>
              <a:ahLst/>
              <a:cxnLst/>
              <a:rect l="l" t="t" r="r" b="b"/>
              <a:pathLst>
                <a:path w="353" h="705" extrusionOk="0">
                  <a:moveTo>
                    <a:pt x="172" y="0"/>
                  </a:moveTo>
                  <a:cubicBezTo>
                    <a:pt x="79" y="0"/>
                    <a:pt x="0" y="86"/>
                    <a:pt x="0" y="180"/>
                  </a:cubicBezTo>
                  <a:lnTo>
                    <a:pt x="0" y="532"/>
                  </a:lnTo>
                  <a:cubicBezTo>
                    <a:pt x="0" y="626"/>
                    <a:pt x="79" y="705"/>
                    <a:pt x="172" y="705"/>
                  </a:cubicBezTo>
                  <a:cubicBezTo>
                    <a:pt x="274" y="705"/>
                    <a:pt x="352" y="626"/>
                    <a:pt x="352" y="532"/>
                  </a:cubicBezTo>
                  <a:lnTo>
                    <a:pt x="352" y="180"/>
                  </a:lnTo>
                  <a:cubicBezTo>
                    <a:pt x="352" y="86"/>
                    <a:pt x="274" y="0"/>
                    <a:pt x="172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19" name="Google Shape;1919;p56"/>
            <p:cNvSpPr/>
            <p:nvPr/>
          </p:nvSpPr>
          <p:spPr>
            <a:xfrm>
              <a:off x="6510225" y="1604700"/>
              <a:ext cx="8825" cy="17625"/>
            </a:xfrm>
            <a:custGeom>
              <a:avLst/>
              <a:gdLst/>
              <a:ahLst/>
              <a:cxnLst/>
              <a:rect l="l" t="t" r="r" b="b"/>
              <a:pathLst>
                <a:path w="353" h="705" extrusionOk="0">
                  <a:moveTo>
                    <a:pt x="172" y="0"/>
                  </a:moveTo>
                  <a:cubicBezTo>
                    <a:pt x="78" y="0"/>
                    <a:pt x="0" y="86"/>
                    <a:pt x="0" y="180"/>
                  </a:cubicBezTo>
                  <a:lnTo>
                    <a:pt x="0" y="532"/>
                  </a:lnTo>
                  <a:cubicBezTo>
                    <a:pt x="0" y="626"/>
                    <a:pt x="78" y="705"/>
                    <a:pt x="172" y="705"/>
                  </a:cubicBezTo>
                  <a:cubicBezTo>
                    <a:pt x="274" y="705"/>
                    <a:pt x="352" y="626"/>
                    <a:pt x="352" y="532"/>
                  </a:cubicBezTo>
                  <a:lnTo>
                    <a:pt x="352" y="180"/>
                  </a:lnTo>
                  <a:cubicBezTo>
                    <a:pt x="352" y="86"/>
                    <a:pt x="274" y="0"/>
                    <a:pt x="172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0" name="Google Shape;1920;p56"/>
            <p:cNvSpPr/>
            <p:nvPr/>
          </p:nvSpPr>
          <p:spPr>
            <a:xfrm>
              <a:off x="6430025" y="1581775"/>
              <a:ext cx="31300" cy="14600"/>
            </a:xfrm>
            <a:custGeom>
              <a:avLst/>
              <a:gdLst/>
              <a:ahLst/>
              <a:cxnLst/>
              <a:rect l="l" t="t" r="r" b="b"/>
              <a:pathLst>
                <a:path w="1252" h="584" extrusionOk="0">
                  <a:moveTo>
                    <a:pt x="650" y="1"/>
                  </a:moveTo>
                  <a:cubicBezTo>
                    <a:pt x="635" y="1"/>
                    <a:pt x="619" y="1"/>
                    <a:pt x="603" y="2"/>
                  </a:cubicBezTo>
                  <a:cubicBezTo>
                    <a:pt x="337" y="25"/>
                    <a:pt x="141" y="174"/>
                    <a:pt x="71" y="299"/>
                  </a:cubicBezTo>
                  <a:cubicBezTo>
                    <a:pt x="0" y="432"/>
                    <a:pt x="39" y="534"/>
                    <a:pt x="110" y="565"/>
                  </a:cubicBezTo>
                  <a:cubicBezTo>
                    <a:pt x="143" y="579"/>
                    <a:pt x="179" y="583"/>
                    <a:pt x="215" y="583"/>
                  </a:cubicBezTo>
                  <a:cubicBezTo>
                    <a:pt x="266" y="583"/>
                    <a:pt x="318" y="574"/>
                    <a:pt x="368" y="565"/>
                  </a:cubicBezTo>
                  <a:cubicBezTo>
                    <a:pt x="462" y="557"/>
                    <a:pt x="556" y="542"/>
                    <a:pt x="642" y="534"/>
                  </a:cubicBezTo>
                  <a:cubicBezTo>
                    <a:pt x="720" y="534"/>
                    <a:pt x="814" y="526"/>
                    <a:pt x="908" y="526"/>
                  </a:cubicBezTo>
                  <a:cubicBezTo>
                    <a:pt x="1002" y="526"/>
                    <a:pt x="1096" y="526"/>
                    <a:pt x="1166" y="487"/>
                  </a:cubicBezTo>
                  <a:cubicBezTo>
                    <a:pt x="1236" y="448"/>
                    <a:pt x="1252" y="338"/>
                    <a:pt x="1166" y="221"/>
                  </a:cubicBezTo>
                  <a:cubicBezTo>
                    <a:pt x="1085" y="111"/>
                    <a:pt x="894" y="1"/>
                    <a:pt x="650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1" name="Google Shape;1921;p56"/>
            <p:cNvSpPr/>
            <p:nvPr/>
          </p:nvSpPr>
          <p:spPr>
            <a:xfrm>
              <a:off x="6498875" y="1575150"/>
              <a:ext cx="31125" cy="15550"/>
            </a:xfrm>
            <a:custGeom>
              <a:avLst/>
              <a:gdLst/>
              <a:ahLst/>
              <a:cxnLst/>
              <a:rect l="l" t="t" r="r" b="b"/>
              <a:pathLst>
                <a:path w="1245" h="622" extrusionOk="0">
                  <a:moveTo>
                    <a:pt x="680" y="0"/>
                  </a:moveTo>
                  <a:cubicBezTo>
                    <a:pt x="642" y="0"/>
                    <a:pt x="603" y="3"/>
                    <a:pt x="564" y="9"/>
                  </a:cubicBezTo>
                  <a:cubicBezTo>
                    <a:pt x="298" y="56"/>
                    <a:pt x="118" y="220"/>
                    <a:pt x="63" y="353"/>
                  </a:cubicBezTo>
                  <a:cubicBezTo>
                    <a:pt x="0" y="494"/>
                    <a:pt x="47" y="588"/>
                    <a:pt x="118" y="611"/>
                  </a:cubicBezTo>
                  <a:cubicBezTo>
                    <a:pt x="141" y="618"/>
                    <a:pt x="167" y="621"/>
                    <a:pt x="193" y="621"/>
                  </a:cubicBezTo>
                  <a:cubicBezTo>
                    <a:pt x="253" y="621"/>
                    <a:pt x="318" y="606"/>
                    <a:pt x="384" y="596"/>
                  </a:cubicBezTo>
                  <a:cubicBezTo>
                    <a:pt x="470" y="572"/>
                    <a:pt x="564" y="549"/>
                    <a:pt x="642" y="541"/>
                  </a:cubicBezTo>
                  <a:cubicBezTo>
                    <a:pt x="728" y="525"/>
                    <a:pt x="814" y="517"/>
                    <a:pt x="908" y="510"/>
                  </a:cubicBezTo>
                  <a:cubicBezTo>
                    <a:pt x="1002" y="494"/>
                    <a:pt x="1096" y="494"/>
                    <a:pt x="1166" y="439"/>
                  </a:cubicBezTo>
                  <a:cubicBezTo>
                    <a:pt x="1229" y="392"/>
                    <a:pt x="1244" y="290"/>
                    <a:pt x="1143" y="181"/>
                  </a:cubicBezTo>
                  <a:cubicBezTo>
                    <a:pt x="1063" y="88"/>
                    <a:pt x="892" y="0"/>
                    <a:pt x="680" y="0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2" name="Google Shape;1922;p56"/>
            <p:cNvSpPr/>
            <p:nvPr/>
          </p:nvSpPr>
          <p:spPr>
            <a:xfrm>
              <a:off x="6466800" y="1604100"/>
              <a:ext cx="26025" cy="45625"/>
            </a:xfrm>
            <a:custGeom>
              <a:avLst/>
              <a:gdLst/>
              <a:ahLst/>
              <a:cxnLst/>
              <a:rect l="l" t="t" r="r" b="b"/>
              <a:pathLst>
                <a:path w="1041" h="1825" extrusionOk="0">
                  <a:moveTo>
                    <a:pt x="712" y="1"/>
                  </a:moveTo>
                  <a:cubicBezTo>
                    <a:pt x="681" y="1"/>
                    <a:pt x="650" y="24"/>
                    <a:pt x="650" y="64"/>
                  </a:cubicBezTo>
                  <a:lnTo>
                    <a:pt x="650" y="549"/>
                  </a:lnTo>
                  <a:cubicBezTo>
                    <a:pt x="650" y="744"/>
                    <a:pt x="485" y="909"/>
                    <a:pt x="282" y="909"/>
                  </a:cubicBezTo>
                  <a:cubicBezTo>
                    <a:pt x="125" y="909"/>
                    <a:pt x="0" y="1042"/>
                    <a:pt x="0" y="1198"/>
                  </a:cubicBezTo>
                  <a:cubicBezTo>
                    <a:pt x="0" y="1542"/>
                    <a:pt x="274" y="1824"/>
                    <a:pt x="626" y="1824"/>
                  </a:cubicBezTo>
                  <a:lnTo>
                    <a:pt x="978" y="1824"/>
                  </a:lnTo>
                  <a:cubicBezTo>
                    <a:pt x="1009" y="1824"/>
                    <a:pt x="1041" y="1793"/>
                    <a:pt x="1041" y="1761"/>
                  </a:cubicBezTo>
                  <a:cubicBezTo>
                    <a:pt x="1041" y="1722"/>
                    <a:pt x="1009" y="1691"/>
                    <a:pt x="978" y="1691"/>
                  </a:cubicBezTo>
                  <a:lnTo>
                    <a:pt x="626" y="1691"/>
                  </a:lnTo>
                  <a:cubicBezTo>
                    <a:pt x="352" y="1691"/>
                    <a:pt x="125" y="1472"/>
                    <a:pt x="125" y="1198"/>
                  </a:cubicBezTo>
                  <a:cubicBezTo>
                    <a:pt x="125" y="1112"/>
                    <a:pt x="196" y="1042"/>
                    <a:pt x="282" y="1042"/>
                  </a:cubicBezTo>
                  <a:cubicBezTo>
                    <a:pt x="556" y="1042"/>
                    <a:pt x="783" y="823"/>
                    <a:pt x="783" y="549"/>
                  </a:cubicBezTo>
                  <a:lnTo>
                    <a:pt x="783" y="64"/>
                  </a:lnTo>
                  <a:cubicBezTo>
                    <a:pt x="783" y="24"/>
                    <a:pt x="751" y="1"/>
                    <a:pt x="712" y="1"/>
                  </a:cubicBezTo>
                  <a:close/>
                </a:path>
              </a:pathLst>
            </a:custGeom>
            <a:solidFill>
              <a:srgbClr val="722F3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3" name="Google Shape;1923;p56"/>
            <p:cNvSpPr/>
            <p:nvPr/>
          </p:nvSpPr>
          <p:spPr>
            <a:xfrm>
              <a:off x="6487925" y="1648125"/>
              <a:ext cx="39150" cy="32500"/>
            </a:xfrm>
            <a:custGeom>
              <a:avLst/>
              <a:gdLst/>
              <a:ahLst/>
              <a:cxnLst/>
              <a:rect l="l" t="t" r="r" b="b"/>
              <a:pathLst>
                <a:path w="1566" h="1300" extrusionOk="0">
                  <a:moveTo>
                    <a:pt x="1565" y="0"/>
                  </a:moveTo>
                  <a:lnTo>
                    <a:pt x="0" y="392"/>
                  </a:lnTo>
                  <a:lnTo>
                    <a:pt x="0" y="1049"/>
                  </a:lnTo>
                  <a:cubicBezTo>
                    <a:pt x="0" y="1190"/>
                    <a:pt x="110" y="1299"/>
                    <a:pt x="251" y="1299"/>
                  </a:cubicBezTo>
                  <a:lnTo>
                    <a:pt x="532" y="1299"/>
                  </a:lnTo>
                  <a:cubicBezTo>
                    <a:pt x="1103" y="1299"/>
                    <a:pt x="1565" y="838"/>
                    <a:pt x="1565" y="266"/>
                  </a:cubicBezTo>
                  <a:lnTo>
                    <a:pt x="15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4" name="Google Shape;1924;p56"/>
            <p:cNvSpPr/>
            <p:nvPr/>
          </p:nvSpPr>
          <p:spPr>
            <a:xfrm>
              <a:off x="6344525" y="2280525"/>
              <a:ext cx="286800" cy="97850"/>
            </a:xfrm>
            <a:custGeom>
              <a:avLst/>
              <a:gdLst/>
              <a:ahLst/>
              <a:cxnLst/>
              <a:rect l="l" t="t" r="r" b="b"/>
              <a:pathLst>
                <a:path w="11472" h="3914" extrusionOk="0">
                  <a:moveTo>
                    <a:pt x="1" y="1"/>
                  </a:moveTo>
                  <a:lnTo>
                    <a:pt x="1" y="3913"/>
                  </a:lnTo>
                  <a:lnTo>
                    <a:pt x="11471" y="3913"/>
                  </a:lnTo>
                  <a:lnTo>
                    <a:pt x="114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5" name="Google Shape;1925;p56"/>
            <p:cNvSpPr/>
            <p:nvPr/>
          </p:nvSpPr>
          <p:spPr>
            <a:xfrm>
              <a:off x="6021775" y="1763050"/>
              <a:ext cx="305175" cy="349325"/>
            </a:xfrm>
            <a:custGeom>
              <a:avLst/>
              <a:gdLst/>
              <a:ahLst/>
              <a:cxnLst/>
              <a:rect l="l" t="t" r="r" b="b"/>
              <a:pathLst>
                <a:path w="12207" h="13973" extrusionOk="0">
                  <a:moveTo>
                    <a:pt x="1779" y="0"/>
                  </a:moveTo>
                  <a:cubicBezTo>
                    <a:pt x="1735" y="0"/>
                    <a:pt x="1691" y="12"/>
                    <a:pt x="1651" y="36"/>
                  </a:cubicBezTo>
                  <a:lnTo>
                    <a:pt x="1620" y="59"/>
                  </a:lnTo>
                  <a:cubicBezTo>
                    <a:pt x="1503" y="129"/>
                    <a:pt x="1471" y="286"/>
                    <a:pt x="1550" y="411"/>
                  </a:cubicBezTo>
                  <a:cubicBezTo>
                    <a:pt x="1550" y="411"/>
                    <a:pt x="2199" y="1608"/>
                    <a:pt x="2152" y="1624"/>
                  </a:cubicBezTo>
                  <a:lnTo>
                    <a:pt x="1323" y="317"/>
                  </a:lnTo>
                  <a:cubicBezTo>
                    <a:pt x="1261" y="216"/>
                    <a:pt x="1150" y="155"/>
                    <a:pt x="1038" y="155"/>
                  </a:cubicBezTo>
                  <a:cubicBezTo>
                    <a:pt x="994" y="155"/>
                    <a:pt x="950" y="164"/>
                    <a:pt x="908" y="184"/>
                  </a:cubicBezTo>
                  <a:cubicBezTo>
                    <a:pt x="744" y="270"/>
                    <a:pt x="689" y="481"/>
                    <a:pt x="791" y="630"/>
                  </a:cubicBezTo>
                  <a:lnTo>
                    <a:pt x="1612" y="1929"/>
                  </a:lnTo>
                  <a:cubicBezTo>
                    <a:pt x="1612" y="1929"/>
                    <a:pt x="1612" y="1929"/>
                    <a:pt x="1612" y="1929"/>
                  </a:cubicBezTo>
                  <a:cubicBezTo>
                    <a:pt x="1591" y="1929"/>
                    <a:pt x="947" y="1006"/>
                    <a:pt x="947" y="1006"/>
                  </a:cubicBezTo>
                  <a:cubicBezTo>
                    <a:pt x="886" y="910"/>
                    <a:pt x="776" y="851"/>
                    <a:pt x="667" y="851"/>
                  </a:cubicBezTo>
                  <a:cubicBezTo>
                    <a:pt x="623" y="851"/>
                    <a:pt x="580" y="861"/>
                    <a:pt x="540" y="881"/>
                  </a:cubicBezTo>
                  <a:cubicBezTo>
                    <a:pt x="376" y="967"/>
                    <a:pt x="321" y="1170"/>
                    <a:pt x="415" y="1327"/>
                  </a:cubicBezTo>
                  <a:lnTo>
                    <a:pt x="1158" y="2492"/>
                  </a:lnTo>
                  <a:cubicBezTo>
                    <a:pt x="1158" y="2493"/>
                    <a:pt x="1158" y="2493"/>
                    <a:pt x="1157" y="2493"/>
                  </a:cubicBezTo>
                  <a:cubicBezTo>
                    <a:pt x="1121" y="2493"/>
                    <a:pt x="525" y="1647"/>
                    <a:pt x="525" y="1647"/>
                  </a:cubicBezTo>
                  <a:cubicBezTo>
                    <a:pt x="479" y="1567"/>
                    <a:pt x="391" y="1516"/>
                    <a:pt x="301" y="1516"/>
                  </a:cubicBezTo>
                  <a:cubicBezTo>
                    <a:pt x="268" y="1516"/>
                    <a:pt x="235" y="1523"/>
                    <a:pt x="204" y="1538"/>
                  </a:cubicBezTo>
                  <a:cubicBezTo>
                    <a:pt x="55" y="1600"/>
                    <a:pt x="0" y="1780"/>
                    <a:pt x="86" y="1913"/>
                  </a:cubicBezTo>
                  <a:lnTo>
                    <a:pt x="994" y="3337"/>
                  </a:lnTo>
                  <a:cubicBezTo>
                    <a:pt x="1338" y="3979"/>
                    <a:pt x="2019" y="5168"/>
                    <a:pt x="2371" y="5207"/>
                  </a:cubicBezTo>
                  <a:lnTo>
                    <a:pt x="7269" y="13188"/>
                  </a:lnTo>
                  <a:cubicBezTo>
                    <a:pt x="7585" y="13707"/>
                    <a:pt x="8126" y="13973"/>
                    <a:pt x="8669" y="13973"/>
                  </a:cubicBezTo>
                  <a:cubicBezTo>
                    <a:pt x="9134" y="13973"/>
                    <a:pt x="9601" y="13777"/>
                    <a:pt x="9930" y="13376"/>
                  </a:cubicBezTo>
                  <a:lnTo>
                    <a:pt x="12207" y="10606"/>
                  </a:lnTo>
                  <a:lnTo>
                    <a:pt x="9272" y="7398"/>
                  </a:lnTo>
                  <a:lnTo>
                    <a:pt x="8240" y="8948"/>
                  </a:lnTo>
                  <a:cubicBezTo>
                    <a:pt x="8231" y="8964"/>
                    <a:pt x="8214" y="8972"/>
                    <a:pt x="8196" y="8972"/>
                  </a:cubicBezTo>
                  <a:cubicBezTo>
                    <a:pt x="8180" y="8972"/>
                    <a:pt x="8164" y="8966"/>
                    <a:pt x="8154" y="8955"/>
                  </a:cubicBezTo>
                  <a:lnTo>
                    <a:pt x="4241" y="4339"/>
                  </a:lnTo>
                  <a:cubicBezTo>
                    <a:pt x="4241" y="4339"/>
                    <a:pt x="4726" y="3603"/>
                    <a:pt x="4382" y="2727"/>
                  </a:cubicBezTo>
                  <a:cubicBezTo>
                    <a:pt x="4038" y="1851"/>
                    <a:pt x="4155" y="1671"/>
                    <a:pt x="4280" y="1483"/>
                  </a:cubicBezTo>
                  <a:cubicBezTo>
                    <a:pt x="4363" y="1357"/>
                    <a:pt x="4191" y="1127"/>
                    <a:pt x="3998" y="1127"/>
                  </a:cubicBezTo>
                  <a:cubicBezTo>
                    <a:pt x="3916" y="1127"/>
                    <a:pt x="3829" y="1169"/>
                    <a:pt x="3756" y="1280"/>
                  </a:cubicBezTo>
                  <a:cubicBezTo>
                    <a:pt x="3545" y="1600"/>
                    <a:pt x="3428" y="1780"/>
                    <a:pt x="3365" y="2156"/>
                  </a:cubicBezTo>
                  <a:cubicBezTo>
                    <a:pt x="3360" y="2188"/>
                    <a:pt x="3334" y="2207"/>
                    <a:pt x="3308" y="2207"/>
                  </a:cubicBezTo>
                  <a:cubicBezTo>
                    <a:pt x="3290" y="2207"/>
                    <a:pt x="3273" y="2198"/>
                    <a:pt x="3263" y="2179"/>
                  </a:cubicBezTo>
                  <a:lnTo>
                    <a:pt x="2003" y="122"/>
                  </a:lnTo>
                  <a:cubicBezTo>
                    <a:pt x="1952" y="44"/>
                    <a:pt x="1866" y="0"/>
                    <a:pt x="1779" y="0"/>
                  </a:cubicBezTo>
                  <a:close/>
                </a:path>
              </a:pathLst>
            </a:custGeom>
            <a:solidFill>
              <a:srgbClr val="A152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6" name="Google Shape;1926;p56"/>
            <p:cNvSpPr/>
            <p:nvPr/>
          </p:nvSpPr>
          <p:spPr>
            <a:xfrm>
              <a:off x="6653200" y="1763050"/>
              <a:ext cx="305375" cy="349325"/>
            </a:xfrm>
            <a:custGeom>
              <a:avLst/>
              <a:gdLst/>
              <a:ahLst/>
              <a:cxnLst/>
              <a:rect l="l" t="t" r="r" b="b"/>
              <a:pathLst>
                <a:path w="12215" h="13973" extrusionOk="0">
                  <a:moveTo>
                    <a:pt x="10434" y="0"/>
                  </a:moveTo>
                  <a:cubicBezTo>
                    <a:pt x="10346" y="0"/>
                    <a:pt x="10258" y="44"/>
                    <a:pt x="10212" y="122"/>
                  </a:cubicBezTo>
                  <a:lnTo>
                    <a:pt x="8952" y="2179"/>
                  </a:lnTo>
                  <a:cubicBezTo>
                    <a:pt x="8939" y="2198"/>
                    <a:pt x="8921" y="2207"/>
                    <a:pt x="8904" y="2207"/>
                  </a:cubicBezTo>
                  <a:cubicBezTo>
                    <a:pt x="8879" y="2207"/>
                    <a:pt x="8855" y="2188"/>
                    <a:pt x="8850" y="2156"/>
                  </a:cubicBezTo>
                  <a:cubicBezTo>
                    <a:pt x="8788" y="1780"/>
                    <a:pt x="8663" y="1600"/>
                    <a:pt x="8451" y="1280"/>
                  </a:cubicBezTo>
                  <a:cubicBezTo>
                    <a:pt x="8381" y="1169"/>
                    <a:pt x="8296" y="1127"/>
                    <a:pt x="8214" y="1127"/>
                  </a:cubicBezTo>
                  <a:cubicBezTo>
                    <a:pt x="8024" y="1127"/>
                    <a:pt x="7853" y="1357"/>
                    <a:pt x="7935" y="1483"/>
                  </a:cubicBezTo>
                  <a:cubicBezTo>
                    <a:pt x="8052" y="1671"/>
                    <a:pt x="8177" y="1851"/>
                    <a:pt x="7833" y="2727"/>
                  </a:cubicBezTo>
                  <a:cubicBezTo>
                    <a:pt x="7489" y="3603"/>
                    <a:pt x="7966" y="4339"/>
                    <a:pt x="7966" y="4339"/>
                  </a:cubicBezTo>
                  <a:lnTo>
                    <a:pt x="4054" y="8955"/>
                  </a:lnTo>
                  <a:cubicBezTo>
                    <a:pt x="4043" y="8966"/>
                    <a:pt x="4029" y="8972"/>
                    <a:pt x="4014" y="8972"/>
                  </a:cubicBezTo>
                  <a:cubicBezTo>
                    <a:pt x="3997" y="8972"/>
                    <a:pt x="3980" y="8964"/>
                    <a:pt x="3968" y="8948"/>
                  </a:cubicBezTo>
                  <a:lnTo>
                    <a:pt x="2943" y="7398"/>
                  </a:lnTo>
                  <a:lnTo>
                    <a:pt x="1" y="10606"/>
                  </a:lnTo>
                  <a:lnTo>
                    <a:pt x="2286" y="13376"/>
                  </a:lnTo>
                  <a:cubicBezTo>
                    <a:pt x="2614" y="13777"/>
                    <a:pt x="3081" y="13973"/>
                    <a:pt x="3547" y="13973"/>
                  </a:cubicBezTo>
                  <a:cubicBezTo>
                    <a:pt x="4089" y="13973"/>
                    <a:pt x="4630" y="13707"/>
                    <a:pt x="4946" y="13188"/>
                  </a:cubicBezTo>
                  <a:lnTo>
                    <a:pt x="9844" y="5207"/>
                  </a:lnTo>
                  <a:cubicBezTo>
                    <a:pt x="10196" y="5168"/>
                    <a:pt x="10877" y="3979"/>
                    <a:pt x="11221" y="3337"/>
                  </a:cubicBezTo>
                  <a:lnTo>
                    <a:pt x="12129" y="1913"/>
                  </a:lnTo>
                  <a:cubicBezTo>
                    <a:pt x="12215" y="1780"/>
                    <a:pt x="12160" y="1600"/>
                    <a:pt x="12011" y="1538"/>
                  </a:cubicBezTo>
                  <a:cubicBezTo>
                    <a:pt x="11980" y="1523"/>
                    <a:pt x="11947" y="1516"/>
                    <a:pt x="11914" y="1516"/>
                  </a:cubicBezTo>
                  <a:cubicBezTo>
                    <a:pt x="11824" y="1516"/>
                    <a:pt x="11734" y="1567"/>
                    <a:pt x="11683" y="1647"/>
                  </a:cubicBezTo>
                  <a:cubicBezTo>
                    <a:pt x="11683" y="1647"/>
                    <a:pt x="11086" y="2493"/>
                    <a:pt x="11050" y="2493"/>
                  </a:cubicBezTo>
                  <a:cubicBezTo>
                    <a:pt x="11050" y="2493"/>
                    <a:pt x="11049" y="2493"/>
                    <a:pt x="11049" y="2492"/>
                  </a:cubicBezTo>
                  <a:lnTo>
                    <a:pt x="11800" y="1327"/>
                  </a:lnTo>
                  <a:cubicBezTo>
                    <a:pt x="11894" y="1170"/>
                    <a:pt x="11839" y="967"/>
                    <a:pt x="11675" y="881"/>
                  </a:cubicBezTo>
                  <a:cubicBezTo>
                    <a:pt x="11633" y="861"/>
                    <a:pt x="11589" y="851"/>
                    <a:pt x="11545" y="851"/>
                  </a:cubicBezTo>
                  <a:cubicBezTo>
                    <a:pt x="11436" y="851"/>
                    <a:pt x="11330" y="910"/>
                    <a:pt x="11268" y="1006"/>
                  </a:cubicBezTo>
                  <a:cubicBezTo>
                    <a:pt x="11268" y="1006"/>
                    <a:pt x="10624" y="1929"/>
                    <a:pt x="10603" y="1929"/>
                  </a:cubicBezTo>
                  <a:cubicBezTo>
                    <a:pt x="10603" y="1929"/>
                    <a:pt x="10603" y="1929"/>
                    <a:pt x="10603" y="1929"/>
                  </a:cubicBezTo>
                  <a:lnTo>
                    <a:pt x="11425" y="630"/>
                  </a:lnTo>
                  <a:cubicBezTo>
                    <a:pt x="11518" y="481"/>
                    <a:pt x="11464" y="270"/>
                    <a:pt x="11299" y="184"/>
                  </a:cubicBezTo>
                  <a:cubicBezTo>
                    <a:pt x="11260" y="164"/>
                    <a:pt x="11217" y="155"/>
                    <a:pt x="11174" y="155"/>
                  </a:cubicBezTo>
                  <a:cubicBezTo>
                    <a:pt x="11065" y="155"/>
                    <a:pt x="10954" y="216"/>
                    <a:pt x="10893" y="317"/>
                  </a:cubicBezTo>
                  <a:lnTo>
                    <a:pt x="10063" y="1624"/>
                  </a:lnTo>
                  <a:cubicBezTo>
                    <a:pt x="10016" y="1608"/>
                    <a:pt x="10666" y="411"/>
                    <a:pt x="10666" y="411"/>
                  </a:cubicBezTo>
                  <a:cubicBezTo>
                    <a:pt x="10736" y="286"/>
                    <a:pt x="10705" y="129"/>
                    <a:pt x="10587" y="59"/>
                  </a:cubicBezTo>
                  <a:lnTo>
                    <a:pt x="10564" y="36"/>
                  </a:lnTo>
                  <a:cubicBezTo>
                    <a:pt x="10524" y="12"/>
                    <a:pt x="10479" y="0"/>
                    <a:pt x="10434" y="0"/>
                  </a:cubicBezTo>
                  <a:close/>
                </a:path>
              </a:pathLst>
            </a:custGeom>
            <a:solidFill>
              <a:srgbClr val="A1525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7" name="Google Shape;1927;p56"/>
            <p:cNvSpPr/>
            <p:nvPr/>
          </p:nvSpPr>
          <p:spPr>
            <a:xfrm>
              <a:off x="6246725" y="1781725"/>
              <a:ext cx="483575" cy="500200"/>
            </a:xfrm>
            <a:custGeom>
              <a:avLst/>
              <a:gdLst/>
              <a:ahLst/>
              <a:cxnLst/>
              <a:rect l="l" t="t" r="r" b="b"/>
              <a:pathLst>
                <a:path w="19343" h="20008" extrusionOk="0">
                  <a:moveTo>
                    <a:pt x="8568" y="1"/>
                  </a:moveTo>
                  <a:cubicBezTo>
                    <a:pt x="7919" y="1"/>
                    <a:pt x="7285" y="110"/>
                    <a:pt x="6675" y="329"/>
                  </a:cubicBezTo>
                  <a:cubicBezTo>
                    <a:pt x="5079" y="908"/>
                    <a:pt x="2277" y="2489"/>
                    <a:pt x="1" y="6784"/>
                  </a:cubicBezTo>
                  <a:lnTo>
                    <a:pt x="3083" y="10118"/>
                  </a:lnTo>
                  <a:lnTo>
                    <a:pt x="3889" y="9851"/>
                  </a:lnTo>
                  <a:lnTo>
                    <a:pt x="3889" y="19749"/>
                  </a:lnTo>
                  <a:cubicBezTo>
                    <a:pt x="3889" y="19890"/>
                    <a:pt x="4007" y="20008"/>
                    <a:pt x="4148" y="20008"/>
                  </a:cubicBezTo>
                  <a:lnTo>
                    <a:pt x="15117" y="20008"/>
                  </a:lnTo>
                  <a:cubicBezTo>
                    <a:pt x="15266" y="20008"/>
                    <a:pt x="15383" y="19890"/>
                    <a:pt x="15383" y="19749"/>
                  </a:cubicBezTo>
                  <a:lnTo>
                    <a:pt x="15383" y="9664"/>
                  </a:lnTo>
                  <a:lnTo>
                    <a:pt x="16260" y="10118"/>
                  </a:lnTo>
                  <a:lnTo>
                    <a:pt x="19343" y="6784"/>
                  </a:lnTo>
                  <a:cubicBezTo>
                    <a:pt x="17207" y="2747"/>
                    <a:pt x="14601" y="1104"/>
                    <a:pt x="12966" y="439"/>
                  </a:cubicBezTo>
                  <a:cubicBezTo>
                    <a:pt x="12238" y="149"/>
                    <a:pt x="11463" y="1"/>
                    <a:pt x="10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8" name="Google Shape;1928;p56"/>
            <p:cNvSpPr/>
            <p:nvPr/>
          </p:nvSpPr>
          <p:spPr>
            <a:xfrm>
              <a:off x="6342775" y="1959350"/>
              <a:ext cx="3350" cy="75125"/>
            </a:xfrm>
            <a:custGeom>
              <a:avLst/>
              <a:gdLst/>
              <a:ahLst/>
              <a:cxnLst/>
              <a:rect l="l" t="t" r="r" b="b"/>
              <a:pathLst>
                <a:path w="134" h="3005" extrusionOk="0">
                  <a:moveTo>
                    <a:pt x="71" y="0"/>
                  </a:moveTo>
                  <a:cubicBezTo>
                    <a:pt x="32" y="0"/>
                    <a:pt x="0" y="31"/>
                    <a:pt x="0" y="71"/>
                  </a:cubicBezTo>
                  <a:lnTo>
                    <a:pt x="0" y="2934"/>
                  </a:lnTo>
                  <a:cubicBezTo>
                    <a:pt x="0" y="2973"/>
                    <a:pt x="32" y="3005"/>
                    <a:pt x="71" y="3005"/>
                  </a:cubicBezTo>
                  <a:cubicBezTo>
                    <a:pt x="102" y="3005"/>
                    <a:pt x="133" y="2973"/>
                    <a:pt x="133" y="2934"/>
                  </a:cubicBezTo>
                  <a:lnTo>
                    <a:pt x="133" y="71"/>
                  </a:lnTo>
                  <a:cubicBezTo>
                    <a:pt x="133" y="31"/>
                    <a:pt x="102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29" name="Google Shape;1929;p56"/>
            <p:cNvSpPr/>
            <p:nvPr/>
          </p:nvSpPr>
          <p:spPr>
            <a:xfrm>
              <a:off x="6628175" y="1961100"/>
              <a:ext cx="3150" cy="74950"/>
            </a:xfrm>
            <a:custGeom>
              <a:avLst/>
              <a:gdLst/>
              <a:ahLst/>
              <a:cxnLst/>
              <a:rect l="l" t="t" r="r" b="b"/>
              <a:pathLst>
                <a:path w="126" h="2998" extrusionOk="0">
                  <a:moveTo>
                    <a:pt x="63" y="1"/>
                  </a:moveTo>
                  <a:cubicBezTo>
                    <a:pt x="24" y="1"/>
                    <a:pt x="0" y="24"/>
                    <a:pt x="0" y="63"/>
                  </a:cubicBezTo>
                  <a:lnTo>
                    <a:pt x="0" y="2935"/>
                  </a:lnTo>
                  <a:cubicBezTo>
                    <a:pt x="0" y="2966"/>
                    <a:pt x="24" y="2997"/>
                    <a:pt x="63" y="2997"/>
                  </a:cubicBezTo>
                  <a:cubicBezTo>
                    <a:pt x="102" y="2997"/>
                    <a:pt x="125" y="2966"/>
                    <a:pt x="125" y="2935"/>
                  </a:cubicBezTo>
                  <a:lnTo>
                    <a:pt x="125" y="63"/>
                  </a:lnTo>
                  <a:cubicBezTo>
                    <a:pt x="125" y="24"/>
                    <a:pt x="102" y="1"/>
                    <a:pt x="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0" name="Google Shape;1930;p56"/>
            <p:cNvSpPr/>
            <p:nvPr/>
          </p:nvSpPr>
          <p:spPr>
            <a:xfrm>
              <a:off x="5998500" y="2143600"/>
              <a:ext cx="316125" cy="234775"/>
            </a:xfrm>
            <a:custGeom>
              <a:avLst/>
              <a:gdLst/>
              <a:ahLst/>
              <a:cxnLst/>
              <a:rect l="l" t="t" r="r" b="b"/>
              <a:pathLst>
                <a:path w="12645" h="9391" extrusionOk="0">
                  <a:moveTo>
                    <a:pt x="1017" y="1"/>
                  </a:moveTo>
                  <a:cubicBezTo>
                    <a:pt x="0" y="3044"/>
                    <a:pt x="0" y="6346"/>
                    <a:pt x="1017" y="9390"/>
                  </a:cubicBezTo>
                  <a:lnTo>
                    <a:pt x="11714" y="9390"/>
                  </a:lnTo>
                  <a:cubicBezTo>
                    <a:pt x="12645" y="6331"/>
                    <a:pt x="12645" y="3060"/>
                    <a:pt x="117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1" name="Google Shape;1931;p56"/>
            <p:cNvSpPr/>
            <p:nvPr/>
          </p:nvSpPr>
          <p:spPr>
            <a:xfrm>
              <a:off x="6085925" y="2275850"/>
              <a:ext cx="145375" cy="23300"/>
            </a:xfrm>
            <a:custGeom>
              <a:avLst/>
              <a:gdLst/>
              <a:ahLst/>
              <a:cxnLst/>
              <a:rect l="l" t="t" r="r" b="b"/>
              <a:pathLst>
                <a:path w="5815" h="932" extrusionOk="0">
                  <a:moveTo>
                    <a:pt x="79" y="0"/>
                  </a:moveTo>
                  <a:lnTo>
                    <a:pt x="1" y="110"/>
                  </a:lnTo>
                  <a:cubicBezTo>
                    <a:pt x="24" y="125"/>
                    <a:pt x="1261" y="931"/>
                    <a:pt x="2966" y="931"/>
                  </a:cubicBezTo>
                  <a:cubicBezTo>
                    <a:pt x="3827" y="931"/>
                    <a:pt x="4805" y="728"/>
                    <a:pt x="5814" y="110"/>
                  </a:cubicBezTo>
                  <a:lnTo>
                    <a:pt x="5744" y="0"/>
                  </a:lnTo>
                  <a:cubicBezTo>
                    <a:pt x="4762" y="599"/>
                    <a:pt x="3804" y="798"/>
                    <a:pt x="2963" y="798"/>
                  </a:cubicBezTo>
                  <a:cubicBezTo>
                    <a:pt x="1299" y="798"/>
                    <a:pt x="95" y="16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2" name="Google Shape;1932;p56"/>
            <p:cNvSpPr/>
            <p:nvPr/>
          </p:nvSpPr>
          <p:spPr>
            <a:xfrm>
              <a:off x="6155375" y="2304975"/>
              <a:ext cx="3350" cy="65175"/>
            </a:xfrm>
            <a:custGeom>
              <a:avLst/>
              <a:gdLst/>
              <a:ahLst/>
              <a:cxnLst/>
              <a:rect l="l" t="t" r="r" b="b"/>
              <a:pathLst>
                <a:path w="134" h="2607" extrusionOk="0">
                  <a:moveTo>
                    <a:pt x="1" y="1"/>
                  </a:moveTo>
                  <a:lnTo>
                    <a:pt x="1" y="2606"/>
                  </a:lnTo>
                  <a:lnTo>
                    <a:pt x="134" y="2606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3" name="Google Shape;1933;p56"/>
            <p:cNvSpPr/>
            <p:nvPr/>
          </p:nvSpPr>
          <p:spPr>
            <a:xfrm>
              <a:off x="5931200" y="1928425"/>
              <a:ext cx="102525" cy="444650"/>
            </a:xfrm>
            <a:custGeom>
              <a:avLst/>
              <a:gdLst/>
              <a:ahLst/>
              <a:cxnLst/>
              <a:rect l="l" t="t" r="r" b="b"/>
              <a:pathLst>
                <a:path w="4101" h="17786" extrusionOk="0">
                  <a:moveTo>
                    <a:pt x="1667" y="1"/>
                  </a:moveTo>
                  <a:cubicBezTo>
                    <a:pt x="1667" y="1"/>
                    <a:pt x="48" y="15939"/>
                    <a:pt x="55" y="16010"/>
                  </a:cubicBezTo>
                  <a:lnTo>
                    <a:pt x="55" y="16033"/>
                  </a:lnTo>
                  <a:lnTo>
                    <a:pt x="1" y="16980"/>
                  </a:lnTo>
                  <a:cubicBezTo>
                    <a:pt x="1" y="17073"/>
                    <a:pt x="74" y="17154"/>
                    <a:pt x="164" y="17154"/>
                  </a:cubicBezTo>
                  <a:cubicBezTo>
                    <a:pt x="172" y="17154"/>
                    <a:pt x="180" y="17153"/>
                    <a:pt x="188" y="17152"/>
                  </a:cubicBezTo>
                  <a:cubicBezTo>
                    <a:pt x="259" y="17144"/>
                    <a:pt x="321" y="17097"/>
                    <a:pt x="337" y="17027"/>
                  </a:cubicBezTo>
                  <a:lnTo>
                    <a:pt x="517" y="16174"/>
                  </a:lnTo>
                  <a:lnTo>
                    <a:pt x="556" y="17402"/>
                  </a:lnTo>
                  <a:cubicBezTo>
                    <a:pt x="564" y="17473"/>
                    <a:pt x="603" y="17535"/>
                    <a:pt x="674" y="17559"/>
                  </a:cubicBezTo>
                  <a:lnTo>
                    <a:pt x="721" y="17575"/>
                  </a:lnTo>
                  <a:cubicBezTo>
                    <a:pt x="737" y="17580"/>
                    <a:pt x="754" y="17582"/>
                    <a:pt x="770" y="17582"/>
                  </a:cubicBezTo>
                  <a:cubicBezTo>
                    <a:pt x="855" y="17582"/>
                    <a:pt x="933" y="17518"/>
                    <a:pt x="940" y="17426"/>
                  </a:cubicBezTo>
                  <a:lnTo>
                    <a:pt x="1010" y="16182"/>
                  </a:lnTo>
                  <a:lnTo>
                    <a:pt x="1127" y="17629"/>
                  </a:lnTo>
                  <a:cubicBezTo>
                    <a:pt x="1135" y="17715"/>
                    <a:pt x="1206" y="17778"/>
                    <a:pt x="1292" y="17786"/>
                  </a:cubicBezTo>
                  <a:lnTo>
                    <a:pt x="1307" y="17786"/>
                  </a:lnTo>
                  <a:cubicBezTo>
                    <a:pt x="1401" y="17786"/>
                    <a:pt x="1479" y="17715"/>
                    <a:pt x="1479" y="17621"/>
                  </a:cubicBezTo>
                  <a:lnTo>
                    <a:pt x="1495" y="16197"/>
                  </a:lnTo>
                  <a:lnTo>
                    <a:pt x="1652" y="17371"/>
                  </a:lnTo>
                  <a:cubicBezTo>
                    <a:pt x="1666" y="17455"/>
                    <a:pt x="1736" y="17514"/>
                    <a:pt x="1818" y="17514"/>
                  </a:cubicBezTo>
                  <a:cubicBezTo>
                    <a:pt x="1828" y="17514"/>
                    <a:pt x="1838" y="17514"/>
                    <a:pt x="1847" y="17512"/>
                  </a:cubicBezTo>
                  <a:lnTo>
                    <a:pt x="1886" y="17504"/>
                  </a:lnTo>
                  <a:cubicBezTo>
                    <a:pt x="1972" y="17496"/>
                    <a:pt x="2035" y="17418"/>
                    <a:pt x="2027" y="17332"/>
                  </a:cubicBezTo>
                  <a:lnTo>
                    <a:pt x="1957" y="16213"/>
                  </a:lnTo>
                  <a:lnTo>
                    <a:pt x="1957" y="16182"/>
                  </a:lnTo>
                  <a:lnTo>
                    <a:pt x="2043" y="15313"/>
                  </a:lnTo>
                  <a:cubicBezTo>
                    <a:pt x="2048" y="15222"/>
                    <a:pt x="2123" y="15164"/>
                    <a:pt x="2205" y="15164"/>
                  </a:cubicBezTo>
                  <a:cubicBezTo>
                    <a:pt x="2243" y="15164"/>
                    <a:pt x="2282" y="15177"/>
                    <a:pt x="2317" y="15204"/>
                  </a:cubicBezTo>
                  <a:lnTo>
                    <a:pt x="2864" y="15642"/>
                  </a:lnTo>
                  <a:cubicBezTo>
                    <a:pt x="2893" y="15667"/>
                    <a:pt x="2931" y="15679"/>
                    <a:pt x="2968" y="15679"/>
                  </a:cubicBezTo>
                  <a:cubicBezTo>
                    <a:pt x="3011" y="15679"/>
                    <a:pt x="3054" y="15663"/>
                    <a:pt x="3084" y="15634"/>
                  </a:cubicBezTo>
                  <a:lnTo>
                    <a:pt x="3107" y="15611"/>
                  </a:lnTo>
                  <a:cubicBezTo>
                    <a:pt x="3170" y="15556"/>
                    <a:pt x="3177" y="15470"/>
                    <a:pt x="3130" y="15399"/>
                  </a:cubicBezTo>
                  <a:lnTo>
                    <a:pt x="2528" y="14492"/>
                  </a:lnTo>
                  <a:cubicBezTo>
                    <a:pt x="2434" y="14327"/>
                    <a:pt x="2340" y="14194"/>
                    <a:pt x="2254" y="14085"/>
                  </a:cubicBezTo>
                  <a:lnTo>
                    <a:pt x="4101" y="3225"/>
                  </a:lnTo>
                  <a:lnTo>
                    <a:pt x="3749" y="2325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4" name="Google Shape;1934;p56"/>
            <p:cNvSpPr/>
            <p:nvPr/>
          </p:nvSpPr>
          <p:spPr>
            <a:xfrm>
              <a:off x="6276850" y="1925100"/>
              <a:ext cx="102700" cy="447975"/>
            </a:xfrm>
            <a:custGeom>
              <a:avLst/>
              <a:gdLst/>
              <a:ahLst/>
              <a:cxnLst/>
              <a:rect l="l" t="t" r="r" b="b"/>
              <a:pathLst>
                <a:path w="4108" h="17919" extrusionOk="0">
                  <a:moveTo>
                    <a:pt x="2442" y="1"/>
                  </a:moveTo>
                  <a:lnTo>
                    <a:pt x="353" y="2458"/>
                  </a:lnTo>
                  <a:lnTo>
                    <a:pt x="1" y="3358"/>
                  </a:lnTo>
                  <a:lnTo>
                    <a:pt x="1847" y="14218"/>
                  </a:lnTo>
                  <a:cubicBezTo>
                    <a:pt x="1761" y="14327"/>
                    <a:pt x="1675" y="14460"/>
                    <a:pt x="1573" y="14625"/>
                  </a:cubicBezTo>
                  <a:lnTo>
                    <a:pt x="971" y="15532"/>
                  </a:lnTo>
                  <a:cubicBezTo>
                    <a:pt x="924" y="15603"/>
                    <a:pt x="939" y="15689"/>
                    <a:pt x="994" y="15744"/>
                  </a:cubicBezTo>
                  <a:lnTo>
                    <a:pt x="1018" y="15767"/>
                  </a:lnTo>
                  <a:cubicBezTo>
                    <a:pt x="1051" y="15796"/>
                    <a:pt x="1094" y="15812"/>
                    <a:pt x="1136" y="15812"/>
                  </a:cubicBezTo>
                  <a:cubicBezTo>
                    <a:pt x="1172" y="15812"/>
                    <a:pt x="1208" y="15800"/>
                    <a:pt x="1237" y="15775"/>
                  </a:cubicBezTo>
                  <a:lnTo>
                    <a:pt x="1785" y="15337"/>
                  </a:lnTo>
                  <a:cubicBezTo>
                    <a:pt x="1819" y="15310"/>
                    <a:pt x="1858" y="15297"/>
                    <a:pt x="1896" y="15297"/>
                  </a:cubicBezTo>
                  <a:cubicBezTo>
                    <a:pt x="1978" y="15297"/>
                    <a:pt x="2053" y="15355"/>
                    <a:pt x="2058" y="15446"/>
                  </a:cubicBezTo>
                  <a:lnTo>
                    <a:pt x="2144" y="16315"/>
                  </a:lnTo>
                  <a:lnTo>
                    <a:pt x="2144" y="16346"/>
                  </a:lnTo>
                  <a:lnTo>
                    <a:pt x="2074" y="17465"/>
                  </a:lnTo>
                  <a:cubicBezTo>
                    <a:pt x="2066" y="17551"/>
                    <a:pt x="2129" y="17629"/>
                    <a:pt x="2215" y="17637"/>
                  </a:cubicBezTo>
                  <a:lnTo>
                    <a:pt x="2254" y="17645"/>
                  </a:lnTo>
                  <a:cubicBezTo>
                    <a:pt x="2264" y="17647"/>
                    <a:pt x="2273" y="17647"/>
                    <a:pt x="2283" y="17647"/>
                  </a:cubicBezTo>
                  <a:cubicBezTo>
                    <a:pt x="2365" y="17647"/>
                    <a:pt x="2436" y="17588"/>
                    <a:pt x="2450" y="17504"/>
                  </a:cubicBezTo>
                  <a:lnTo>
                    <a:pt x="2606" y="16330"/>
                  </a:lnTo>
                  <a:lnTo>
                    <a:pt x="2622" y="17754"/>
                  </a:lnTo>
                  <a:cubicBezTo>
                    <a:pt x="2622" y="17848"/>
                    <a:pt x="2700" y="17919"/>
                    <a:pt x="2794" y="17919"/>
                  </a:cubicBezTo>
                  <a:lnTo>
                    <a:pt x="2810" y="17919"/>
                  </a:lnTo>
                  <a:cubicBezTo>
                    <a:pt x="2896" y="17911"/>
                    <a:pt x="2966" y="17848"/>
                    <a:pt x="2974" y="17762"/>
                  </a:cubicBezTo>
                  <a:lnTo>
                    <a:pt x="3091" y="16315"/>
                  </a:lnTo>
                  <a:lnTo>
                    <a:pt x="3162" y="17559"/>
                  </a:lnTo>
                  <a:cubicBezTo>
                    <a:pt x="3168" y="17651"/>
                    <a:pt x="3246" y="17715"/>
                    <a:pt x="3336" y="17715"/>
                  </a:cubicBezTo>
                  <a:cubicBezTo>
                    <a:pt x="3353" y="17715"/>
                    <a:pt x="3371" y="17713"/>
                    <a:pt x="3389" y="17708"/>
                  </a:cubicBezTo>
                  <a:lnTo>
                    <a:pt x="3428" y="17692"/>
                  </a:lnTo>
                  <a:cubicBezTo>
                    <a:pt x="3498" y="17668"/>
                    <a:pt x="3545" y="17606"/>
                    <a:pt x="3545" y="17535"/>
                  </a:cubicBezTo>
                  <a:lnTo>
                    <a:pt x="3584" y="16307"/>
                  </a:lnTo>
                  <a:lnTo>
                    <a:pt x="3764" y="17160"/>
                  </a:lnTo>
                  <a:cubicBezTo>
                    <a:pt x="3780" y="17230"/>
                    <a:pt x="3842" y="17277"/>
                    <a:pt x="3913" y="17285"/>
                  </a:cubicBezTo>
                  <a:cubicBezTo>
                    <a:pt x="3921" y="17286"/>
                    <a:pt x="3929" y="17287"/>
                    <a:pt x="3937" y="17287"/>
                  </a:cubicBezTo>
                  <a:cubicBezTo>
                    <a:pt x="4029" y="17287"/>
                    <a:pt x="4108" y="17206"/>
                    <a:pt x="4101" y="17113"/>
                  </a:cubicBezTo>
                  <a:lnTo>
                    <a:pt x="4046" y="16166"/>
                  </a:lnTo>
                  <a:lnTo>
                    <a:pt x="4046" y="16143"/>
                  </a:lnTo>
                  <a:cubicBezTo>
                    <a:pt x="4054" y="16072"/>
                    <a:pt x="2442" y="1"/>
                    <a:pt x="2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5" name="Google Shape;1935;p56"/>
            <p:cNvSpPr/>
            <p:nvPr/>
          </p:nvSpPr>
          <p:spPr>
            <a:xfrm>
              <a:off x="5970925" y="1801275"/>
              <a:ext cx="372075" cy="372675"/>
            </a:xfrm>
            <a:custGeom>
              <a:avLst/>
              <a:gdLst/>
              <a:ahLst/>
              <a:cxnLst/>
              <a:rect l="l" t="t" r="r" b="b"/>
              <a:pathLst>
                <a:path w="14883" h="14907" extrusionOk="0">
                  <a:moveTo>
                    <a:pt x="5587" y="1"/>
                  </a:moveTo>
                  <a:cubicBezTo>
                    <a:pt x="2621" y="1"/>
                    <a:pt x="196" y="2309"/>
                    <a:pt x="0" y="5228"/>
                  </a:cubicBezTo>
                  <a:lnTo>
                    <a:pt x="2410" y="11573"/>
                  </a:lnTo>
                  <a:lnTo>
                    <a:pt x="2019" y="13623"/>
                  </a:lnTo>
                  <a:cubicBezTo>
                    <a:pt x="2989" y="14429"/>
                    <a:pt x="4233" y="14907"/>
                    <a:pt x="5587" y="14907"/>
                  </a:cubicBezTo>
                  <a:lnTo>
                    <a:pt x="9288" y="14907"/>
                  </a:lnTo>
                  <a:cubicBezTo>
                    <a:pt x="10602" y="14907"/>
                    <a:pt x="11815" y="14453"/>
                    <a:pt x="12770" y="13694"/>
                  </a:cubicBezTo>
                  <a:lnTo>
                    <a:pt x="12371" y="11573"/>
                  </a:lnTo>
                  <a:cubicBezTo>
                    <a:pt x="12371" y="11573"/>
                    <a:pt x="14882" y="5173"/>
                    <a:pt x="14859" y="4954"/>
                  </a:cubicBezTo>
                  <a:cubicBezTo>
                    <a:pt x="14530" y="2168"/>
                    <a:pt x="12159" y="1"/>
                    <a:pt x="92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6" name="Google Shape;1936;p56"/>
            <p:cNvSpPr/>
            <p:nvPr/>
          </p:nvSpPr>
          <p:spPr>
            <a:xfrm>
              <a:off x="6088875" y="1802275"/>
              <a:ext cx="136175" cy="95075"/>
            </a:xfrm>
            <a:custGeom>
              <a:avLst/>
              <a:gdLst/>
              <a:ahLst/>
              <a:cxnLst/>
              <a:rect l="l" t="t" r="r" b="b"/>
              <a:pathLst>
                <a:path w="5447" h="3803" extrusionOk="0">
                  <a:moveTo>
                    <a:pt x="118" y="0"/>
                  </a:moveTo>
                  <a:lnTo>
                    <a:pt x="0" y="47"/>
                  </a:lnTo>
                  <a:lnTo>
                    <a:pt x="916" y="2574"/>
                  </a:lnTo>
                  <a:cubicBezTo>
                    <a:pt x="1190" y="3318"/>
                    <a:pt x="1855" y="3795"/>
                    <a:pt x="2653" y="3803"/>
                  </a:cubicBezTo>
                  <a:lnTo>
                    <a:pt x="2684" y="3803"/>
                  </a:lnTo>
                  <a:cubicBezTo>
                    <a:pt x="3466" y="3803"/>
                    <a:pt x="4132" y="3357"/>
                    <a:pt x="4421" y="2629"/>
                  </a:cubicBezTo>
                  <a:lnTo>
                    <a:pt x="5446" y="78"/>
                  </a:lnTo>
                  <a:lnTo>
                    <a:pt x="5321" y="31"/>
                  </a:lnTo>
                  <a:lnTo>
                    <a:pt x="4304" y="2574"/>
                  </a:lnTo>
                  <a:cubicBezTo>
                    <a:pt x="4032" y="3257"/>
                    <a:pt x="3408" y="3678"/>
                    <a:pt x="2673" y="3678"/>
                  </a:cubicBezTo>
                  <a:cubicBezTo>
                    <a:pt x="2666" y="3678"/>
                    <a:pt x="2659" y="3678"/>
                    <a:pt x="2653" y="3678"/>
                  </a:cubicBezTo>
                  <a:cubicBezTo>
                    <a:pt x="1909" y="3662"/>
                    <a:pt x="1291" y="3224"/>
                    <a:pt x="1041" y="2527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7" name="Google Shape;1937;p56"/>
            <p:cNvSpPr/>
            <p:nvPr/>
          </p:nvSpPr>
          <p:spPr>
            <a:xfrm>
              <a:off x="6066575" y="1804025"/>
              <a:ext cx="180575" cy="126000"/>
            </a:xfrm>
            <a:custGeom>
              <a:avLst/>
              <a:gdLst/>
              <a:ahLst/>
              <a:cxnLst/>
              <a:rect l="l" t="t" r="r" b="b"/>
              <a:pathLst>
                <a:path w="7223" h="5040" extrusionOk="0">
                  <a:moveTo>
                    <a:pt x="125" y="1"/>
                  </a:moveTo>
                  <a:lnTo>
                    <a:pt x="0" y="47"/>
                  </a:lnTo>
                  <a:lnTo>
                    <a:pt x="1229" y="3412"/>
                  </a:lnTo>
                  <a:cubicBezTo>
                    <a:pt x="1589" y="4398"/>
                    <a:pt x="2465" y="5024"/>
                    <a:pt x="3521" y="5039"/>
                  </a:cubicBezTo>
                  <a:lnTo>
                    <a:pt x="3560" y="5039"/>
                  </a:lnTo>
                  <a:cubicBezTo>
                    <a:pt x="4601" y="5039"/>
                    <a:pt x="5477" y="4445"/>
                    <a:pt x="5861" y="3482"/>
                  </a:cubicBezTo>
                  <a:lnTo>
                    <a:pt x="7222" y="79"/>
                  </a:lnTo>
                  <a:lnTo>
                    <a:pt x="7105" y="32"/>
                  </a:lnTo>
                  <a:lnTo>
                    <a:pt x="5743" y="3435"/>
                  </a:lnTo>
                  <a:cubicBezTo>
                    <a:pt x="5375" y="4340"/>
                    <a:pt x="4549" y="4907"/>
                    <a:pt x="3580" y="4907"/>
                  </a:cubicBezTo>
                  <a:cubicBezTo>
                    <a:pt x="3561" y="4907"/>
                    <a:pt x="3541" y="4907"/>
                    <a:pt x="3521" y="4906"/>
                  </a:cubicBezTo>
                  <a:cubicBezTo>
                    <a:pt x="2528" y="4891"/>
                    <a:pt x="1690" y="4304"/>
                    <a:pt x="1354" y="3365"/>
                  </a:cubicBezTo>
                  <a:lnTo>
                    <a:pt x="1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8" name="Google Shape;1938;p56"/>
            <p:cNvSpPr/>
            <p:nvPr/>
          </p:nvSpPr>
          <p:spPr>
            <a:xfrm>
              <a:off x="6029800" y="1990450"/>
              <a:ext cx="3350" cy="100950"/>
            </a:xfrm>
            <a:custGeom>
              <a:avLst/>
              <a:gdLst/>
              <a:ahLst/>
              <a:cxnLst/>
              <a:rect l="l" t="t" r="r" b="b"/>
              <a:pathLst>
                <a:path w="134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133" y="403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39" name="Google Shape;1939;p56"/>
            <p:cNvSpPr/>
            <p:nvPr/>
          </p:nvSpPr>
          <p:spPr>
            <a:xfrm>
              <a:off x="6279200" y="1990450"/>
              <a:ext cx="3350" cy="100950"/>
            </a:xfrm>
            <a:custGeom>
              <a:avLst/>
              <a:gdLst/>
              <a:ahLst/>
              <a:cxnLst/>
              <a:rect l="l" t="t" r="r" b="b"/>
              <a:pathLst>
                <a:path w="134" h="4038" extrusionOk="0">
                  <a:moveTo>
                    <a:pt x="0" y="0"/>
                  </a:moveTo>
                  <a:lnTo>
                    <a:pt x="0" y="4038"/>
                  </a:lnTo>
                  <a:lnTo>
                    <a:pt x="133" y="4038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0" name="Google Shape;1940;p56"/>
            <p:cNvSpPr/>
            <p:nvPr/>
          </p:nvSpPr>
          <p:spPr>
            <a:xfrm>
              <a:off x="5982650" y="1475200"/>
              <a:ext cx="303025" cy="299275"/>
            </a:xfrm>
            <a:custGeom>
              <a:avLst/>
              <a:gdLst/>
              <a:ahLst/>
              <a:cxnLst/>
              <a:rect l="l" t="t" r="r" b="b"/>
              <a:pathLst>
                <a:path w="12121" h="11971" extrusionOk="0">
                  <a:moveTo>
                    <a:pt x="6299" y="1"/>
                  </a:moveTo>
                  <a:cubicBezTo>
                    <a:pt x="4820" y="1"/>
                    <a:pt x="3568" y="979"/>
                    <a:pt x="3146" y="2324"/>
                  </a:cubicBezTo>
                  <a:cubicBezTo>
                    <a:pt x="2841" y="2544"/>
                    <a:pt x="2497" y="2747"/>
                    <a:pt x="2097" y="2935"/>
                  </a:cubicBezTo>
                  <a:lnTo>
                    <a:pt x="1980" y="2990"/>
                  </a:lnTo>
                  <a:cubicBezTo>
                    <a:pt x="407" y="3733"/>
                    <a:pt x="1" y="5611"/>
                    <a:pt x="752" y="6683"/>
                  </a:cubicBezTo>
                  <a:lnTo>
                    <a:pt x="963" y="6996"/>
                  </a:lnTo>
                  <a:cubicBezTo>
                    <a:pt x="1002" y="7043"/>
                    <a:pt x="1033" y="7090"/>
                    <a:pt x="1072" y="7137"/>
                  </a:cubicBezTo>
                  <a:cubicBezTo>
                    <a:pt x="1205" y="7301"/>
                    <a:pt x="1245" y="7504"/>
                    <a:pt x="1166" y="7692"/>
                  </a:cubicBezTo>
                  <a:cubicBezTo>
                    <a:pt x="1026" y="8029"/>
                    <a:pt x="955" y="8404"/>
                    <a:pt x="971" y="8803"/>
                  </a:cubicBezTo>
                  <a:cubicBezTo>
                    <a:pt x="1026" y="10282"/>
                    <a:pt x="2332" y="11604"/>
                    <a:pt x="4054" y="11902"/>
                  </a:cubicBezTo>
                  <a:cubicBezTo>
                    <a:pt x="4316" y="11948"/>
                    <a:pt x="4575" y="11970"/>
                    <a:pt x="4829" y="11970"/>
                  </a:cubicBezTo>
                  <a:cubicBezTo>
                    <a:pt x="5732" y="11970"/>
                    <a:pt x="6562" y="11688"/>
                    <a:pt x="7191" y="11205"/>
                  </a:cubicBezTo>
                  <a:cubicBezTo>
                    <a:pt x="8154" y="10478"/>
                    <a:pt x="9241" y="9875"/>
                    <a:pt x="10352" y="9312"/>
                  </a:cubicBezTo>
                  <a:cubicBezTo>
                    <a:pt x="11260" y="8850"/>
                    <a:pt x="11909" y="8044"/>
                    <a:pt x="12035" y="7066"/>
                  </a:cubicBezTo>
                  <a:cubicBezTo>
                    <a:pt x="12121" y="6401"/>
                    <a:pt x="11948" y="5759"/>
                    <a:pt x="11589" y="5196"/>
                  </a:cubicBezTo>
                  <a:cubicBezTo>
                    <a:pt x="11510" y="5055"/>
                    <a:pt x="11440" y="4922"/>
                    <a:pt x="11369" y="4805"/>
                  </a:cubicBezTo>
                  <a:cubicBezTo>
                    <a:pt x="11236" y="4578"/>
                    <a:pt x="11064" y="4351"/>
                    <a:pt x="10955" y="4116"/>
                  </a:cubicBezTo>
                  <a:lnTo>
                    <a:pt x="10955" y="3303"/>
                  </a:lnTo>
                  <a:cubicBezTo>
                    <a:pt x="10955" y="1479"/>
                    <a:pt x="9476" y="1"/>
                    <a:pt x="76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1" name="Google Shape;1941;p56"/>
            <p:cNvSpPr/>
            <p:nvPr/>
          </p:nvSpPr>
          <p:spPr>
            <a:xfrm>
              <a:off x="6055225" y="1542850"/>
              <a:ext cx="203275" cy="296600"/>
            </a:xfrm>
            <a:custGeom>
              <a:avLst/>
              <a:gdLst/>
              <a:ahLst/>
              <a:cxnLst/>
              <a:rect l="l" t="t" r="r" b="b"/>
              <a:pathLst>
                <a:path w="8131" h="11864" extrusionOk="0">
                  <a:moveTo>
                    <a:pt x="4139" y="0"/>
                  </a:moveTo>
                  <a:cubicBezTo>
                    <a:pt x="4124" y="0"/>
                    <a:pt x="4111" y="14"/>
                    <a:pt x="4116" y="33"/>
                  </a:cubicBezTo>
                  <a:lnTo>
                    <a:pt x="4359" y="1402"/>
                  </a:lnTo>
                  <a:cubicBezTo>
                    <a:pt x="4374" y="1489"/>
                    <a:pt x="4312" y="1567"/>
                    <a:pt x="4226" y="1567"/>
                  </a:cubicBezTo>
                  <a:cubicBezTo>
                    <a:pt x="3952" y="1575"/>
                    <a:pt x="3428" y="1582"/>
                    <a:pt x="3428" y="1582"/>
                  </a:cubicBezTo>
                  <a:cubicBezTo>
                    <a:pt x="3341" y="1582"/>
                    <a:pt x="3263" y="1528"/>
                    <a:pt x="3240" y="1442"/>
                  </a:cubicBezTo>
                  <a:lnTo>
                    <a:pt x="2880" y="816"/>
                  </a:lnTo>
                  <a:cubicBezTo>
                    <a:pt x="2874" y="807"/>
                    <a:pt x="2866" y="804"/>
                    <a:pt x="2858" y="804"/>
                  </a:cubicBezTo>
                  <a:cubicBezTo>
                    <a:pt x="2842" y="804"/>
                    <a:pt x="2825" y="816"/>
                    <a:pt x="2825" y="831"/>
                  </a:cubicBezTo>
                  <a:lnTo>
                    <a:pt x="2825" y="1551"/>
                  </a:lnTo>
                  <a:cubicBezTo>
                    <a:pt x="2825" y="1567"/>
                    <a:pt x="2809" y="1582"/>
                    <a:pt x="2794" y="1582"/>
                  </a:cubicBezTo>
                  <a:lnTo>
                    <a:pt x="1237" y="1582"/>
                  </a:lnTo>
                  <a:cubicBezTo>
                    <a:pt x="1151" y="1582"/>
                    <a:pt x="1080" y="1535"/>
                    <a:pt x="1041" y="1465"/>
                  </a:cubicBezTo>
                  <a:cubicBezTo>
                    <a:pt x="1002" y="1637"/>
                    <a:pt x="986" y="1817"/>
                    <a:pt x="986" y="1997"/>
                  </a:cubicBezTo>
                  <a:lnTo>
                    <a:pt x="986" y="3171"/>
                  </a:lnTo>
                  <a:lnTo>
                    <a:pt x="978" y="3171"/>
                  </a:lnTo>
                  <a:cubicBezTo>
                    <a:pt x="439" y="3171"/>
                    <a:pt x="0" y="3617"/>
                    <a:pt x="0" y="4157"/>
                  </a:cubicBezTo>
                  <a:cubicBezTo>
                    <a:pt x="0" y="4697"/>
                    <a:pt x="439" y="5143"/>
                    <a:pt x="978" y="5143"/>
                  </a:cubicBezTo>
                  <a:lnTo>
                    <a:pt x="986" y="5143"/>
                  </a:lnTo>
                  <a:lnTo>
                    <a:pt x="986" y="5604"/>
                  </a:lnTo>
                  <a:cubicBezTo>
                    <a:pt x="986" y="6801"/>
                    <a:pt x="1753" y="7819"/>
                    <a:pt x="2825" y="8186"/>
                  </a:cubicBezTo>
                  <a:lnTo>
                    <a:pt x="2825" y="10620"/>
                  </a:lnTo>
                  <a:cubicBezTo>
                    <a:pt x="2825" y="11308"/>
                    <a:pt x="3381" y="11864"/>
                    <a:pt x="4069" y="11864"/>
                  </a:cubicBezTo>
                  <a:cubicBezTo>
                    <a:pt x="4750" y="11864"/>
                    <a:pt x="5305" y="11308"/>
                    <a:pt x="5305" y="10620"/>
                  </a:cubicBezTo>
                  <a:lnTo>
                    <a:pt x="5305" y="8186"/>
                  </a:lnTo>
                  <a:cubicBezTo>
                    <a:pt x="6377" y="7819"/>
                    <a:pt x="7144" y="6801"/>
                    <a:pt x="7144" y="5604"/>
                  </a:cubicBezTo>
                  <a:lnTo>
                    <a:pt x="7144" y="5143"/>
                  </a:lnTo>
                  <a:cubicBezTo>
                    <a:pt x="7692" y="5135"/>
                    <a:pt x="8130" y="4697"/>
                    <a:pt x="8130" y="4157"/>
                  </a:cubicBezTo>
                  <a:cubicBezTo>
                    <a:pt x="8130" y="3617"/>
                    <a:pt x="7692" y="3179"/>
                    <a:pt x="7144" y="3171"/>
                  </a:cubicBezTo>
                  <a:lnTo>
                    <a:pt x="7144" y="1997"/>
                  </a:lnTo>
                  <a:cubicBezTo>
                    <a:pt x="7144" y="1848"/>
                    <a:pt x="7136" y="1708"/>
                    <a:pt x="7113" y="1567"/>
                  </a:cubicBezTo>
                  <a:cubicBezTo>
                    <a:pt x="7089" y="1575"/>
                    <a:pt x="7066" y="1582"/>
                    <a:pt x="7042" y="1582"/>
                  </a:cubicBezTo>
                  <a:lnTo>
                    <a:pt x="6855" y="1582"/>
                  </a:lnTo>
                  <a:cubicBezTo>
                    <a:pt x="6745" y="1582"/>
                    <a:pt x="6651" y="1496"/>
                    <a:pt x="6628" y="1387"/>
                  </a:cubicBezTo>
                  <a:lnTo>
                    <a:pt x="6471" y="424"/>
                  </a:lnTo>
                  <a:cubicBezTo>
                    <a:pt x="6471" y="424"/>
                    <a:pt x="6471" y="424"/>
                    <a:pt x="6471" y="424"/>
                  </a:cubicBezTo>
                  <a:cubicBezTo>
                    <a:pt x="6471" y="424"/>
                    <a:pt x="6448" y="1395"/>
                    <a:pt x="6448" y="1395"/>
                  </a:cubicBezTo>
                  <a:cubicBezTo>
                    <a:pt x="6448" y="1489"/>
                    <a:pt x="6370" y="1575"/>
                    <a:pt x="6276" y="1575"/>
                  </a:cubicBezTo>
                  <a:cubicBezTo>
                    <a:pt x="6236" y="1582"/>
                    <a:pt x="6213" y="1582"/>
                    <a:pt x="6205" y="1582"/>
                  </a:cubicBezTo>
                  <a:lnTo>
                    <a:pt x="5008" y="1582"/>
                  </a:lnTo>
                  <a:cubicBezTo>
                    <a:pt x="4930" y="1582"/>
                    <a:pt x="4859" y="1535"/>
                    <a:pt x="4828" y="1457"/>
                  </a:cubicBezTo>
                  <a:cubicBezTo>
                    <a:pt x="4828" y="1457"/>
                    <a:pt x="4359" y="432"/>
                    <a:pt x="4163" y="18"/>
                  </a:cubicBezTo>
                  <a:cubicBezTo>
                    <a:pt x="4157" y="6"/>
                    <a:pt x="4148" y="0"/>
                    <a:pt x="4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2" name="Google Shape;1942;p56"/>
            <p:cNvSpPr/>
            <p:nvPr/>
          </p:nvSpPr>
          <p:spPr>
            <a:xfrm>
              <a:off x="6126025" y="1747500"/>
              <a:ext cx="58725" cy="27400"/>
            </a:xfrm>
            <a:custGeom>
              <a:avLst/>
              <a:gdLst/>
              <a:ahLst/>
              <a:cxnLst/>
              <a:rect l="l" t="t" r="r" b="b"/>
              <a:pathLst>
                <a:path w="2349" h="1096" extrusionOk="0">
                  <a:moveTo>
                    <a:pt x="1" y="0"/>
                  </a:moveTo>
                  <a:lnTo>
                    <a:pt x="1" y="1096"/>
                  </a:lnTo>
                  <a:lnTo>
                    <a:pt x="2348" y="125"/>
                  </a:lnTo>
                  <a:lnTo>
                    <a:pt x="2262" y="63"/>
                  </a:lnTo>
                  <a:cubicBezTo>
                    <a:pt x="2043" y="118"/>
                    <a:pt x="1816" y="157"/>
                    <a:pt x="1581" y="157"/>
                  </a:cubicBezTo>
                  <a:lnTo>
                    <a:pt x="893" y="157"/>
                  </a:lnTo>
                  <a:cubicBezTo>
                    <a:pt x="580" y="157"/>
                    <a:pt x="283" y="102"/>
                    <a:pt x="1" y="0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3" name="Google Shape;1943;p56"/>
            <p:cNvSpPr/>
            <p:nvPr/>
          </p:nvSpPr>
          <p:spPr>
            <a:xfrm>
              <a:off x="6237525" y="1658300"/>
              <a:ext cx="17450" cy="17425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353" y="0"/>
                  </a:moveTo>
                  <a:cubicBezTo>
                    <a:pt x="157" y="0"/>
                    <a:pt x="1" y="157"/>
                    <a:pt x="1" y="345"/>
                  </a:cubicBezTo>
                  <a:cubicBezTo>
                    <a:pt x="1" y="540"/>
                    <a:pt x="157" y="697"/>
                    <a:pt x="353" y="697"/>
                  </a:cubicBezTo>
                  <a:cubicBezTo>
                    <a:pt x="541" y="697"/>
                    <a:pt x="697" y="540"/>
                    <a:pt x="697" y="345"/>
                  </a:cubicBezTo>
                  <a:cubicBezTo>
                    <a:pt x="697" y="157"/>
                    <a:pt x="541" y="0"/>
                    <a:pt x="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4" name="Google Shape;1944;p56"/>
            <p:cNvSpPr/>
            <p:nvPr/>
          </p:nvSpPr>
          <p:spPr>
            <a:xfrm>
              <a:off x="6062450" y="1658300"/>
              <a:ext cx="17450" cy="17425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345" y="0"/>
                  </a:moveTo>
                  <a:cubicBezTo>
                    <a:pt x="157" y="0"/>
                    <a:pt x="1" y="157"/>
                    <a:pt x="1" y="345"/>
                  </a:cubicBezTo>
                  <a:cubicBezTo>
                    <a:pt x="1" y="540"/>
                    <a:pt x="157" y="697"/>
                    <a:pt x="345" y="697"/>
                  </a:cubicBezTo>
                  <a:cubicBezTo>
                    <a:pt x="541" y="697"/>
                    <a:pt x="697" y="540"/>
                    <a:pt x="697" y="345"/>
                  </a:cubicBezTo>
                  <a:cubicBezTo>
                    <a:pt x="697" y="157"/>
                    <a:pt x="54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5" name="Google Shape;1945;p56"/>
            <p:cNvSpPr/>
            <p:nvPr/>
          </p:nvSpPr>
          <p:spPr>
            <a:xfrm>
              <a:off x="6142275" y="1712875"/>
              <a:ext cx="24275" cy="9225"/>
            </a:xfrm>
            <a:custGeom>
              <a:avLst/>
              <a:gdLst/>
              <a:ahLst/>
              <a:cxnLst/>
              <a:rect l="l" t="t" r="r" b="b"/>
              <a:pathLst>
                <a:path w="971" h="369" extrusionOk="0">
                  <a:moveTo>
                    <a:pt x="485" y="0"/>
                  </a:moveTo>
                  <a:cubicBezTo>
                    <a:pt x="290" y="0"/>
                    <a:pt x="110" y="102"/>
                    <a:pt x="16" y="274"/>
                  </a:cubicBezTo>
                  <a:cubicBezTo>
                    <a:pt x="0" y="305"/>
                    <a:pt x="8" y="345"/>
                    <a:pt x="39" y="360"/>
                  </a:cubicBezTo>
                  <a:cubicBezTo>
                    <a:pt x="50" y="365"/>
                    <a:pt x="61" y="368"/>
                    <a:pt x="72" y="368"/>
                  </a:cubicBezTo>
                  <a:cubicBezTo>
                    <a:pt x="94" y="368"/>
                    <a:pt x="115" y="358"/>
                    <a:pt x="125" y="337"/>
                  </a:cubicBezTo>
                  <a:cubicBezTo>
                    <a:pt x="204" y="212"/>
                    <a:pt x="337" y="133"/>
                    <a:pt x="485" y="133"/>
                  </a:cubicBezTo>
                  <a:cubicBezTo>
                    <a:pt x="626" y="133"/>
                    <a:pt x="767" y="212"/>
                    <a:pt x="837" y="337"/>
                  </a:cubicBezTo>
                  <a:cubicBezTo>
                    <a:pt x="853" y="360"/>
                    <a:pt x="869" y="368"/>
                    <a:pt x="892" y="368"/>
                  </a:cubicBezTo>
                  <a:cubicBezTo>
                    <a:pt x="908" y="368"/>
                    <a:pt x="916" y="368"/>
                    <a:pt x="931" y="360"/>
                  </a:cubicBezTo>
                  <a:cubicBezTo>
                    <a:pt x="963" y="345"/>
                    <a:pt x="971" y="305"/>
                    <a:pt x="955" y="274"/>
                  </a:cubicBezTo>
                  <a:cubicBezTo>
                    <a:pt x="853" y="102"/>
                    <a:pt x="673" y="0"/>
                    <a:pt x="485" y="0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6" name="Google Shape;1946;p56"/>
            <p:cNvSpPr/>
            <p:nvPr/>
          </p:nvSpPr>
          <p:spPr>
            <a:xfrm>
              <a:off x="6237150" y="1628550"/>
              <a:ext cx="17025" cy="18425"/>
            </a:xfrm>
            <a:custGeom>
              <a:avLst/>
              <a:gdLst/>
              <a:ahLst/>
              <a:cxnLst/>
              <a:rect l="l" t="t" r="r" b="b"/>
              <a:pathLst>
                <a:path w="681" h="737" extrusionOk="0">
                  <a:moveTo>
                    <a:pt x="63" y="1"/>
                  </a:moveTo>
                  <a:cubicBezTo>
                    <a:pt x="24" y="1"/>
                    <a:pt x="0" y="32"/>
                    <a:pt x="0" y="71"/>
                  </a:cubicBezTo>
                  <a:cubicBezTo>
                    <a:pt x="0" y="103"/>
                    <a:pt x="24" y="134"/>
                    <a:pt x="63" y="134"/>
                  </a:cubicBezTo>
                  <a:cubicBezTo>
                    <a:pt x="78" y="134"/>
                    <a:pt x="548" y="142"/>
                    <a:pt x="548" y="674"/>
                  </a:cubicBezTo>
                  <a:cubicBezTo>
                    <a:pt x="548" y="713"/>
                    <a:pt x="579" y="736"/>
                    <a:pt x="618" y="736"/>
                  </a:cubicBezTo>
                  <a:cubicBezTo>
                    <a:pt x="650" y="736"/>
                    <a:pt x="681" y="713"/>
                    <a:pt x="681" y="674"/>
                  </a:cubicBezTo>
                  <a:cubicBezTo>
                    <a:pt x="681" y="9"/>
                    <a:pt x="71" y="1"/>
                    <a:pt x="63" y="1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7" name="Google Shape;1947;p56"/>
            <p:cNvSpPr/>
            <p:nvPr/>
          </p:nvSpPr>
          <p:spPr>
            <a:xfrm>
              <a:off x="6059725" y="1628550"/>
              <a:ext cx="17225" cy="18425"/>
            </a:xfrm>
            <a:custGeom>
              <a:avLst/>
              <a:gdLst/>
              <a:ahLst/>
              <a:cxnLst/>
              <a:rect l="l" t="t" r="r" b="b"/>
              <a:pathLst>
                <a:path w="689" h="737" extrusionOk="0">
                  <a:moveTo>
                    <a:pt x="618" y="1"/>
                  </a:moveTo>
                  <a:cubicBezTo>
                    <a:pt x="611" y="1"/>
                    <a:pt x="0" y="9"/>
                    <a:pt x="0" y="674"/>
                  </a:cubicBezTo>
                  <a:cubicBezTo>
                    <a:pt x="0" y="713"/>
                    <a:pt x="32" y="736"/>
                    <a:pt x="63" y="736"/>
                  </a:cubicBezTo>
                  <a:cubicBezTo>
                    <a:pt x="102" y="736"/>
                    <a:pt x="133" y="713"/>
                    <a:pt x="133" y="674"/>
                  </a:cubicBezTo>
                  <a:cubicBezTo>
                    <a:pt x="133" y="142"/>
                    <a:pt x="603" y="134"/>
                    <a:pt x="618" y="134"/>
                  </a:cubicBezTo>
                  <a:cubicBezTo>
                    <a:pt x="658" y="134"/>
                    <a:pt x="689" y="103"/>
                    <a:pt x="689" y="71"/>
                  </a:cubicBezTo>
                  <a:cubicBezTo>
                    <a:pt x="689" y="32"/>
                    <a:pt x="658" y="1"/>
                    <a:pt x="618" y="1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8" name="Google Shape;1948;p56"/>
            <p:cNvSpPr/>
            <p:nvPr/>
          </p:nvSpPr>
          <p:spPr>
            <a:xfrm>
              <a:off x="6151075" y="1625225"/>
              <a:ext cx="25850" cy="47775"/>
            </a:xfrm>
            <a:custGeom>
              <a:avLst/>
              <a:gdLst/>
              <a:ahLst/>
              <a:cxnLst/>
              <a:rect l="l" t="t" r="r" b="b"/>
              <a:pathLst>
                <a:path w="1034" h="1911" extrusionOk="0">
                  <a:moveTo>
                    <a:pt x="626" y="1"/>
                  </a:moveTo>
                  <a:cubicBezTo>
                    <a:pt x="587" y="1"/>
                    <a:pt x="564" y="32"/>
                    <a:pt x="564" y="64"/>
                  </a:cubicBezTo>
                  <a:lnTo>
                    <a:pt x="564" y="783"/>
                  </a:lnTo>
                  <a:cubicBezTo>
                    <a:pt x="564" y="1104"/>
                    <a:pt x="673" y="1417"/>
                    <a:pt x="877" y="1668"/>
                  </a:cubicBezTo>
                  <a:cubicBezTo>
                    <a:pt x="892" y="1683"/>
                    <a:pt x="892" y="1715"/>
                    <a:pt x="885" y="1738"/>
                  </a:cubicBezTo>
                  <a:cubicBezTo>
                    <a:pt x="869" y="1761"/>
                    <a:pt x="845" y="1777"/>
                    <a:pt x="822" y="1777"/>
                  </a:cubicBezTo>
                  <a:lnTo>
                    <a:pt x="63" y="1777"/>
                  </a:lnTo>
                  <a:cubicBezTo>
                    <a:pt x="32" y="1777"/>
                    <a:pt x="0" y="1808"/>
                    <a:pt x="0" y="1848"/>
                  </a:cubicBezTo>
                  <a:cubicBezTo>
                    <a:pt x="0" y="1879"/>
                    <a:pt x="32" y="1910"/>
                    <a:pt x="63" y="1910"/>
                  </a:cubicBezTo>
                  <a:lnTo>
                    <a:pt x="822" y="1910"/>
                  </a:lnTo>
                  <a:cubicBezTo>
                    <a:pt x="900" y="1910"/>
                    <a:pt x="971" y="1863"/>
                    <a:pt x="1002" y="1793"/>
                  </a:cubicBezTo>
                  <a:cubicBezTo>
                    <a:pt x="1033" y="1722"/>
                    <a:pt x="1025" y="1644"/>
                    <a:pt x="978" y="1582"/>
                  </a:cubicBezTo>
                  <a:cubicBezTo>
                    <a:pt x="791" y="1355"/>
                    <a:pt x="689" y="1073"/>
                    <a:pt x="689" y="783"/>
                  </a:cubicBezTo>
                  <a:lnTo>
                    <a:pt x="689" y="64"/>
                  </a:lnTo>
                  <a:cubicBezTo>
                    <a:pt x="689" y="32"/>
                    <a:pt x="665" y="1"/>
                    <a:pt x="626" y="1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49" name="Google Shape;1949;p56"/>
            <p:cNvSpPr/>
            <p:nvPr/>
          </p:nvSpPr>
          <p:spPr>
            <a:xfrm>
              <a:off x="6129175" y="1684300"/>
              <a:ext cx="24850" cy="11975"/>
            </a:xfrm>
            <a:custGeom>
              <a:avLst/>
              <a:gdLst/>
              <a:ahLst/>
              <a:cxnLst/>
              <a:rect l="l" t="t" r="r" b="b"/>
              <a:pathLst>
                <a:path w="994" h="479" extrusionOk="0">
                  <a:moveTo>
                    <a:pt x="63" y="1"/>
                  </a:moveTo>
                  <a:cubicBezTo>
                    <a:pt x="31" y="1"/>
                    <a:pt x="0" y="32"/>
                    <a:pt x="0" y="64"/>
                  </a:cubicBezTo>
                  <a:cubicBezTo>
                    <a:pt x="0" y="189"/>
                    <a:pt x="47" y="283"/>
                    <a:pt x="133" y="353"/>
                  </a:cubicBezTo>
                  <a:cubicBezTo>
                    <a:pt x="250" y="455"/>
                    <a:pt x="438" y="478"/>
                    <a:pt x="603" y="478"/>
                  </a:cubicBezTo>
                  <a:cubicBezTo>
                    <a:pt x="775" y="478"/>
                    <a:pt x="923" y="447"/>
                    <a:pt x="931" y="447"/>
                  </a:cubicBezTo>
                  <a:cubicBezTo>
                    <a:pt x="970" y="439"/>
                    <a:pt x="994" y="408"/>
                    <a:pt x="986" y="369"/>
                  </a:cubicBezTo>
                  <a:cubicBezTo>
                    <a:pt x="979" y="342"/>
                    <a:pt x="949" y="320"/>
                    <a:pt x="920" y="320"/>
                  </a:cubicBezTo>
                  <a:cubicBezTo>
                    <a:pt x="916" y="320"/>
                    <a:pt x="912" y="321"/>
                    <a:pt x="908" y="322"/>
                  </a:cubicBezTo>
                  <a:cubicBezTo>
                    <a:pt x="843" y="333"/>
                    <a:pt x="726" y="348"/>
                    <a:pt x="602" y="348"/>
                  </a:cubicBezTo>
                  <a:cubicBezTo>
                    <a:pt x="457" y="348"/>
                    <a:pt x="304" y="327"/>
                    <a:pt x="211" y="251"/>
                  </a:cubicBezTo>
                  <a:cubicBezTo>
                    <a:pt x="157" y="204"/>
                    <a:pt x="133" y="150"/>
                    <a:pt x="133" y="64"/>
                  </a:cubicBezTo>
                  <a:cubicBezTo>
                    <a:pt x="133" y="32"/>
                    <a:pt x="102" y="1"/>
                    <a:pt x="63" y="1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0" name="Google Shape;1950;p56"/>
            <p:cNvSpPr/>
            <p:nvPr/>
          </p:nvSpPr>
          <p:spPr>
            <a:xfrm>
              <a:off x="6190575" y="1633250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1" y="1"/>
                  </a:moveTo>
                  <a:cubicBezTo>
                    <a:pt x="79" y="1"/>
                    <a:pt x="1" y="79"/>
                    <a:pt x="1" y="181"/>
                  </a:cubicBezTo>
                  <a:lnTo>
                    <a:pt x="1" y="541"/>
                  </a:lnTo>
                  <a:cubicBezTo>
                    <a:pt x="1" y="642"/>
                    <a:pt x="79" y="721"/>
                    <a:pt x="181" y="721"/>
                  </a:cubicBezTo>
                  <a:cubicBezTo>
                    <a:pt x="275" y="721"/>
                    <a:pt x="361" y="642"/>
                    <a:pt x="361" y="541"/>
                  </a:cubicBezTo>
                  <a:lnTo>
                    <a:pt x="361" y="181"/>
                  </a:lnTo>
                  <a:cubicBezTo>
                    <a:pt x="361" y="79"/>
                    <a:pt x="275" y="1"/>
                    <a:pt x="181" y="1"/>
                  </a:cubicBezTo>
                  <a:close/>
                </a:path>
              </a:pathLst>
            </a:custGeom>
            <a:solidFill>
              <a:srgbClr val="3332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1" name="Google Shape;1951;p56"/>
            <p:cNvSpPr/>
            <p:nvPr/>
          </p:nvSpPr>
          <p:spPr>
            <a:xfrm>
              <a:off x="6184925" y="1605675"/>
              <a:ext cx="27800" cy="13375"/>
            </a:xfrm>
            <a:custGeom>
              <a:avLst/>
              <a:gdLst/>
              <a:ahLst/>
              <a:cxnLst/>
              <a:rect l="l" t="t" r="r" b="b"/>
              <a:pathLst>
                <a:path w="1112" h="535" extrusionOk="0">
                  <a:moveTo>
                    <a:pt x="422" y="0"/>
                  </a:moveTo>
                  <a:cubicBezTo>
                    <a:pt x="275" y="0"/>
                    <a:pt x="160" y="40"/>
                    <a:pt x="94" y="94"/>
                  </a:cubicBezTo>
                  <a:cubicBezTo>
                    <a:pt x="0" y="165"/>
                    <a:pt x="8" y="251"/>
                    <a:pt x="63" y="290"/>
                  </a:cubicBezTo>
                  <a:cubicBezTo>
                    <a:pt x="125" y="337"/>
                    <a:pt x="211" y="345"/>
                    <a:pt x="290" y="368"/>
                  </a:cubicBezTo>
                  <a:cubicBezTo>
                    <a:pt x="376" y="384"/>
                    <a:pt x="462" y="400"/>
                    <a:pt x="532" y="423"/>
                  </a:cubicBezTo>
                  <a:cubicBezTo>
                    <a:pt x="603" y="439"/>
                    <a:pt x="689" y="462"/>
                    <a:pt x="767" y="486"/>
                  </a:cubicBezTo>
                  <a:cubicBezTo>
                    <a:pt x="835" y="513"/>
                    <a:pt x="909" y="534"/>
                    <a:pt x="973" y="534"/>
                  </a:cubicBezTo>
                  <a:cubicBezTo>
                    <a:pt x="983" y="534"/>
                    <a:pt x="992" y="534"/>
                    <a:pt x="1002" y="533"/>
                  </a:cubicBezTo>
                  <a:cubicBezTo>
                    <a:pt x="1072" y="525"/>
                    <a:pt x="1111" y="454"/>
                    <a:pt x="1064" y="345"/>
                  </a:cubicBezTo>
                  <a:cubicBezTo>
                    <a:pt x="1017" y="235"/>
                    <a:pt x="861" y="87"/>
                    <a:pt x="626" y="24"/>
                  </a:cubicBezTo>
                  <a:cubicBezTo>
                    <a:pt x="553" y="8"/>
                    <a:pt x="484" y="0"/>
                    <a:pt x="422" y="0"/>
                  </a:cubicBezTo>
                  <a:close/>
                </a:path>
              </a:pathLst>
            </a:custGeom>
            <a:solidFill>
              <a:srgbClr val="C54F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2" name="Google Shape;1952;p56"/>
            <p:cNvSpPr/>
            <p:nvPr/>
          </p:nvSpPr>
          <p:spPr>
            <a:xfrm>
              <a:off x="6187650" y="1650325"/>
              <a:ext cx="18800" cy="5250"/>
            </a:xfrm>
            <a:custGeom>
              <a:avLst/>
              <a:gdLst/>
              <a:ahLst/>
              <a:cxnLst/>
              <a:rect l="l" t="t" r="r" b="b"/>
              <a:pathLst>
                <a:path w="752" h="210" extrusionOk="0">
                  <a:moveTo>
                    <a:pt x="76" y="0"/>
                  </a:moveTo>
                  <a:cubicBezTo>
                    <a:pt x="52" y="0"/>
                    <a:pt x="28" y="15"/>
                    <a:pt x="16" y="38"/>
                  </a:cubicBezTo>
                  <a:cubicBezTo>
                    <a:pt x="1" y="69"/>
                    <a:pt x="8" y="108"/>
                    <a:pt x="40" y="124"/>
                  </a:cubicBezTo>
                  <a:cubicBezTo>
                    <a:pt x="165" y="186"/>
                    <a:pt x="282" y="210"/>
                    <a:pt x="384" y="210"/>
                  </a:cubicBezTo>
                  <a:cubicBezTo>
                    <a:pt x="580" y="210"/>
                    <a:pt x="705" y="124"/>
                    <a:pt x="713" y="116"/>
                  </a:cubicBezTo>
                  <a:cubicBezTo>
                    <a:pt x="744" y="100"/>
                    <a:pt x="752" y="61"/>
                    <a:pt x="728" y="30"/>
                  </a:cubicBezTo>
                  <a:cubicBezTo>
                    <a:pt x="719" y="11"/>
                    <a:pt x="701" y="1"/>
                    <a:pt x="681" y="1"/>
                  </a:cubicBezTo>
                  <a:cubicBezTo>
                    <a:pt x="668" y="1"/>
                    <a:pt x="655" y="5"/>
                    <a:pt x="642" y="14"/>
                  </a:cubicBezTo>
                  <a:cubicBezTo>
                    <a:pt x="642" y="14"/>
                    <a:pt x="541" y="78"/>
                    <a:pt x="386" y="78"/>
                  </a:cubicBezTo>
                  <a:cubicBezTo>
                    <a:pt x="304" y="78"/>
                    <a:pt x="208" y="60"/>
                    <a:pt x="102" y="6"/>
                  </a:cubicBezTo>
                  <a:cubicBezTo>
                    <a:pt x="94" y="2"/>
                    <a:pt x="85" y="0"/>
                    <a:pt x="76" y="0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3" name="Google Shape;1953;p56"/>
            <p:cNvSpPr/>
            <p:nvPr/>
          </p:nvSpPr>
          <p:spPr>
            <a:xfrm>
              <a:off x="6122900" y="1633250"/>
              <a:ext cx="9025" cy="18025"/>
            </a:xfrm>
            <a:custGeom>
              <a:avLst/>
              <a:gdLst/>
              <a:ahLst/>
              <a:cxnLst/>
              <a:rect l="l" t="t" r="r" b="b"/>
              <a:pathLst>
                <a:path w="361" h="721" extrusionOk="0">
                  <a:moveTo>
                    <a:pt x="181" y="1"/>
                  </a:moveTo>
                  <a:cubicBezTo>
                    <a:pt x="79" y="1"/>
                    <a:pt x="1" y="79"/>
                    <a:pt x="1" y="181"/>
                  </a:cubicBezTo>
                  <a:lnTo>
                    <a:pt x="1" y="541"/>
                  </a:lnTo>
                  <a:cubicBezTo>
                    <a:pt x="1" y="642"/>
                    <a:pt x="79" y="721"/>
                    <a:pt x="181" y="721"/>
                  </a:cubicBezTo>
                  <a:cubicBezTo>
                    <a:pt x="282" y="721"/>
                    <a:pt x="361" y="642"/>
                    <a:pt x="361" y="541"/>
                  </a:cubicBezTo>
                  <a:lnTo>
                    <a:pt x="361" y="181"/>
                  </a:lnTo>
                  <a:cubicBezTo>
                    <a:pt x="361" y="79"/>
                    <a:pt x="282" y="1"/>
                    <a:pt x="181" y="1"/>
                  </a:cubicBezTo>
                  <a:close/>
                </a:path>
              </a:pathLst>
            </a:custGeom>
            <a:solidFill>
              <a:srgbClr val="3332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4" name="Google Shape;1954;p56"/>
            <p:cNvSpPr/>
            <p:nvPr/>
          </p:nvSpPr>
          <p:spPr>
            <a:xfrm>
              <a:off x="6108025" y="1605525"/>
              <a:ext cx="27425" cy="13900"/>
            </a:xfrm>
            <a:custGeom>
              <a:avLst/>
              <a:gdLst/>
              <a:ahLst/>
              <a:cxnLst/>
              <a:rect l="l" t="t" r="r" b="b"/>
              <a:pathLst>
                <a:path w="1097" h="556" extrusionOk="0">
                  <a:moveTo>
                    <a:pt x="707" y="1"/>
                  </a:moveTo>
                  <a:cubicBezTo>
                    <a:pt x="632" y="1"/>
                    <a:pt x="550" y="12"/>
                    <a:pt x="463" y="38"/>
                  </a:cubicBezTo>
                  <a:cubicBezTo>
                    <a:pt x="228" y="108"/>
                    <a:pt x="79" y="265"/>
                    <a:pt x="40" y="374"/>
                  </a:cubicBezTo>
                  <a:cubicBezTo>
                    <a:pt x="1" y="484"/>
                    <a:pt x="48" y="546"/>
                    <a:pt x="118" y="554"/>
                  </a:cubicBezTo>
                  <a:cubicBezTo>
                    <a:pt x="126" y="555"/>
                    <a:pt x="133" y="555"/>
                    <a:pt x="141" y="555"/>
                  </a:cubicBezTo>
                  <a:cubicBezTo>
                    <a:pt x="207" y="555"/>
                    <a:pt x="283" y="527"/>
                    <a:pt x="353" y="499"/>
                  </a:cubicBezTo>
                  <a:cubicBezTo>
                    <a:pt x="431" y="476"/>
                    <a:pt x="510" y="445"/>
                    <a:pt x="588" y="421"/>
                  </a:cubicBezTo>
                  <a:cubicBezTo>
                    <a:pt x="658" y="406"/>
                    <a:pt x="736" y="382"/>
                    <a:pt x="823" y="359"/>
                  </a:cubicBezTo>
                  <a:cubicBezTo>
                    <a:pt x="901" y="335"/>
                    <a:pt x="987" y="320"/>
                    <a:pt x="1042" y="273"/>
                  </a:cubicBezTo>
                  <a:cubicBezTo>
                    <a:pt x="1096" y="226"/>
                    <a:pt x="1096" y="147"/>
                    <a:pt x="1003" y="77"/>
                  </a:cubicBezTo>
                  <a:cubicBezTo>
                    <a:pt x="938" y="33"/>
                    <a:pt x="834" y="1"/>
                    <a:pt x="707" y="1"/>
                  </a:cubicBezTo>
                  <a:close/>
                </a:path>
              </a:pathLst>
            </a:custGeom>
            <a:solidFill>
              <a:srgbClr val="C54F1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5" name="Google Shape;1955;p56"/>
            <p:cNvSpPr/>
            <p:nvPr/>
          </p:nvSpPr>
          <p:spPr>
            <a:xfrm>
              <a:off x="6118400" y="1650325"/>
              <a:ext cx="18800" cy="5250"/>
            </a:xfrm>
            <a:custGeom>
              <a:avLst/>
              <a:gdLst/>
              <a:ahLst/>
              <a:cxnLst/>
              <a:rect l="l" t="t" r="r" b="b"/>
              <a:pathLst>
                <a:path w="752" h="210" extrusionOk="0">
                  <a:moveTo>
                    <a:pt x="76" y="0"/>
                  </a:moveTo>
                  <a:cubicBezTo>
                    <a:pt x="52" y="0"/>
                    <a:pt x="28" y="15"/>
                    <a:pt x="16" y="38"/>
                  </a:cubicBezTo>
                  <a:cubicBezTo>
                    <a:pt x="1" y="69"/>
                    <a:pt x="16" y="108"/>
                    <a:pt x="48" y="124"/>
                  </a:cubicBezTo>
                  <a:cubicBezTo>
                    <a:pt x="173" y="186"/>
                    <a:pt x="282" y="210"/>
                    <a:pt x="384" y="210"/>
                  </a:cubicBezTo>
                  <a:cubicBezTo>
                    <a:pt x="580" y="210"/>
                    <a:pt x="705" y="124"/>
                    <a:pt x="713" y="116"/>
                  </a:cubicBezTo>
                  <a:cubicBezTo>
                    <a:pt x="744" y="100"/>
                    <a:pt x="752" y="61"/>
                    <a:pt x="736" y="30"/>
                  </a:cubicBezTo>
                  <a:cubicBezTo>
                    <a:pt x="722" y="11"/>
                    <a:pt x="702" y="1"/>
                    <a:pt x="682" y="1"/>
                  </a:cubicBezTo>
                  <a:cubicBezTo>
                    <a:pt x="668" y="1"/>
                    <a:pt x="655" y="5"/>
                    <a:pt x="642" y="14"/>
                  </a:cubicBezTo>
                  <a:cubicBezTo>
                    <a:pt x="642" y="14"/>
                    <a:pt x="545" y="78"/>
                    <a:pt x="390" y="78"/>
                  </a:cubicBezTo>
                  <a:cubicBezTo>
                    <a:pt x="308" y="78"/>
                    <a:pt x="210" y="60"/>
                    <a:pt x="102" y="6"/>
                  </a:cubicBezTo>
                  <a:cubicBezTo>
                    <a:pt x="94" y="2"/>
                    <a:pt x="85" y="0"/>
                    <a:pt x="76" y="0"/>
                  </a:cubicBezTo>
                  <a:close/>
                </a:path>
              </a:pathLst>
            </a:custGeom>
            <a:solidFill>
              <a:srgbClr val="EE777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6" name="Google Shape;1956;p56"/>
            <p:cNvSpPr/>
            <p:nvPr/>
          </p:nvSpPr>
          <p:spPr>
            <a:xfrm>
              <a:off x="6606075" y="1912200"/>
              <a:ext cx="97050" cy="467325"/>
            </a:xfrm>
            <a:custGeom>
              <a:avLst/>
              <a:gdLst/>
              <a:ahLst/>
              <a:cxnLst/>
              <a:rect l="l" t="t" r="r" b="b"/>
              <a:pathLst>
                <a:path w="3882" h="18693" extrusionOk="0">
                  <a:moveTo>
                    <a:pt x="1534" y="0"/>
                  </a:moveTo>
                  <a:cubicBezTo>
                    <a:pt x="1534" y="0"/>
                    <a:pt x="55" y="16932"/>
                    <a:pt x="55" y="16940"/>
                  </a:cubicBezTo>
                  <a:lnTo>
                    <a:pt x="0" y="17887"/>
                  </a:lnTo>
                  <a:cubicBezTo>
                    <a:pt x="0" y="17984"/>
                    <a:pt x="79" y="18068"/>
                    <a:pt x="175" y="18068"/>
                  </a:cubicBezTo>
                  <a:cubicBezTo>
                    <a:pt x="179" y="18068"/>
                    <a:pt x="184" y="18067"/>
                    <a:pt x="188" y="18067"/>
                  </a:cubicBezTo>
                  <a:cubicBezTo>
                    <a:pt x="258" y="18059"/>
                    <a:pt x="321" y="18004"/>
                    <a:pt x="337" y="17934"/>
                  </a:cubicBezTo>
                  <a:lnTo>
                    <a:pt x="517" y="17081"/>
                  </a:lnTo>
                  <a:lnTo>
                    <a:pt x="556" y="18317"/>
                  </a:lnTo>
                  <a:cubicBezTo>
                    <a:pt x="563" y="18388"/>
                    <a:pt x="603" y="18443"/>
                    <a:pt x="673" y="18466"/>
                  </a:cubicBezTo>
                  <a:lnTo>
                    <a:pt x="712" y="18482"/>
                  </a:lnTo>
                  <a:cubicBezTo>
                    <a:pt x="732" y="18489"/>
                    <a:pt x="751" y="18492"/>
                    <a:pt x="770" y="18492"/>
                  </a:cubicBezTo>
                  <a:cubicBezTo>
                    <a:pt x="858" y="18492"/>
                    <a:pt x="933" y="18423"/>
                    <a:pt x="939" y="18333"/>
                  </a:cubicBezTo>
                  <a:lnTo>
                    <a:pt x="1009" y="17097"/>
                  </a:lnTo>
                  <a:lnTo>
                    <a:pt x="1127" y="18537"/>
                  </a:lnTo>
                  <a:cubicBezTo>
                    <a:pt x="1135" y="18623"/>
                    <a:pt x="1205" y="18693"/>
                    <a:pt x="1291" y="18693"/>
                  </a:cubicBezTo>
                  <a:lnTo>
                    <a:pt x="1307" y="18693"/>
                  </a:lnTo>
                  <a:cubicBezTo>
                    <a:pt x="1401" y="18693"/>
                    <a:pt x="1479" y="18623"/>
                    <a:pt x="1479" y="18529"/>
                  </a:cubicBezTo>
                  <a:lnTo>
                    <a:pt x="1495" y="17105"/>
                  </a:lnTo>
                  <a:lnTo>
                    <a:pt x="1651" y="18278"/>
                  </a:lnTo>
                  <a:cubicBezTo>
                    <a:pt x="1665" y="18363"/>
                    <a:pt x="1736" y="18422"/>
                    <a:pt x="1818" y="18422"/>
                  </a:cubicBezTo>
                  <a:cubicBezTo>
                    <a:pt x="1827" y="18422"/>
                    <a:pt x="1837" y="18421"/>
                    <a:pt x="1847" y="18419"/>
                  </a:cubicBezTo>
                  <a:lnTo>
                    <a:pt x="1886" y="18419"/>
                  </a:lnTo>
                  <a:cubicBezTo>
                    <a:pt x="1972" y="18403"/>
                    <a:pt x="2034" y="18325"/>
                    <a:pt x="2027" y="18239"/>
                  </a:cubicBezTo>
                  <a:lnTo>
                    <a:pt x="1956" y="17120"/>
                  </a:lnTo>
                  <a:cubicBezTo>
                    <a:pt x="1956" y="17112"/>
                    <a:pt x="1956" y="17105"/>
                    <a:pt x="1956" y="17097"/>
                  </a:cubicBezTo>
                  <a:lnTo>
                    <a:pt x="2042" y="16228"/>
                  </a:lnTo>
                  <a:cubicBezTo>
                    <a:pt x="2048" y="16136"/>
                    <a:pt x="2126" y="16073"/>
                    <a:pt x="2209" y="16073"/>
                  </a:cubicBezTo>
                  <a:cubicBezTo>
                    <a:pt x="2246" y="16073"/>
                    <a:pt x="2283" y="16085"/>
                    <a:pt x="2316" y="16111"/>
                  </a:cubicBezTo>
                  <a:lnTo>
                    <a:pt x="2864" y="16557"/>
                  </a:lnTo>
                  <a:cubicBezTo>
                    <a:pt x="2893" y="16579"/>
                    <a:pt x="2930" y="16590"/>
                    <a:pt x="2968" y="16590"/>
                  </a:cubicBezTo>
                  <a:cubicBezTo>
                    <a:pt x="3011" y="16590"/>
                    <a:pt x="3054" y="16575"/>
                    <a:pt x="3083" y="16541"/>
                  </a:cubicBezTo>
                  <a:lnTo>
                    <a:pt x="3106" y="16518"/>
                  </a:lnTo>
                  <a:cubicBezTo>
                    <a:pt x="3169" y="16463"/>
                    <a:pt x="3177" y="16377"/>
                    <a:pt x="3130" y="16307"/>
                  </a:cubicBezTo>
                  <a:lnTo>
                    <a:pt x="2527" y="15399"/>
                  </a:lnTo>
                  <a:cubicBezTo>
                    <a:pt x="2434" y="15235"/>
                    <a:pt x="2340" y="15109"/>
                    <a:pt x="2254" y="15000"/>
                  </a:cubicBezTo>
                  <a:lnTo>
                    <a:pt x="3881" y="221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rgbClr val="E88E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7" name="Google Shape;1957;p56"/>
            <p:cNvSpPr/>
            <p:nvPr/>
          </p:nvSpPr>
          <p:spPr>
            <a:xfrm>
              <a:off x="6947600" y="1670675"/>
              <a:ext cx="228700" cy="362450"/>
            </a:xfrm>
            <a:custGeom>
              <a:avLst/>
              <a:gdLst/>
              <a:ahLst/>
              <a:cxnLst/>
              <a:rect l="l" t="t" r="r" b="b"/>
              <a:pathLst>
                <a:path w="9148" h="14498" extrusionOk="0">
                  <a:moveTo>
                    <a:pt x="6971" y="0"/>
                  </a:moveTo>
                  <a:cubicBezTo>
                    <a:pt x="6954" y="0"/>
                    <a:pt x="6936" y="2"/>
                    <a:pt x="6918" y="6"/>
                  </a:cubicBezTo>
                  <a:cubicBezTo>
                    <a:pt x="6792" y="30"/>
                    <a:pt x="6714" y="155"/>
                    <a:pt x="6730" y="280"/>
                  </a:cubicBezTo>
                  <a:lnTo>
                    <a:pt x="6878" y="1806"/>
                  </a:lnTo>
                  <a:cubicBezTo>
                    <a:pt x="6886" y="1868"/>
                    <a:pt x="6839" y="1931"/>
                    <a:pt x="6777" y="1939"/>
                  </a:cubicBezTo>
                  <a:lnTo>
                    <a:pt x="6738" y="1947"/>
                  </a:lnTo>
                  <a:cubicBezTo>
                    <a:pt x="6733" y="1947"/>
                    <a:pt x="6728" y="1948"/>
                    <a:pt x="6723" y="1948"/>
                  </a:cubicBezTo>
                  <a:cubicBezTo>
                    <a:pt x="6680" y="1948"/>
                    <a:pt x="6633" y="1918"/>
                    <a:pt x="6612" y="1876"/>
                  </a:cubicBezTo>
                  <a:lnTo>
                    <a:pt x="6166" y="734"/>
                  </a:lnTo>
                  <a:cubicBezTo>
                    <a:pt x="6125" y="622"/>
                    <a:pt x="6003" y="542"/>
                    <a:pt x="5877" y="542"/>
                  </a:cubicBezTo>
                  <a:cubicBezTo>
                    <a:pt x="5861" y="542"/>
                    <a:pt x="5846" y="543"/>
                    <a:pt x="5830" y="546"/>
                  </a:cubicBezTo>
                  <a:cubicBezTo>
                    <a:pt x="5713" y="593"/>
                    <a:pt x="5650" y="734"/>
                    <a:pt x="5697" y="859"/>
                  </a:cubicBezTo>
                  <a:cubicBezTo>
                    <a:pt x="5697" y="859"/>
                    <a:pt x="6338" y="2494"/>
                    <a:pt x="6338" y="2494"/>
                  </a:cubicBezTo>
                  <a:cubicBezTo>
                    <a:pt x="6378" y="2635"/>
                    <a:pt x="6409" y="2799"/>
                    <a:pt x="6370" y="2956"/>
                  </a:cubicBezTo>
                  <a:cubicBezTo>
                    <a:pt x="6357" y="3016"/>
                    <a:pt x="6307" y="3048"/>
                    <a:pt x="6255" y="3048"/>
                  </a:cubicBezTo>
                  <a:cubicBezTo>
                    <a:pt x="6212" y="3048"/>
                    <a:pt x="6168" y="3026"/>
                    <a:pt x="6143" y="2979"/>
                  </a:cubicBezTo>
                  <a:cubicBezTo>
                    <a:pt x="6026" y="2745"/>
                    <a:pt x="5846" y="2385"/>
                    <a:pt x="5846" y="2385"/>
                  </a:cubicBezTo>
                  <a:cubicBezTo>
                    <a:pt x="5805" y="2303"/>
                    <a:pt x="5721" y="2255"/>
                    <a:pt x="5633" y="2255"/>
                  </a:cubicBezTo>
                  <a:cubicBezTo>
                    <a:pt x="5585" y="2255"/>
                    <a:pt x="5537" y="2269"/>
                    <a:pt x="5493" y="2299"/>
                  </a:cubicBezTo>
                  <a:cubicBezTo>
                    <a:pt x="5392" y="2361"/>
                    <a:pt x="5360" y="2510"/>
                    <a:pt x="5423" y="2619"/>
                  </a:cubicBezTo>
                  <a:lnTo>
                    <a:pt x="5736" y="3245"/>
                  </a:lnTo>
                  <a:cubicBezTo>
                    <a:pt x="5736" y="3245"/>
                    <a:pt x="6198" y="4122"/>
                    <a:pt x="6675" y="4544"/>
                  </a:cubicBezTo>
                  <a:lnTo>
                    <a:pt x="4140" y="10999"/>
                  </a:lnTo>
                  <a:lnTo>
                    <a:pt x="2293" y="8206"/>
                  </a:lnTo>
                  <a:lnTo>
                    <a:pt x="1" y="11391"/>
                  </a:lnTo>
                  <a:lnTo>
                    <a:pt x="3256" y="14200"/>
                  </a:lnTo>
                  <a:cubicBezTo>
                    <a:pt x="3548" y="14403"/>
                    <a:pt x="3876" y="14498"/>
                    <a:pt x="4199" y="14498"/>
                  </a:cubicBezTo>
                  <a:cubicBezTo>
                    <a:pt x="4905" y="14498"/>
                    <a:pt x="5584" y="14046"/>
                    <a:pt x="5799" y="13300"/>
                  </a:cubicBezTo>
                  <a:lnTo>
                    <a:pt x="8287" y="4591"/>
                  </a:lnTo>
                  <a:cubicBezTo>
                    <a:pt x="8287" y="4591"/>
                    <a:pt x="8615" y="3621"/>
                    <a:pt x="8772" y="2807"/>
                  </a:cubicBezTo>
                  <a:lnTo>
                    <a:pt x="9108" y="1485"/>
                  </a:lnTo>
                  <a:cubicBezTo>
                    <a:pt x="9147" y="1352"/>
                    <a:pt x="9061" y="1211"/>
                    <a:pt x="8921" y="1180"/>
                  </a:cubicBezTo>
                  <a:cubicBezTo>
                    <a:pt x="8911" y="1178"/>
                    <a:pt x="8901" y="1178"/>
                    <a:pt x="8891" y="1178"/>
                  </a:cubicBezTo>
                  <a:cubicBezTo>
                    <a:pt x="8777" y="1178"/>
                    <a:pt x="8675" y="1259"/>
                    <a:pt x="8639" y="1368"/>
                  </a:cubicBezTo>
                  <a:lnTo>
                    <a:pt x="8475" y="1970"/>
                  </a:lnTo>
                  <a:cubicBezTo>
                    <a:pt x="8457" y="2028"/>
                    <a:pt x="8403" y="2060"/>
                    <a:pt x="8351" y="2060"/>
                  </a:cubicBezTo>
                  <a:cubicBezTo>
                    <a:pt x="8311" y="2060"/>
                    <a:pt x="8271" y="2042"/>
                    <a:pt x="8248" y="2001"/>
                  </a:cubicBezTo>
                  <a:cubicBezTo>
                    <a:pt x="8193" y="1931"/>
                    <a:pt x="8169" y="1837"/>
                    <a:pt x="8177" y="1743"/>
                  </a:cubicBezTo>
                  <a:lnTo>
                    <a:pt x="8255" y="358"/>
                  </a:lnTo>
                  <a:cubicBezTo>
                    <a:pt x="8263" y="222"/>
                    <a:pt x="8153" y="107"/>
                    <a:pt x="8018" y="107"/>
                  </a:cubicBezTo>
                  <a:cubicBezTo>
                    <a:pt x="8014" y="107"/>
                    <a:pt x="8010" y="108"/>
                    <a:pt x="8005" y="108"/>
                  </a:cubicBezTo>
                  <a:cubicBezTo>
                    <a:pt x="7880" y="108"/>
                    <a:pt x="7778" y="217"/>
                    <a:pt x="7770" y="350"/>
                  </a:cubicBezTo>
                  <a:lnTo>
                    <a:pt x="7692" y="1680"/>
                  </a:lnTo>
                  <a:cubicBezTo>
                    <a:pt x="7685" y="1770"/>
                    <a:pt x="7606" y="1845"/>
                    <a:pt x="7517" y="1845"/>
                  </a:cubicBezTo>
                  <a:cubicBezTo>
                    <a:pt x="7513" y="1845"/>
                    <a:pt x="7509" y="1845"/>
                    <a:pt x="7504" y="1845"/>
                  </a:cubicBezTo>
                  <a:cubicBezTo>
                    <a:pt x="7426" y="1845"/>
                    <a:pt x="7364" y="1782"/>
                    <a:pt x="7356" y="1704"/>
                  </a:cubicBezTo>
                  <a:lnTo>
                    <a:pt x="7207" y="217"/>
                  </a:lnTo>
                  <a:cubicBezTo>
                    <a:pt x="7193" y="94"/>
                    <a:pt x="7095" y="0"/>
                    <a:pt x="6971" y="0"/>
                  </a:cubicBezTo>
                  <a:close/>
                </a:path>
              </a:pathLst>
            </a:custGeom>
            <a:solidFill>
              <a:srgbClr val="E88E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8" name="Google Shape;1958;p56"/>
            <p:cNvSpPr/>
            <p:nvPr/>
          </p:nvSpPr>
          <p:spPr>
            <a:xfrm>
              <a:off x="7106050" y="1743075"/>
              <a:ext cx="30350" cy="17950"/>
            </a:xfrm>
            <a:custGeom>
              <a:avLst/>
              <a:gdLst/>
              <a:ahLst/>
              <a:cxnLst/>
              <a:rect l="l" t="t" r="r" b="b"/>
              <a:pathLst>
                <a:path w="1214" h="718" extrusionOk="0">
                  <a:moveTo>
                    <a:pt x="438" y="1"/>
                  </a:moveTo>
                  <a:cubicBezTo>
                    <a:pt x="228" y="1"/>
                    <a:pt x="58" y="70"/>
                    <a:pt x="47" y="76"/>
                  </a:cubicBezTo>
                  <a:cubicBezTo>
                    <a:pt x="16" y="91"/>
                    <a:pt x="0" y="122"/>
                    <a:pt x="16" y="162"/>
                  </a:cubicBezTo>
                  <a:cubicBezTo>
                    <a:pt x="28" y="185"/>
                    <a:pt x="47" y="199"/>
                    <a:pt x="73" y="199"/>
                  </a:cubicBezTo>
                  <a:cubicBezTo>
                    <a:pt x="82" y="199"/>
                    <a:pt x="92" y="197"/>
                    <a:pt x="102" y="193"/>
                  </a:cubicBezTo>
                  <a:cubicBezTo>
                    <a:pt x="102" y="193"/>
                    <a:pt x="252" y="130"/>
                    <a:pt x="437" y="130"/>
                  </a:cubicBezTo>
                  <a:cubicBezTo>
                    <a:pt x="530" y="130"/>
                    <a:pt x="632" y="146"/>
                    <a:pt x="728" y="193"/>
                  </a:cubicBezTo>
                  <a:cubicBezTo>
                    <a:pt x="892" y="271"/>
                    <a:pt x="1010" y="435"/>
                    <a:pt x="1080" y="670"/>
                  </a:cubicBezTo>
                  <a:cubicBezTo>
                    <a:pt x="1088" y="701"/>
                    <a:pt x="1112" y="717"/>
                    <a:pt x="1143" y="717"/>
                  </a:cubicBezTo>
                  <a:lnTo>
                    <a:pt x="1159" y="717"/>
                  </a:lnTo>
                  <a:cubicBezTo>
                    <a:pt x="1190" y="701"/>
                    <a:pt x="1213" y="670"/>
                    <a:pt x="1205" y="631"/>
                  </a:cubicBezTo>
                  <a:cubicBezTo>
                    <a:pt x="1127" y="357"/>
                    <a:pt x="986" y="169"/>
                    <a:pt x="783" y="76"/>
                  </a:cubicBezTo>
                  <a:cubicBezTo>
                    <a:pt x="668" y="19"/>
                    <a:pt x="548" y="1"/>
                    <a:pt x="438" y="1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59" name="Google Shape;1959;p56"/>
            <p:cNvSpPr/>
            <p:nvPr/>
          </p:nvSpPr>
          <p:spPr>
            <a:xfrm>
              <a:off x="6624250" y="1768625"/>
              <a:ext cx="399275" cy="433500"/>
            </a:xfrm>
            <a:custGeom>
              <a:avLst/>
              <a:gdLst/>
              <a:ahLst/>
              <a:cxnLst/>
              <a:rect l="l" t="t" r="r" b="b"/>
              <a:pathLst>
                <a:path w="15971" h="17340" extrusionOk="0">
                  <a:moveTo>
                    <a:pt x="6644" y="0"/>
                  </a:moveTo>
                  <a:cubicBezTo>
                    <a:pt x="6550" y="0"/>
                    <a:pt x="6456" y="8"/>
                    <a:pt x="6362" y="24"/>
                  </a:cubicBezTo>
                  <a:cubicBezTo>
                    <a:pt x="5681" y="141"/>
                    <a:pt x="2951" y="822"/>
                    <a:pt x="533" y="4366"/>
                  </a:cubicBezTo>
                  <a:cubicBezTo>
                    <a:pt x="1" y="5157"/>
                    <a:pt x="243" y="6236"/>
                    <a:pt x="1065" y="6721"/>
                  </a:cubicBezTo>
                  <a:lnTo>
                    <a:pt x="2325" y="7465"/>
                  </a:lnTo>
                  <a:cubicBezTo>
                    <a:pt x="2825" y="7762"/>
                    <a:pt x="3138" y="8310"/>
                    <a:pt x="3138" y="8889"/>
                  </a:cubicBezTo>
                  <a:lnTo>
                    <a:pt x="3138" y="15680"/>
                  </a:lnTo>
                  <a:cubicBezTo>
                    <a:pt x="3138" y="16596"/>
                    <a:pt x="3874" y="17339"/>
                    <a:pt x="4789" y="17339"/>
                  </a:cubicBezTo>
                  <a:lnTo>
                    <a:pt x="11307" y="17339"/>
                  </a:lnTo>
                  <a:cubicBezTo>
                    <a:pt x="12223" y="17339"/>
                    <a:pt x="12966" y="16596"/>
                    <a:pt x="12966" y="15680"/>
                  </a:cubicBezTo>
                  <a:lnTo>
                    <a:pt x="12966" y="8529"/>
                  </a:lnTo>
                  <a:cubicBezTo>
                    <a:pt x="12966" y="7879"/>
                    <a:pt x="13342" y="7293"/>
                    <a:pt x="13921" y="7027"/>
                  </a:cubicBezTo>
                  <a:lnTo>
                    <a:pt x="14726" y="6651"/>
                  </a:lnTo>
                  <a:cubicBezTo>
                    <a:pt x="15658" y="6221"/>
                    <a:pt x="15971" y="5039"/>
                    <a:pt x="15376" y="4194"/>
                  </a:cubicBezTo>
                  <a:cubicBezTo>
                    <a:pt x="13255" y="1166"/>
                    <a:pt x="10916" y="313"/>
                    <a:pt x="9954" y="79"/>
                  </a:cubicBezTo>
                  <a:cubicBezTo>
                    <a:pt x="9719" y="24"/>
                    <a:pt x="9484" y="0"/>
                    <a:pt x="9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0" name="Google Shape;1960;p56"/>
            <p:cNvSpPr/>
            <p:nvPr/>
          </p:nvSpPr>
          <p:spPr>
            <a:xfrm>
              <a:off x="6702300" y="1929025"/>
              <a:ext cx="3350" cy="77100"/>
            </a:xfrm>
            <a:custGeom>
              <a:avLst/>
              <a:gdLst/>
              <a:ahLst/>
              <a:cxnLst/>
              <a:rect l="l" t="t" r="r" b="b"/>
              <a:pathLst>
                <a:path w="134" h="3084" extrusionOk="0">
                  <a:moveTo>
                    <a:pt x="63" y="0"/>
                  </a:moveTo>
                  <a:cubicBezTo>
                    <a:pt x="32" y="0"/>
                    <a:pt x="1" y="32"/>
                    <a:pt x="1" y="63"/>
                  </a:cubicBezTo>
                  <a:lnTo>
                    <a:pt x="1" y="3021"/>
                  </a:lnTo>
                  <a:cubicBezTo>
                    <a:pt x="1" y="3052"/>
                    <a:pt x="32" y="3083"/>
                    <a:pt x="63" y="3083"/>
                  </a:cubicBezTo>
                  <a:cubicBezTo>
                    <a:pt x="102" y="3083"/>
                    <a:pt x="134" y="3052"/>
                    <a:pt x="134" y="3021"/>
                  </a:cubicBezTo>
                  <a:lnTo>
                    <a:pt x="134" y="63"/>
                  </a:lnTo>
                  <a:cubicBezTo>
                    <a:pt x="134" y="32"/>
                    <a:pt x="102" y="0"/>
                    <a:pt x="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1" name="Google Shape;1961;p56"/>
            <p:cNvSpPr/>
            <p:nvPr/>
          </p:nvSpPr>
          <p:spPr>
            <a:xfrm>
              <a:off x="6947025" y="1929025"/>
              <a:ext cx="3350" cy="77100"/>
            </a:xfrm>
            <a:custGeom>
              <a:avLst/>
              <a:gdLst/>
              <a:ahLst/>
              <a:cxnLst/>
              <a:rect l="l" t="t" r="r" b="b"/>
              <a:pathLst>
                <a:path w="134" h="3084" extrusionOk="0">
                  <a:moveTo>
                    <a:pt x="71" y="0"/>
                  </a:moveTo>
                  <a:cubicBezTo>
                    <a:pt x="31" y="0"/>
                    <a:pt x="0" y="32"/>
                    <a:pt x="0" y="63"/>
                  </a:cubicBezTo>
                  <a:lnTo>
                    <a:pt x="0" y="3021"/>
                  </a:lnTo>
                  <a:cubicBezTo>
                    <a:pt x="0" y="3052"/>
                    <a:pt x="31" y="3083"/>
                    <a:pt x="71" y="3083"/>
                  </a:cubicBezTo>
                  <a:cubicBezTo>
                    <a:pt x="102" y="3083"/>
                    <a:pt x="133" y="3052"/>
                    <a:pt x="133" y="3021"/>
                  </a:cubicBezTo>
                  <a:lnTo>
                    <a:pt x="133" y="63"/>
                  </a:lnTo>
                  <a:cubicBezTo>
                    <a:pt x="133" y="32"/>
                    <a:pt x="102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2" name="Google Shape;1962;p56"/>
            <p:cNvSpPr/>
            <p:nvPr/>
          </p:nvSpPr>
          <p:spPr>
            <a:xfrm>
              <a:off x="6663175" y="2103300"/>
              <a:ext cx="320050" cy="275075"/>
            </a:xfrm>
            <a:custGeom>
              <a:avLst/>
              <a:gdLst/>
              <a:ahLst/>
              <a:cxnLst/>
              <a:rect l="l" t="t" r="r" b="b"/>
              <a:pathLst>
                <a:path w="12802" h="11003" extrusionOk="0">
                  <a:moveTo>
                    <a:pt x="1542" y="1"/>
                  </a:moveTo>
                  <a:cubicBezTo>
                    <a:pt x="674" y="3600"/>
                    <a:pt x="1" y="7403"/>
                    <a:pt x="869" y="11002"/>
                  </a:cubicBezTo>
                  <a:lnTo>
                    <a:pt x="11855" y="11002"/>
                  </a:lnTo>
                  <a:cubicBezTo>
                    <a:pt x="12802" y="7418"/>
                    <a:pt x="12403" y="3592"/>
                    <a:pt x="1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3" name="Google Shape;1963;p56"/>
            <p:cNvSpPr/>
            <p:nvPr/>
          </p:nvSpPr>
          <p:spPr>
            <a:xfrm>
              <a:off x="6666500" y="1439400"/>
              <a:ext cx="326125" cy="325325"/>
            </a:xfrm>
            <a:custGeom>
              <a:avLst/>
              <a:gdLst/>
              <a:ahLst/>
              <a:cxnLst/>
              <a:rect l="l" t="t" r="r" b="b"/>
              <a:pathLst>
                <a:path w="13045" h="13013" extrusionOk="0">
                  <a:moveTo>
                    <a:pt x="5744" y="1"/>
                  </a:moveTo>
                  <a:cubicBezTo>
                    <a:pt x="3655" y="1"/>
                    <a:pt x="1965" y="1440"/>
                    <a:pt x="1965" y="3224"/>
                  </a:cubicBezTo>
                  <a:cubicBezTo>
                    <a:pt x="1965" y="3655"/>
                    <a:pt x="1683" y="4062"/>
                    <a:pt x="1214" y="4234"/>
                  </a:cubicBezTo>
                  <a:cubicBezTo>
                    <a:pt x="525" y="4500"/>
                    <a:pt x="48" y="5087"/>
                    <a:pt x="48" y="5767"/>
                  </a:cubicBezTo>
                  <a:cubicBezTo>
                    <a:pt x="48" y="6268"/>
                    <a:pt x="306" y="6714"/>
                    <a:pt x="713" y="7019"/>
                  </a:cubicBezTo>
                  <a:cubicBezTo>
                    <a:pt x="267" y="7630"/>
                    <a:pt x="1" y="8342"/>
                    <a:pt x="1" y="9108"/>
                  </a:cubicBezTo>
                  <a:cubicBezTo>
                    <a:pt x="1" y="11268"/>
                    <a:pt x="2051" y="13013"/>
                    <a:pt x="4578" y="13013"/>
                  </a:cubicBezTo>
                  <a:cubicBezTo>
                    <a:pt x="5275" y="13013"/>
                    <a:pt x="5932" y="12880"/>
                    <a:pt x="6527" y="12645"/>
                  </a:cubicBezTo>
                  <a:cubicBezTo>
                    <a:pt x="7113" y="12880"/>
                    <a:pt x="7771" y="13013"/>
                    <a:pt x="8467" y="13013"/>
                  </a:cubicBezTo>
                  <a:cubicBezTo>
                    <a:pt x="10994" y="13013"/>
                    <a:pt x="13044" y="11268"/>
                    <a:pt x="13044" y="9108"/>
                  </a:cubicBezTo>
                  <a:cubicBezTo>
                    <a:pt x="13044" y="8209"/>
                    <a:pt x="12677" y="7371"/>
                    <a:pt x="12074" y="6714"/>
                  </a:cubicBezTo>
                  <a:cubicBezTo>
                    <a:pt x="12293" y="6440"/>
                    <a:pt x="12418" y="6119"/>
                    <a:pt x="12418" y="5767"/>
                  </a:cubicBezTo>
                  <a:cubicBezTo>
                    <a:pt x="12418" y="5102"/>
                    <a:pt x="11965" y="4531"/>
                    <a:pt x="11307" y="4265"/>
                  </a:cubicBezTo>
                  <a:cubicBezTo>
                    <a:pt x="10838" y="4069"/>
                    <a:pt x="10548" y="3663"/>
                    <a:pt x="10548" y="3224"/>
                  </a:cubicBezTo>
                  <a:cubicBezTo>
                    <a:pt x="10548" y="1440"/>
                    <a:pt x="8858" y="1"/>
                    <a:pt x="6777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4" name="Google Shape;1964;p56"/>
            <p:cNvSpPr/>
            <p:nvPr/>
          </p:nvSpPr>
          <p:spPr>
            <a:xfrm>
              <a:off x="6720300" y="1541525"/>
              <a:ext cx="209125" cy="272500"/>
            </a:xfrm>
            <a:custGeom>
              <a:avLst/>
              <a:gdLst/>
              <a:ahLst/>
              <a:cxnLst/>
              <a:rect l="l" t="t" r="r" b="b"/>
              <a:pathLst>
                <a:path w="8365" h="10900" extrusionOk="0">
                  <a:moveTo>
                    <a:pt x="1135" y="0"/>
                  </a:moveTo>
                  <a:cubicBezTo>
                    <a:pt x="1057" y="266"/>
                    <a:pt x="1018" y="548"/>
                    <a:pt x="1018" y="845"/>
                  </a:cubicBezTo>
                  <a:lnTo>
                    <a:pt x="1018" y="1964"/>
                  </a:lnTo>
                  <a:lnTo>
                    <a:pt x="1010" y="1964"/>
                  </a:lnTo>
                  <a:cubicBezTo>
                    <a:pt x="454" y="1964"/>
                    <a:pt x="1" y="2410"/>
                    <a:pt x="1" y="2973"/>
                  </a:cubicBezTo>
                  <a:cubicBezTo>
                    <a:pt x="1" y="3529"/>
                    <a:pt x="454" y="3983"/>
                    <a:pt x="1010" y="3983"/>
                  </a:cubicBezTo>
                  <a:lnTo>
                    <a:pt x="1018" y="3983"/>
                  </a:lnTo>
                  <a:lnTo>
                    <a:pt x="1018" y="4679"/>
                  </a:lnTo>
                  <a:cubicBezTo>
                    <a:pt x="1018" y="5947"/>
                    <a:pt x="1808" y="7026"/>
                    <a:pt x="2911" y="7426"/>
                  </a:cubicBezTo>
                  <a:lnTo>
                    <a:pt x="2911" y="9624"/>
                  </a:lnTo>
                  <a:cubicBezTo>
                    <a:pt x="2911" y="10328"/>
                    <a:pt x="3483" y="10900"/>
                    <a:pt x="4187" y="10900"/>
                  </a:cubicBezTo>
                  <a:cubicBezTo>
                    <a:pt x="4883" y="10900"/>
                    <a:pt x="5454" y="10328"/>
                    <a:pt x="5454" y="9624"/>
                  </a:cubicBezTo>
                  <a:lnTo>
                    <a:pt x="5454" y="7426"/>
                  </a:lnTo>
                  <a:cubicBezTo>
                    <a:pt x="6558" y="7034"/>
                    <a:pt x="7356" y="5947"/>
                    <a:pt x="7356" y="4679"/>
                  </a:cubicBezTo>
                  <a:lnTo>
                    <a:pt x="7356" y="3983"/>
                  </a:lnTo>
                  <a:cubicBezTo>
                    <a:pt x="7911" y="3983"/>
                    <a:pt x="8365" y="3529"/>
                    <a:pt x="8365" y="2973"/>
                  </a:cubicBezTo>
                  <a:cubicBezTo>
                    <a:pt x="8365" y="2410"/>
                    <a:pt x="7911" y="1964"/>
                    <a:pt x="7356" y="1964"/>
                  </a:cubicBezTo>
                  <a:lnTo>
                    <a:pt x="7356" y="1542"/>
                  </a:lnTo>
                  <a:cubicBezTo>
                    <a:pt x="6088" y="1495"/>
                    <a:pt x="2238" y="1260"/>
                    <a:pt x="1135" y="0"/>
                  </a:cubicBezTo>
                  <a:close/>
                </a:path>
              </a:pathLst>
            </a:custGeom>
            <a:solidFill>
              <a:srgbClr val="E88E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5" name="Google Shape;1965;p56"/>
            <p:cNvSpPr/>
            <p:nvPr/>
          </p:nvSpPr>
          <p:spPr>
            <a:xfrm>
              <a:off x="6796200" y="1727150"/>
              <a:ext cx="60275" cy="30550"/>
            </a:xfrm>
            <a:custGeom>
              <a:avLst/>
              <a:gdLst/>
              <a:ahLst/>
              <a:cxnLst/>
              <a:rect l="l" t="t" r="r" b="b"/>
              <a:pathLst>
                <a:path w="2411" h="1222" extrusionOk="0">
                  <a:moveTo>
                    <a:pt x="2410" y="1"/>
                  </a:moveTo>
                  <a:cubicBezTo>
                    <a:pt x="2129" y="102"/>
                    <a:pt x="1824" y="157"/>
                    <a:pt x="1503" y="157"/>
                  </a:cubicBezTo>
                  <a:lnTo>
                    <a:pt x="791" y="157"/>
                  </a:lnTo>
                  <a:cubicBezTo>
                    <a:pt x="587" y="157"/>
                    <a:pt x="384" y="134"/>
                    <a:pt x="188" y="94"/>
                  </a:cubicBezTo>
                  <a:lnTo>
                    <a:pt x="1" y="220"/>
                  </a:lnTo>
                  <a:lnTo>
                    <a:pt x="2410" y="1221"/>
                  </a:lnTo>
                  <a:lnTo>
                    <a:pt x="2410" y="1"/>
                  </a:ln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6" name="Google Shape;1966;p56"/>
            <p:cNvSpPr/>
            <p:nvPr/>
          </p:nvSpPr>
          <p:spPr>
            <a:xfrm>
              <a:off x="6814975" y="1683925"/>
              <a:ext cx="24875" cy="9400"/>
            </a:xfrm>
            <a:custGeom>
              <a:avLst/>
              <a:gdLst/>
              <a:ahLst/>
              <a:cxnLst/>
              <a:rect l="l" t="t" r="r" b="b"/>
              <a:pathLst>
                <a:path w="995" h="376" extrusionOk="0">
                  <a:moveTo>
                    <a:pt x="494" y="0"/>
                  </a:moveTo>
                  <a:cubicBezTo>
                    <a:pt x="298" y="0"/>
                    <a:pt x="118" y="102"/>
                    <a:pt x="16" y="274"/>
                  </a:cubicBezTo>
                  <a:cubicBezTo>
                    <a:pt x="1" y="305"/>
                    <a:pt x="8" y="345"/>
                    <a:pt x="40" y="368"/>
                  </a:cubicBezTo>
                  <a:cubicBezTo>
                    <a:pt x="48" y="368"/>
                    <a:pt x="63" y="376"/>
                    <a:pt x="71" y="376"/>
                  </a:cubicBezTo>
                  <a:cubicBezTo>
                    <a:pt x="95" y="376"/>
                    <a:pt x="118" y="360"/>
                    <a:pt x="126" y="345"/>
                  </a:cubicBezTo>
                  <a:cubicBezTo>
                    <a:pt x="204" y="212"/>
                    <a:pt x="345" y="125"/>
                    <a:pt x="494" y="125"/>
                  </a:cubicBezTo>
                  <a:cubicBezTo>
                    <a:pt x="650" y="125"/>
                    <a:pt x="791" y="212"/>
                    <a:pt x="861" y="345"/>
                  </a:cubicBezTo>
                  <a:cubicBezTo>
                    <a:pt x="878" y="362"/>
                    <a:pt x="903" y="374"/>
                    <a:pt x="928" y="374"/>
                  </a:cubicBezTo>
                  <a:cubicBezTo>
                    <a:pt x="937" y="374"/>
                    <a:pt x="947" y="372"/>
                    <a:pt x="955" y="368"/>
                  </a:cubicBezTo>
                  <a:cubicBezTo>
                    <a:pt x="987" y="345"/>
                    <a:pt x="994" y="305"/>
                    <a:pt x="979" y="274"/>
                  </a:cubicBezTo>
                  <a:cubicBezTo>
                    <a:pt x="877" y="102"/>
                    <a:pt x="697" y="0"/>
                    <a:pt x="494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7" name="Google Shape;1967;p56"/>
            <p:cNvSpPr/>
            <p:nvPr/>
          </p:nvSpPr>
          <p:spPr>
            <a:xfrm>
              <a:off x="6724800" y="1597275"/>
              <a:ext cx="17425" cy="18800"/>
            </a:xfrm>
            <a:custGeom>
              <a:avLst/>
              <a:gdLst/>
              <a:ahLst/>
              <a:cxnLst/>
              <a:rect l="l" t="t" r="r" b="b"/>
              <a:pathLst>
                <a:path w="697" h="752" extrusionOk="0">
                  <a:moveTo>
                    <a:pt x="634" y="0"/>
                  </a:moveTo>
                  <a:cubicBezTo>
                    <a:pt x="627" y="0"/>
                    <a:pt x="1" y="8"/>
                    <a:pt x="1" y="681"/>
                  </a:cubicBezTo>
                  <a:cubicBezTo>
                    <a:pt x="1" y="720"/>
                    <a:pt x="32" y="751"/>
                    <a:pt x="63" y="751"/>
                  </a:cubicBezTo>
                  <a:cubicBezTo>
                    <a:pt x="102" y="751"/>
                    <a:pt x="126" y="720"/>
                    <a:pt x="126" y="681"/>
                  </a:cubicBezTo>
                  <a:cubicBezTo>
                    <a:pt x="126" y="133"/>
                    <a:pt x="611" y="125"/>
                    <a:pt x="634" y="125"/>
                  </a:cubicBezTo>
                  <a:cubicBezTo>
                    <a:pt x="673" y="125"/>
                    <a:pt x="697" y="94"/>
                    <a:pt x="697" y="63"/>
                  </a:cubicBezTo>
                  <a:cubicBezTo>
                    <a:pt x="697" y="24"/>
                    <a:pt x="673" y="0"/>
                    <a:pt x="634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8" name="Google Shape;1968;p56"/>
            <p:cNvSpPr/>
            <p:nvPr/>
          </p:nvSpPr>
          <p:spPr>
            <a:xfrm>
              <a:off x="6907125" y="1597275"/>
              <a:ext cx="17625" cy="18800"/>
            </a:xfrm>
            <a:custGeom>
              <a:avLst/>
              <a:gdLst/>
              <a:ahLst/>
              <a:cxnLst/>
              <a:rect l="l" t="t" r="r" b="b"/>
              <a:pathLst>
                <a:path w="705" h="752" extrusionOk="0">
                  <a:moveTo>
                    <a:pt x="63" y="0"/>
                  </a:moveTo>
                  <a:cubicBezTo>
                    <a:pt x="31" y="0"/>
                    <a:pt x="0" y="24"/>
                    <a:pt x="0" y="63"/>
                  </a:cubicBezTo>
                  <a:cubicBezTo>
                    <a:pt x="0" y="94"/>
                    <a:pt x="31" y="125"/>
                    <a:pt x="63" y="125"/>
                  </a:cubicBezTo>
                  <a:cubicBezTo>
                    <a:pt x="86" y="125"/>
                    <a:pt x="571" y="133"/>
                    <a:pt x="571" y="681"/>
                  </a:cubicBezTo>
                  <a:cubicBezTo>
                    <a:pt x="571" y="720"/>
                    <a:pt x="602" y="751"/>
                    <a:pt x="634" y="751"/>
                  </a:cubicBezTo>
                  <a:cubicBezTo>
                    <a:pt x="673" y="751"/>
                    <a:pt x="704" y="720"/>
                    <a:pt x="704" y="681"/>
                  </a:cubicBezTo>
                  <a:cubicBezTo>
                    <a:pt x="704" y="8"/>
                    <a:pt x="70" y="0"/>
                    <a:pt x="63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9" name="Google Shape;1969;p56"/>
            <p:cNvSpPr/>
            <p:nvPr/>
          </p:nvSpPr>
          <p:spPr>
            <a:xfrm>
              <a:off x="6780950" y="1601950"/>
              <a:ext cx="9200" cy="18625"/>
            </a:xfrm>
            <a:custGeom>
              <a:avLst/>
              <a:gdLst/>
              <a:ahLst/>
              <a:cxnLst/>
              <a:rect l="l" t="t" r="r" b="b"/>
              <a:pathLst>
                <a:path w="368" h="745" extrusionOk="0">
                  <a:moveTo>
                    <a:pt x="188" y="1"/>
                  </a:moveTo>
                  <a:cubicBezTo>
                    <a:pt x="78" y="1"/>
                    <a:pt x="0" y="79"/>
                    <a:pt x="0" y="189"/>
                  </a:cubicBezTo>
                  <a:lnTo>
                    <a:pt x="0" y="556"/>
                  </a:lnTo>
                  <a:cubicBezTo>
                    <a:pt x="0" y="658"/>
                    <a:pt x="78" y="744"/>
                    <a:pt x="188" y="744"/>
                  </a:cubicBezTo>
                  <a:cubicBezTo>
                    <a:pt x="290" y="744"/>
                    <a:pt x="368" y="658"/>
                    <a:pt x="368" y="556"/>
                  </a:cubicBezTo>
                  <a:lnTo>
                    <a:pt x="368" y="189"/>
                  </a:lnTo>
                  <a:cubicBezTo>
                    <a:pt x="368" y="79"/>
                    <a:pt x="290" y="1"/>
                    <a:pt x="188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0" name="Google Shape;1970;p56"/>
            <p:cNvSpPr/>
            <p:nvPr/>
          </p:nvSpPr>
          <p:spPr>
            <a:xfrm>
              <a:off x="6850575" y="1601950"/>
              <a:ext cx="9225" cy="18625"/>
            </a:xfrm>
            <a:custGeom>
              <a:avLst/>
              <a:gdLst/>
              <a:ahLst/>
              <a:cxnLst/>
              <a:rect l="l" t="t" r="r" b="b"/>
              <a:pathLst>
                <a:path w="369" h="745" extrusionOk="0">
                  <a:moveTo>
                    <a:pt x="181" y="1"/>
                  </a:moveTo>
                  <a:cubicBezTo>
                    <a:pt x="79" y="1"/>
                    <a:pt x="1" y="79"/>
                    <a:pt x="1" y="189"/>
                  </a:cubicBezTo>
                  <a:lnTo>
                    <a:pt x="1" y="556"/>
                  </a:lnTo>
                  <a:cubicBezTo>
                    <a:pt x="1" y="658"/>
                    <a:pt x="79" y="744"/>
                    <a:pt x="181" y="744"/>
                  </a:cubicBezTo>
                  <a:cubicBezTo>
                    <a:pt x="282" y="744"/>
                    <a:pt x="368" y="658"/>
                    <a:pt x="368" y="556"/>
                  </a:cubicBezTo>
                  <a:lnTo>
                    <a:pt x="368" y="189"/>
                  </a:lnTo>
                  <a:cubicBezTo>
                    <a:pt x="368" y="79"/>
                    <a:pt x="282" y="1"/>
                    <a:pt x="181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1" name="Google Shape;1971;p56"/>
            <p:cNvSpPr/>
            <p:nvPr/>
          </p:nvSpPr>
          <p:spPr>
            <a:xfrm>
              <a:off x="6812425" y="1647925"/>
              <a:ext cx="54025" cy="23900"/>
            </a:xfrm>
            <a:custGeom>
              <a:avLst/>
              <a:gdLst/>
              <a:ahLst/>
              <a:cxnLst/>
              <a:rect l="l" t="t" r="r" b="b"/>
              <a:pathLst>
                <a:path w="2161" h="956" extrusionOk="0">
                  <a:moveTo>
                    <a:pt x="2090" y="1"/>
                  </a:moveTo>
                  <a:cubicBezTo>
                    <a:pt x="2059" y="1"/>
                    <a:pt x="2027" y="32"/>
                    <a:pt x="2027" y="71"/>
                  </a:cubicBezTo>
                  <a:cubicBezTo>
                    <a:pt x="2027" y="282"/>
                    <a:pt x="1957" y="454"/>
                    <a:pt x="1801" y="580"/>
                  </a:cubicBezTo>
                  <a:cubicBezTo>
                    <a:pt x="1562" y="774"/>
                    <a:pt x="1174" y="826"/>
                    <a:pt x="827" y="826"/>
                  </a:cubicBezTo>
                  <a:cubicBezTo>
                    <a:pt x="435" y="826"/>
                    <a:pt x="95" y="760"/>
                    <a:pt x="87" y="760"/>
                  </a:cubicBezTo>
                  <a:cubicBezTo>
                    <a:pt x="83" y="759"/>
                    <a:pt x="79" y="758"/>
                    <a:pt x="74" y="758"/>
                  </a:cubicBezTo>
                  <a:cubicBezTo>
                    <a:pt x="46" y="758"/>
                    <a:pt x="16" y="779"/>
                    <a:pt x="9" y="807"/>
                  </a:cubicBezTo>
                  <a:cubicBezTo>
                    <a:pt x="1" y="846"/>
                    <a:pt x="24" y="877"/>
                    <a:pt x="64" y="885"/>
                  </a:cubicBezTo>
                  <a:cubicBezTo>
                    <a:pt x="87" y="893"/>
                    <a:pt x="423" y="955"/>
                    <a:pt x="823" y="955"/>
                  </a:cubicBezTo>
                  <a:cubicBezTo>
                    <a:pt x="1190" y="955"/>
                    <a:pt x="1613" y="900"/>
                    <a:pt x="1887" y="681"/>
                  </a:cubicBezTo>
                  <a:cubicBezTo>
                    <a:pt x="2067" y="533"/>
                    <a:pt x="2161" y="321"/>
                    <a:pt x="2161" y="71"/>
                  </a:cubicBezTo>
                  <a:cubicBezTo>
                    <a:pt x="2161" y="32"/>
                    <a:pt x="2129" y="1"/>
                    <a:pt x="2090" y="1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2" name="Google Shape;1972;p56"/>
            <p:cNvSpPr/>
            <p:nvPr/>
          </p:nvSpPr>
          <p:spPr>
            <a:xfrm>
              <a:off x="6767050" y="1577200"/>
              <a:ext cx="34075" cy="16400"/>
            </a:xfrm>
            <a:custGeom>
              <a:avLst/>
              <a:gdLst/>
              <a:ahLst/>
              <a:cxnLst/>
              <a:rect l="l" t="t" r="r" b="b"/>
              <a:pathLst>
                <a:path w="1363" h="656" extrusionOk="0">
                  <a:moveTo>
                    <a:pt x="859" y="1"/>
                  </a:moveTo>
                  <a:cubicBezTo>
                    <a:pt x="778" y="1"/>
                    <a:pt x="690" y="11"/>
                    <a:pt x="595" y="36"/>
                  </a:cubicBezTo>
                  <a:cubicBezTo>
                    <a:pt x="306" y="107"/>
                    <a:pt x="110" y="287"/>
                    <a:pt x="55" y="420"/>
                  </a:cubicBezTo>
                  <a:cubicBezTo>
                    <a:pt x="1" y="553"/>
                    <a:pt x="48" y="639"/>
                    <a:pt x="134" y="654"/>
                  </a:cubicBezTo>
                  <a:cubicBezTo>
                    <a:pt x="143" y="655"/>
                    <a:pt x="152" y="656"/>
                    <a:pt x="161" y="656"/>
                  </a:cubicBezTo>
                  <a:cubicBezTo>
                    <a:pt x="241" y="656"/>
                    <a:pt x="332" y="628"/>
                    <a:pt x="423" y="600"/>
                  </a:cubicBezTo>
                  <a:cubicBezTo>
                    <a:pt x="525" y="568"/>
                    <a:pt x="627" y="537"/>
                    <a:pt x="713" y="514"/>
                  </a:cubicBezTo>
                  <a:cubicBezTo>
                    <a:pt x="799" y="490"/>
                    <a:pt x="900" y="467"/>
                    <a:pt x="1010" y="451"/>
                  </a:cubicBezTo>
                  <a:cubicBezTo>
                    <a:pt x="1112" y="428"/>
                    <a:pt x="1213" y="412"/>
                    <a:pt x="1284" y="357"/>
                  </a:cubicBezTo>
                  <a:cubicBezTo>
                    <a:pt x="1354" y="302"/>
                    <a:pt x="1362" y="201"/>
                    <a:pt x="1245" y="115"/>
                  </a:cubicBezTo>
                  <a:cubicBezTo>
                    <a:pt x="1170" y="50"/>
                    <a:pt x="1033" y="1"/>
                    <a:pt x="859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3" name="Google Shape;1973;p56"/>
            <p:cNvSpPr/>
            <p:nvPr/>
          </p:nvSpPr>
          <p:spPr>
            <a:xfrm>
              <a:off x="6841775" y="1579300"/>
              <a:ext cx="33075" cy="16650"/>
            </a:xfrm>
            <a:custGeom>
              <a:avLst/>
              <a:gdLst/>
              <a:ahLst/>
              <a:cxnLst/>
              <a:rect l="l" t="t" r="r" b="b"/>
              <a:pathLst>
                <a:path w="1323" h="666" extrusionOk="0">
                  <a:moveTo>
                    <a:pt x="471" y="1"/>
                  </a:moveTo>
                  <a:cubicBezTo>
                    <a:pt x="318" y="1"/>
                    <a:pt x="192" y="39"/>
                    <a:pt x="118" y="93"/>
                  </a:cubicBezTo>
                  <a:cubicBezTo>
                    <a:pt x="1" y="171"/>
                    <a:pt x="1" y="273"/>
                    <a:pt x="63" y="328"/>
                  </a:cubicBezTo>
                  <a:cubicBezTo>
                    <a:pt x="134" y="383"/>
                    <a:pt x="235" y="406"/>
                    <a:pt x="329" y="430"/>
                  </a:cubicBezTo>
                  <a:cubicBezTo>
                    <a:pt x="431" y="453"/>
                    <a:pt x="533" y="477"/>
                    <a:pt x="619" y="508"/>
                  </a:cubicBezTo>
                  <a:cubicBezTo>
                    <a:pt x="705" y="531"/>
                    <a:pt x="799" y="563"/>
                    <a:pt x="900" y="602"/>
                  </a:cubicBezTo>
                  <a:cubicBezTo>
                    <a:pt x="986" y="630"/>
                    <a:pt x="1072" y="665"/>
                    <a:pt x="1151" y="665"/>
                  </a:cubicBezTo>
                  <a:cubicBezTo>
                    <a:pt x="1159" y="665"/>
                    <a:pt x="1167" y="665"/>
                    <a:pt x="1174" y="664"/>
                  </a:cubicBezTo>
                  <a:cubicBezTo>
                    <a:pt x="1260" y="656"/>
                    <a:pt x="1323" y="578"/>
                    <a:pt x="1268" y="445"/>
                  </a:cubicBezTo>
                  <a:cubicBezTo>
                    <a:pt x="1221" y="312"/>
                    <a:pt x="1049" y="132"/>
                    <a:pt x="767" y="46"/>
                  </a:cubicBezTo>
                  <a:cubicBezTo>
                    <a:pt x="662" y="14"/>
                    <a:pt x="562" y="1"/>
                    <a:pt x="471" y="1"/>
                  </a:cubicBezTo>
                  <a:close/>
                </a:path>
              </a:pathLst>
            </a:custGeom>
            <a:solidFill>
              <a:srgbClr val="2F150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4" name="Google Shape;1974;p56"/>
            <p:cNvSpPr/>
            <p:nvPr/>
          </p:nvSpPr>
          <p:spPr>
            <a:xfrm>
              <a:off x="6773900" y="1619475"/>
              <a:ext cx="19200" cy="5200"/>
            </a:xfrm>
            <a:custGeom>
              <a:avLst/>
              <a:gdLst/>
              <a:ahLst/>
              <a:cxnLst/>
              <a:rect l="l" t="t" r="r" b="b"/>
              <a:pathLst>
                <a:path w="768" h="208" extrusionOk="0">
                  <a:moveTo>
                    <a:pt x="75" y="0"/>
                  </a:moveTo>
                  <a:cubicBezTo>
                    <a:pt x="53" y="0"/>
                    <a:pt x="31" y="12"/>
                    <a:pt x="16" y="28"/>
                  </a:cubicBezTo>
                  <a:cubicBezTo>
                    <a:pt x="1" y="59"/>
                    <a:pt x="8" y="98"/>
                    <a:pt x="40" y="121"/>
                  </a:cubicBezTo>
                  <a:cubicBezTo>
                    <a:pt x="47" y="129"/>
                    <a:pt x="180" y="208"/>
                    <a:pt x="376" y="208"/>
                  </a:cubicBezTo>
                  <a:cubicBezTo>
                    <a:pt x="478" y="208"/>
                    <a:pt x="595" y="192"/>
                    <a:pt x="728" y="121"/>
                  </a:cubicBezTo>
                  <a:cubicBezTo>
                    <a:pt x="760" y="106"/>
                    <a:pt x="767" y="67"/>
                    <a:pt x="752" y="35"/>
                  </a:cubicBezTo>
                  <a:cubicBezTo>
                    <a:pt x="741" y="14"/>
                    <a:pt x="720" y="1"/>
                    <a:pt x="698" y="1"/>
                  </a:cubicBezTo>
                  <a:cubicBezTo>
                    <a:pt x="687" y="1"/>
                    <a:pt x="676" y="4"/>
                    <a:pt x="666" y="12"/>
                  </a:cubicBezTo>
                  <a:cubicBezTo>
                    <a:pt x="559" y="65"/>
                    <a:pt x="461" y="83"/>
                    <a:pt x="378" y="83"/>
                  </a:cubicBezTo>
                  <a:cubicBezTo>
                    <a:pt x="219" y="83"/>
                    <a:pt x="115" y="17"/>
                    <a:pt x="110" y="12"/>
                  </a:cubicBezTo>
                  <a:cubicBezTo>
                    <a:pt x="99" y="4"/>
                    <a:pt x="87" y="0"/>
                    <a:pt x="75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5" name="Google Shape;1975;p56"/>
            <p:cNvSpPr/>
            <p:nvPr/>
          </p:nvSpPr>
          <p:spPr>
            <a:xfrm>
              <a:off x="6845100" y="1619475"/>
              <a:ext cx="19200" cy="5200"/>
            </a:xfrm>
            <a:custGeom>
              <a:avLst/>
              <a:gdLst/>
              <a:ahLst/>
              <a:cxnLst/>
              <a:rect l="l" t="t" r="r" b="b"/>
              <a:pathLst>
                <a:path w="768" h="208" extrusionOk="0">
                  <a:moveTo>
                    <a:pt x="76" y="0"/>
                  </a:moveTo>
                  <a:cubicBezTo>
                    <a:pt x="54" y="0"/>
                    <a:pt x="32" y="12"/>
                    <a:pt x="16" y="28"/>
                  </a:cubicBezTo>
                  <a:cubicBezTo>
                    <a:pt x="1" y="59"/>
                    <a:pt x="8" y="98"/>
                    <a:pt x="40" y="121"/>
                  </a:cubicBezTo>
                  <a:cubicBezTo>
                    <a:pt x="48" y="129"/>
                    <a:pt x="173" y="208"/>
                    <a:pt x="376" y="208"/>
                  </a:cubicBezTo>
                  <a:cubicBezTo>
                    <a:pt x="478" y="208"/>
                    <a:pt x="595" y="192"/>
                    <a:pt x="728" y="121"/>
                  </a:cubicBezTo>
                  <a:cubicBezTo>
                    <a:pt x="760" y="106"/>
                    <a:pt x="767" y="67"/>
                    <a:pt x="752" y="35"/>
                  </a:cubicBezTo>
                  <a:cubicBezTo>
                    <a:pt x="741" y="14"/>
                    <a:pt x="720" y="1"/>
                    <a:pt x="698" y="1"/>
                  </a:cubicBezTo>
                  <a:cubicBezTo>
                    <a:pt x="687" y="1"/>
                    <a:pt x="676" y="4"/>
                    <a:pt x="666" y="12"/>
                  </a:cubicBezTo>
                  <a:cubicBezTo>
                    <a:pt x="559" y="65"/>
                    <a:pt x="461" y="83"/>
                    <a:pt x="378" y="83"/>
                  </a:cubicBezTo>
                  <a:cubicBezTo>
                    <a:pt x="219" y="83"/>
                    <a:pt x="115" y="17"/>
                    <a:pt x="110" y="12"/>
                  </a:cubicBezTo>
                  <a:cubicBezTo>
                    <a:pt x="99" y="4"/>
                    <a:pt x="87" y="0"/>
                    <a:pt x="76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6" name="Google Shape;1976;p56"/>
            <p:cNvSpPr/>
            <p:nvPr/>
          </p:nvSpPr>
          <p:spPr>
            <a:xfrm>
              <a:off x="6802850" y="1589050"/>
              <a:ext cx="26825" cy="61650"/>
            </a:xfrm>
            <a:custGeom>
              <a:avLst/>
              <a:gdLst/>
              <a:ahLst/>
              <a:cxnLst/>
              <a:rect l="l" t="t" r="r" b="b"/>
              <a:pathLst>
                <a:path w="1073" h="2466" extrusionOk="0">
                  <a:moveTo>
                    <a:pt x="666" y="0"/>
                  </a:moveTo>
                  <a:cubicBezTo>
                    <a:pt x="634" y="0"/>
                    <a:pt x="603" y="32"/>
                    <a:pt x="603" y="71"/>
                  </a:cubicBezTo>
                  <a:lnTo>
                    <a:pt x="603" y="971"/>
                  </a:lnTo>
                  <a:cubicBezTo>
                    <a:pt x="603" y="1127"/>
                    <a:pt x="470" y="1260"/>
                    <a:pt x="314" y="1260"/>
                  </a:cubicBezTo>
                  <a:cubicBezTo>
                    <a:pt x="141" y="1260"/>
                    <a:pt x="1" y="1401"/>
                    <a:pt x="1" y="1573"/>
                  </a:cubicBezTo>
                  <a:lnTo>
                    <a:pt x="1" y="1753"/>
                  </a:lnTo>
                  <a:cubicBezTo>
                    <a:pt x="1" y="2144"/>
                    <a:pt x="321" y="2465"/>
                    <a:pt x="713" y="2465"/>
                  </a:cubicBezTo>
                  <a:lnTo>
                    <a:pt x="1010" y="2465"/>
                  </a:lnTo>
                  <a:cubicBezTo>
                    <a:pt x="1041" y="2465"/>
                    <a:pt x="1073" y="2434"/>
                    <a:pt x="1073" y="2395"/>
                  </a:cubicBezTo>
                  <a:cubicBezTo>
                    <a:pt x="1073" y="2363"/>
                    <a:pt x="1041" y="2332"/>
                    <a:pt x="1010" y="2332"/>
                  </a:cubicBezTo>
                  <a:lnTo>
                    <a:pt x="713" y="2332"/>
                  </a:lnTo>
                  <a:cubicBezTo>
                    <a:pt x="392" y="2332"/>
                    <a:pt x="134" y="2074"/>
                    <a:pt x="134" y="1753"/>
                  </a:cubicBezTo>
                  <a:lnTo>
                    <a:pt x="134" y="1573"/>
                  </a:lnTo>
                  <a:cubicBezTo>
                    <a:pt x="134" y="1471"/>
                    <a:pt x="212" y="1393"/>
                    <a:pt x="314" y="1393"/>
                  </a:cubicBezTo>
                  <a:cubicBezTo>
                    <a:pt x="548" y="1393"/>
                    <a:pt x="736" y="1205"/>
                    <a:pt x="736" y="971"/>
                  </a:cubicBezTo>
                  <a:lnTo>
                    <a:pt x="736" y="71"/>
                  </a:lnTo>
                  <a:cubicBezTo>
                    <a:pt x="736" y="32"/>
                    <a:pt x="705" y="0"/>
                    <a:pt x="666" y="0"/>
                  </a:cubicBezTo>
                  <a:close/>
                </a:path>
              </a:pathLst>
            </a:custGeom>
            <a:solidFill>
              <a:srgbClr val="DD724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7" name="Google Shape;1977;p56"/>
            <p:cNvSpPr/>
            <p:nvPr/>
          </p:nvSpPr>
          <p:spPr>
            <a:xfrm>
              <a:off x="6732425" y="1627200"/>
              <a:ext cx="6675" cy="33475"/>
            </a:xfrm>
            <a:custGeom>
              <a:avLst/>
              <a:gdLst/>
              <a:ahLst/>
              <a:cxnLst/>
              <a:rect l="l" t="t" r="r" b="b"/>
              <a:pathLst>
                <a:path w="267" h="1339" extrusionOk="0">
                  <a:moveTo>
                    <a:pt x="134" y="0"/>
                  </a:moveTo>
                  <a:cubicBezTo>
                    <a:pt x="56" y="0"/>
                    <a:pt x="1" y="55"/>
                    <a:pt x="1" y="133"/>
                  </a:cubicBezTo>
                  <a:lnTo>
                    <a:pt x="1" y="1213"/>
                  </a:lnTo>
                  <a:cubicBezTo>
                    <a:pt x="1" y="1283"/>
                    <a:pt x="56" y="1338"/>
                    <a:pt x="134" y="1338"/>
                  </a:cubicBezTo>
                  <a:lnTo>
                    <a:pt x="142" y="1338"/>
                  </a:lnTo>
                  <a:cubicBezTo>
                    <a:pt x="212" y="1338"/>
                    <a:pt x="267" y="1283"/>
                    <a:pt x="267" y="1213"/>
                  </a:cubicBezTo>
                  <a:lnTo>
                    <a:pt x="267" y="133"/>
                  </a:lnTo>
                  <a:cubicBezTo>
                    <a:pt x="267" y="55"/>
                    <a:pt x="212" y="0"/>
                    <a:pt x="1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8" name="Google Shape;1978;p56"/>
            <p:cNvSpPr/>
            <p:nvPr/>
          </p:nvSpPr>
          <p:spPr>
            <a:xfrm>
              <a:off x="6910250" y="1627200"/>
              <a:ext cx="6675" cy="33475"/>
            </a:xfrm>
            <a:custGeom>
              <a:avLst/>
              <a:gdLst/>
              <a:ahLst/>
              <a:cxnLst/>
              <a:rect l="l" t="t" r="r" b="b"/>
              <a:pathLst>
                <a:path w="267" h="1339" extrusionOk="0">
                  <a:moveTo>
                    <a:pt x="125" y="0"/>
                  </a:moveTo>
                  <a:cubicBezTo>
                    <a:pt x="55" y="0"/>
                    <a:pt x="0" y="55"/>
                    <a:pt x="0" y="133"/>
                  </a:cubicBezTo>
                  <a:lnTo>
                    <a:pt x="0" y="1213"/>
                  </a:lnTo>
                  <a:cubicBezTo>
                    <a:pt x="0" y="1283"/>
                    <a:pt x="55" y="1338"/>
                    <a:pt x="125" y="1338"/>
                  </a:cubicBezTo>
                  <a:lnTo>
                    <a:pt x="133" y="1338"/>
                  </a:lnTo>
                  <a:cubicBezTo>
                    <a:pt x="204" y="1338"/>
                    <a:pt x="266" y="1283"/>
                    <a:pt x="266" y="1213"/>
                  </a:cubicBezTo>
                  <a:lnTo>
                    <a:pt x="266" y="133"/>
                  </a:lnTo>
                  <a:cubicBezTo>
                    <a:pt x="266" y="55"/>
                    <a:pt x="204" y="0"/>
                    <a:pt x="1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E32661-A342-A62A-908F-750FEEC890E5}"/>
              </a:ext>
            </a:extLst>
          </p:cNvPr>
          <p:cNvSpPr txBox="1"/>
          <p:nvPr/>
        </p:nvSpPr>
        <p:spPr>
          <a:xfrm>
            <a:off x="862363" y="4505062"/>
            <a:ext cx="43664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80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2"/>
          <p:cNvSpPr txBox="1">
            <a:spLocks noGrp="1"/>
          </p:cNvSpPr>
          <p:nvPr>
            <p:ph type="title"/>
          </p:nvPr>
        </p:nvSpPr>
        <p:spPr>
          <a:xfrm>
            <a:off x="980108" y="1375227"/>
            <a:ext cx="5136000" cy="1122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b="1" dirty="0"/>
              <a:t>Introduction</a:t>
            </a:r>
            <a:endParaRPr b="1" dirty="0"/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1001870" y="2579554"/>
            <a:ext cx="5291049" cy="11224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-GB" sz="1800" dirty="0">
                <a:latin typeface="Arial" panose="020B0604020202020204" pitchFamily="34" charset="0"/>
              </a:rPr>
              <a:t>Tips, insights, and practical strategies for meaningful intergenerational relationships.</a:t>
            </a:r>
          </a:p>
          <a:p>
            <a:pPr marL="0" indent="0"/>
            <a:endParaRPr sz="1800" dirty="0">
              <a:latin typeface="Arial" panose="020B0604020202020204" pitchFamily="34" charset="0"/>
            </a:endParaRPr>
          </a:p>
        </p:txBody>
      </p:sp>
      <p:grpSp>
        <p:nvGrpSpPr>
          <p:cNvPr id="762" name="Google Shape;762;p32"/>
          <p:cNvGrpSpPr/>
          <p:nvPr/>
        </p:nvGrpSpPr>
        <p:grpSpPr>
          <a:xfrm>
            <a:off x="6839008" y="2832287"/>
            <a:ext cx="6940369" cy="4632856"/>
            <a:chOff x="5129255" y="2124215"/>
            <a:chExt cx="5205277" cy="3474642"/>
          </a:xfrm>
        </p:grpSpPr>
        <p:grpSp>
          <p:nvGrpSpPr>
            <p:cNvPr id="763" name="Google Shape;763;p32"/>
            <p:cNvGrpSpPr/>
            <p:nvPr/>
          </p:nvGrpSpPr>
          <p:grpSpPr>
            <a:xfrm>
              <a:off x="5129255" y="2571846"/>
              <a:ext cx="5205277" cy="3027012"/>
              <a:chOff x="4727275" y="2304100"/>
              <a:chExt cx="5665299" cy="3294527"/>
            </a:xfrm>
          </p:grpSpPr>
          <p:sp>
            <p:nvSpPr>
              <p:cNvPr id="764" name="Google Shape;764;p32"/>
              <p:cNvSpPr/>
              <p:nvPr/>
            </p:nvSpPr>
            <p:spPr>
              <a:xfrm>
                <a:off x="4727275" y="23041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5001175" y="2456500"/>
                <a:ext cx="5391399" cy="3142127"/>
              </a:xfrm>
              <a:custGeom>
                <a:avLst/>
                <a:gdLst/>
                <a:ahLst/>
                <a:cxnLst/>
                <a:rect l="l" t="t" r="r" b="b"/>
                <a:pathLst>
                  <a:path w="252495" h="147155" extrusionOk="0">
                    <a:moveTo>
                      <a:pt x="69126" y="0"/>
                    </a:moveTo>
                    <a:cubicBezTo>
                      <a:pt x="64849" y="0"/>
                      <a:pt x="60598" y="349"/>
                      <a:pt x="56425" y="1096"/>
                    </a:cubicBezTo>
                    <a:cubicBezTo>
                      <a:pt x="36635" y="4611"/>
                      <a:pt x="20407" y="17941"/>
                      <a:pt x="18466" y="35631"/>
                    </a:cubicBezTo>
                    <a:cubicBezTo>
                      <a:pt x="17599" y="43642"/>
                      <a:pt x="26501" y="57771"/>
                      <a:pt x="23693" y="65372"/>
                    </a:cubicBezTo>
                    <a:cubicBezTo>
                      <a:pt x="20840" y="73064"/>
                      <a:pt x="1" y="96665"/>
                      <a:pt x="526" y="114629"/>
                    </a:cubicBezTo>
                    <a:cubicBezTo>
                      <a:pt x="1028" y="132501"/>
                      <a:pt x="5821" y="138070"/>
                      <a:pt x="12600" y="147155"/>
                    </a:cubicBezTo>
                    <a:lnTo>
                      <a:pt x="234074" y="147155"/>
                    </a:lnTo>
                    <a:cubicBezTo>
                      <a:pt x="238297" y="137933"/>
                      <a:pt x="241607" y="130584"/>
                      <a:pt x="236653" y="118486"/>
                    </a:cubicBezTo>
                    <a:cubicBezTo>
                      <a:pt x="232705" y="108831"/>
                      <a:pt x="243433" y="100865"/>
                      <a:pt x="247587" y="91872"/>
                    </a:cubicBezTo>
                    <a:cubicBezTo>
                      <a:pt x="251284" y="83860"/>
                      <a:pt x="252494" y="74251"/>
                      <a:pt x="251604" y="65509"/>
                    </a:cubicBezTo>
                    <a:cubicBezTo>
                      <a:pt x="250371" y="53617"/>
                      <a:pt x="244437" y="41679"/>
                      <a:pt x="234188" y="33166"/>
                    </a:cubicBezTo>
                    <a:cubicBezTo>
                      <a:pt x="221815" y="22878"/>
                      <a:pt x="204526" y="18545"/>
                      <a:pt x="187518" y="18545"/>
                    </a:cubicBezTo>
                    <a:cubicBezTo>
                      <a:pt x="182564" y="18545"/>
                      <a:pt x="177635" y="18912"/>
                      <a:pt x="172857" y="19607"/>
                    </a:cubicBezTo>
                    <a:cubicBezTo>
                      <a:pt x="165178" y="20716"/>
                      <a:pt x="157534" y="22579"/>
                      <a:pt x="149717" y="22579"/>
                    </a:cubicBezTo>
                    <a:cubicBezTo>
                      <a:pt x="148517" y="22579"/>
                      <a:pt x="147314" y="22535"/>
                      <a:pt x="146105" y="22438"/>
                    </a:cubicBezTo>
                    <a:cubicBezTo>
                      <a:pt x="132867" y="21411"/>
                      <a:pt x="121180" y="14243"/>
                      <a:pt x="109128" y="8971"/>
                    </a:cubicBezTo>
                    <a:cubicBezTo>
                      <a:pt x="96639" y="3534"/>
                      <a:pt x="82748" y="0"/>
                      <a:pt x="69126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66" name="Google Shape;766;p32"/>
            <p:cNvGrpSpPr/>
            <p:nvPr/>
          </p:nvGrpSpPr>
          <p:grpSpPr>
            <a:xfrm>
              <a:off x="6182907" y="2124215"/>
              <a:ext cx="3097991" cy="3212190"/>
              <a:chOff x="6605307" y="2566184"/>
              <a:chExt cx="2675988" cy="2774631"/>
            </a:xfrm>
          </p:grpSpPr>
          <p:sp>
            <p:nvSpPr>
              <p:cNvPr id="767" name="Google Shape;767;p32"/>
              <p:cNvSpPr/>
              <p:nvPr/>
            </p:nvSpPr>
            <p:spPr>
              <a:xfrm>
                <a:off x="6713275" y="2566184"/>
                <a:ext cx="1654914" cy="1523909"/>
              </a:xfrm>
              <a:custGeom>
                <a:avLst/>
                <a:gdLst/>
                <a:ahLst/>
                <a:cxnLst/>
                <a:rect l="l" t="t" r="r" b="b"/>
                <a:pathLst>
                  <a:path w="79205" h="72935" extrusionOk="0">
                    <a:moveTo>
                      <a:pt x="57403" y="18834"/>
                    </a:moveTo>
                    <a:lnTo>
                      <a:pt x="57403" y="19023"/>
                    </a:lnTo>
                    <a:lnTo>
                      <a:pt x="57371" y="18834"/>
                    </a:lnTo>
                    <a:close/>
                    <a:moveTo>
                      <a:pt x="38600" y="0"/>
                    </a:moveTo>
                    <a:cubicBezTo>
                      <a:pt x="37757" y="0"/>
                      <a:pt x="36913" y="71"/>
                      <a:pt x="36074" y="215"/>
                    </a:cubicBezTo>
                    <a:cubicBezTo>
                      <a:pt x="32829" y="688"/>
                      <a:pt x="29710" y="2011"/>
                      <a:pt x="26780" y="3649"/>
                    </a:cubicBezTo>
                    <a:cubicBezTo>
                      <a:pt x="21802" y="6453"/>
                      <a:pt x="17234" y="10328"/>
                      <a:pt x="13863" y="15337"/>
                    </a:cubicBezTo>
                    <a:cubicBezTo>
                      <a:pt x="10334" y="20599"/>
                      <a:pt x="8444" y="26774"/>
                      <a:pt x="8475" y="33075"/>
                    </a:cubicBezTo>
                    <a:cubicBezTo>
                      <a:pt x="8601" y="39911"/>
                      <a:pt x="10712" y="46590"/>
                      <a:pt x="7688" y="52923"/>
                    </a:cubicBezTo>
                    <a:cubicBezTo>
                      <a:pt x="5356" y="57806"/>
                      <a:pt x="1198" y="61681"/>
                      <a:pt x="316" y="67383"/>
                    </a:cubicBezTo>
                    <a:cubicBezTo>
                      <a:pt x="1" y="69242"/>
                      <a:pt x="316" y="71574"/>
                      <a:pt x="1828" y="72456"/>
                    </a:cubicBezTo>
                    <a:cubicBezTo>
                      <a:pt x="2394" y="72752"/>
                      <a:pt x="3029" y="72910"/>
                      <a:pt x="3675" y="72910"/>
                    </a:cubicBezTo>
                    <a:cubicBezTo>
                      <a:pt x="3783" y="72910"/>
                      <a:pt x="3893" y="72906"/>
                      <a:pt x="4002" y="72897"/>
                    </a:cubicBezTo>
                    <a:cubicBezTo>
                      <a:pt x="6058" y="72923"/>
                      <a:pt x="8114" y="72935"/>
                      <a:pt x="10169" y="72935"/>
                    </a:cubicBezTo>
                    <a:cubicBezTo>
                      <a:pt x="28259" y="72935"/>
                      <a:pt x="46284" y="71984"/>
                      <a:pt x="64334" y="70881"/>
                    </a:cubicBezTo>
                    <a:cubicBezTo>
                      <a:pt x="67484" y="70755"/>
                      <a:pt x="70666" y="70439"/>
                      <a:pt x="73785" y="69967"/>
                    </a:cubicBezTo>
                    <a:cubicBezTo>
                      <a:pt x="75865" y="69589"/>
                      <a:pt x="78259" y="68707"/>
                      <a:pt x="78826" y="66407"/>
                    </a:cubicBezTo>
                    <a:cubicBezTo>
                      <a:pt x="79204" y="64611"/>
                      <a:pt x="78353" y="62784"/>
                      <a:pt x="77345" y="61366"/>
                    </a:cubicBezTo>
                    <a:cubicBezTo>
                      <a:pt x="76337" y="59917"/>
                      <a:pt x="75108" y="58625"/>
                      <a:pt x="74573" y="56892"/>
                    </a:cubicBezTo>
                    <a:cubicBezTo>
                      <a:pt x="73596" y="53805"/>
                      <a:pt x="75077" y="50591"/>
                      <a:pt x="75739" y="47441"/>
                    </a:cubicBezTo>
                    <a:cubicBezTo>
                      <a:pt x="76621" y="42999"/>
                      <a:pt x="75833" y="38430"/>
                      <a:pt x="73596" y="34492"/>
                    </a:cubicBezTo>
                    <a:cubicBezTo>
                      <a:pt x="71170" y="30302"/>
                      <a:pt x="67138" y="28034"/>
                      <a:pt x="63672" y="25135"/>
                    </a:cubicBezTo>
                    <a:cubicBezTo>
                      <a:pt x="61593" y="23403"/>
                      <a:pt x="59608" y="21197"/>
                      <a:pt x="58379" y="18614"/>
                    </a:cubicBezTo>
                    <a:cubicBezTo>
                      <a:pt x="58568" y="18551"/>
                      <a:pt x="58726" y="18519"/>
                      <a:pt x="58915" y="18456"/>
                    </a:cubicBezTo>
                    <a:cubicBezTo>
                      <a:pt x="64113" y="16629"/>
                      <a:pt x="66161" y="10360"/>
                      <a:pt x="63074" y="5823"/>
                    </a:cubicBezTo>
                    <a:cubicBezTo>
                      <a:pt x="61412" y="3407"/>
                      <a:pt x="58777" y="2170"/>
                      <a:pt x="56134" y="2170"/>
                    </a:cubicBezTo>
                    <a:cubicBezTo>
                      <a:pt x="53815" y="2170"/>
                      <a:pt x="51489" y="3123"/>
                      <a:pt x="49810" y="5067"/>
                    </a:cubicBezTo>
                    <a:cubicBezTo>
                      <a:pt x="48613" y="3744"/>
                      <a:pt x="47258" y="2641"/>
                      <a:pt x="45746" y="1790"/>
                    </a:cubicBezTo>
                    <a:cubicBezTo>
                      <a:pt x="43535" y="614"/>
                      <a:pt x="41079" y="0"/>
                      <a:pt x="386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6667848" y="4668046"/>
                <a:ext cx="498992" cy="672768"/>
              </a:xfrm>
              <a:custGeom>
                <a:avLst/>
                <a:gdLst/>
                <a:ahLst/>
                <a:cxnLst/>
                <a:rect l="l" t="t" r="r" b="b"/>
                <a:pathLst>
                  <a:path w="23882" h="32199" extrusionOk="0">
                    <a:moveTo>
                      <a:pt x="16604" y="1"/>
                    </a:moveTo>
                    <a:lnTo>
                      <a:pt x="1" y="1040"/>
                    </a:lnTo>
                    <a:lnTo>
                      <a:pt x="3718" y="32199"/>
                    </a:lnTo>
                    <a:lnTo>
                      <a:pt x="23882" y="29962"/>
                    </a:lnTo>
                    <a:lnTo>
                      <a:pt x="16604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8062168" y="3630540"/>
                <a:ext cx="1219127" cy="1509492"/>
              </a:xfrm>
              <a:custGeom>
                <a:avLst/>
                <a:gdLst/>
                <a:ahLst/>
                <a:cxnLst/>
                <a:rect l="l" t="t" r="r" b="b"/>
                <a:pathLst>
                  <a:path w="58348" h="72245" extrusionOk="0">
                    <a:moveTo>
                      <a:pt x="47762" y="1"/>
                    </a:moveTo>
                    <a:cubicBezTo>
                      <a:pt x="47006" y="1"/>
                      <a:pt x="46376" y="568"/>
                      <a:pt x="46313" y="1324"/>
                    </a:cubicBezTo>
                    <a:lnTo>
                      <a:pt x="45052" y="10366"/>
                    </a:lnTo>
                    <a:cubicBezTo>
                      <a:pt x="44993" y="10725"/>
                      <a:pt x="44706" y="10999"/>
                      <a:pt x="44353" y="10999"/>
                    </a:cubicBezTo>
                    <a:cubicBezTo>
                      <a:pt x="44335" y="10999"/>
                      <a:pt x="44315" y="10998"/>
                      <a:pt x="44296" y="10996"/>
                    </a:cubicBezTo>
                    <a:lnTo>
                      <a:pt x="44076" y="10996"/>
                    </a:lnTo>
                    <a:cubicBezTo>
                      <a:pt x="43761" y="10965"/>
                      <a:pt x="43509" y="10713"/>
                      <a:pt x="43477" y="10398"/>
                    </a:cubicBezTo>
                    <a:lnTo>
                      <a:pt x="42563" y="3151"/>
                    </a:lnTo>
                    <a:cubicBezTo>
                      <a:pt x="42437" y="2332"/>
                      <a:pt x="41807" y="1671"/>
                      <a:pt x="40957" y="1576"/>
                    </a:cubicBezTo>
                    <a:cubicBezTo>
                      <a:pt x="40201" y="1702"/>
                      <a:pt x="39665" y="2427"/>
                      <a:pt x="39791" y="3214"/>
                    </a:cubicBezTo>
                    <a:cubicBezTo>
                      <a:pt x="39791" y="3214"/>
                      <a:pt x="41114" y="13580"/>
                      <a:pt x="41114" y="13611"/>
                    </a:cubicBezTo>
                    <a:cubicBezTo>
                      <a:pt x="41177" y="14556"/>
                      <a:pt x="41020" y="15470"/>
                      <a:pt x="40642" y="16320"/>
                    </a:cubicBezTo>
                    <a:cubicBezTo>
                      <a:pt x="40516" y="16586"/>
                      <a:pt x="40273" y="16709"/>
                      <a:pt x="40030" y="16709"/>
                    </a:cubicBezTo>
                    <a:cubicBezTo>
                      <a:pt x="39725" y="16709"/>
                      <a:pt x="39420" y="16514"/>
                      <a:pt x="39350" y="16163"/>
                    </a:cubicBezTo>
                    <a:cubicBezTo>
                      <a:pt x="39003" y="14619"/>
                      <a:pt x="38499" y="12288"/>
                      <a:pt x="38499" y="12288"/>
                    </a:cubicBezTo>
                    <a:cubicBezTo>
                      <a:pt x="38372" y="11625"/>
                      <a:pt x="37791" y="11169"/>
                      <a:pt x="37140" y="11169"/>
                    </a:cubicBezTo>
                    <a:cubicBezTo>
                      <a:pt x="36986" y="11169"/>
                      <a:pt x="36828" y="11194"/>
                      <a:pt x="36672" y="11248"/>
                    </a:cubicBezTo>
                    <a:cubicBezTo>
                      <a:pt x="35979" y="11532"/>
                      <a:pt x="35632" y="12288"/>
                      <a:pt x="35790" y="13044"/>
                    </a:cubicBezTo>
                    <a:lnTo>
                      <a:pt x="36735" y="17108"/>
                    </a:lnTo>
                    <a:cubicBezTo>
                      <a:pt x="36735" y="17108"/>
                      <a:pt x="36294" y="22621"/>
                      <a:pt x="38562" y="25520"/>
                    </a:cubicBezTo>
                    <a:lnTo>
                      <a:pt x="25645" y="43068"/>
                    </a:lnTo>
                    <a:lnTo>
                      <a:pt x="19439" y="33837"/>
                    </a:lnTo>
                    <a:lnTo>
                      <a:pt x="0" y="44454"/>
                    </a:lnTo>
                    <a:lnTo>
                      <a:pt x="15060" y="66476"/>
                    </a:lnTo>
                    <a:cubicBezTo>
                      <a:pt x="17535" y="70653"/>
                      <a:pt x="20827" y="72245"/>
                      <a:pt x="23956" y="72245"/>
                    </a:cubicBezTo>
                    <a:cubicBezTo>
                      <a:pt x="26043" y="72245"/>
                      <a:pt x="28058" y="71536"/>
                      <a:pt x="29709" y="70414"/>
                    </a:cubicBezTo>
                    <a:cubicBezTo>
                      <a:pt x="31033" y="69501"/>
                      <a:pt x="32072" y="68241"/>
                      <a:pt x="32734" y="66791"/>
                    </a:cubicBezTo>
                    <a:lnTo>
                      <a:pt x="51952" y="24102"/>
                    </a:lnTo>
                    <a:cubicBezTo>
                      <a:pt x="52866" y="21960"/>
                      <a:pt x="53653" y="20133"/>
                      <a:pt x="54220" y="18809"/>
                    </a:cubicBezTo>
                    <a:lnTo>
                      <a:pt x="57938" y="11658"/>
                    </a:lnTo>
                    <a:cubicBezTo>
                      <a:pt x="58347" y="10933"/>
                      <a:pt x="58032" y="10019"/>
                      <a:pt x="57276" y="9641"/>
                    </a:cubicBezTo>
                    <a:cubicBezTo>
                      <a:pt x="57103" y="9571"/>
                      <a:pt x="56924" y="9537"/>
                      <a:pt x="56748" y="9537"/>
                    </a:cubicBezTo>
                    <a:cubicBezTo>
                      <a:pt x="56219" y="9537"/>
                      <a:pt x="55717" y="9838"/>
                      <a:pt x="55480" y="10335"/>
                    </a:cubicBezTo>
                    <a:lnTo>
                      <a:pt x="53685" y="13580"/>
                    </a:lnTo>
                    <a:cubicBezTo>
                      <a:pt x="53556" y="13836"/>
                      <a:pt x="53318" y="13958"/>
                      <a:pt x="53078" y="13958"/>
                    </a:cubicBezTo>
                    <a:cubicBezTo>
                      <a:pt x="52788" y="13958"/>
                      <a:pt x="52496" y="13781"/>
                      <a:pt x="52393" y="13454"/>
                    </a:cubicBezTo>
                    <a:cubicBezTo>
                      <a:pt x="52204" y="12949"/>
                      <a:pt x="52204" y="12382"/>
                      <a:pt x="52362" y="11847"/>
                    </a:cubicBezTo>
                    <a:lnTo>
                      <a:pt x="54724" y="3939"/>
                    </a:lnTo>
                    <a:cubicBezTo>
                      <a:pt x="55030" y="2869"/>
                      <a:pt x="54165" y="2158"/>
                      <a:pt x="53325" y="2158"/>
                    </a:cubicBezTo>
                    <a:cubicBezTo>
                      <a:pt x="52780" y="2158"/>
                      <a:pt x="52245" y="2457"/>
                      <a:pt x="52046" y="3151"/>
                    </a:cubicBezTo>
                    <a:lnTo>
                      <a:pt x="49778" y="10776"/>
                    </a:lnTo>
                    <a:cubicBezTo>
                      <a:pt x="49650" y="11211"/>
                      <a:pt x="49231" y="11521"/>
                      <a:pt x="48792" y="11521"/>
                    </a:cubicBezTo>
                    <a:cubicBezTo>
                      <a:pt x="48690" y="11521"/>
                      <a:pt x="48587" y="11504"/>
                      <a:pt x="48486" y="11469"/>
                    </a:cubicBezTo>
                    <a:cubicBezTo>
                      <a:pt x="48045" y="11311"/>
                      <a:pt x="47762" y="10902"/>
                      <a:pt x="47856" y="10429"/>
                    </a:cubicBezTo>
                    <a:lnTo>
                      <a:pt x="49085" y="1639"/>
                    </a:lnTo>
                    <a:cubicBezTo>
                      <a:pt x="49211" y="820"/>
                      <a:pt x="48581" y="64"/>
                      <a:pt x="47762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8531545" y="4500171"/>
                <a:ext cx="66506" cy="134976"/>
              </a:xfrm>
              <a:custGeom>
                <a:avLst/>
                <a:gdLst/>
                <a:ahLst/>
                <a:cxnLst/>
                <a:rect l="l" t="t" r="r" b="b"/>
                <a:pathLst>
                  <a:path w="3183" h="6460" extrusionOk="0">
                    <a:moveTo>
                      <a:pt x="2206" y="1"/>
                    </a:moveTo>
                    <a:lnTo>
                      <a:pt x="0" y="6459"/>
                    </a:lnTo>
                    <a:lnTo>
                      <a:pt x="0" y="6459"/>
                    </a:lnTo>
                    <a:lnTo>
                      <a:pt x="3182" y="1450"/>
                    </a:lnTo>
                    <a:lnTo>
                      <a:pt x="220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6605307" y="3759612"/>
                <a:ext cx="1996553" cy="1548229"/>
              </a:xfrm>
              <a:custGeom>
                <a:avLst/>
                <a:gdLst/>
                <a:ahLst/>
                <a:cxnLst/>
                <a:rect l="l" t="t" r="r" b="b"/>
                <a:pathLst>
                  <a:path w="95556" h="74099" extrusionOk="0">
                    <a:moveTo>
                      <a:pt x="60603" y="1"/>
                    </a:moveTo>
                    <a:cubicBezTo>
                      <a:pt x="55683" y="1"/>
                      <a:pt x="50799" y="811"/>
                      <a:pt x="45935" y="1385"/>
                    </a:cubicBezTo>
                    <a:lnTo>
                      <a:pt x="29080" y="3433"/>
                    </a:lnTo>
                    <a:cubicBezTo>
                      <a:pt x="28292" y="3496"/>
                      <a:pt x="27536" y="3622"/>
                      <a:pt x="26780" y="3811"/>
                    </a:cubicBezTo>
                    <a:cubicBezTo>
                      <a:pt x="25709" y="4126"/>
                      <a:pt x="24701" y="4567"/>
                      <a:pt x="23724" y="5103"/>
                    </a:cubicBezTo>
                    <a:lnTo>
                      <a:pt x="17076" y="8348"/>
                    </a:lnTo>
                    <a:cubicBezTo>
                      <a:pt x="13107" y="10301"/>
                      <a:pt x="10019" y="12380"/>
                      <a:pt x="7656" y="16066"/>
                    </a:cubicBezTo>
                    <a:cubicBezTo>
                      <a:pt x="5546" y="19374"/>
                      <a:pt x="4096" y="23092"/>
                      <a:pt x="3025" y="26841"/>
                    </a:cubicBezTo>
                    <a:cubicBezTo>
                      <a:pt x="1198" y="33237"/>
                      <a:pt x="379" y="39916"/>
                      <a:pt x="1" y="46563"/>
                    </a:cubicBezTo>
                    <a:lnTo>
                      <a:pt x="19345" y="44736"/>
                    </a:lnTo>
                    <a:lnTo>
                      <a:pt x="19439" y="44515"/>
                    </a:lnTo>
                    <a:lnTo>
                      <a:pt x="27662" y="74098"/>
                    </a:lnTo>
                    <a:lnTo>
                      <a:pt x="74668" y="68050"/>
                    </a:lnTo>
                    <a:lnTo>
                      <a:pt x="74731" y="35505"/>
                    </a:lnTo>
                    <a:lnTo>
                      <a:pt x="74731" y="38309"/>
                    </a:lnTo>
                    <a:lnTo>
                      <a:pt x="95555" y="34276"/>
                    </a:lnTo>
                    <a:cubicBezTo>
                      <a:pt x="93539" y="28070"/>
                      <a:pt x="91082" y="21926"/>
                      <a:pt x="87805" y="16255"/>
                    </a:cubicBezTo>
                    <a:cubicBezTo>
                      <a:pt x="82670" y="7466"/>
                      <a:pt x="74825" y="1228"/>
                      <a:pt x="64491" y="188"/>
                    </a:cubicBezTo>
                    <a:cubicBezTo>
                      <a:pt x="63193" y="57"/>
                      <a:pt x="61896" y="1"/>
                      <a:pt x="606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7028610" y="2847166"/>
                <a:ext cx="896585" cy="1175500"/>
              </a:xfrm>
              <a:custGeom>
                <a:avLst/>
                <a:gdLst/>
                <a:ahLst/>
                <a:cxnLst/>
                <a:rect l="l" t="t" r="r" b="b"/>
                <a:pathLst>
                  <a:path w="42911" h="56260" extrusionOk="0">
                    <a:moveTo>
                      <a:pt x="5167" y="0"/>
                    </a:moveTo>
                    <a:cubicBezTo>
                      <a:pt x="3245" y="2268"/>
                      <a:pt x="2111" y="5104"/>
                      <a:pt x="1922" y="8065"/>
                    </a:cubicBezTo>
                    <a:lnTo>
                      <a:pt x="946" y="23566"/>
                    </a:lnTo>
                    <a:cubicBezTo>
                      <a:pt x="725" y="26716"/>
                      <a:pt x="1607" y="29804"/>
                      <a:pt x="3403" y="32387"/>
                    </a:cubicBezTo>
                    <a:cubicBezTo>
                      <a:pt x="5262" y="35758"/>
                      <a:pt x="8381" y="38216"/>
                      <a:pt x="12067" y="39192"/>
                    </a:cubicBezTo>
                    <a:lnTo>
                      <a:pt x="12697" y="44012"/>
                    </a:lnTo>
                    <a:lnTo>
                      <a:pt x="12602" y="44012"/>
                    </a:lnTo>
                    <a:lnTo>
                      <a:pt x="0" y="51101"/>
                    </a:lnTo>
                    <a:cubicBezTo>
                      <a:pt x="0" y="51101"/>
                      <a:pt x="2556" y="56259"/>
                      <a:pt x="14693" y="56259"/>
                    </a:cubicBezTo>
                    <a:cubicBezTo>
                      <a:pt x="16688" y="56259"/>
                      <a:pt x="18942" y="56120"/>
                      <a:pt x="21487" y="55795"/>
                    </a:cubicBezTo>
                    <a:cubicBezTo>
                      <a:pt x="37208" y="53779"/>
                      <a:pt x="42910" y="43918"/>
                      <a:pt x="42910" y="43918"/>
                    </a:cubicBezTo>
                    <a:lnTo>
                      <a:pt x="29804" y="41208"/>
                    </a:lnTo>
                    <a:lnTo>
                      <a:pt x="28544" y="31410"/>
                    </a:lnTo>
                    <a:cubicBezTo>
                      <a:pt x="29206" y="29898"/>
                      <a:pt x="29584" y="28291"/>
                      <a:pt x="29678" y="26653"/>
                    </a:cubicBezTo>
                    <a:lnTo>
                      <a:pt x="29773" y="25204"/>
                    </a:lnTo>
                    <a:lnTo>
                      <a:pt x="31348" y="25299"/>
                    </a:lnTo>
                    <a:cubicBezTo>
                      <a:pt x="31447" y="25304"/>
                      <a:pt x="31546" y="25307"/>
                      <a:pt x="31644" y="25307"/>
                    </a:cubicBezTo>
                    <a:cubicBezTo>
                      <a:pt x="34255" y="25307"/>
                      <a:pt x="36427" y="23310"/>
                      <a:pt x="36609" y="20699"/>
                    </a:cubicBezTo>
                    <a:cubicBezTo>
                      <a:pt x="36767" y="17958"/>
                      <a:pt x="34687" y="15626"/>
                      <a:pt x="31978" y="15437"/>
                    </a:cubicBezTo>
                    <a:lnTo>
                      <a:pt x="30718" y="15374"/>
                    </a:lnTo>
                    <a:cubicBezTo>
                      <a:pt x="29102" y="15885"/>
                      <a:pt x="27409" y="16140"/>
                      <a:pt x="25708" y="16140"/>
                    </a:cubicBezTo>
                    <a:cubicBezTo>
                      <a:pt x="25519" y="16140"/>
                      <a:pt x="25330" y="16137"/>
                      <a:pt x="25141" y="16131"/>
                    </a:cubicBezTo>
                    <a:cubicBezTo>
                      <a:pt x="10712" y="15847"/>
                      <a:pt x="6396" y="4883"/>
                      <a:pt x="516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7099717" y="3372480"/>
                <a:ext cx="550976" cy="391032"/>
              </a:xfrm>
              <a:custGeom>
                <a:avLst/>
                <a:gdLst/>
                <a:ahLst/>
                <a:cxnLst/>
                <a:rect l="l" t="t" r="r" b="b"/>
                <a:pathLst>
                  <a:path w="26370" h="18715" extrusionOk="0">
                    <a:moveTo>
                      <a:pt x="25204" y="1"/>
                    </a:moveTo>
                    <a:lnTo>
                      <a:pt x="25204" y="190"/>
                    </a:lnTo>
                    <a:cubicBezTo>
                      <a:pt x="24719" y="7523"/>
                      <a:pt x="18610" y="13165"/>
                      <a:pt x="11360" y="13165"/>
                    </a:cubicBezTo>
                    <a:cubicBezTo>
                      <a:pt x="11072" y="13165"/>
                      <a:pt x="10782" y="13157"/>
                      <a:pt x="10491" y="13139"/>
                    </a:cubicBezTo>
                    <a:cubicBezTo>
                      <a:pt x="6269" y="12886"/>
                      <a:pt x="2426" y="10713"/>
                      <a:pt x="0" y="7247"/>
                    </a:cubicBezTo>
                    <a:lnTo>
                      <a:pt x="0" y="7247"/>
                    </a:lnTo>
                    <a:cubicBezTo>
                      <a:pt x="2079" y="11059"/>
                      <a:pt x="5765" y="13674"/>
                      <a:pt x="10019" y="14367"/>
                    </a:cubicBezTo>
                    <a:cubicBezTo>
                      <a:pt x="10113" y="16793"/>
                      <a:pt x="12570" y="18715"/>
                      <a:pt x="15595" y="18715"/>
                    </a:cubicBezTo>
                    <a:cubicBezTo>
                      <a:pt x="18619" y="18715"/>
                      <a:pt x="21140" y="16730"/>
                      <a:pt x="21140" y="14273"/>
                    </a:cubicBezTo>
                    <a:cubicBezTo>
                      <a:pt x="21140" y="13454"/>
                      <a:pt x="20888" y="12666"/>
                      <a:pt x="20384" y="12036"/>
                    </a:cubicBezTo>
                    <a:cubicBezTo>
                      <a:pt x="23849" y="9610"/>
                      <a:pt x="26023" y="5735"/>
                      <a:pt x="26307" y="1513"/>
                    </a:cubicBezTo>
                    <a:lnTo>
                      <a:pt x="26370" y="64"/>
                    </a:lnTo>
                    <a:lnTo>
                      <a:pt x="252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7671128" y="3218794"/>
                <a:ext cx="63873" cy="87880"/>
              </a:xfrm>
              <a:custGeom>
                <a:avLst/>
                <a:gdLst/>
                <a:ahLst/>
                <a:cxnLst/>
                <a:rect l="l" t="t" r="r" b="b"/>
                <a:pathLst>
                  <a:path w="3057" h="4206" extrusionOk="0">
                    <a:moveTo>
                      <a:pt x="2511" y="1"/>
                    </a:moveTo>
                    <a:cubicBezTo>
                      <a:pt x="2395" y="1"/>
                      <a:pt x="2279" y="50"/>
                      <a:pt x="2206" y="141"/>
                    </a:cubicBezTo>
                    <a:lnTo>
                      <a:pt x="0" y="2788"/>
                    </a:lnTo>
                    <a:lnTo>
                      <a:pt x="2300" y="4142"/>
                    </a:lnTo>
                    <a:cubicBezTo>
                      <a:pt x="2363" y="4174"/>
                      <a:pt x="2426" y="4174"/>
                      <a:pt x="2521" y="4174"/>
                    </a:cubicBezTo>
                    <a:lnTo>
                      <a:pt x="2521" y="4205"/>
                    </a:lnTo>
                    <a:cubicBezTo>
                      <a:pt x="2930" y="4205"/>
                      <a:pt x="3056" y="3670"/>
                      <a:pt x="2741" y="3481"/>
                    </a:cubicBezTo>
                    <a:lnTo>
                      <a:pt x="1229" y="2567"/>
                    </a:lnTo>
                    <a:lnTo>
                      <a:pt x="2804" y="645"/>
                    </a:lnTo>
                    <a:cubicBezTo>
                      <a:pt x="2930" y="488"/>
                      <a:pt x="2930" y="236"/>
                      <a:pt x="2741" y="78"/>
                    </a:cubicBezTo>
                    <a:cubicBezTo>
                      <a:pt x="2675" y="26"/>
                      <a:pt x="2593" y="1"/>
                      <a:pt x="25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7244858" y="3492358"/>
                <a:ext cx="76723" cy="29586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1416" extrusionOk="0">
                    <a:moveTo>
                      <a:pt x="1562" y="0"/>
                    </a:moveTo>
                    <a:cubicBezTo>
                      <a:pt x="1154" y="0"/>
                      <a:pt x="743" y="92"/>
                      <a:pt x="363" y="281"/>
                    </a:cubicBezTo>
                    <a:cubicBezTo>
                      <a:pt x="0" y="505"/>
                      <a:pt x="206" y="1001"/>
                      <a:pt x="565" y="1001"/>
                    </a:cubicBezTo>
                    <a:cubicBezTo>
                      <a:pt x="611" y="1001"/>
                      <a:pt x="660" y="992"/>
                      <a:pt x="710" y="975"/>
                    </a:cubicBezTo>
                    <a:cubicBezTo>
                      <a:pt x="982" y="844"/>
                      <a:pt x="1273" y="781"/>
                      <a:pt x="1561" y="781"/>
                    </a:cubicBezTo>
                    <a:cubicBezTo>
                      <a:pt x="2039" y="781"/>
                      <a:pt x="2510" y="955"/>
                      <a:pt x="2884" y="1290"/>
                    </a:cubicBezTo>
                    <a:cubicBezTo>
                      <a:pt x="2947" y="1353"/>
                      <a:pt x="3041" y="1416"/>
                      <a:pt x="3136" y="1416"/>
                    </a:cubicBezTo>
                    <a:cubicBezTo>
                      <a:pt x="3514" y="1416"/>
                      <a:pt x="3671" y="975"/>
                      <a:pt x="3419" y="722"/>
                    </a:cubicBezTo>
                    <a:cubicBezTo>
                      <a:pt x="2908" y="251"/>
                      <a:pt x="2239" y="0"/>
                      <a:pt x="15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7265900" y="3272641"/>
                <a:ext cx="209484" cy="141098"/>
              </a:xfrm>
              <a:custGeom>
                <a:avLst/>
                <a:gdLst/>
                <a:ahLst/>
                <a:cxnLst/>
                <a:rect l="l" t="t" r="r" b="b"/>
                <a:pathLst>
                  <a:path w="10026" h="6753" extrusionOk="0">
                    <a:moveTo>
                      <a:pt x="7025" y="0"/>
                    </a:moveTo>
                    <a:cubicBezTo>
                      <a:pt x="6876" y="0"/>
                      <a:pt x="6724" y="37"/>
                      <a:pt x="6571" y="116"/>
                    </a:cubicBezTo>
                    <a:cubicBezTo>
                      <a:pt x="5216" y="1313"/>
                      <a:pt x="3672" y="2353"/>
                      <a:pt x="2034" y="3141"/>
                    </a:cubicBezTo>
                    <a:cubicBezTo>
                      <a:pt x="0" y="4039"/>
                      <a:pt x="1930" y="6752"/>
                      <a:pt x="4816" y="6752"/>
                    </a:cubicBezTo>
                    <a:cubicBezTo>
                      <a:pt x="5373" y="6752"/>
                      <a:pt x="5965" y="6652"/>
                      <a:pt x="6571" y="6417"/>
                    </a:cubicBezTo>
                    <a:cubicBezTo>
                      <a:pt x="10026" y="5082"/>
                      <a:pt x="8772" y="0"/>
                      <a:pt x="70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7081935" y="3078166"/>
                <a:ext cx="98098" cy="5142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2461" extrusionOk="0">
                    <a:moveTo>
                      <a:pt x="2980" y="1"/>
                    </a:moveTo>
                    <a:cubicBezTo>
                      <a:pt x="2622" y="1"/>
                      <a:pt x="2262" y="65"/>
                      <a:pt x="1922" y="192"/>
                    </a:cubicBezTo>
                    <a:cubicBezTo>
                      <a:pt x="1135" y="413"/>
                      <a:pt x="504" y="948"/>
                      <a:pt x="158" y="1673"/>
                    </a:cubicBezTo>
                    <a:cubicBezTo>
                      <a:pt x="0" y="2146"/>
                      <a:pt x="221" y="2429"/>
                      <a:pt x="504" y="2461"/>
                    </a:cubicBezTo>
                    <a:cubicBezTo>
                      <a:pt x="851" y="2429"/>
                      <a:pt x="1198" y="2366"/>
                      <a:pt x="1513" y="2209"/>
                    </a:cubicBezTo>
                    <a:cubicBezTo>
                      <a:pt x="1859" y="2051"/>
                      <a:pt x="2206" y="1925"/>
                      <a:pt x="2489" y="1831"/>
                    </a:cubicBezTo>
                    <a:cubicBezTo>
                      <a:pt x="2804" y="1736"/>
                      <a:pt x="3151" y="1610"/>
                      <a:pt x="3529" y="1547"/>
                    </a:cubicBezTo>
                    <a:cubicBezTo>
                      <a:pt x="3844" y="1453"/>
                      <a:pt x="4191" y="1326"/>
                      <a:pt x="4474" y="1137"/>
                    </a:cubicBezTo>
                    <a:cubicBezTo>
                      <a:pt x="4695" y="948"/>
                      <a:pt x="4695" y="570"/>
                      <a:pt x="4254" y="287"/>
                    </a:cubicBezTo>
                    <a:cubicBezTo>
                      <a:pt x="3855" y="96"/>
                      <a:pt x="3418" y="1"/>
                      <a:pt x="29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7356441" y="3166429"/>
                <a:ext cx="42812" cy="43481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081" extrusionOk="0">
                    <a:moveTo>
                      <a:pt x="1009" y="1"/>
                    </a:moveTo>
                    <a:cubicBezTo>
                      <a:pt x="442" y="1"/>
                      <a:pt x="1" y="442"/>
                      <a:pt x="1" y="1041"/>
                    </a:cubicBezTo>
                    <a:cubicBezTo>
                      <a:pt x="1" y="1608"/>
                      <a:pt x="442" y="2080"/>
                      <a:pt x="1009" y="2080"/>
                    </a:cubicBezTo>
                    <a:cubicBezTo>
                      <a:pt x="1608" y="2080"/>
                      <a:pt x="2049" y="1608"/>
                      <a:pt x="2049" y="1041"/>
                    </a:cubicBezTo>
                    <a:cubicBezTo>
                      <a:pt x="2049" y="442"/>
                      <a:pt x="1608" y="1"/>
                      <a:pt x="1009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7132628" y="3173680"/>
                <a:ext cx="50710" cy="43355"/>
              </a:xfrm>
              <a:custGeom>
                <a:avLst/>
                <a:gdLst/>
                <a:ahLst/>
                <a:cxnLst/>
                <a:rect l="l" t="t" r="r" b="b"/>
                <a:pathLst>
                  <a:path w="2427" h="2075" extrusionOk="0"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cubicBezTo>
                      <a:pt x="0" y="1658"/>
                      <a:pt x="519" y="2074"/>
                      <a:pt x="1050" y="2074"/>
                    </a:cubicBezTo>
                    <a:cubicBezTo>
                      <a:pt x="1304" y="2074"/>
                      <a:pt x="1561" y="1979"/>
                      <a:pt x="1765" y="1765"/>
                    </a:cubicBezTo>
                    <a:cubicBezTo>
                      <a:pt x="2426" y="1103"/>
                      <a:pt x="1954" y="0"/>
                      <a:pt x="1040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7118147" y="3208304"/>
                <a:ext cx="72419" cy="23986"/>
              </a:xfrm>
              <a:custGeom>
                <a:avLst/>
                <a:gdLst/>
                <a:ahLst/>
                <a:cxnLst/>
                <a:rect l="l" t="t" r="r" b="b"/>
                <a:pathLst>
                  <a:path w="3466" h="1148" extrusionOk="0">
                    <a:moveTo>
                      <a:pt x="1852" y="1"/>
                    </a:moveTo>
                    <a:cubicBezTo>
                      <a:pt x="1329" y="1"/>
                      <a:pt x="808" y="143"/>
                      <a:pt x="347" y="423"/>
                    </a:cubicBezTo>
                    <a:cubicBezTo>
                      <a:pt x="0" y="612"/>
                      <a:pt x="126" y="1147"/>
                      <a:pt x="536" y="1147"/>
                    </a:cubicBezTo>
                    <a:cubicBezTo>
                      <a:pt x="599" y="1147"/>
                      <a:pt x="662" y="1147"/>
                      <a:pt x="725" y="1116"/>
                    </a:cubicBezTo>
                    <a:cubicBezTo>
                      <a:pt x="1066" y="894"/>
                      <a:pt x="1454" y="783"/>
                      <a:pt x="1842" y="783"/>
                    </a:cubicBezTo>
                    <a:cubicBezTo>
                      <a:pt x="2171" y="783"/>
                      <a:pt x="2501" y="863"/>
                      <a:pt x="2804" y="1021"/>
                    </a:cubicBezTo>
                    <a:cubicBezTo>
                      <a:pt x="2871" y="1066"/>
                      <a:pt x="2946" y="1087"/>
                      <a:pt x="3020" y="1087"/>
                    </a:cubicBezTo>
                    <a:cubicBezTo>
                      <a:pt x="3156" y="1087"/>
                      <a:pt x="3290" y="1017"/>
                      <a:pt x="3371" y="895"/>
                    </a:cubicBezTo>
                    <a:cubicBezTo>
                      <a:pt x="3466" y="706"/>
                      <a:pt x="3434" y="454"/>
                      <a:pt x="3245" y="360"/>
                    </a:cubicBezTo>
                    <a:cubicBezTo>
                      <a:pt x="2809" y="119"/>
                      <a:pt x="2330" y="1"/>
                      <a:pt x="1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7345909" y="3204271"/>
                <a:ext cx="75511" cy="24070"/>
              </a:xfrm>
              <a:custGeom>
                <a:avLst/>
                <a:gdLst/>
                <a:ahLst/>
                <a:cxnLst/>
                <a:rect l="l" t="t" r="r" b="b"/>
                <a:pathLst>
                  <a:path w="3614" h="1152" extrusionOk="0">
                    <a:moveTo>
                      <a:pt x="1874" y="0"/>
                    </a:moveTo>
                    <a:cubicBezTo>
                      <a:pt x="1347" y="0"/>
                      <a:pt x="816" y="142"/>
                      <a:pt x="347" y="427"/>
                    </a:cubicBezTo>
                    <a:cubicBezTo>
                      <a:pt x="1" y="616"/>
                      <a:pt x="127" y="1151"/>
                      <a:pt x="536" y="1151"/>
                    </a:cubicBezTo>
                    <a:cubicBezTo>
                      <a:pt x="599" y="1151"/>
                      <a:pt x="662" y="1120"/>
                      <a:pt x="725" y="1088"/>
                    </a:cubicBezTo>
                    <a:cubicBezTo>
                      <a:pt x="1061" y="887"/>
                      <a:pt x="1441" y="784"/>
                      <a:pt x="1823" y="784"/>
                    </a:cubicBezTo>
                    <a:cubicBezTo>
                      <a:pt x="2159" y="784"/>
                      <a:pt x="2496" y="863"/>
                      <a:pt x="2805" y="1025"/>
                    </a:cubicBezTo>
                    <a:cubicBezTo>
                      <a:pt x="2873" y="1064"/>
                      <a:pt x="2941" y="1082"/>
                      <a:pt x="3006" y="1082"/>
                    </a:cubicBezTo>
                    <a:cubicBezTo>
                      <a:pt x="3361" y="1082"/>
                      <a:pt x="3614" y="572"/>
                      <a:pt x="3214" y="332"/>
                    </a:cubicBezTo>
                    <a:cubicBezTo>
                      <a:pt x="2801" y="111"/>
                      <a:pt x="2339" y="0"/>
                      <a:pt x="18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7189234" y="3145367"/>
                <a:ext cx="93292" cy="181047"/>
              </a:xfrm>
              <a:custGeom>
                <a:avLst/>
                <a:gdLst/>
                <a:ahLst/>
                <a:cxnLst/>
                <a:rect l="l" t="t" r="r" b="b"/>
                <a:pathLst>
                  <a:path w="4465" h="8665" extrusionOk="0">
                    <a:moveTo>
                      <a:pt x="3277" y="1"/>
                    </a:moveTo>
                    <a:cubicBezTo>
                      <a:pt x="3057" y="1"/>
                      <a:pt x="2899" y="158"/>
                      <a:pt x="2899" y="379"/>
                    </a:cubicBezTo>
                    <a:lnTo>
                      <a:pt x="2805" y="3183"/>
                    </a:lnTo>
                    <a:cubicBezTo>
                      <a:pt x="2805" y="3246"/>
                      <a:pt x="2805" y="3309"/>
                      <a:pt x="2805" y="3372"/>
                    </a:cubicBezTo>
                    <a:cubicBezTo>
                      <a:pt x="2677" y="4059"/>
                      <a:pt x="2324" y="4212"/>
                      <a:pt x="1993" y="4212"/>
                    </a:cubicBezTo>
                    <a:cubicBezTo>
                      <a:pt x="1915" y="4212"/>
                      <a:pt x="1838" y="4203"/>
                      <a:pt x="1765" y="4191"/>
                    </a:cubicBezTo>
                    <a:cubicBezTo>
                      <a:pt x="1710" y="4186"/>
                      <a:pt x="1655" y="4183"/>
                      <a:pt x="1601" y="4183"/>
                    </a:cubicBezTo>
                    <a:cubicBezTo>
                      <a:pt x="1310" y="4183"/>
                      <a:pt x="1027" y="4257"/>
                      <a:pt x="788" y="4443"/>
                    </a:cubicBezTo>
                    <a:cubicBezTo>
                      <a:pt x="473" y="4664"/>
                      <a:pt x="284" y="4979"/>
                      <a:pt x="221" y="5357"/>
                    </a:cubicBezTo>
                    <a:lnTo>
                      <a:pt x="221" y="5514"/>
                    </a:lnTo>
                    <a:cubicBezTo>
                      <a:pt x="1" y="6869"/>
                      <a:pt x="914" y="8161"/>
                      <a:pt x="2269" y="8413"/>
                    </a:cubicBezTo>
                    <a:lnTo>
                      <a:pt x="3844" y="8665"/>
                    </a:lnTo>
                    <a:lnTo>
                      <a:pt x="3907" y="8665"/>
                    </a:lnTo>
                    <a:lnTo>
                      <a:pt x="3907" y="8633"/>
                    </a:lnTo>
                    <a:cubicBezTo>
                      <a:pt x="3917" y="8634"/>
                      <a:pt x="3927" y="8634"/>
                      <a:pt x="3936" y="8634"/>
                    </a:cubicBezTo>
                    <a:cubicBezTo>
                      <a:pt x="4414" y="8634"/>
                      <a:pt x="4465" y="7876"/>
                      <a:pt x="3970" y="7846"/>
                    </a:cubicBezTo>
                    <a:lnTo>
                      <a:pt x="2395" y="7593"/>
                    </a:lnTo>
                    <a:cubicBezTo>
                      <a:pt x="1450" y="7404"/>
                      <a:pt x="820" y="6522"/>
                      <a:pt x="977" y="5577"/>
                    </a:cubicBezTo>
                    <a:lnTo>
                      <a:pt x="1009" y="5451"/>
                    </a:lnTo>
                    <a:cubicBezTo>
                      <a:pt x="1009" y="5294"/>
                      <a:pt x="1103" y="5136"/>
                      <a:pt x="1229" y="5042"/>
                    </a:cubicBezTo>
                    <a:cubicBezTo>
                      <a:pt x="1307" y="4990"/>
                      <a:pt x="1426" y="4939"/>
                      <a:pt x="1535" y="4939"/>
                    </a:cubicBezTo>
                    <a:cubicBezTo>
                      <a:pt x="1560" y="4939"/>
                      <a:pt x="1584" y="4941"/>
                      <a:pt x="1607" y="4947"/>
                    </a:cubicBezTo>
                    <a:cubicBezTo>
                      <a:pt x="1727" y="4965"/>
                      <a:pt x="1842" y="4974"/>
                      <a:pt x="1953" y="4974"/>
                    </a:cubicBezTo>
                    <a:cubicBezTo>
                      <a:pt x="2806" y="4974"/>
                      <a:pt x="3393" y="4442"/>
                      <a:pt x="3561" y="3466"/>
                    </a:cubicBezTo>
                    <a:cubicBezTo>
                      <a:pt x="3592" y="3372"/>
                      <a:pt x="3592" y="3277"/>
                      <a:pt x="3592" y="3183"/>
                    </a:cubicBezTo>
                    <a:lnTo>
                      <a:pt x="3687" y="379"/>
                    </a:lnTo>
                    <a:cubicBezTo>
                      <a:pt x="3687" y="158"/>
                      <a:pt x="3498" y="1"/>
                      <a:pt x="327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7636232" y="3337564"/>
                <a:ext cx="142874" cy="165272"/>
              </a:xfrm>
              <a:custGeom>
                <a:avLst/>
                <a:gdLst/>
                <a:ahLst/>
                <a:cxnLst/>
                <a:rect l="l" t="t" r="r" b="b"/>
                <a:pathLst>
                  <a:path w="6838" h="7910" extrusionOk="0">
                    <a:moveTo>
                      <a:pt x="3403" y="790"/>
                    </a:moveTo>
                    <a:cubicBezTo>
                      <a:pt x="4065" y="790"/>
                      <a:pt x="4726" y="1105"/>
                      <a:pt x="5167" y="1640"/>
                    </a:cubicBezTo>
                    <a:cubicBezTo>
                      <a:pt x="5703" y="2239"/>
                      <a:pt x="5986" y="3027"/>
                      <a:pt x="6018" y="3877"/>
                    </a:cubicBezTo>
                    <a:cubicBezTo>
                      <a:pt x="6049" y="4696"/>
                      <a:pt x="5797" y="5484"/>
                      <a:pt x="5293" y="6146"/>
                    </a:cubicBezTo>
                    <a:cubicBezTo>
                      <a:pt x="4884" y="6713"/>
                      <a:pt x="4254" y="7059"/>
                      <a:pt x="3529" y="7122"/>
                    </a:cubicBezTo>
                    <a:cubicBezTo>
                      <a:pt x="3499" y="7124"/>
                      <a:pt x="3470" y="7124"/>
                      <a:pt x="3440" y="7124"/>
                    </a:cubicBezTo>
                    <a:cubicBezTo>
                      <a:pt x="2091" y="7124"/>
                      <a:pt x="913" y="5730"/>
                      <a:pt x="851" y="4035"/>
                    </a:cubicBezTo>
                    <a:cubicBezTo>
                      <a:pt x="788" y="2302"/>
                      <a:pt x="1922" y="821"/>
                      <a:pt x="3340" y="790"/>
                    </a:cubicBezTo>
                    <a:close/>
                    <a:moveTo>
                      <a:pt x="3410" y="1"/>
                    </a:moveTo>
                    <a:cubicBezTo>
                      <a:pt x="3376" y="1"/>
                      <a:pt x="3342" y="1"/>
                      <a:pt x="3309" y="2"/>
                    </a:cubicBezTo>
                    <a:cubicBezTo>
                      <a:pt x="1450" y="65"/>
                      <a:pt x="1" y="1924"/>
                      <a:pt x="64" y="4066"/>
                    </a:cubicBezTo>
                    <a:cubicBezTo>
                      <a:pt x="158" y="6209"/>
                      <a:pt x="1670" y="7910"/>
                      <a:pt x="3466" y="7910"/>
                    </a:cubicBezTo>
                    <a:lnTo>
                      <a:pt x="3561" y="7910"/>
                    </a:lnTo>
                    <a:cubicBezTo>
                      <a:pt x="4506" y="7847"/>
                      <a:pt x="5356" y="7374"/>
                      <a:pt x="5923" y="6650"/>
                    </a:cubicBezTo>
                    <a:cubicBezTo>
                      <a:pt x="6522" y="5831"/>
                      <a:pt x="6837" y="4854"/>
                      <a:pt x="6806" y="3846"/>
                    </a:cubicBezTo>
                    <a:cubicBezTo>
                      <a:pt x="6774" y="2838"/>
                      <a:pt x="6396" y="1861"/>
                      <a:pt x="5734" y="1105"/>
                    </a:cubicBezTo>
                    <a:cubicBezTo>
                      <a:pt x="5157" y="406"/>
                      <a:pt x="4317" y="1"/>
                      <a:pt x="34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784" name="Google Shape;784;p32"/>
            <p:cNvGrpSpPr/>
            <p:nvPr/>
          </p:nvGrpSpPr>
          <p:grpSpPr>
            <a:xfrm>
              <a:off x="5157624" y="3588991"/>
              <a:ext cx="2154500" cy="1777906"/>
              <a:chOff x="5213641" y="3831430"/>
              <a:chExt cx="1861018" cy="1535723"/>
            </a:xfrm>
          </p:grpSpPr>
          <p:sp>
            <p:nvSpPr>
              <p:cNvPr id="785" name="Google Shape;785;p32"/>
              <p:cNvSpPr/>
              <p:nvPr/>
            </p:nvSpPr>
            <p:spPr>
              <a:xfrm>
                <a:off x="6425584" y="4287685"/>
                <a:ext cx="649074" cy="995895"/>
              </a:xfrm>
              <a:custGeom>
                <a:avLst/>
                <a:gdLst/>
                <a:ahLst/>
                <a:cxnLst/>
                <a:rect l="l" t="t" r="r" b="b"/>
                <a:pathLst>
                  <a:path w="31065" h="47664" extrusionOk="0">
                    <a:moveTo>
                      <a:pt x="26378" y="1"/>
                    </a:moveTo>
                    <a:cubicBezTo>
                      <a:pt x="26314" y="1"/>
                      <a:pt x="26248" y="9"/>
                      <a:pt x="26182" y="25"/>
                    </a:cubicBezTo>
                    <a:cubicBezTo>
                      <a:pt x="25709" y="120"/>
                      <a:pt x="25394" y="561"/>
                      <a:pt x="25457" y="1033"/>
                    </a:cubicBezTo>
                    <a:lnTo>
                      <a:pt x="25898" y="5948"/>
                    </a:lnTo>
                    <a:cubicBezTo>
                      <a:pt x="25930" y="6326"/>
                      <a:pt x="25646" y="6641"/>
                      <a:pt x="25268" y="6673"/>
                    </a:cubicBezTo>
                    <a:cubicBezTo>
                      <a:pt x="25247" y="6675"/>
                      <a:pt x="25227" y="6676"/>
                      <a:pt x="25206" y="6676"/>
                    </a:cubicBezTo>
                    <a:cubicBezTo>
                      <a:pt x="24949" y="6676"/>
                      <a:pt x="24728" y="6495"/>
                      <a:pt x="24669" y="6232"/>
                    </a:cubicBezTo>
                    <a:lnTo>
                      <a:pt x="23315" y="844"/>
                    </a:lnTo>
                    <a:cubicBezTo>
                      <a:pt x="23214" y="441"/>
                      <a:pt x="22851" y="159"/>
                      <a:pt x="22452" y="159"/>
                    </a:cubicBezTo>
                    <a:cubicBezTo>
                      <a:pt x="22352" y="159"/>
                      <a:pt x="22250" y="177"/>
                      <a:pt x="22149" y="214"/>
                    </a:cubicBezTo>
                    <a:cubicBezTo>
                      <a:pt x="21708" y="403"/>
                      <a:pt x="21456" y="876"/>
                      <a:pt x="21582" y="1317"/>
                    </a:cubicBezTo>
                    <a:lnTo>
                      <a:pt x="22968" y="6830"/>
                    </a:lnTo>
                    <a:cubicBezTo>
                      <a:pt x="23031" y="7082"/>
                      <a:pt x="22905" y="7303"/>
                      <a:pt x="22684" y="7366"/>
                    </a:cubicBezTo>
                    <a:lnTo>
                      <a:pt x="22527" y="7429"/>
                    </a:lnTo>
                    <a:cubicBezTo>
                      <a:pt x="22487" y="7442"/>
                      <a:pt x="22445" y="7449"/>
                      <a:pt x="22403" y="7449"/>
                    </a:cubicBezTo>
                    <a:cubicBezTo>
                      <a:pt x="22249" y="7449"/>
                      <a:pt x="22097" y="7364"/>
                      <a:pt x="22023" y="7240"/>
                    </a:cubicBezTo>
                    <a:lnTo>
                      <a:pt x="19786" y="3302"/>
                    </a:lnTo>
                    <a:cubicBezTo>
                      <a:pt x="19560" y="2925"/>
                      <a:pt x="19173" y="2728"/>
                      <a:pt x="18770" y="2728"/>
                    </a:cubicBezTo>
                    <a:cubicBezTo>
                      <a:pt x="18668" y="2728"/>
                      <a:pt x="18565" y="2741"/>
                      <a:pt x="18463" y="2766"/>
                    </a:cubicBezTo>
                    <a:cubicBezTo>
                      <a:pt x="18022" y="3018"/>
                      <a:pt x="17864" y="3554"/>
                      <a:pt x="18116" y="3995"/>
                    </a:cubicBezTo>
                    <a:cubicBezTo>
                      <a:pt x="18116" y="3995"/>
                      <a:pt x="21361" y="9666"/>
                      <a:pt x="21361" y="9666"/>
                    </a:cubicBezTo>
                    <a:cubicBezTo>
                      <a:pt x="21645" y="10201"/>
                      <a:pt x="21739" y="10769"/>
                      <a:pt x="21739" y="11367"/>
                    </a:cubicBezTo>
                    <a:cubicBezTo>
                      <a:pt x="21701" y="11599"/>
                      <a:pt x="21483" y="11748"/>
                      <a:pt x="21271" y="11748"/>
                    </a:cubicBezTo>
                    <a:cubicBezTo>
                      <a:pt x="21137" y="11748"/>
                      <a:pt x="21005" y="11690"/>
                      <a:pt x="20920" y="11556"/>
                    </a:cubicBezTo>
                    <a:lnTo>
                      <a:pt x="19502" y="9540"/>
                    </a:lnTo>
                    <a:cubicBezTo>
                      <a:pt x="19323" y="9288"/>
                      <a:pt x="19041" y="9160"/>
                      <a:pt x="18756" y="9160"/>
                    </a:cubicBezTo>
                    <a:cubicBezTo>
                      <a:pt x="18541" y="9160"/>
                      <a:pt x="18324" y="9233"/>
                      <a:pt x="18148" y="9382"/>
                    </a:cubicBezTo>
                    <a:cubicBezTo>
                      <a:pt x="17833" y="9697"/>
                      <a:pt x="17770" y="10233"/>
                      <a:pt x="18053" y="10611"/>
                    </a:cubicBezTo>
                    <a:lnTo>
                      <a:pt x="19566" y="12753"/>
                    </a:lnTo>
                    <a:cubicBezTo>
                      <a:pt x="19566" y="12753"/>
                      <a:pt x="20605" y="16030"/>
                      <a:pt x="22653" y="17133"/>
                    </a:cubicBezTo>
                    <a:lnTo>
                      <a:pt x="22306" y="19779"/>
                    </a:lnTo>
                    <a:cubicBezTo>
                      <a:pt x="22054" y="20630"/>
                      <a:pt x="21834" y="21512"/>
                      <a:pt x="21613" y="22362"/>
                    </a:cubicBezTo>
                    <a:cubicBezTo>
                      <a:pt x="21456" y="23087"/>
                      <a:pt x="21267" y="23812"/>
                      <a:pt x="21078" y="24536"/>
                    </a:cubicBezTo>
                    <a:cubicBezTo>
                      <a:pt x="21046" y="24725"/>
                      <a:pt x="20983" y="24883"/>
                      <a:pt x="20952" y="25040"/>
                    </a:cubicBezTo>
                    <a:cubicBezTo>
                      <a:pt x="20889" y="25198"/>
                      <a:pt x="20857" y="25355"/>
                      <a:pt x="20826" y="25513"/>
                    </a:cubicBezTo>
                    <a:cubicBezTo>
                      <a:pt x="20731" y="25828"/>
                      <a:pt x="20605" y="26111"/>
                      <a:pt x="20511" y="26395"/>
                    </a:cubicBezTo>
                    <a:cubicBezTo>
                      <a:pt x="20164" y="27435"/>
                      <a:pt x="19660" y="28411"/>
                      <a:pt x="19030" y="29293"/>
                    </a:cubicBezTo>
                    <a:cubicBezTo>
                      <a:pt x="18778" y="29608"/>
                      <a:pt x="18494" y="29924"/>
                      <a:pt x="18179" y="30176"/>
                    </a:cubicBezTo>
                    <a:cubicBezTo>
                      <a:pt x="17896" y="30428"/>
                      <a:pt x="17612" y="30617"/>
                      <a:pt x="17297" y="30774"/>
                    </a:cubicBezTo>
                    <a:cubicBezTo>
                      <a:pt x="16541" y="31184"/>
                      <a:pt x="15722" y="31467"/>
                      <a:pt x="14903" y="31688"/>
                    </a:cubicBezTo>
                    <a:cubicBezTo>
                      <a:pt x="13863" y="31908"/>
                      <a:pt x="12855" y="32097"/>
                      <a:pt x="11784" y="32192"/>
                    </a:cubicBezTo>
                    <a:cubicBezTo>
                      <a:pt x="10618" y="32318"/>
                      <a:pt x="9263" y="32381"/>
                      <a:pt x="7751" y="32507"/>
                    </a:cubicBezTo>
                    <a:lnTo>
                      <a:pt x="7688" y="32507"/>
                    </a:lnTo>
                    <a:cubicBezTo>
                      <a:pt x="7247" y="32570"/>
                      <a:pt x="6806" y="32664"/>
                      <a:pt x="6396" y="32759"/>
                    </a:cubicBezTo>
                    <a:cubicBezTo>
                      <a:pt x="2332" y="33893"/>
                      <a:pt x="1" y="38083"/>
                      <a:pt x="1135" y="42116"/>
                    </a:cubicBezTo>
                    <a:cubicBezTo>
                      <a:pt x="2075" y="45485"/>
                      <a:pt x="5116" y="47664"/>
                      <a:pt x="8426" y="47664"/>
                    </a:cubicBezTo>
                    <a:cubicBezTo>
                      <a:pt x="9109" y="47664"/>
                      <a:pt x="9803" y="47571"/>
                      <a:pt x="10492" y="47377"/>
                    </a:cubicBezTo>
                    <a:cubicBezTo>
                      <a:pt x="11910" y="46999"/>
                      <a:pt x="13485" y="46527"/>
                      <a:pt x="15218" y="45960"/>
                    </a:cubicBezTo>
                    <a:cubicBezTo>
                      <a:pt x="17077" y="45329"/>
                      <a:pt x="18841" y="44510"/>
                      <a:pt x="20542" y="43534"/>
                    </a:cubicBezTo>
                    <a:cubicBezTo>
                      <a:pt x="22432" y="42431"/>
                      <a:pt x="24102" y="41045"/>
                      <a:pt x="25551" y="39438"/>
                    </a:cubicBezTo>
                    <a:cubicBezTo>
                      <a:pt x="26308" y="38587"/>
                      <a:pt x="26969" y="37642"/>
                      <a:pt x="27568" y="36634"/>
                    </a:cubicBezTo>
                    <a:cubicBezTo>
                      <a:pt x="28103" y="35689"/>
                      <a:pt x="28544" y="34681"/>
                      <a:pt x="28891" y="33641"/>
                    </a:cubicBezTo>
                    <a:cubicBezTo>
                      <a:pt x="29458" y="31782"/>
                      <a:pt x="29773" y="29860"/>
                      <a:pt x="29836" y="27907"/>
                    </a:cubicBezTo>
                    <a:lnTo>
                      <a:pt x="29836" y="27403"/>
                    </a:lnTo>
                    <a:cubicBezTo>
                      <a:pt x="30088" y="24095"/>
                      <a:pt x="30309" y="13320"/>
                      <a:pt x="30466" y="9477"/>
                    </a:cubicBezTo>
                    <a:lnTo>
                      <a:pt x="31002" y="4468"/>
                    </a:lnTo>
                    <a:cubicBezTo>
                      <a:pt x="31065" y="3932"/>
                      <a:pt x="30655" y="3459"/>
                      <a:pt x="30120" y="3459"/>
                    </a:cubicBezTo>
                    <a:cubicBezTo>
                      <a:pt x="29647" y="3459"/>
                      <a:pt x="29238" y="3806"/>
                      <a:pt x="29206" y="4278"/>
                    </a:cubicBezTo>
                    <a:lnTo>
                      <a:pt x="28891" y="6578"/>
                    </a:lnTo>
                    <a:cubicBezTo>
                      <a:pt x="28871" y="6839"/>
                      <a:pt x="28660" y="6997"/>
                      <a:pt x="28436" y="6997"/>
                    </a:cubicBezTo>
                    <a:cubicBezTo>
                      <a:pt x="28308" y="6997"/>
                      <a:pt x="28175" y="6945"/>
                      <a:pt x="28072" y="6830"/>
                    </a:cubicBezTo>
                    <a:cubicBezTo>
                      <a:pt x="27851" y="6578"/>
                      <a:pt x="27725" y="6263"/>
                      <a:pt x="27694" y="5917"/>
                    </a:cubicBezTo>
                    <a:lnTo>
                      <a:pt x="27253" y="813"/>
                    </a:lnTo>
                    <a:cubicBezTo>
                      <a:pt x="27198" y="347"/>
                      <a:pt x="26810" y="1"/>
                      <a:pt x="2637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6869302" y="4498855"/>
                <a:ext cx="77036" cy="73087"/>
              </a:xfrm>
              <a:custGeom>
                <a:avLst/>
                <a:gdLst/>
                <a:ahLst/>
                <a:cxnLst/>
                <a:rect l="l" t="t" r="r" b="b"/>
                <a:pathLst>
                  <a:path w="3687" h="3498" extrusionOk="0">
                    <a:moveTo>
                      <a:pt x="410" y="1"/>
                    </a:moveTo>
                    <a:cubicBezTo>
                      <a:pt x="189" y="1"/>
                      <a:pt x="0" y="190"/>
                      <a:pt x="0" y="410"/>
                    </a:cubicBezTo>
                    <a:cubicBezTo>
                      <a:pt x="0" y="631"/>
                      <a:pt x="189" y="789"/>
                      <a:pt x="410" y="789"/>
                    </a:cubicBezTo>
                    <a:cubicBezTo>
                      <a:pt x="504" y="789"/>
                      <a:pt x="2521" y="789"/>
                      <a:pt x="2867" y="3151"/>
                    </a:cubicBezTo>
                    <a:cubicBezTo>
                      <a:pt x="2899" y="3372"/>
                      <a:pt x="3056" y="3498"/>
                      <a:pt x="3245" y="3498"/>
                    </a:cubicBezTo>
                    <a:lnTo>
                      <a:pt x="3308" y="3498"/>
                    </a:lnTo>
                    <a:cubicBezTo>
                      <a:pt x="3529" y="3466"/>
                      <a:pt x="3686" y="3246"/>
                      <a:pt x="3655" y="3057"/>
                    </a:cubicBezTo>
                    <a:cubicBezTo>
                      <a:pt x="3308" y="631"/>
                      <a:pt x="1418" y="1"/>
                      <a:pt x="441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213641" y="4362407"/>
                <a:ext cx="683299" cy="971219"/>
              </a:xfrm>
              <a:custGeom>
                <a:avLst/>
                <a:gdLst/>
                <a:ahLst/>
                <a:cxnLst/>
                <a:rect l="l" t="t" r="r" b="b"/>
                <a:pathLst>
                  <a:path w="32703" h="46483" extrusionOk="0">
                    <a:moveTo>
                      <a:pt x="8388" y="0"/>
                    </a:moveTo>
                    <a:cubicBezTo>
                      <a:pt x="7965" y="0"/>
                      <a:pt x="7608" y="292"/>
                      <a:pt x="7530" y="734"/>
                    </a:cubicBezTo>
                    <a:lnTo>
                      <a:pt x="6553" y="6184"/>
                    </a:lnTo>
                    <a:cubicBezTo>
                      <a:pt x="6494" y="6450"/>
                      <a:pt x="6270" y="6660"/>
                      <a:pt x="6009" y="6660"/>
                    </a:cubicBezTo>
                    <a:cubicBezTo>
                      <a:pt x="5991" y="6660"/>
                      <a:pt x="5973" y="6659"/>
                      <a:pt x="5955" y="6657"/>
                    </a:cubicBezTo>
                    <a:cubicBezTo>
                      <a:pt x="5577" y="6657"/>
                      <a:pt x="5293" y="6342"/>
                      <a:pt x="5293" y="5995"/>
                    </a:cubicBezTo>
                    <a:lnTo>
                      <a:pt x="5388" y="1049"/>
                    </a:lnTo>
                    <a:cubicBezTo>
                      <a:pt x="5419" y="576"/>
                      <a:pt x="5073" y="167"/>
                      <a:pt x="4600" y="72"/>
                    </a:cubicBezTo>
                    <a:cubicBezTo>
                      <a:pt x="4563" y="68"/>
                      <a:pt x="4527" y="66"/>
                      <a:pt x="4492" y="66"/>
                    </a:cubicBezTo>
                    <a:cubicBezTo>
                      <a:pt x="4006" y="66"/>
                      <a:pt x="3621" y="456"/>
                      <a:pt x="3592" y="955"/>
                    </a:cubicBezTo>
                    <a:lnTo>
                      <a:pt x="3497" y="6090"/>
                    </a:lnTo>
                    <a:cubicBezTo>
                      <a:pt x="3497" y="6436"/>
                      <a:pt x="3371" y="6751"/>
                      <a:pt x="3151" y="7035"/>
                    </a:cubicBezTo>
                    <a:cubicBezTo>
                      <a:pt x="3053" y="7158"/>
                      <a:pt x="2916" y="7214"/>
                      <a:pt x="2782" y="7214"/>
                    </a:cubicBezTo>
                    <a:cubicBezTo>
                      <a:pt x="2573" y="7214"/>
                      <a:pt x="2370" y="7077"/>
                      <a:pt x="2332" y="6846"/>
                    </a:cubicBezTo>
                    <a:lnTo>
                      <a:pt x="1891" y="4546"/>
                    </a:lnTo>
                    <a:cubicBezTo>
                      <a:pt x="1800" y="4124"/>
                      <a:pt x="1421" y="3788"/>
                      <a:pt x="974" y="3788"/>
                    </a:cubicBezTo>
                    <a:cubicBezTo>
                      <a:pt x="954" y="3788"/>
                      <a:pt x="934" y="3789"/>
                      <a:pt x="914" y="3790"/>
                    </a:cubicBezTo>
                    <a:cubicBezTo>
                      <a:pt x="378" y="3853"/>
                      <a:pt x="0" y="4326"/>
                      <a:pt x="126" y="4861"/>
                    </a:cubicBezTo>
                    <a:lnTo>
                      <a:pt x="977" y="9839"/>
                    </a:lnTo>
                    <a:cubicBezTo>
                      <a:pt x="1387" y="13651"/>
                      <a:pt x="2300" y="24394"/>
                      <a:pt x="2804" y="27702"/>
                    </a:cubicBezTo>
                    <a:cubicBezTo>
                      <a:pt x="2804" y="27860"/>
                      <a:pt x="2804" y="28017"/>
                      <a:pt x="2836" y="28206"/>
                    </a:cubicBezTo>
                    <a:cubicBezTo>
                      <a:pt x="3025" y="30128"/>
                      <a:pt x="3466" y="32018"/>
                      <a:pt x="4159" y="33814"/>
                    </a:cubicBezTo>
                    <a:cubicBezTo>
                      <a:pt x="4569" y="34854"/>
                      <a:pt x="5073" y="35830"/>
                      <a:pt x="5671" y="36744"/>
                    </a:cubicBezTo>
                    <a:cubicBezTo>
                      <a:pt x="6333" y="37689"/>
                      <a:pt x="7057" y="38603"/>
                      <a:pt x="7877" y="39422"/>
                    </a:cubicBezTo>
                    <a:cubicBezTo>
                      <a:pt x="9420" y="40934"/>
                      <a:pt x="11185" y="42194"/>
                      <a:pt x="13138" y="43140"/>
                    </a:cubicBezTo>
                    <a:cubicBezTo>
                      <a:pt x="14902" y="44022"/>
                      <a:pt x="16729" y="44715"/>
                      <a:pt x="18620" y="45219"/>
                    </a:cubicBezTo>
                    <a:cubicBezTo>
                      <a:pt x="20384" y="45660"/>
                      <a:pt x="21991" y="46038"/>
                      <a:pt x="23440" y="46322"/>
                    </a:cubicBezTo>
                    <a:cubicBezTo>
                      <a:pt x="23881" y="46416"/>
                      <a:pt x="24322" y="46479"/>
                      <a:pt x="24763" y="46479"/>
                    </a:cubicBezTo>
                    <a:cubicBezTo>
                      <a:pt x="24841" y="46481"/>
                      <a:pt x="24919" y="46483"/>
                      <a:pt x="24996" y="46483"/>
                    </a:cubicBezTo>
                    <a:cubicBezTo>
                      <a:pt x="29112" y="46483"/>
                      <a:pt x="32453" y="43220"/>
                      <a:pt x="32576" y="39107"/>
                    </a:cubicBezTo>
                    <a:cubicBezTo>
                      <a:pt x="32702" y="34917"/>
                      <a:pt x="29394" y="31420"/>
                      <a:pt x="25204" y="31294"/>
                    </a:cubicBezTo>
                    <a:lnTo>
                      <a:pt x="25173" y="31294"/>
                    </a:lnTo>
                    <a:cubicBezTo>
                      <a:pt x="23661" y="31262"/>
                      <a:pt x="22306" y="31294"/>
                      <a:pt x="21109" y="31231"/>
                    </a:cubicBezTo>
                    <a:cubicBezTo>
                      <a:pt x="20069" y="31199"/>
                      <a:pt x="18998" y="31105"/>
                      <a:pt x="17958" y="30947"/>
                    </a:cubicBezTo>
                    <a:cubicBezTo>
                      <a:pt x="17107" y="30790"/>
                      <a:pt x="16288" y="30538"/>
                      <a:pt x="15532" y="30191"/>
                    </a:cubicBezTo>
                    <a:cubicBezTo>
                      <a:pt x="15186" y="30065"/>
                      <a:pt x="14871" y="29876"/>
                      <a:pt x="14587" y="29687"/>
                    </a:cubicBezTo>
                    <a:cubicBezTo>
                      <a:pt x="14241" y="29435"/>
                      <a:pt x="13957" y="29151"/>
                      <a:pt x="13673" y="28836"/>
                    </a:cubicBezTo>
                    <a:cubicBezTo>
                      <a:pt x="12980" y="27986"/>
                      <a:pt x="12413" y="27041"/>
                      <a:pt x="12004" y="26064"/>
                    </a:cubicBezTo>
                    <a:cubicBezTo>
                      <a:pt x="11878" y="25780"/>
                      <a:pt x="11783" y="25465"/>
                      <a:pt x="11657" y="25182"/>
                    </a:cubicBezTo>
                    <a:cubicBezTo>
                      <a:pt x="11594" y="25024"/>
                      <a:pt x="11531" y="24867"/>
                      <a:pt x="11500" y="24709"/>
                    </a:cubicBezTo>
                    <a:cubicBezTo>
                      <a:pt x="11437" y="24552"/>
                      <a:pt x="11374" y="24426"/>
                      <a:pt x="11311" y="24237"/>
                    </a:cubicBezTo>
                    <a:cubicBezTo>
                      <a:pt x="11122" y="23512"/>
                      <a:pt x="10869" y="22819"/>
                      <a:pt x="10649" y="22094"/>
                    </a:cubicBezTo>
                    <a:cubicBezTo>
                      <a:pt x="10365" y="21244"/>
                      <a:pt x="10082" y="20393"/>
                      <a:pt x="9798" y="19542"/>
                    </a:cubicBezTo>
                    <a:lnTo>
                      <a:pt x="9263" y="16959"/>
                    </a:lnTo>
                    <a:cubicBezTo>
                      <a:pt x="11248" y="15730"/>
                      <a:pt x="12067" y="12359"/>
                      <a:pt x="12067" y="12359"/>
                    </a:cubicBezTo>
                    <a:lnTo>
                      <a:pt x="13421" y="10154"/>
                    </a:lnTo>
                    <a:cubicBezTo>
                      <a:pt x="13673" y="9744"/>
                      <a:pt x="13610" y="9240"/>
                      <a:pt x="13232" y="8925"/>
                    </a:cubicBezTo>
                    <a:cubicBezTo>
                      <a:pt x="13072" y="8802"/>
                      <a:pt x="12879" y="8742"/>
                      <a:pt x="12687" y="8742"/>
                    </a:cubicBezTo>
                    <a:cubicBezTo>
                      <a:pt x="12388" y="8742"/>
                      <a:pt x="12094" y="8889"/>
                      <a:pt x="11941" y="9177"/>
                    </a:cubicBezTo>
                    <a:cubicBezTo>
                      <a:pt x="11941" y="9177"/>
                      <a:pt x="11153" y="10438"/>
                      <a:pt x="10649" y="11288"/>
                    </a:cubicBezTo>
                    <a:cubicBezTo>
                      <a:pt x="10560" y="11428"/>
                      <a:pt x="10419" y="11491"/>
                      <a:pt x="10276" y="11491"/>
                    </a:cubicBezTo>
                    <a:cubicBezTo>
                      <a:pt x="10067" y="11491"/>
                      <a:pt x="9855" y="11356"/>
                      <a:pt x="9798" y="11131"/>
                    </a:cubicBezTo>
                    <a:cubicBezTo>
                      <a:pt x="9735" y="10532"/>
                      <a:pt x="9830" y="9965"/>
                      <a:pt x="10050" y="9429"/>
                    </a:cubicBezTo>
                    <a:cubicBezTo>
                      <a:pt x="10050" y="9398"/>
                      <a:pt x="12917" y="3538"/>
                      <a:pt x="12917" y="3538"/>
                    </a:cubicBezTo>
                    <a:cubicBezTo>
                      <a:pt x="13138" y="3097"/>
                      <a:pt x="12949" y="2561"/>
                      <a:pt x="12508" y="2341"/>
                    </a:cubicBezTo>
                    <a:cubicBezTo>
                      <a:pt x="12431" y="2326"/>
                      <a:pt x="12353" y="2319"/>
                      <a:pt x="12276" y="2319"/>
                    </a:cubicBezTo>
                    <a:cubicBezTo>
                      <a:pt x="11847" y="2319"/>
                      <a:pt x="11430" y="2539"/>
                      <a:pt x="11216" y="2939"/>
                    </a:cubicBezTo>
                    <a:lnTo>
                      <a:pt x="9263" y="7035"/>
                    </a:lnTo>
                    <a:cubicBezTo>
                      <a:pt x="9188" y="7185"/>
                      <a:pt x="9034" y="7275"/>
                      <a:pt x="8880" y="7275"/>
                    </a:cubicBezTo>
                    <a:cubicBezTo>
                      <a:pt x="8839" y="7275"/>
                      <a:pt x="8798" y="7269"/>
                      <a:pt x="8759" y="7256"/>
                    </a:cubicBezTo>
                    <a:lnTo>
                      <a:pt x="8633" y="7224"/>
                    </a:lnTo>
                    <a:cubicBezTo>
                      <a:pt x="8412" y="7161"/>
                      <a:pt x="8255" y="6940"/>
                      <a:pt x="8286" y="6720"/>
                    </a:cubicBezTo>
                    <a:lnTo>
                      <a:pt x="9294" y="1112"/>
                    </a:lnTo>
                    <a:cubicBezTo>
                      <a:pt x="9389" y="639"/>
                      <a:pt x="9105" y="167"/>
                      <a:pt x="8664" y="41"/>
                    </a:cubicBezTo>
                    <a:cubicBezTo>
                      <a:pt x="8571" y="13"/>
                      <a:pt x="8478" y="0"/>
                      <a:pt x="8388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355166" y="4568646"/>
                <a:ext cx="72440" cy="77036"/>
              </a:xfrm>
              <a:custGeom>
                <a:avLst/>
                <a:gdLst/>
                <a:ahLst/>
                <a:cxnLst/>
                <a:rect l="l" t="t" r="r" b="b"/>
                <a:pathLst>
                  <a:path w="3467" h="3687" extrusionOk="0">
                    <a:moveTo>
                      <a:pt x="3057" y="0"/>
                    </a:moveTo>
                    <a:cubicBezTo>
                      <a:pt x="2080" y="63"/>
                      <a:pt x="190" y="820"/>
                      <a:pt x="1" y="3245"/>
                    </a:cubicBezTo>
                    <a:cubicBezTo>
                      <a:pt x="1" y="3466"/>
                      <a:pt x="158" y="3655"/>
                      <a:pt x="379" y="3687"/>
                    </a:cubicBezTo>
                    <a:lnTo>
                      <a:pt x="410" y="3687"/>
                    </a:lnTo>
                    <a:cubicBezTo>
                      <a:pt x="599" y="3655"/>
                      <a:pt x="788" y="3497"/>
                      <a:pt x="788" y="3308"/>
                    </a:cubicBezTo>
                    <a:cubicBezTo>
                      <a:pt x="788" y="1985"/>
                      <a:pt x="1797" y="914"/>
                      <a:pt x="3088" y="788"/>
                    </a:cubicBezTo>
                    <a:cubicBezTo>
                      <a:pt x="3309" y="788"/>
                      <a:pt x="3466" y="599"/>
                      <a:pt x="3466" y="410"/>
                    </a:cubicBezTo>
                    <a:cubicBezTo>
                      <a:pt x="3466" y="189"/>
                      <a:pt x="3277" y="0"/>
                      <a:pt x="3057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578352" y="4835754"/>
                <a:ext cx="1167769" cy="531399"/>
              </a:xfrm>
              <a:custGeom>
                <a:avLst/>
                <a:gdLst/>
                <a:ahLst/>
                <a:cxnLst/>
                <a:rect l="l" t="t" r="r" b="b"/>
                <a:pathLst>
                  <a:path w="55890" h="25433" extrusionOk="0">
                    <a:moveTo>
                      <a:pt x="37270" y="1"/>
                    </a:moveTo>
                    <a:cubicBezTo>
                      <a:pt x="36861" y="1"/>
                      <a:pt x="36451" y="24"/>
                      <a:pt x="36042" y="71"/>
                    </a:cubicBezTo>
                    <a:lnTo>
                      <a:pt x="17076" y="1741"/>
                    </a:lnTo>
                    <a:cubicBezTo>
                      <a:pt x="17076" y="1741"/>
                      <a:pt x="10806" y="2151"/>
                      <a:pt x="0" y="7255"/>
                    </a:cubicBezTo>
                    <a:lnTo>
                      <a:pt x="1796" y="25118"/>
                    </a:lnTo>
                    <a:lnTo>
                      <a:pt x="8128" y="25370"/>
                    </a:lnTo>
                    <a:lnTo>
                      <a:pt x="9262" y="25433"/>
                    </a:lnTo>
                    <a:lnTo>
                      <a:pt x="15690" y="25055"/>
                    </a:lnTo>
                    <a:lnTo>
                      <a:pt x="41461" y="23637"/>
                    </a:lnTo>
                    <a:lnTo>
                      <a:pt x="41492" y="23826"/>
                    </a:lnTo>
                    <a:lnTo>
                      <a:pt x="44863" y="23448"/>
                    </a:lnTo>
                    <a:lnTo>
                      <a:pt x="49274" y="23196"/>
                    </a:lnTo>
                    <a:lnTo>
                      <a:pt x="49274" y="22976"/>
                    </a:lnTo>
                    <a:lnTo>
                      <a:pt x="55323" y="22314"/>
                    </a:lnTo>
                    <a:lnTo>
                      <a:pt x="55890" y="4388"/>
                    </a:lnTo>
                    <a:cubicBezTo>
                      <a:pt x="44926" y="71"/>
                      <a:pt x="38678" y="40"/>
                      <a:pt x="38503" y="40"/>
                    </a:cubicBezTo>
                    <a:cubicBezTo>
                      <a:pt x="38500" y="40"/>
                      <a:pt x="38499" y="40"/>
                      <a:pt x="38499" y="40"/>
                    </a:cubicBezTo>
                    <a:lnTo>
                      <a:pt x="38499" y="71"/>
                    </a:lnTo>
                    <a:cubicBezTo>
                      <a:pt x="38090" y="24"/>
                      <a:pt x="37680" y="1"/>
                      <a:pt x="3727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943711" y="4798476"/>
                <a:ext cx="420639" cy="308292"/>
              </a:xfrm>
              <a:custGeom>
                <a:avLst/>
                <a:gdLst/>
                <a:ahLst/>
                <a:cxnLst/>
                <a:rect l="l" t="t" r="r" b="b"/>
                <a:pathLst>
                  <a:path w="20132" h="14755" extrusionOk="0">
                    <a:moveTo>
                      <a:pt x="14262" y="0"/>
                    </a:moveTo>
                    <a:cubicBezTo>
                      <a:pt x="8661" y="0"/>
                      <a:pt x="192" y="1441"/>
                      <a:pt x="63" y="3116"/>
                    </a:cubicBezTo>
                    <a:cubicBezTo>
                      <a:pt x="0" y="3777"/>
                      <a:pt x="0" y="4470"/>
                      <a:pt x="63" y="5163"/>
                    </a:cubicBezTo>
                    <a:cubicBezTo>
                      <a:pt x="628" y="10660"/>
                      <a:pt x="4946" y="14755"/>
                      <a:pt x="9954" y="14755"/>
                    </a:cubicBezTo>
                    <a:cubicBezTo>
                      <a:pt x="10257" y="14755"/>
                      <a:pt x="10562" y="14740"/>
                      <a:pt x="10870" y="14709"/>
                    </a:cubicBezTo>
                    <a:cubicBezTo>
                      <a:pt x="16257" y="14142"/>
                      <a:pt x="20132" y="9007"/>
                      <a:pt x="19533" y="3179"/>
                    </a:cubicBezTo>
                    <a:cubicBezTo>
                      <a:pt x="19470" y="2454"/>
                      <a:pt x="19313" y="1761"/>
                      <a:pt x="19092" y="1068"/>
                    </a:cubicBezTo>
                    <a:cubicBezTo>
                      <a:pt x="18872" y="315"/>
                      <a:pt x="16880" y="0"/>
                      <a:pt x="142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5642209" y="3831430"/>
                <a:ext cx="832712" cy="735346"/>
              </a:xfrm>
              <a:custGeom>
                <a:avLst/>
                <a:gdLst/>
                <a:ahLst/>
                <a:cxnLst/>
                <a:rect l="l" t="t" r="r" b="b"/>
                <a:pathLst>
                  <a:path w="39854" h="35194" extrusionOk="0">
                    <a:moveTo>
                      <a:pt x="21824" y="1"/>
                    </a:moveTo>
                    <a:cubicBezTo>
                      <a:pt x="20864" y="1"/>
                      <a:pt x="19816" y="135"/>
                      <a:pt x="18651" y="437"/>
                    </a:cubicBezTo>
                    <a:cubicBezTo>
                      <a:pt x="16194" y="1067"/>
                      <a:pt x="14114" y="2705"/>
                      <a:pt x="12917" y="4974"/>
                    </a:cubicBezTo>
                    <a:cubicBezTo>
                      <a:pt x="12570" y="5572"/>
                      <a:pt x="12318" y="6234"/>
                      <a:pt x="12192" y="6927"/>
                    </a:cubicBezTo>
                    <a:cubicBezTo>
                      <a:pt x="11499" y="7305"/>
                      <a:pt x="10806" y="7715"/>
                      <a:pt x="10176" y="8156"/>
                    </a:cubicBezTo>
                    <a:lnTo>
                      <a:pt x="8317" y="8376"/>
                    </a:lnTo>
                    <a:cubicBezTo>
                      <a:pt x="3214" y="9006"/>
                      <a:pt x="0" y="14583"/>
                      <a:pt x="1922" y="19497"/>
                    </a:cubicBezTo>
                    <a:lnTo>
                      <a:pt x="2520" y="20474"/>
                    </a:lnTo>
                    <a:cubicBezTo>
                      <a:pt x="2300" y="21892"/>
                      <a:pt x="2237" y="23341"/>
                      <a:pt x="2363" y="24790"/>
                    </a:cubicBezTo>
                    <a:lnTo>
                      <a:pt x="2363" y="24916"/>
                    </a:lnTo>
                    <a:cubicBezTo>
                      <a:pt x="2842" y="30751"/>
                      <a:pt x="7725" y="35193"/>
                      <a:pt x="13478" y="35193"/>
                    </a:cubicBezTo>
                    <a:cubicBezTo>
                      <a:pt x="13782" y="35193"/>
                      <a:pt x="14089" y="35181"/>
                      <a:pt x="14398" y="35155"/>
                    </a:cubicBezTo>
                    <a:lnTo>
                      <a:pt x="29961" y="33927"/>
                    </a:lnTo>
                    <a:cubicBezTo>
                      <a:pt x="35632" y="33486"/>
                      <a:pt x="39854" y="28539"/>
                      <a:pt x="39413" y="22868"/>
                    </a:cubicBezTo>
                    <a:lnTo>
                      <a:pt x="39350" y="21860"/>
                    </a:lnTo>
                    <a:cubicBezTo>
                      <a:pt x="39224" y="20474"/>
                      <a:pt x="38972" y="19088"/>
                      <a:pt x="38562" y="17765"/>
                    </a:cubicBezTo>
                    <a:cubicBezTo>
                      <a:pt x="39759" y="14173"/>
                      <a:pt x="39602" y="9321"/>
                      <a:pt x="34214" y="6423"/>
                    </a:cubicBezTo>
                    <a:cubicBezTo>
                      <a:pt x="29661" y="4000"/>
                      <a:pt x="27065" y="1"/>
                      <a:pt x="2182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5697499" y="4109801"/>
                <a:ext cx="791906" cy="935469"/>
              </a:xfrm>
              <a:custGeom>
                <a:avLst/>
                <a:gdLst/>
                <a:ahLst/>
                <a:cxnLst/>
                <a:rect l="l" t="t" r="r" b="b"/>
                <a:pathLst>
                  <a:path w="37901" h="44772" extrusionOk="0">
                    <a:moveTo>
                      <a:pt x="7026" y="1"/>
                    </a:moveTo>
                    <a:cubicBezTo>
                      <a:pt x="5167" y="1796"/>
                      <a:pt x="4254" y="4317"/>
                      <a:pt x="4506" y="6869"/>
                    </a:cubicBezTo>
                    <a:lnTo>
                      <a:pt x="4758" y="9546"/>
                    </a:lnTo>
                    <a:lnTo>
                      <a:pt x="5073" y="12791"/>
                    </a:lnTo>
                    <a:lnTo>
                      <a:pt x="4348" y="12886"/>
                    </a:lnTo>
                    <a:cubicBezTo>
                      <a:pt x="1828" y="13138"/>
                      <a:pt x="0" y="15375"/>
                      <a:pt x="252" y="17864"/>
                    </a:cubicBezTo>
                    <a:cubicBezTo>
                      <a:pt x="491" y="20246"/>
                      <a:pt x="2474" y="22009"/>
                      <a:pt x="4819" y="22009"/>
                    </a:cubicBezTo>
                    <a:cubicBezTo>
                      <a:pt x="4955" y="22009"/>
                      <a:pt x="5092" y="22003"/>
                      <a:pt x="5230" y="21991"/>
                    </a:cubicBezTo>
                    <a:lnTo>
                      <a:pt x="5955" y="21928"/>
                    </a:lnTo>
                    <a:lnTo>
                      <a:pt x="6175" y="24228"/>
                    </a:lnTo>
                    <a:cubicBezTo>
                      <a:pt x="6648" y="28859"/>
                      <a:pt x="9924" y="32703"/>
                      <a:pt x="14398" y="33900"/>
                    </a:cubicBezTo>
                    <a:lnTo>
                      <a:pt x="14839" y="38437"/>
                    </a:lnTo>
                    <a:cubicBezTo>
                      <a:pt x="15194" y="42077"/>
                      <a:pt x="18274" y="44772"/>
                      <a:pt x="21858" y="44772"/>
                    </a:cubicBezTo>
                    <a:cubicBezTo>
                      <a:pt x="22090" y="44772"/>
                      <a:pt x="22323" y="44760"/>
                      <a:pt x="22558" y="44737"/>
                    </a:cubicBezTo>
                    <a:cubicBezTo>
                      <a:pt x="26402" y="44359"/>
                      <a:pt x="29237" y="40957"/>
                      <a:pt x="28890" y="37082"/>
                    </a:cubicBezTo>
                    <a:lnTo>
                      <a:pt x="28418" y="32262"/>
                    </a:lnTo>
                    <a:cubicBezTo>
                      <a:pt x="32230" y="30088"/>
                      <a:pt x="34435" y="25898"/>
                      <a:pt x="34026" y="21518"/>
                    </a:cubicBezTo>
                    <a:lnTo>
                      <a:pt x="33774" y="19187"/>
                    </a:lnTo>
                    <a:cubicBezTo>
                      <a:pt x="36200" y="18840"/>
                      <a:pt x="37901" y="16635"/>
                      <a:pt x="37649" y="14241"/>
                    </a:cubicBezTo>
                    <a:cubicBezTo>
                      <a:pt x="37436" y="11894"/>
                      <a:pt x="35453" y="10107"/>
                      <a:pt x="33128" y="10107"/>
                    </a:cubicBezTo>
                    <a:cubicBezTo>
                      <a:pt x="33050" y="10107"/>
                      <a:pt x="32971" y="10109"/>
                      <a:pt x="32892" y="10114"/>
                    </a:cubicBezTo>
                    <a:lnTo>
                      <a:pt x="32577" y="6837"/>
                    </a:lnTo>
                    <a:lnTo>
                      <a:pt x="32388" y="4852"/>
                    </a:lnTo>
                    <a:cubicBezTo>
                      <a:pt x="32388" y="4821"/>
                      <a:pt x="32388" y="4821"/>
                      <a:pt x="32388" y="4789"/>
                    </a:cubicBezTo>
                    <a:cubicBezTo>
                      <a:pt x="32072" y="4317"/>
                      <a:pt x="31694" y="3907"/>
                      <a:pt x="31285" y="3561"/>
                    </a:cubicBezTo>
                    <a:cubicBezTo>
                      <a:pt x="29781" y="2518"/>
                      <a:pt x="28016" y="1960"/>
                      <a:pt x="26233" y="1960"/>
                    </a:cubicBezTo>
                    <a:cubicBezTo>
                      <a:pt x="25701" y="1960"/>
                      <a:pt x="25166" y="2010"/>
                      <a:pt x="24637" y="2111"/>
                    </a:cubicBezTo>
                    <a:cubicBezTo>
                      <a:pt x="21507" y="2661"/>
                      <a:pt x="18906" y="2880"/>
                      <a:pt x="16748" y="2880"/>
                    </a:cubicBezTo>
                    <a:cubicBezTo>
                      <a:pt x="10374" y="2880"/>
                      <a:pt x="7873" y="966"/>
                      <a:pt x="7026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5821911" y="4510703"/>
                <a:ext cx="595752" cy="385266"/>
              </a:xfrm>
              <a:custGeom>
                <a:avLst/>
                <a:gdLst/>
                <a:ahLst/>
                <a:cxnLst/>
                <a:rect l="l" t="t" r="r" b="b"/>
                <a:pathLst>
                  <a:path w="28513" h="18439" extrusionOk="0">
                    <a:moveTo>
                      <a:pt x="27820" y="1"/>
                    </a:moveTo>
                    <a:lnTo>
                      <a:pt x="27894" y="788"/>
                    </a:lnTo>
                    <a:lnTo>
                      <a:pt x="27894" y="788"/>
                    </a:lnTo>
                    <a:cubicBezTo>
                      <a:pt x="27887" y="558"/>
                      <a:pt x="27873" y="327"/>
                      <a:pt x="27851" y="96"/>
                    </a:cubicBezTo>
                    <a:lnTo>
                      <a:pt x="27820" y="1"/>
                    </a:lnTo>
                    <a:close/>
                    <a:moveTo>
                      <a:pt x="1" y="2710"/>
                    </a:moveTo>
                    <a:lnTo>
                      <a:pt x="1" y="2805"/>
                    </a:lnTo>
                    <a:cubicBezTo>
                      <a:pt x="20" y="2986"/>
                      <a:pt x="42" y="3165"/>
                      <a:pt x="69" y="3343"/>
                    </a:cubicBezTo>
                    <a:lnTo>
                      <a:pt x="69" y="3343"/>
                    </a:lnTo>
                    <a:lnTo>
                      <a:pt x="1" y="2710"/>
                    </a:lnTo>
                    <a:close/>
                    <a:moveTo>
                      <a:pt x="27894" y="788"/>
                    </a:moveTo>
                    <a:cubicBezTo>
                      <a:pt x="28076" y="6614"/>
                      <a:pt x="23713" y="11681"/>
                      <a:pt x="17833" y="12256"/>
                    </a:cubicBezTo>
                    <a:lnTo>
                      <a:pt x="12193" y="12824"/>
                    </a:lnTo>
                    <a:cubicBezTo>
                      <a:pt x="11841" y="12856"/>
                      <a:pt x="11491" y="12872"/>
                      <a:pt x="11144" y="12872"/>
                    </a:cubicBezTo>
                    <a:cubicBezTo>
                      <a:pt x="5623" y="12872"/>
                      <a:pt x="900" y="8832"/>
                      <a:pt x="69" y="3343"/>
                    </a:cubicBezTo>
                    <a:lnTo>
                      <a:pt x="69" y="3343"/>
                    </a:lnTo>
                    <a:lnTo>
                      <a:pt x="253" y="5042"/>
                    </a:lnTo>
                    <a:cubicBezTo>
                      <a:pt x="757" y="10114"/>
                      <a:pt x="4601" y="14178"/>
                      <a:pt x="9610" y="14997"/>
                    </a:cubicBezTo>
                    <a:cubicBezTo>
                      <a:pt x="10725" y="17328"/>
                      <a:pt x="12891" y="18438"/>
                      <a:pt x="15048" y="18438"/>
                    </a:cubicBezTo>
                    <a:cubicBezTo>
                      <a:pt x="17645" y="18438"/>
                      <a:pt x="20229" y="16829"/>
                      <a:pt x="20952" y="13800"/>
                    </a:cubicBezTo>
                    <a:cubicBezTo>
                      <a:pt x="25614" y="12004"/>
                      <a:pt x="28513" y="7310"/>
                      <a:pt x="28040" y="2332"/>
                    </a:cubicBezTo>
                    <a:lnTo>
                      <a:pt x="27894" y="788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5736135" y="4429858"/>
                <a:ext cx="68679" cy="86794"/>
              </a:xfrm>
              <a:custGeom>
                <a:avLst/>
                <a:gdLst/>
                <a:ahLst/>
                <a:cxnLst/>
                <a:rect l="l" t="t" r="r" b="b"/>
                <a:pathLst>
                  <a:path w="3287" h="4154" extrusionOk="0">
                    <a:moveTo>
                      <a:pt x="562" y="0"/>
                    </a:moveTo>
                    <a:cubicBezTo>
                      <a:pt x="256" y="0"/>
                      <a:pt x="1" y="420"/>
                      <a:pt x="294" y="688"/>
                    </a:cubicBezTo>
                    <a:lnTo>
                      <a:pt x="2153" y="2421"/>
                    </a:lnTo>
                    <a:lnTo>
                      <a:pt x="1176" y="3460"/>
                    </a:lnTo>
                    <a:cubicBezTo>
                      <a:pt x="924" y="3712"/>
                      <a:pt x="1113" y="4154"/>
                      <a:pt x="1459" y="4154"/>
                    </a:cubicBezTo>
                    <a:cubicBezTo>
                      <a:pt x="1554" y="4154"/>
                      <a:pt x="1648" y="4091"/>
                      <a:pt x="1743" y="4028"/>
                    </a:cubicBezTo>
                    <a:lnTo>
                      <a:pt x="3287" y="2389"/>
                    </a:lnTo>
                    <a:lnTo>
                      <a:pt x="829" y="121"/>
                    </a:lnTo>
                    <a:cubicBezTo>
                      <a:pt x="744" y="36"/>
                      <a:pt x="651" y="0"/>
                      <a:pt x="56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387408" y="4367088"/>
                <a:ext cx="57292" cy="8834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4228" extrusionOk="0">
                    <a:moveTo>
                      <a:pt x="1815" y="0"/>
                    </a:moveTo>
                    <a:cubicBezTo>
                      <a:pt x="1686" y="0"/>
                      <a:pt x="1556" y="66"/>
                      <a:pt x="1481" y="226"/>
                    </a:cubicBezTo>
                    <a:lnTo>
                      <a:pt x="1" y="3219"/>
                    </a:lnTo>
                    <a:lnTo>
                      <a:pt x="2048" y="4196"/>
                    </a:lnTo>
                    <a:cubicBezTo>
                      <a:pt x="2080" y="4196"/>
                      <a:pt x="2143" y="4228"/>
                      <a:pt x="2206" y="4228"/>
                    </a:cubicBezTo>
                    <a:cubicBezTo>
                      <a:pt x="2616" y="4228"/>
                      <a:pt x="2742" y="3660"/>
                      <a:pt x="2364" y="3471"/>
                    </a:cubicBezTo>
                    <a:lnTo>
                      <a:pt x="1072" y="2841"/>
                    </a:lnTo>
                    <a:lnTo>
                      <a:pt x="2174" y="542"/>
                    </a:lnTo>
                    <a:cubicBezTo>
                      <a:pt x="2320" y="250"/>
                      <a:pt x="2067" y="0"/>
                      <a:pt x="1815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6097085" y="4676363"/>
                <a:ext cx="86272" cy="37129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1777" extrusionOk="0">
                    <a:moveTo>
                      <a:pt x="2194" y="0"/>
                    </a:moveTo>
                    <a:cubicBezTo>
                      <a:pt x="1321" y="0"/>
                      <a:pt x="451" y="483"/>
                      <a:pt x="64" y="1398"/>
                    </a:cubicBezTo>
                    <a:cubicBezTo>
                      <a:pt x="1" y="1524"/>
                      <a:pt x="64" y="1714"/>
                      <a:pt x="190" y="1777"/>
                    </a:cubicBezTo>
                    <a:lnTo>
                      <a:pt x="347" y="1777"/>
                    </a:lnTo>
                    <a:cubicBezTo>
                      <a:pt x="442" y="1777"/>
                      <a:pt x="537" y="1714"/>
                      <a:pt x="568" y="1619"/>
                    </a:cubicBezTo>
                    <a:cubicBezTo>
                      <a:pt x="867" y="934"/>
                      <a:pt x="1519" y="572"/>
                      <a:pt x="2179" y="572"/>
                    </a:cubicBezTo>
                    <a:cubicBezTo>
                      <a:pt x="2702" y="572"/>
                      <a:pt x="3230" y="799"/>
                      <a:pt x="3593" y="1272"/>
                    </a:cubicBezTo>
                    <a:cubicBezTo>
                      <a:pt x="3650" y="1349"/>
                      <a:pt x="3730" y="1390"/>
                      <a:pt x="3813" y="1390"/>
                    </a:cubicBezTo>
                    <a:cubicBezTo>
                      <a:pt x="3866" y="1390"/>
                      <a:pt x="3921" y="1373"/>
                      <a:pt x="3971" y="1335"/>
                    </a:cubicBezTo>
                    <a:cubicBezTo>
                      <a:pt x="4097" y="1241"/>
                      <a:pt x="4128" y="1052"/>
                      <a:pt x="4034" y="926"/>
                    </a:cubicBezTo>
                    <a:cubicBezTo>
                      <a:pt x="3575" y="301"/>
                      <a:pt x="2884" y="0"/>
                      <a:pt x="219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5889174" y="4248631"/>
                <a:ext cx="130901" cy="81758"/>
              </a:xfrm>
              <a:custGeom>
                <a:avLst/>
                <a:gdLst/>
                <a:ahLst/>
                <a:cxnLst/>
                <a:rect l="l" t="t" r="r" b="b"/>
                <a:pathLst>
                  <a:path w="6265" h="3913" extrusionOk="0">
                    <a:moveTo>
                      <a:pt x="4336" y="1"/>
                    </a:moveTo>
                    <a:cubicBezTo>
                      <a:pt x="3742" y="1"/>
                      <a:pt x="3037" y="146"/>
                      <a:pt x="2295" y="508"/>
                    </a:cubicBezTo>
                    <a:cubicBezTo>
                      <a:pt x="972" y="1170"/>
                      <a:pt x="247" y="2178"/>
                      <a:pt x="121" y="2871"/>
                    </a:cubicBezTo>
                    <a:cubicBezTo>
                      <a:pt x="0" y="3537"/>
                      <a:pt x="316" y="3912"/>
                      <a:pt x="704" y="3912"/>
                    </a:cubicBezTo>
                    <a:cubicBezTo>
                      <a:pt x="720" y="3912"/>
                      <a:pt x="736" y="3912"/>
                      <a:pt x="751" y="3911"/>
                    </a:cubicBezTo>
                    <a:cubicBezTo>
                      <a:pt x="1224" y="3816"/>
                      <a:pt x="1697" y="3627"/>
                      <a:pt x="2106" y="3375"/>
                    </a:cubicBezTo>
                    <a:cubicBezTo>
                      <a:pt x="2547" y="3123"/>
                      <a:pt x="2988" y="2871"/>
                      <a:pt x="3398" y="2682"/>
                    </a:cubicBezTo>
                    <a:cubicBezTo>
                      <a:pt x="3807" y="2493"/>
                      <a:pt x="4280" y="2304"/>
                      <a:pt x="4753" y="2083"/>
                    </a:cubicBezTo>
                    <a:cubicBezTo>
                      <a:pt x="5194" y="1926"/>
                      <a:pt x="5635" y="1705"/>
                      <a:pt x="5981" y="1359"/>
                    </a:cubicBezTo>
                    <a:cubicBezTo>
                      <a:pt x="6265" y="1075"/>
                      <a:pt x="6202" y="571"/>
                      <a:pt x="5540" y="256"/>
                    </a:cubicBezTo>
                    <a:cubicBezTo>
                      <a:pt x="5241" y="99"/>
                      <a:pt x="4826" y="1"/>
                      <a:pt x="4336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6158978" y="4217204"/>
                <a:ext cx="142853" cy="59820"/>
              </a:xfrm>
              <a:custGeom>
                <a:avLst/>
                <a:gdLst/>
                <a:ahLst/>
                <a:cxnLst/>
                <a:rect l="l" t="t" r="r" b="b"/>
                <a:pathLst>
                  <a:path w="6837" h="2863" extrusionOk="0">
                    <a:moveTo>
                      <a:pt x="2944" y="1"/>
                    </a:moveTo>
                    <a:cubicBezTo>
                      <a:pt x="1835" y="1"/>
                      <a:pt x="974" y="371"/>
                      <a:pt x="536" y="783"/>
                    </a:cubicBezTo>
                    <a:cubicBezTo>
                      <a:pt x="0" y="1256"/>
                      <a:pt x="63" y="1760"/>
                      <a:pt x="441" y="1981"/>
                    </a:cubicBezTo>
                    <a:cubicBezTo>
                      <a:pt x="883" y="2170"/>
                      <a:pt x="1355" y="2296"/>
                      <a:pt x="1859" y="2296"/>
                    </a:cubicBezTo>
                    <a:cubicBezTo>
                      <a:pt x="2363" y="2327"/>
                      <a:pt x="2867" y="2390"/>
                      <a:pt x="3308" y="2453"/>
                    </a:cubicBezTo>
                    <a:cubicBezTo>
                      <a:pt x="3750" y="2516"/>
                      <a:pt x="4285" y="2611"/>
                      <a:pt x="4789" y="2737"/>
                    </a:cubicBezTo>
                    <a:cubicBezTo>
                      <a:pt x="5083" y="2821"/>
                      <a:pt x="5405" y="2863"/>
                      <a:pt x="5727" y="2863"/>
                    </a:cubicBezTo>
                    <a:cubicBezTo>
                      <a:pt x="5888" y="2863"/>
                      <a:pt x="6049" y="2852"/>
                      <a:pt x="6207" y="2831"/>
                    </a:cubicBezTo>
                    <a:cubicBezTo>
                      <a:pt x="6648" y="2737"/>
                      <a:pt x="6837" y="2296"/>
                      <a:pt x="6522" y="1666"/>
                    </a:cubicBezTo>
                    <a:cubicBezTo>
                      <a:pt x="6207" y="1035"/>
                      <a:pt x="5199" y="279"/>
                      <a:pt x="3718" y="59"/>
                    </a:cubicBezTo>
                    <a:cubicBezTo>
                      <a:pt x="3449" y="19"/>
                      <a:pt x="3191" y="1"/>
                      <a:pt x="2944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799" name="Google Shape;799;p32"/>
              <p:cNvSpPr/>
              <p:nvPr/>
            </p:nvSpPr>
            <p:spPr>
              <a:xfrm>
                <a:off x="5972025" y="4519270"/>
                <a:ext cx="210800" cy="115273"/>
              </a:xfrm>
              <a:custGeom>
                <a:avLst/>
                <a:gdLst/>
                <a:ahLst/>
                <a:cxnLst/>
                <a:rect l="l" t="t" r="r" b="b"/>
                <a:pathLst>
                  <a:path w="10089" h="5517" extrusionOk="0">
                    <a:moveTo>
                      <a:pt x="2111" y="1"/>
                    </a:moveTo>
                    <a:lnTo>
                      <a:pt x="2111" y="1"/>
                    </a:lnTo>
                    <a:cubicBezTo>
                      <a:pt x="0" y="61"/>
                      <a:pt x="1064" y="5516"/>
                      <a:pt x="4638" y="5516"/>
                    </a:cubicBezTo>
                    <a:cubicBezTo>
                      <a:pt x="4799" y="5516"/>
                      <a:pt x="4965" y="5505"/>
                      <a:pt x="5135" y="5482"/>
                    </a:cubicBezTo>
                    <a:cubicBezTo>
                      <a:pt x="9002" y="4930"/>
                      <a:pt x="10089" y="432"/>
                      <a:pt x="7697" y="432"/>
                    </a:cubicBezTo>
                    <a:cubicBezTo>
                      <a:pt x="7633" y="432"/>
                      <a:pt x="7567" y="435"/>
                      <a:pt x="7498" y="442"/>
                    </a:cubicBezTo>
                    <a:cubicBezTo>
                      <a:pt x="7157" y="460"/>
                      <a:pt x="6816" y="468"/>
                      <a:pt x="6473" y="468"/>
                    </a:cubicBezTo>
                    <a:cubicBezTo>
                      <a:pt x="5011" y="468"/>
                      <a:pt x="3540" y="307"/>
                      <a:pt x="21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6033897" y="4552348"/>
                <a:ext cx="54659" cy="36732"/>
              </a:xfrm>
              <a:custGeom>
                <a:avLst/>
                <a:gdLst/>
                <a:ahLst/>
                <a:cxnLst/>
                <a:rect l="l" t="t" r="r" b="b"/>
                <a:pathLst>
                  <a:path w="2616" h="1758" extrusionOk="0">
                    <a:moveTo>
                      <a:pt x="632" y="0"/>
                    </a:moveTo>
                    <a:cubicBezTo>
                      <a:pt x="476" y="0"/>
                      <a:pt x="317" y="18"/>
                      <a:pt x="158" y="56"/>
                    </a:cubicBezTo>
                    <a:cubicBezTo>
                      <a:pt x="63" y="87"/>
                      <a:pt x="0" y="213"/>
                      <a:pt x="32" y="308"/>
                    </a:cubicBezTo>
                    <a:cubicBezTo>
                      <a:pt x="32" y="386"/>
                      <a:pt x="117" y="442"/>
                      <a:pt x="200" y="442"/>
                    </a:cubicBezTo>
                    <a:cubicBezTo>
                      <a:pt x="218" y="442"/>
                      <a:pt x="236" y="439"/>
                      <a:pt x="253" y="434"/>
                    </a:cubicBezTo>
                    <a:cubicBezTo>
                      <a:pt x="382" y="400"/>
                      <a:pt x="513" y="384"/>
                      <a:pt x="642" y="384"/>
                    </a:cubicBezTo>
                    <a:cubicBezTo>
                      <a:pt x="1357" y="384"/>
                      <a:pt x="2019" y="879"/>
                      <a:pt x="2206" y="1600"/>
                    </a:cubicBezTo>
                    <a:cubicBezTo>
                      <a:pt x="2237" y="1694"/>
                      <a:pt x="2300" y="1757"/>
                      <a:pt x="2395" y="1757"/>
                    </a:cubicBezTo>
                    <a:lnTo>
                      <a:pt x="2458" y="1726"/>
                    </a:lnTo>
                    <a:cubicBezTo>
                      <a:pt x="2552" y="1726"/>
                      <a:pt x="2615" y="1600"/>
                      <a:pt x="2584" y="1505"/>
                    </a:cubicBezTo>
                    <a:cubicBezTo>
                      <a:pt x="2342" y="593"/>
                      <a:pt x="1530" y="0"/>
                      <a:pt x="632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5952278" y="4398995"/>
                <a:ext cx="61220" cy="49958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91" extrusionOk="0">
                    <a:moveTo>
                      <a:pt x="1468" y="1"/>
                    </a:moveTo>
                    <a:cubicBezTo>
                      <a:pt x="1019" y="1"/>
                      <a:pt x="591" y="252"/>
                      <a:pt x="409" y="684"/>
                    </a:cubicBezTo>
                    <a:cubicBezTo>
                      <a:pt x="0" y="1502"/>
                      <a:pt x="630" y="2391"/>
                      <a:pt x="1460" y="2391"/>
                    </a:cubicBezTo>
                    <a:cubicBezTo>
                      <a:pt x="1589" y="2391"/>
                      <a:pt x="1723" y="2369"/>
                      <a:pt x="1859" y="2323"/>
                    </a:cubicBezTo>
                    <a:cubicBezTo>
                      <a:pt x="2835" y="1944"/>
                      <a:pt x="2930" y="590"/>
                      <a:pt x="1985" y="117"/>
                    </a:cubicBezTo>
                    <a:cubicBezTo>
                      <a:pt x="1818" y="38"/>
                      <a:pt x="1642" y="1"/>
                      <a:pt x="1468" y="1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6187291" y="4375592"/>
                <a:ext cx="61241" cy="49665"/>
              </a:xfrm>
              <a:custGeom>
                <a:avLst/>
                <a:gdLst/>
                <a:ahLst/>
                <a:cxnLst/>
                <a:rect l="l" t="t" r="r" b="b"/>
                <a:pathLst>
                  <a:path w="2931" h="2377" extrusionOk="0">
                    <a:moveTo>
                      <a:pt x="1456" y="0"/>
                    </a:moveTo>
                    <a:cubicBezTo>
                      <a:pt x="1020" y="0"/>
                      <a:pt x="615" y="236"/>
                      <a:pt x="410" y="670"/>
                    </a:cubicBezTo>
                    <a:cubicBezTo>
                      <a:pt x="1" y="1488"/>
                      <a:pt x="630" y="2377"/>
                      <a:pt x="1460" y="2377"/>
                    </a:cubicBezTo>
                    <a:cubicBezTo>
                      <a:pt x="1589" y="2377"/>
                      <a:pt x="1723" y="2355"/>
                      <a:pt x="1859" y="2308"/>
                    </a:cubicBezTo>
                    <a:cubicBezTo>
                      <a:pt x="2867" y="1930"/>
                      <a:pt x="2930" y="544"/>
                      <a:pt x="1953" y="103"/>
                    </a:cubicBezTo>
                    <a:cubicBezTo>
                      <a:pt x="1789" y="34"/>
                      <a:pt x="1620" y="0"/>
                      <a:pt x="1456" y="0"/>
                    </a:cubicBezTo>
                    <a:close/>
                  </a:path>
                </a:pathLst>
              </a:custGeom>
              <a:solidFill>
                <a:srgbClr val="502A2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5946992" y="4434936"/>
                <a:ext cx="71123" cy="27747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1328" extrusionOk="0">
                    <a:moveTo>
                      <a:pt x="1954" y="0"/>
                    </a:moveTo>
                    <a:cubicBezTo>
                      <a:pt x="1478" y="0"/>
                      <a:pt x="915" y="156"/>
                      <a:pt x="316" y="603"/>
                    </a:cubicBezTo>
                    <a:cubicBezTo>
                      <a:pt x="1" y="823"/>
                      <a:pt x="158" y="1327"/>
                      <a:pt x="536" y="1327"/>
                    </a:cubicBezTo>
                    <a:cubicBezTo>
                      <a:pt x="631" y="1296"/>
                      <a:pt x="694" y="1264"/>
                      <a:pt x="757" y="1233"/>
                    </a:cubicBezTo>
                    <a:cubicBezTo>
                      <a:pt x="1231" y="887"/>
                      <a:pt x="1627" y="780"/>
                      <a:pt x="1936" y="780"/>
                    </a:cubicBezTo>
                    <a:cubicBezTo>
                      <a:pt x="2387" y="780"/>
                      <a:pt x="2654" y="1006"/>
                      <a:pt x="2710" y="1044"/>
                    </a:cubicBezTo>
                    <a:cubicBezTo>
                      <a:pt x="2773" y="1122"/>
                      <a:pt x="2868" y="1162"/>
                      <a:pt x="2966" y="1162"/>
                    </a:cubicBezTo>
                    <a:cubicBezTo>
                      <a:pt x="3065" y="1162"/>
                      <a:pt x="3167" y="1122"/>
                      <a:pt x="3246" y="1044"/>
                    </a:cubicBezTo>
                    <a:cubicBezTo>
                      <a:pt x="3403" y="886"/>
                      <a:pt x="3403" y="634"/>
                      <a:pt x="3246" y="477"/>
                    </a:cubicBezTo>
                    <a:cubicBezTo>
                      <a:pt x="3017" y="248"/>
                      <a:pt x="2554" y="0"/>
                      <a:pt x="19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6185306" y="4408921"/>
                <a:ext cx="72690" cy="27413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1312" extrusionOk="0">
                    <a:moveTo>
                      <a:pt x="1863" y="1"/>
                    </a:moveTo>
                    <a:cubicBezTo>
                      <a:pt x="1384" y="1"/>
                      <a:pt x="821" y="159"/>
                      <a:pt x="221" y="619"/>
                    </a:cubicBezTo>
                    <a:cubicBezTo>
                      <a:pt x="32" y="745"/>
                      <a:pt x="1" y="965"/>
                      <a:pt x="158" y="1154"/>
                    </a:cubicBezTo>
                    <a:cubicBezTo>
                      <a:pt x="221" y="1249"/>
                      <a:pt x="347" y="1312"/>
                      <a:pt x="473" y="1312"/>
                    </a:cubicBezTo>
                    <a:cubicBezTo>
                      <a:pt x="536" y="1312"/>
                      <a:pt x="631" y="1280"/>
                      <a:pt x="694" y="1249"/>
                    </a:cubicBezTo>
                    <a:cubicBezTo>
                      <a:pt x="1164" y="896"/>
                      <a:pt x="1564" y="787"/>
                      <a:pt x="1875" y="787"/>
                    </a:cubicBezTo>
                    <a:cubicBezTo>
                      <a:pt x="2315" y="787"/>
                      <a:pt x="2579" y="1005"/>
                      <a:pt x="2616" y="1060"/>
                    </a:cubicBezTo>
                    <a:cubicBezTo>
                      <a:pt x="2698" y="1136"/>
                      <a:pt x="2790" y="1168"/>
                      <a:pt x="2879" y="1168"/>
                    </a:cubicBezTo>
                    <a:cubicBezTo>
                      <a:pt x="3196" y="1168"/>
                      <a:pt x="3478" y="757"/>
                      <a:pt x="3183" y="461"/>
                    </a:cubicBezTo>
                    <a:cubicBezTo>
                      <a:pt x="2937" y="251"/>
                      <a:pt x="2466" y="1"/>
                      <a:pt x="186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6078655" y="4336225"/>
                <a:ext cx="82302" cy="152109"/>
              </a:xfrm>
              <a:custGeom>
                <a:avLst/>
                <a:gdLst/>
                <a:ahLst/>
                <a:cxnLst/>
                <a:rect l="l" t="t" r="r" b="b"/>
                <a:pathLst>
                  <a:path w="3939" h="7280" extrusionOk="0">
                    <a:moveTo>
                      <a:pt x="940" y="1"/>
                    </a:moveTo>
                    <a:cubicBezTo>
                      <a:pt x="656" y="1"/>
                      <a:pt x="299" y="318"/>
                      <a:pt x="505" y="569"/>
                    </a:cubicBezTo>
                    <a:lnTo>
                      <a:pt x="2931" y="4602"/>
                    </a:lnTo>
                    <a:cubicBezTo>
                      <a:pt x="3088" y="4854"/>
                      <a:pt x="3088" y="5169"/>
                      <a:pt x="2962" y="5421"/>
                    </a:cubicBezTo>
                    <a:cubicBezTo>
                      <a:pt x="2710" y="5925"/>
                      <a:pt x="2269" y="6240"/>
                      <a:pt x="1734" y="6335"/>
                    </a:cubicBezTo>
                    <a:cubicBezTo>
                      <a:pt x="1324" y="6398"/>
                      <a:pt x="946" y="6461"/>
                      <a:pt x="536" y="6461"/>
                    </a:cubicBezTo>
                    <a:cubicBezTo>
                      <a:pt x="1" y="6461"/>
                      <a:pt x="1" y="7248"/>
                      <a:pt x="536" y="7248"/>
                    </a:cubicBezTo>
                    <a:lnTo>
                      <a:pt x="536" y="7280"/>
                    </a:lnTo>
                    <a:cubicBezTo>
                      <a:pt x="977" y="7280"/>
                      <a:pt x="1450" y="7217"/>
                      <a:pt x="1891" y="7122"/>
                    </a:cubicBezTo>
                    <a:cubicBezTo>
                      <a:pt x="2679" y="6996"/>
                      <a:pt x="3340" y="6492"/>
                      <a:pt x="3687" y="5768"/>
                    </a:cubicBezTo>
                    <a:cubicBezTo>
                      <a:pt x="3939" y="5264"/>
                      <a:pt x="3876" y="4665"/>
                      <a:pt x="3592" y="4192"/>
                    </a:cubicBezTo>
                    <a:lnTo>
                      <a:pt x="1198" y="160"/>
                    </a:lnTo>
                    <a:cubicBezTo>
                      <a:pt x="1146" y="47"/>
                      <a:pt x="1048" y="1"/>
                      <a:pt x="940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4569EC-A472-664F-20B2-E778FA25F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10" y="3711597"/>
            <a:ext cx="45865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and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 Dec 2024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Presenter(s)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Betsy Xu/Synergy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46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33"/>
          <p:cNvSpPr txBox="1">
            <a:spLocks noGrp="1"/>
          </p:cNvSpPr>
          <p:nvPr>
            <p:ph type="title" idx="2"/>
          </p:nvPr>
        </p:nvSpPr>
        <p:spPr>
          <a:xfrm>
            <a:off x="960000" y="720602"/>
            <a:ext cx="7609837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>
                <a:solidFill>
                  <a:schemeClr val="tx1"/>
                </a:solidFill>
              </a:rPr>
              <a:t>01.Agenda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813" name="Google Shape;813;p33"/>
          <p:cNvGrpSpPr/>
          <p:nvPr/>
        </p:nvGrpSpPr>
        <p:grpSpPr>
          <a:xfrm>
            <a:off x="6534166" y="2846828"/>
            <a:ext cx="6401393" cy="6803353"/>
            <a:chOff x="4900624" y="2135120"/>
            <a:chExt cx="4801045" cy="5102515"/>
          </a:xfrm>
        </p:grpSpPr>
        <p:grpSp>
          <p:nvGrpSpPr>
            <p:cNvPr id="814" name="Google Shape;814;p33"/>
            <p:cNvGrpSpPr/>
            <p:nvPr/>
          </p:nvGrpSpPr>
          <p:grpSpPr>
            <a:xfrm>
              <a:off x="4900624" y="2412006"/>
              <a:ext cx="4801045" cy="2797782"/>
              <a:chOff x="4612626" y="1011949"/>
              <a:chExt cx="5157423" cy="3005459"/>
            </a:xfrm>
          </p:grpSpPr>
          <p:sp>
            <p:nvSpPr>
              <p:cNvPr id="815" name="Google Shape;815;p33"/>
              <p:cNvSpPr/>
              <p:nvPr/>
            </p:nvSpPr>
            <p:spPr>
              <a:xfrm>
                <a:off x="4612626" y="1011949"/>
                <a:ext cx="5157423" cy="3005459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6" name="Google Shape;816;p33"/>
              <p:cNvSpPr/>
              <p:nvPr/>
            </p:nvSpPr>
            <p:spPr>
              <a:xfrm>
                <a:off x="5030091" y="1415663"/>
                <a:ext cx="4310224" cy="2601743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17" name="Google Shape;817;p33"/>
            <p:cNvGrpSpPr/>
            <p:nvPr/>
          </p:nvGrpSpPr>
          <p:grpSpPr>
            <a:xfrm>
              <a:off x="5605243" y="2135120"/>
              <a:ext cx="1819782" cy="3628266"/>
              <a:chOff x="2887275" y="2878475"/>
              <a:chExt cx="227325" cy="453250"/>
            </a:xfrm>
          </p:grpSpPr>
          <p:sp>
            <p:nvSpPr>
              <p:cNvPr id="818" name="Google Shape;818;p33"/>
              <p:cNvSpPr/>
              <p:nvPr/>
            </p:nvSpPr>
            <p:spPr>
              <a:xfrm>
                <a:off x="3066150" y="3261525"/>
                <a:ext cx="484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973" extrusionOk="0">
                    <a:moveTo>
                      <a:pt x="1711" y="0"/>
                    </a:moveTo>
                    <a:cubicBezTo>
                      <a:pt x="1517" y="96"/>
                      <a:pt x="1310" y="128"/>
                      <a:pt x="1122" y="128"/>
                    </a:cubicBezTo>
                    <a:cubicBezTo>
                      <a:pt x="756" y="128"/>
                      <a:pt x="459" y="8"/>
                      <a:pt x="459" y="8"/>
                    </a:cubicBezTo>
                    <a:lnTo>
                      <a:pt x="404" y="845"/>
                    </a:lnTo>
                    <a:lnTo>
                      <a:pt x="318" y="712"/>
                    </a:lnTo>
                    <a:cubicBezTo>
                      <a:pt x="303" y="673"/>
                      <a:pt x="271" y="650"/>
                      <a:pt x="232" y="642"/>
                    </a:cubicBezTo>
                    <a:cubicBezTo>
                      <a:pt x="213" y="636"/>
                      <a:pt x="194" y="632"/>
                      <a:pt x="175" y="632"/>
                    </a:cubicBezTo>
                    <a:cubicBezTo>
                      <a:pt x="80" y="632"/>
                      <a:pt x="0" y="711"/>
                      <a:pt x="13" y="822"/>
                    </a:cubicBezTo>
                    <a:lnTo>
                      <a:pt x="37" y="1198"/>
                    </a:lnTo>
                    <a:cubicBezTo>
                      <a:pt x="44" y="1370"/>
                      <a:pt x="146" y="1542"/>
                      <a:pt x="303" y="1636"/>
                    </a:cubicBezTo>
                    <a:lnTo>
                      <a:pt x="710" y="1886"/>
                    </a:lnTo>
                    <a:cubicBezTo>
                      <a:pt x="803" y="1943"/>
                      <a:pt x="904" y="1972"/>
                      <a:pt x="1003" y="1972"/>
                    </a:cubicBezTo>
                    <a:cubicBezTo>
                      <a:pt x="1096" y="1972"/>
                      <a:pt x="1186" y="1947"/>
                      <a:pt x="1265" y="1894"/>
                    </a:cubicBezTo>
                    <a:lnTo>
                      <a:pt x="1735" y="1597"/>
                    </a:lnTo>
                    <a:cubicBezTo>
                      <a:pt x="1868" y="1510"/>
                      <a:pt x="1938" y="1370"/>
                      <a:pt x="1938" y="1213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9" name="Google Shape;819;p33"/>
              <p:cNvSpPr/>
              <p:nvPr/>
            </p:nvSpPr>
            <p:spPr>
              <a:xfrm>
                <a:off x="2921125" y="3269700"/>
                <a:ext cx="42875" cy="620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81" extrusionOk="0">
                    <a:moveTo>
                      <a:pt x="627" y="1"/>
                    </a:moveTo>
                    <a:cubicBezTo>
                      <a:pt x="611" y="1"/>
                      <a:pt x="595" y="1"/>
                      <a:pt x="580" y="2"/>
                    </a:cubicBezTo>
                    <a:lnTo>
                      <a:pt x="1" y="41"/>
                    </a:lnTo>
                    <a:lnTo>
                      <a:pt x="63" y="894"/>
                    </a:lnTo>
                    <a:cubicBezTo>
                      <a:pt x="63" y="894"/>
                      <a:pt x="198" y="2480"/>
                      <a:pt x="794" y="2480"/>
                    </a:cubicBezTo>
                    <a:cubicBezTo>
                      <a:pt x="840" y="2480"/>
                      <a:pt x="888" y="2471"/>
                      <a:pt x="940" y="2451"/>
                    </a:cubicBezTo>
                    <a:cubicBezTo>
                      <a:pt x="940" y="2451"/>
                      <a:pt x="1213" y="2412"/>
                      <a:pt x="1190" y="2263"/>
                    </a:cubicBezTo>
                    <a:cubicBezTo>
                      <a:pt x="1057" y="1333"/>
                      <a:pt x="1112" y="1145"/>
                      <a:pt x="1112" y="1144"/>
                    </a:cubicBezTo>
                    <a:lnTo>
                      <a:pt x="1112" y="1144"/>
                    </a:lnTo>
                    <a:cubicBezTo>
                      <a:pt x="1104" y="1183"/>
                      <a:pt x="1190" y="1293"/>
                      <a:pt x="1213" y="1324"/>
                    </a:cubicBezTo>
                    <a:cubicBezTo>
                      <a:pt x="1245" y="1387"/>
                      <a:pt x="1292" y="1442"/>
                      <a:pt x="1346" y="1489"/>
                    </a:cubicBezTo>
                    <a:cubicBezTo>
                      <a:pt x="1398" y="1541"/>
                      <a:pt x="1467" y="1573"/>
                      <a:pt x="1538" y="1573"/>
                    </a:cubicBezTo>
                    <a:cubicBezTo>
                      <a:pt x="1584" y="1573"/>
                      <a:pt x="1632" y="1559"/>
                      <a:pt x="1675" y="1528"/>
                    </a:cubicBezTo>
                    <a:cubicBezTo>
                      <a:pt x="1691" y="1512"/>
                      <a:pt x="1706" y="1496"/>
                      <a:pt x="1714" y="1473"/>
                    </a:cubicBezTo>
                    <a:cubicBezTo>
                      <a:pt x="1714" y="1450"/>
                      <a:pt x="1706" y="1434"/>
                      <a:pt x="1691" y="1410"/>
                    </a:cubicBezTo>
                    <a:cubicBezTo>
                      <a:pt x="1597" y="1238"/>
                      <a:pt x="1487" y="1082"/>
                      <a:pt x="1401" y="910"/>
                    </a:cubicBezTo>
                    <a:cubicBezTo>
                      <a:pt x="1401" y="910"/>
                      <a:pt x="1464" y="612"/>
                      <a:pt x="1276" y="354"/>
                    </a:cubicBezTo>
                    <a:cubicBezTo>
                      <a:pt x="1268" y="346"/>
                      <a:pt x="1260" y="338"/>
                      <a:pt x="1260" y="331"/>
                    </a:cubicBezTo>
                    <a:cubicBezTo>
                      <a:pt x="1113" y="117"/>
                      <a:pt x="876" y="1"/>
                      <a:pt x="62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0" name="Google Shape;820;p33"/>
              <p:cNvSpPr/>
              <p:nvPr/>
            </p:nvSpPr>
            <p:spPr>
              <a:xfrm>
                <a:off x="2887275" y="3002725"/>
                <a:ext cx="226550" cy="2735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0940" extrusionOk="0">
                    <a:moveTo>
                      <a:pt x="2153" y="5650"/>
                    </a:moveTo>
                    <a:lnTo>
                      <a:pt x="2129" y="6839"/>
                    </a:lnTo>
                    <a:lnTo>
                      <a:pt x="2027" y="5955"/>
                    </a:lnTo>
                    <a:lnTo>
                      <a:pt x="2153" y="5650"/>
                    </a:lnTo>
                    <a:close/>
                    <a:moveTo>
                      <a:pt x="5736" y="1"/>
                    </a:moveTo>
                    <a:lnTo>
                      <a:pt x="3905" y="118"/>
                    </a:lnTo>
                    <a:lnTo>
                      <a:pt x="1738" y="1049"/>
                    </a:lnTo>
                    <a:cubicBezTo>
                      <a:pt x="1339" y="1253"/>
                      <a:pt x="1042" y="1620"/>
                      <a:pt x="932" y="2058"/>
                    </a:cubicBezTo>
                    <a:lnTo>
                      <a:pt x="79" y="5360"/>
                    </a:lnTo>
                    <a:cubicBezTo>
                      <a:pt x="9" y="5619"/>
                      <a:pt x="1" y="5885"/>
                      <a:pt x="64" y="6151"/>
                    </a:cubicBezTo>
                    <a:lnTo>
                      <a:pt x="1073" y="10798"/>
                    </a:lnTo>
                    <a:cubicBezTo>
                      <a:pt x="1088" y="10880"/>
                      <a:pt x="1165" y="10940"/>
                      <a:pt x="1253" y="10940"/>
                    </a:cubicBezTo>
                    <a:cubicBezTo>
                      <a:pt x="1258" y="10940"/>
                      <a:pt x="1263" y="10940"/>
                      <a:pt x="1268" y="10939"/>
                    </a:cubicBezTo>
                    <a:lnTo>
                      <a:pt x="2411" y="10837"/>
                    </a:lnTo>
                    <a:cubicBezTo>
                      <a:pt x="2520" y="10830"/>
                      <a:pt x="2599" y="10736"/>
                      <a:pt x="2583" y="10626"/>
                    </a:cubicBezTo>
                    <a:lnTo>
                      <a:pt x="2528" y="10141"/>
                    </a:lnTo>
                    <a:lnTo>
                      <a:pt x="7434" y="10251"/>
                    </a:lnTo>
                    <a:lnTo>
                      <a:pt x="7458" y="9961"/>
                    </a:lnTo>
                    <a:lnTo>
                      <a:pt x="7473" y="10376"/>
                    </a:lnTo>
                    <a:cubicBezTo>
                      <a:pt x="7473" y="10481"/>
                      <a:pt x="7559" y="10564"/>
                      <a:pt x="7663" y="10564"/>
                    </a:cubicBezTo>
                    <a:cubicBezTo>
                      <a:pt x="7667" y="10564"/>
                      <a:pt x="7672" y="10564"/>
                      <a:pt x="7677" y="10564"/>
                    </a:cubicBezTo>
                    <a:lnTo>
                      <a:pt x="8827" y="10525"/>
                    </a:lnTo>
                    <a:cubicBezTo>
                      <a:pt x="8960" y="10517"/>
                      <a:pt x="9062" y="10407"/>
                      <a:pt x="9054" y="10282"/>
                    </a:cubicBezTo>
                    <a:lnTo>
                      <a:pt x="8968" y="2724"/>
                    </a:lnTo>
                    <a:cubicBezTo>
                      <a:pt x="8952" y="1894"/>
                      <a:pt x="8459" y="1151"/>
                      <a:pt x="7692" y="830"/>
                    </a:cubicBezTo>
                    <a:lnTo>
                      <a:pt x="5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1" name="Google Shape;821;p33"/>
              <p:cNvSpPr/>
              <p:nvPr/>
            </p:nvSpPr>
            <p:spPr>
              <a:xfrm>
                <a:off x="3036925" y="3084500"/>
                <a:ext cx="270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96" extrusionOk="0">
                    <a:moveTo>
                      <a:pt x="1" y="0"/>
                    </a:moveTo>
                    <a:lnTo>
                      <a:pt x="1" y="196"/>
                    </a:lnTo>
                    <a:lnTo>
                      <a:pt x="1080" y="196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2" name="Google Shape;822;p33"/>
              <p:cNvSpPr/>
              <p:nvPr/>
            </p:nvSpPr>
            <p:spPr>
              <a:xfrm>
                <a:off x="2941075" y="3089000"/>
                <a:ext cx="121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199" extrusionOk="0">
                    <a:moveTo>
                      <a:pt x="486" y="0"/>
                    </a:moveTo>
                    <a:lnTo>
                      <a:pt x="1" y="2199"/>
                    </a:lnTo>
                    <a:lnTo>
                      <a:pt x="486" y="158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3" name="Google Shape;823;p33"/>
              <p:cNvSpPr/>
              <p:nvPr/>
            </p:nvSpPr>
            <p:spPr>
              <a:xfrm>
                <a:off x="2941075" y="3175650"/>
                <a:ext cx="15675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217" extrusionOk="0">
                    <a:moveTo>
                      <a:pt x="1" y="0"/>
                    </a:moveTo>
                    <a:lnTo>
                      <a:pt x="376" y="3216"/>
                    </a:lnTo>
                    <a:lnTo>
                      <a:pt x="627" y="32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4" name="Google Shape;824;p33"/>
              <p:cNvSpPr/>
              <p:nvPr/>
            </p:nvSpPr>
            <p:spPr>
              <a:xfrm>
                <a:off x="3073325" y="3086650"/>
                <a:ext cx="10000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777" extrusionOk="0">
                    <a:moveTo>
                      <a:pt x="399" y="0"/>
                    </a:moveTo>
                    <a:lnTo>
                      <a:pt x="39" y="986"/>
                    </a:lnTo>
                    <a:lnTo>
                      <a:pt x="0" y="677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33"/>
              <p:cNvSpPr/>
              <p:nvPr/>
            </p:nvSpPr>
            <p:spPr>
              <a:xfrm>
                <a:off x="2970625" y="2878475"/>
                <a:ext cx="90575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60" extrusionOk="0">
                    <a:moveTo>
                      <a:pt x="2100" y="1"/>
                    </a:moveTo>
                    <a:cubicBezTo>
                      <a:pt x="1861" y="1"/>
                      <a:pt x="1781" y="180"/>
                      <a:pt x="1690" y="284"/>
                    </a:cubicBezTo>
                    <a:cubicBezTo>
                      <a:pt x="1628" y="268"/>
                      <a:pt x="1565" y="253"/>
                      <a:pt x="1502" y="245"/>
                    </a:cubicBezTo>
                    <a:cubicBezTo>
                      <a:pt x="1487" y="244"/>
                      <a:pt x="1471" y="243"/>
                      <a:pt x="1455" y="243"/>
                    </a:cubicBezTo>
                    <a:cubicBezTo>
                      <a:pt x="1256" y="243"/>
                      <a:pt x="1087" y="334"/>
                      <a:pt x="970" y="479"/>
                    </a:cubicBezTo>
                    <a:cubicBezTo>
                      <a:pt x="923" y="479"/>
                      <a:pt x="877" y="479"/>
                      <a:pt x="822" y="472"/>
                    </a:cubicBezTo>
                    <a:cubicBezTo>
                      <a:pt x="790" y="472"/>
                      <a:pt x="751" y="472"/>
                      <a:pt x="720" y="479"/>
                    </a:cubicBezTo>
                    <a:cubicBezTo>
                      <a:pt x="524" y="487"/>
                      <a:pt x="352" y="581"/>
                      <a:pt x="243" y="730"/>
                    </a:cubicBezTo>
                    <a:cubicBezTo>
                      <a:pt x="94" y="925"/>
                      <a:pt x="24" y="1223"/>
                      <a:pt x="94" y="1614"/>
                    </a:cubicBezTo>
                    <a:lnTo>
                      <a:pt x="102" y="1637"/>
                    </a:lnTo>
                    <a:cubicBezTo>
                      <a:pt x="102" y="1661"/>
                      <a:pt x="102" y="1677"/>
                      <a:pt x="102" y="1700"/>
                    </a:cubicBezTo>
                    <a:cubicBezTo>
                      <a:pt x="39" y="1770"/>
                      <a:pt x="0" y="1864"/>
                      <a:pt x="0" y="1974"/>
                    </a:cubicBezTo>
                    <a:cubicBezTo>
                      <a:pt x="0" y="2091"/>
                      <a:pt x="47" y="2201"/>
                      <a:pt x="133" y="2279"/>
                    </a:cubicBezTo>
                    <a:cubicBezTo>
                      <a:pt x="78" y="2349"/>
                      <a:pt x="47" y="2436"/>
                      <a:pt x="47" y="2529"/>
                    </a:cubicBezTo>
                    <a:cubicBezTo>
                      <a:pt x="47" y="2662"/>
                      <a:pt x="110" y="2788"/>
                      <a:pt x="219" y="2866"/>
                    </a:cubicBezTo>
                    <a:lnTo>
                      <a:pt x="219" y="2960"/>
                    </a:lnTo>
                    <a:lnTo>
                      <a:pt x="2934" y="2960"/>
                    </a:lnTo>
                    <a:lnTo>
                      <a:pt x="2934" y="2130"/>
                    </a:lnTo>
                    <a:cubicBezTo>
                      <a:pt x="3193" y="2130"/>
                      <a:pt x="3412" y="1927"/>
                      <a:pt x="3427" y="1669"/>
                    </a:cubicBezTo>
                    <a:cubicBezTo>
                      <a:pt x="3435" y="1512"/>
                      <a:pt x="3373" y="1371"/>
                      <a:pt x="3263" y="1270"/>
                    </a:cubicBezTo>
                    <a:cubicBezTo>
                      <a:pt x="3412" y="1137"/>
                      <a:pt x="3623" y="878"/>
                      <a:pt x="3419" y="628"/>
                    </a:cubicBezTo>
                    <a:cubicBezTo>
                      <a:pt x="3296" y="470"/>
                      <a:pt x="3142" y="415"/>
                      <a:pt x="2990" y="415"/>
                    </a:cubicBezTo>
                    <a:cubicBezTo>
                      <a:pt x="2864" y="415"/>
                      <a:pt x="2740" y="453"/>
                      <a:pt x="2637" y="503"/>
                    </a:cubicBezTo>
                    <a:cubicBezTo>
                      <a:pt x="2627" y="507"/>
                      <a:pt x="2617" y="509"/>
                      <a:pt x="2608" y="509"/>
                    </a:cubicBezTo>
                    <a:cubicBezTo>
                      <a:pt x="2564" y="509"/>
                      <a:pt x="2529" y="469"/>
                      <a:pt x="2535" y="425"/>
                    </a:cubicBezTo>
                    <a:cubicBezTo>
                      <a:pt x="2567" y="284"/>
                      <a:pt x="2543" y="104"/>
                      <a:pt x="2269" y="26"/>
                    </a:cubicBezTo>
                    <a:cubicBezTo>
                      <a:pt x="2205" y="8"/>
                      <a:pt x="2149" y="1"/>
                      <a:pt x="2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33"/>
              <p:cNvSpPr/>
              <p:nvPr/>
            </p:nvSpPr>
            <p:spPr>
              <a:xfrm>
                <a:off x="2969825" y="2917825"/>
                <a:ext cx="7535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4516" extrusionOk="0">
                    <a:moveTo>
                      <a:pt x="2959" y="1"/>
                    </a:moveTo>
                    <a:cubicBezTo>
                      <a:pt x="2959" y="9"/>
                      <a:pt x="2951" y="9"/>
                      <a:pt x="2951" y="9"/>
                    </a:cubicBezTo>
                    <a:cubicBezTo>
                      <a:pt x="2817" y="201"/>
                      <a:pt x="2593" y="331"/>
                      <a:pt x="2344" y="331"/>
                    </a:cubicBezTo>
                    <a:cubicBezTo>
                      <a:pt x="2330" y="331"/>
                      <a:pt x="2315" y="330"/>
                      <a:pt x="2301" y="329"/>
                    </a:cubicBezTo>
                    <a:cubicBezTo>
                      <a:pt x="2106" y="314"/>
                      <a:pt x="1941" y="228"/>
                      <a:pt x="1816" y="103"/>
                    </a:cubicBezTo>
                    <a:lnTo>
                      <a:pt x="1754" y="103"/>
                    </a:lnTo>
                    <a:cubicBezTo>
                      <a:pt x="1629" y="270"/>
                      <a:pt x="1424" y="370"/>
                      <a:pt x="1200" y="370"/>
                    </a:cubicBezTo>
                    <a:cubicBezTo>
                      <a:pt x="1184" y="370"/>
                      <a:pt x="1167" y="370"/>
                      <a:pt x="1151" y="369"/>
                    </a:cubicBezTo>
                    <a:cubicBezTo>
                      <a:pt x="1002" y="361"/>
                      <a:pt x="869" y="306"/>
                      <a:pt x="760" y="220"/>
                    </a:cubicBezTo>
                    <a:lnTo>
                      <a:pt x="760" y="220"/>
                    </a:lnTo>
                    <a:cubicBezTo>
                      <a:pt x="768" y="361"/>
                      <a:pt x="721" y="509"/>
                      <a:pt x="517" y="556"/>
                    </a:cubicBezTo>
                    <a:lnTo>
                      <a:pt x="517" y="752"/>
                    </a:lnTo>
                    <a:lnTo>
                      <a:pt x="353" y="752"/>
                    </a:lnTo>
                    <a:cubicBezTo>
                      <a:pt x="157" y="752"/>
                      <a:pt x="1" y="908"/>
                      <a:pt x="1" y="1104"/>
                    </a:cubicBezTo>
                    <a:lnTo>
                      <a:pt x="1" y="1221"/>
                    </a:lnTo>
                    <a:cubicBezTo>
                      <a:pt x="1" y="1417"/>
                      <a:pt x="157" y="1581"/>
                      <a:pt x="353" y="1581"/>
                    </a:cubicBezTo>
                    <a:lnTo>
                      <a:pt x="517" y="1581"/>
                    </a:lnTo>
                    <a:lnTo>
                      <a:pt x="517" y="1793"/>
                    </a:lnTo>
                    <a:lnTo>
                      <a:pt x="517" y="2035"/>
                    </a:lnTo>
                    <a:cubicBezTo>
                      <a:pt x="517" y="2333"/>
                      <a:pt x="642" y="2599"/>
                      <a:pt x="846" y="2779"/>
                    </a:cubicBezTo>
                    <a:lnTo>
                      <a:pt x="846" y="3608"/>
                    </a:lnTo>
                    <a:cubicBezTo>
                      <a:pt x="846" y="4109"/>
                      <a:pt x="1261" y="4516"/>
                      <a:pt x="1754" y="4516"/>
                    </a:cubicBezTo>
                    <a:cubicBezTo>
                      <a:pt x="2254" y="4516"/>
                      <a:pt x="2661" y="4109"/>
                      <a:pt x="2661" y="3608"/>
                    </a:cubicBezTo>
                    <a:lnTo>
                      <a:pt x="2661" y="2802"/>
                    </a:lnTo>
                    <a:cubicBezTo>
                      <a:pt x="2880" y="2614"/>
                      <a:pt x="3013" y="2340"/>
                      <a:pt x="3013" y="2035"/>
                    </a:cubicBezTo>
                    <a:lnTo>
                      <a:pt x="3013" y="1793"/>
                    </a:lnTo>
                    <a:lnTo>
                      <a:pt x="3013" y="142"/>
                    </a:lnTo>
                    <a:lnTo>
                      <a:pt x="3013" y="40"/>
                    </a:lnTo>
                    <a:cubicBezTo>
                      <a:pt x="2998" y="16"/>
                      <a:pt x="2982" y="1"/>
                      <a:pt x="2959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33"/>
              <p:cNvSpPr/>
              <p:nvPr/>
            </p:nvSpPr>
            <p:spPr>
              <a:xfrm>
                <a:off x="2996425" y="2976325"/>
                <a:ext cx="3447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78" extrusionOk="0">
                    <a:moveTo>
                      <a:pt x="690" y="0"/>
                    </a:moveTo>
                    <a:cubicBezTo>
                      <a:pt x="314" y="0"/>
                      <a:pt x="1" y="306"/>
                      <a:pt x="1" y="689"/>
                    </a:cubicBezTo>
                    <a:cubicBezTo>
                      <a:pt x="1" y="1064"/>
                      <a:pt x="314" y="1377"/>
                      <a:pt x="690" y="1377"/>
                    </a:cubicBezTo>
                    <a:cubicBezTo>
                      <a:pt x="1073" y="1377"/>
                      <a:pt x="1378" y="1064"/>
                      <a:pt x="1378" y="689"/>
                    </a:cubicBezTo>
                    <a:cubicBezTo>
                      <a:pt x="1378" y="306"/>
                      <a:pt x="1073" y="0"/>
                      <a:pt x="690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33"/>
              <p:cNvSpPr/>
              <p:nvPr/>
            </p:nvSpPr>
            <p:spPr>
              <a:xfrm>
                <a:off x="2982150" y="2927800"/>
                <a:ext cx="6302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693" extrusionOk="0">
                    <a:moveTo>
                      <a:pt x="24" y="1"/>
                    </a:moveTo>
                    <a:lnTo>
                      <a:pt x="1" y="1096"/>
                    </a:lnTo>
                    <a:lnTo>
                      <a:pt x="1" y="1871"/>
                    </a:lnTo>
                    <a:cubicBezTo>
                      <a:pt x="1" y="2325"/>
                      <a:pt x="369" y="2692"/>
                      <a:pt x="822" y="2692"/>
                    </a:cubicBezTo>
                    <a:lnTo>
                      <a:pt x="1816" y="2692"/>
                    </a:lnTo>
                    <a:cubicBezTo>
                      <a:pt x="2207" y="2692"/>
                      <a:pt x="2520" y="2380"/>
                      <a:pt x="2520" y="1988"/>
                    </a:cubicBezTo>
                    <a:lnTo>
                      <a:pt x="2520" y="1096"/>
                    </a:lnTo>
                    <a:lnTo>
                      <a:pt x="955" y="1096"/>
                    </a:lnTo>
                    <a:cubicBezTo>
                      <a:pt x="650" y="1096"/>
                      <a:pt x="369" y="909"/>
                      <a:pt x="259" y="61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>
                <a:off x="2975700" y="2941800"/>
                <a:ext cx="590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26" extrusionOk="0">
                    <a:moveTo>
                      <a:pt x="44" y="0"/>
                    </a:moveTo>
                    <a:cubicBezTo>
                      <a:pt x="34" y="0"/>
                      <a:pt x="24" y="4"/>
                      <a:pt x="16" y="12"/>
                    </a:cubicBezTo>
                    <a:cubicBezTo>
                      <a:pt x="1" y="28"/>
                      <a:pt x="1" y="51"/>
                      <a:pt x="8" y="67"/>
                    </a:cubicBezTo>
                    <a:lnTo>
                      <a:pt x="126" y="200"/>
                    </a:lnTo>
                    <a:lnTo>
                      <a:pt x="55" y="255"/>
                    </a:lnTo>
                    <a:cubicBezTo>
                      <a:pt x="40" y="270"/>
                      <a:pt x="40" y="302"/>
                      <a:pt x="55" y="317"/>
                    </a:cubicBezTo>
                    <a:cubicBezTo>
                      <a:pt x="63" y="325"/>
                      <a:pt x="71" y="325"/>
                      <a:pt x="87" y="325"/>
                    </a:cubicBezTo>
                    <a:cubicBezTo>
                      <a:pt x="94" y="325"/>
                      <a:pt x="102" y="325"/>
                      <a:pt x="110" y="317"/>
                    </a:cubicBezTo>
                    <a:lnTo>
                      <a:pt x="235" y="208"/>
                    </a:lnTo>
                    <a:lnTo>
                      <a:pt x="71" y="12"/>
                    </a:lnTo>
                    <a:cubicBezTo>
                      <a:pt x="63" y="4"/>
                      <a:pt x="53" y="0"/>
                      <a:pt x="4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>
                <a:off x="3004275" y="2958800"/>
                <a:ext cx="209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45" extrusionOk="0">
                    <a:moveTo>
                      <a:pt x="194" y="1"/>
                    </a:moveTo>
                    <a:cubicBezTo>
                      <a:pt x="42" y="1"/>
                      <a:pt x="1" y="470"/>
                      <a:pt x="313" y="537"/>
                    </a:cubicBezTo>
                    <a:cubicBezTo>
                      <a:pt x="340" y="542"/>
                      <a:pt x="365" y="544"/>
                      <a:pt x="390" y="544"/>
                    </a:cubicBezTo>
                    <a:cubicBezTo>
                      <a:pt x="673" y="544"/>
                      <a:pt x="836" y="243"/>
                      <a:pt x="642" y="193"/>
                    </a:cubicBezTo>
                    <a:cubicBezTo>
                      <a:pt x="422" y="138"/>
                      <a:pt x="219" y="5"/>
                      <a:pt x="219" y="5"/>
                    </a:cubicBezTo>
                    <a:cubicBezTo>
                      <a:pt x="210" y="2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>
                <a:off x="3002500" y="2927975"/>
                <a:ext cx="145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25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2" y="2"/>
                    </a:cubicBezTo>
                    <a:cubicBezTo>
                      <a:pt x="157" y="10"/>
                      <a:pt x="71" y="64"/>
                      <a:pt x="40" y="119"/>
                    </a:cubicBezTo>
                    <a:cubicBezTo>
                      <a:pt x="1" y="166"/>
                      <a:pt x="16" y="205"/>
                      <a:pt x="55" y="221"/>
                    </a:cubicBezTo>
                    <a:cubicBezTo>
                      <a:pt x="66" y="223"/>
                      <a:pt x="78" y="224"/>
                      <a:pt x="91" y="224"/>
                    </a:cubicBezTo>
                    <a:cubicBezTo>
                      <a:pt x="117" y="224"/>
                      <a:pt x="147" y="221"/>
                      <a:pt x="173" y="221"/>
                    </a:cubicBezTo>
                    <a:cubicBezTo>
                      <a:pt x="212" y="213"/>
                      <a:pt x="259" y="213"/>
                      <a:pt x="298" y="213"/>
                    </a:cubicBezTo>
                    <a:cubicBezTo>
                      <a:pt x="337" y="205"/>
                      <a:pt x="376" y="205"/>
                      <a:pt x="423" y="205"/>
                    </a:cubicBezTo>
                    <a:cubicBezTo>
                      <a:pt x="462" y="205"/>
                      <a:pt x="509" y="205"/>
                      <a:pt x="540" y="189"/>
                    </a:cubicBezTo>
                    <a:cubicBezTo>
                      <a:pt x="572" y="174"/>
                      <a:pt x="580" y="135"/>
                      <a:pt x="540" y="88"/>
                    </a:cubicBezTo>
                    <a:cubicBezTo>
                      <a:pt x="504" y="44"/>
                      <a:pt x="42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>
                <a:off x="3028725" y="2931725"/>
                <a:ext cx="14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22" extrusionOk="0">
                    <a:moveTo>
                      <a:pt x="305" y="0"/>
                    </a:moveTo>
                    <a:cubicBezTo>
                      <a:pt x="180" y="0"/>
                      <a:pt x="78" y="47"/>
                      <a:pt x="39" y="94"/>
                    </a:cubicBezTo>
                    <a:cubicBezTo>
                      <a:pt x="0" y="141"/>
                      <a:pt x="16" y="180"/>
                      <a:pt x="47" y="196"/>
                    </a:cubicBezTo>
                    <a:cubicBezTo>
                      <a:pt x="63" y="204"/>
                      <a:pt x="82" y="206"/>
                      <a:pt x="103" y="206"/>
                    </a:cubicBezTo>
                    <a:cubicBezTo>
                      <a:pt x="123" y="206"/>
                      <a:pt x="145" y="204"/>
                      <a:pt x="164" y="204"/>
                    </a:cubicBezTo>
                    <a:cubicBezTo>
                      <a:pt x="211" y="204"/>
                      <a:pt x="250" y="204"/>
                      <a:pt x="290" y="212"/>
                    </a:cubicBezTo>
                    <a:cubicBezTo>
                      <a:pt x="329" y="212"/>
                      <a:pt x="368" y="212"/>
                      <a:pt x="415" y="219"/>
                    </a:cubicBezTo>
                    <a:cubicBezTo>
                      <a:pt x="434" y="219"/>
                      <a:pt x="456" y="221"/>
                      <a:pt x="476" y="221"/>
                    </a:cubicBezTo>
                    <a:cubicBezTo>
                      <a:pt x="497" y="221"/>
                      <a:pt x="516" y="219"/>
                      <a:pt x="532" y="212"/>
                    </a:cubicBezTo>
                    <a:cubicBezTo>
                      <a:pt x="563" y="204"/>
                      <a:pt x="587" y="165"/>
                      <a:pt x="548" y="110"/>
                    </a:cubicBezTo>
                    <a:cubicBezTo>
                      <a:pt x="516" y="63"/>
                      <a:pt x="423" y="8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3" name="Google Shape;833;p33"/>
              <p:cNvSpPr/>
              <p:nvPr/>
            </p:nvSpPr>
            <p:spPr>
              <a:xfrm>
                <a:off x="3017750" y="2938950"/>
                <a:ext cx="10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57" extrusionOk="0">
                    <a:moveTo>
                      <a:pt x="118" y="1"/>
                    </a:moveTo>
                    <a:lnTo>
                      <a:pt x="1" y="556"/>
                    </a:lnTo>
                    <a:lnTo>
                      <a:pt x="181" y="556"/>
                    </a:lnTo>
                    <a:cubicBezTo>
                      <a:pt x="314" y="556"/>
                      <a:pt x="416" y="447"/>
                      <a:pt x="416" y="314"/>
                    </a:cubicBezTo>
                    <a:lnTo>
                      <a:pt x="416" y="298"/>
                    </a:lnTo>
                    <a:cubicBezTo>
                      <a:pt x="416" y="236"/>
                      <a:pt x="369" y="189"/>
                      <a:pt x="306" y="189"/>
                    </a:cubicBezTo>
                    <a:cubicBezTo>
                      <a:pt x="204" y="189"/>
                      <a:pt x="118" y="103"/>
                      <a:pt x="118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3016775" y="2937975"/>
                <a:ext cx="1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35" extrusionOk="0">
                    <a:moveTo>
                      <a:pt x="157" y="1"/>
                    </a:moveTo>
                    <a:cubicBezTo>
                      <a:pt x="134" y="1"/>
                      <a:pt x="118" y="16"/>
                      <a:pt x="118" y="40"/>
                    </a:cubicBezTo>
                    <a:cubicBezTo>
                      <a:pt x="118" y="165"/>
                      <a:pt x="220" y="267"/>
                      <a:pt x="345" y="267"/>
                    </a:cubicBezTo>
                    <a:cubicBezTo>
                      <a:pt x="368" y="267"/>
                      <a:pt x="384" y="275"/>
                      <a:pt x="400" y="290"/>
                    </a:cubicBezTo>
                    <a:cubicBezTo>
                      <a:pt x="408" y="298"/>
                      <a:pt x="415" y="322"/>
                      <a:pt x="415" y="337"/>
                    </a:cubicBezTo>
                    <a:lnTo>
                      <a:pt x="415" y="353"/>
                    </a:lnTo>
                    <a:cubicBezTo>
                      <a:pt x="415" y="462"/>
                      <a:pt x="329" y="556"/>
                      <a:pt x="220" y="556"/>
                    </a:cubicBezTo>
                    <a:lnTo>
                      <a:pt x="40" y="556"/>
                    </a:lnTo>
                    <a:cubicBezTo>
                      <a:pt x="16" y="556"/>
                      <a:pt x="1" y="572"/>
                      <a:pt x="1" y="595"/>
                    </a:cubicBezTo>
                    <a:cubicBezTo>
                      <a:pt x="1" y="619"/>
                      <a:pt x="16" y="635"/>
                      <a:pt x="40" y="635"/>
                    </a:cubicBezTo>
                    <a:lnTo>
                      <a:pt x="220" y="635"/>
                    </a:lnTo>
                    <a:cubicBezTo>
                      <a:pt x="376" y="635"/>
                      <a:pt x="502" y="509"/>
                      <a:pt x="494" y="353"/>
                    </a:cubicBezTo>
                    <a:lnTo>
                      <a:pt x="494" y="337"/>
                    </a:lnTo>
                    <a:cubicBezTo>
                      <a:pt x="494" y="298"/>
                      <a:pt x="478" y="259"/>
                      <a:pt x="455" y="235"/>
                    </a:cubicBezTo>
                    <a:cubicBezTo>
                      <a:pt x="423" y="204"/>
                      <a:pt x="384" y="189"/>
                      <a:pt x="345" y="189"/>
                    </a:cubicBezTo>
                    <a:cubicBezTo>
                      <a:pt x="267" y="189"/>
                      <a:pt x="196" y="126"/>
                      <a:pt x="196" y="40"/>
                    </a:cubicBezTo>
                    <a:cubicBezTo>
                      <a:pt x="196" y="16"/>
                      <a:pt x="181" y="1"/>
                      <a:pt x="157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3031650" y="2939975"/>
                <a:ext cx="49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7" extrusionOk="0">
                    <a:moveTo>
                      <a:pt x="105" y="1"/>
                    </a:moveTo>
                    <a:cubicBezTo>
                      <a:pt x="72" y="1"/>
                      <a:pt x="41" y="17"/>
                      <a:pt x="24" y="46"/>
                    </a:cubicBezTo>
                    <a:cubicBezTo>
                      <a:pt x="0" y="85"/>
                      <a:pt x="16" y="140"/>
                      <a:pt x="55" y="155"/>
                    </a:cubicBezTo>
                    <a:cubicBezTo>
                      <a:pt x="70" y="163"/>
                      <a:pt x="85" y="167"/>
                      <a:pt x="100" y="167"/>
                    </a:cubicBezTo>
                    <a:cubicBezTo>
                      <a:pt x="130" y="167"/>
                      <a:pt x="157" y="151"/>
                      <a:pt x="173" y="124"/>
                    </a:cubicBezTo>
                    <a:cubicBezTo>
                      <a:pt x="196" y="85"/>
                      <a:pt x="180" y="30"/>
                      <a:pt x="141" y="7"/>
                    </a:cubicBezTo>
                    <a:cubicBezTo>
                      <a:pt x="129" y="3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3007975" y="2939475"/>
                <a:ext cx="49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1" extrusionOk="0">
                    <a:moveTo>
                      <a:pt x="101" y="0"/>
                    </a:moveTo>
                    <a:cubicBezTo>
                      <a:pt x="70" y="0"/>
                      <a:pt x="40" y="16"/>
                      <a:pt x="24" y="42"/>
                    </a:cubicBezTo>
                    <a:cubicBezTo>
                      <a:pt x="1" y="89"/>
                      <a:pt x="16" y="136"/>
                      <a:pt x="63" y="160"/>
                    </a:cubicBezTo>
                    <a:cubicBezTo>
                      <a:pt x="76" y="167"/>
                      <a:pt x="89" y="171"/>
                      <a:pt x="102" y="171"/>
                    </a:cubicBezTo>
                    <a:cubicBezTo>
                      <a:pt x="130" y="171"/>
                      <a:pt x="157" y="155"/>
                      <a:pt x="173" y="129"/>
                    </a:cubicBezTo>
                    <a:cubicBezTo>
                      <a:pt x="196" y="82"/>
                      <a:pt x="181" y="35"/>
                      <a:pt x="141" y="11"/>
                    </a:cubicBezTo>
                    <a:cubicBezTo>
                      <a:pt x="129" y="4"/>
                      <a:pt x="115" y="0"/>
                      <a:pt x="101" y="0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>
                <a:off x="3007400" y="2942500"/>
                <a:ext cx="60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2" extrusionOk="0">
                    <a:moveTo>
                      <a:pt x="122" y="1"/>
                    </a:moveTo>
                    <a:cubicBezTo>
                      <a:pt x="95" y="1"/>
                      <a:pt x="65" y="7"/>
                      <a:pt x="31" y="23"/>
                    </a:cubicBezTo>
                    <a:cubicBezTo>
                      <a:pt x="16" y="31"/>
                      <a:pt x="0" y="54"/>
                      <a:pt x="8" y="70"/>
                    </a:cubicBezTo>
                    <a:cubicBezTo>
                      <a:pt x="20" y="88"/>
                      <a:pt x="36" y="97"/>
                      <a:pt x="50" y="97"/>
                    </a:cubicBezTo>
                    <a:cubicBezTo>
                      <a:pt x="54" y="97"/>
                      <a:pt x="59" y="96"/>
                      <a:pt x="63" y="94"/>
                    </a:cubicBezTo>
                    <a:cubicBezTo>
                      <a:pt x="84" y="83"/>
                      <a:pt x="103" y="80"/>
                      <a:pt x="119" y="80"/>
                    </a:cubicBezTo>
                    <a:cubicBezTo>
                      <a:pt x="151" y="80"/>
                      <a:pt x="172" y="94"/>
                      <a:pt x="172" y="94"/>
                    </a:cubicBezTo>
                    <a:cubicBezTo>
                      <a:pt x="180" y="101"/>
                      <a:pt x="188" y="101"/>
                      <a:pt x="204" y="101"/>
                    </a:cubicBezTo>
                    <a:cubicBezTo>
                      <a:pt x="211" y="101"/>
                      <a:pt x="227" y="101"/>
                      <a:pt x="235" y="86"/>
                    </a:cubicBezTo>
                    <a:cubicBezTo>
                      <a:pt x="243" y="70"/>
                      <a:pt x="243" y="47"/>
                      <a:pt x="227" y="31"/>
                    </a:cubicBezTo>
                    <a:cubicBezTo>
                      <a:pt x="222" y="31"/>
                      <a:pt x="182" y="1"/>
                      <a:pt x="12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>
                <a:off x="3030875" y="2942750"/>
                <a:ext cx="66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8" extrusionOk="0">
                    <a:moveTo>
                      <a:pt x="124" y="0"/>
                    </a:moveTo>
                    <a:cubicBezTo>
                      <a:pt x="94" y="0"/>
                      <a:pt x="61" y="6"/>
                      <a:pt x="24" y="21"/>
                    </a:cubicBezTo>
                    <a:cubicBezTo>
                      <a:pt x="8" y="29"/>
                      <a:pt x="0" y="52"/>
                      <a:pt x="8" y="76"/>
                    </a:cubicBezTo>
                    <a:cubicBezTo>
                      <a:pt x="14" y="93"/>
                      <a:pt x="28" y="102"/>
                      <a:pt x="45" y="102"/>
                    </a:cubicBezTo>
                    <a:cubicBezTo>
                      <a:pt x="51" y="102"/>
                      <a:pt x="57" y="101"/>
                      <a:pt x="63" y="99"/>
                    </a:cubicBezTo>
                    <a:cubicBezTo>
                      <a:pt x="89" y="86"/>
                      <a:pt x="112" y="82"/>
                      <a:pt x="132" y="82"/>
                    </a:cubicBezTo>
                    <a:cubicBezTo>
                      <a:pt x="171" y="82"/>
                      <a:pt x="196" y="99"/>
                      <a:pt x="196" y="99"/>
                    </a:cubicBezTo>
                    <a:cubicBezTo>
                      <a:pt x="204" y="107"/>
                      <a:pt x="211" y="107"/>
                      <a:pt x="227" y="107"/>
                    </a:cubicBezTo>
                    <a:cubicBezTo>
                      <a:pt x="235" y="107"/>
                      <a:pt x="250" y="107"/>
                      <a:pt x="258" y="91"/>
                    </a:cubicBezTo>
                    <a:cubicBezTo>
                      <a:pt x="266" y="76"/>
                      <a:pt x="266" y="52"/>
                      <a:pt x="250" y="37"/>
                    </a:cubicBezTo>
                    <a:cubicBezTo>
                      <a:pt x="245" y="37"/>
                      <a:pt x="199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2989975" y="3021500"/>
                <a:ext cx="426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55" extrusionOk="0">
                    <a:moveTo>
                      <a:pt x="916" y="1"/>
                    </a:moveTo>
                    <a:lnTo>
                      <a:pt x="1" y="916"/>
                    </a:lnTo>
                    <a:lnTo>
                      <a:pt x="40" y="971"/>
                    </a:lnTo>
                    <a:cubicBezTo>
                      <a:pt x="231" y="1292"/>
                      <a:pt x="559" y="1455"/>
                      <a:pt x="890" y="1455"/>
                    </a:cubicBezTo>
                    <a:cubicBezTo>
                      <a:pt x="1196" y="1455"/>
                      <a:pt x="1503" y="1316"/>
                      <a:pt x="1707" y="1034"/>
                    </a:cubicBez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2974925" y="3001550"/>
                <a:ext cx="379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785" extrusionOk="0">
                    <a:moveTo>
                      <a:pt x="508" y="1"/>
                    </a:moveTo>
                    <a:cubicBezTo>
                      <a:pt x="440" y="1"/>
                      <a:pt x="374" y="42"/>
                      <a:pt x="345" y="110"/>
                    </a:cubicBezTo>
                    <a:lnTo>
                      <a:pt x="32" y="822"/>
                    </a:lnTo>
                    <a:cubicBezTo>
                      <a:pt x="0" y="885"/>
                      <a:pt x="8" y="955"/>
                      <a:pt x="55" y="1010"/>
                    </a:cubicBezTo>
                    <a:lnTo>
                      <a:pt x="603" y="1714"/>
                    </a:lnTo>
                    <a:cubicBezTo>
                      <a:pt x="638" y="1761"/>
                      <a:pt x="691" y="1785"/>
                      <a:pt x="744" y="1785"/>
                    </a:cubicBezTo>
                    <a:cubicBezTo>
                      <a:pt x="796" y="1785"/>
                      <a:pt x="849" y="1761"/>
                      <a:pt x="884" y="1714"/>
                    </a:cubicBezTo>
                    <a:lnTo>
                      <a:pt x="1463" y="994"/>
                    </a:lnTo>
                    <a:cubicBezTo>
                      <a:pt x="1518" y="924"/>
                      <a:pt x="1510" y="814"/>
                      <a:pt x="1440" y="752"/>
                    </a:cubicBezTo>
                    <a:lnTo>
                      <a:pt x="626" y="48"/>
                    </a:lnTo>
                    <a:cubicBezTo>
                      <a:pt x="591" y="15"/>
                      <a:pt x="54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3011300" y="3002175"/>
                <a:ext cx="381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7" extrusionOk="0">
                    <a:moveTo>
                      <a:pt x="1139" y="0"/>
                    </a:moveTo>
                    <a:cubicBezTo>
                      <a:pt x="1116" y="0"/>
                      <a:pt x="1093" y="7"/>
                      <a:pt x="1073" y="23"/>
                    </a:cubicBezTo>
                    <a:lnTo>
                      <a:pt x="63" y="774"/>
                    </a:lnTo>
                    <a:cubicBezTo>
                      <a:pt x="16" y="813"/>
                      <a:pt x="1" y="883"/>
                      <a:pt x="40" y="938"/>
                    </a:cubicBezTo>
                    <a:lnTo>
                      <a:pt x="650" y="1814"/>
                    </a:lnTo>
                    <a:cubicBezTo>
                      <a:pt x="673" y="1849"/>
                      <a:pt x="711" y="1866"/>
                      <a:pt x="749" y="1866"/>
                    </a:cubicBezTo>
                    <a:cubicBezTo>
                      <a:pt x="789" y="1866"/>
                      <a:pt x="829" y="1847"/>
                      <a:pt x="854" y="1807"/>
                    </a:cubicBezTo>
                    <a:lnTo>
                      <a:pt x="1503" y="766"/>
                    </a:lnTo>
                    <a:cubicBezTo>
                      <a:pt x="1519" y="735"/>
                      <a:pt x="1526" y="696"/>
                      <a:pt x="1511" y="656"/>
                    </a:cubicBezTo>
                    <a:lnTo>
                      <a:pt x="1253" y="77"/>
                    </a:lnTo>
                    <a:cubicBezTo>
                      <a:pt x="1231" y="30"/>
                      <a:pt x="1186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42" name="Google Shape;842;p33"/>
            <p:cNvGrpSpPr/>
            <p:nvPr/>
          </p:nvGrpSpPr>
          <p:grpSpPr>
            <a:xfrm>
              <a:off x="7245112" y="2135127"/>
              <a:ext cx="1671907" cy="5102509"/>
              <a:chOff x="7245112" y="2265777"/>
              <a:chExt cx="1671907" cy="5102509"/>
            </a:xfrm>
          </p:grpSpPr>
          <p:sp>
            <p:nvSpPr>
              <p:cNvPr id="843" name="Google Shape;843;p33"/>
              <p:cNvSpPr/>
              <p:nvPr/>
            </p:nvSpPr>
            <p:spPr>
              <a:xfrm>
                <a:off x="7270237" y="4346544"/>
                <a:ext cx="1446127" cy="3019208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7904" extrusionOk="0">
                    <a:moveTo>
                      <a:pt x="2880" y="1"/>
                    </a:moveTo>
                    <a:lnTo>
                      <a:pt x="0" y="17848"/>
                    </a:lnTo>
                    <a:lnTo>
                      <a:pt x="783" y="17864"/>
                    </a:lnTo>
                    <a:lnTo>
                      <a:pt x="2441" y="17880"/>
                    </a:lnTo>
                    <a:lnTo>
                      <a:pt x="3091" y="17887"/>
                    </a:lnTo>
                    <a:lnTo>
                      <a:pt x="5008" y="5345"/>
                    </a:lnTo>
                    <a:lnTo>
                      <a:pt x="5180" y="5353"/>
                    </a:lnTo>
                    <a:lnTo>
                      <a:pt x="5211" y="17903"/>
                    </a:lnTo>
                    <a:lnTo>
                      <a:pt x="5657" y="17895"/>
                    </a:lnTo>
                    <a:lnTo>
                      <a:pt x="7316" y="17872"/>
                    </a:lnTo>
                    <a:lnTo>
                      <a:pt x="8576" y="17848"/>
                    </a:lnTo>
                    <a:lnTo>
                      <a:pt x="8513" y="4570"/>
                    </a:lnTo>
                    <a:cubicBezTo>
                      <a:pt x="8529" y="3890"/>
                      <a:pt x="8310" y="337"/>
                      <a:pt x="7848" y="71"/>
                    </a:cubicBezTo>
                    <a:lnTo>
                      <a:pt x="4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8581623" y="3738114"/>
                <a:ext cx="335396" cy="164317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9744" extrusionOk="0">
                    <a:moveTo>
                      <a:pt x="1738" y="0"/>
                    </a:moveTo>
                    <a:cubicBezTo>
                      <a:pt x="1624" y="0"/>
                      <a:pt x="157" y="268"/>
                      <a:pt x="157" y="268"/>
                    </a:cubicBezTo>
                    <a:lnTo>
                      <a:pt x="87" y="761"/>
                    </a:lnTo>
                    <a:cubicBezTo>
                      <a:pt x="72" y="627"/>
                      <a:pt x="62" y="581"/>
                      <a:pt x="56" y="581"/>
                    </a:cubicBezTo>
                    <a:cubicBezTo>
                      <a:pt x="42" y="581"/>
                      <a:pt x="43" y="781"/>
                      <a:pt x="32" y="792"/>
                    </a:cubicBezTo>
                    <a:cubicBezTo>
                      <a:pt x="8" y="808"/>
                      <a:pt x="1" y="823"/>
                      <a:pt x="1" y="847"/>
                    </a:cubicBezTo>
                    <a:lnTo>
                      <a:pt x="8" y="956"/>
                    </a:lnTo>
                    <a:lnTo>
                      <a:pt x="16" y="1175"/>
                    </a:lnTo>
                    <a:lnTo>
                      <a:pt x="48" y="1614"/>
                    </a:lnTo>
                    <a:lnTo>
                      <a:pt x="102" y="2482"/>
                    </a:lnTo>
                    <a:cubicBezTo>
                      <a:pt x="149" y="3069"/>
                      <a:pt x="188" y="3648"/>
                      <a:pt x="235" y="4235"/>
                    </a:cubicBezTo>
                    <a:cubicBezTo>
                      <a:pt x="282" y="4814"/>
                      <a:pt x="337" y="5393"/>
                      <a:pt x="392" y="5980"/>
                    </a:cubicBezTo>
                    <a:cubicBezTo>
                      <a:pt x="447" y="6559"/>
                      <a:pt x="509" y="7138"/>
                      <a:pt x="580" y="7724"/>
                    </a:cubicBezTo>
                    <a:lnTo>
                      <a:pt x="611" y="7717"/>
                    </a:lnTo>
                    <a:lnTo>
                      <a:pt x="611" y="7717"/>
                    </a:lnTo>
                    <a:cubicBezTo>
                      <a:pt x="525" y="7904"/>
                      <a:pt x="533" y="8077"/>
                      <a:pt x="533" y="8077"/>
                    </a:cubicBezTo>
                    <a:cubicBezTo>
                      <a:pt x="423" y="8241"/>
                      <a:pt x="282" y="8382"/>
                      <a:pt x="165" y="8538"/>
                    </a:cubicBezTo>
                    <a:cubicBezTo>
                      <a:pt x="149" y="8562"/>
                      <a:pt x="141" y="8577"/>
                      <a:pt x="141" y="8593"/>
                    </a:cubicBezTo>
                    <a:cubicBezTo>
                      <a:pt x="141" y="8616"/>
                      <a:pt x="149" y="8640"/>
                      <a:pt x="165" y="8656"/>
                    </a:cubicBezTo>
                    <a:cubicBezTo>
                      <a:pt x="213" y="8704"/>
                      <a:pt x="273" y="8725"/>
                      <a:pt x="335" y="8725"/>
                    </a:cubicBezTo>
                    <a:cubicBezTo>
                      <a:pt x="393" y="8725"/>
                      <a:pt x="452" y="8706"/>
                      <a:pt x="501" y="8671"/>
                    </a:cubicBezTo>
                    <a:cubicBezTo>
                      <a:pt x="564" y="8632"/>
                      <a:pt x="611" y="8577"/>
                      <a:pt x="658" y="8523"/>
                    </a:cubicBezTo>
                    <a:cubicBezTo>
                      <a:pt x="689" y="8491"/>
                      <a:pt x="783" y="8397"/>
                      <a:pt x="783" y="8358"/>
                    </a:cubicBezTo>
                    <a:lnTo>
                      <a:pt x="783" y="8358"/>
                    </a:lnTo>
                    <a:cubicBezTo>
                      <a:pt x="783" y="8358"/>
                      <a:pt x="814" y="8554"/>
                      <a:pt x="548" y="9461"/>
                    </a:cubicBezTo>
                    <a:cubicBezTo>
                      <a:pt x="501" y="9610"/>
                      <a:pt x="767" y="9688"/>
                      <a:pt x="767" y="9688"/>
                    </a:cubicBezTo>
                    <a:cubicBezTo>
                      <a:pt x="833" y="9726"/>
                      <a:pt x="897" y="9743"/>
                      <a:pt x="958" y="9743"/>
                    </a:cubicBezTo>
                    <a:cubicBezTo>
                      <a:pt x="1526" y="9743"/>
                      <a:pt x="1871" y="8256"/>
                      <a:pt x="1871" y="8256"/>
                    </a:cubicBezTo>
                    <a:lnTo>
                      <a:pt x="1941" y="7740"/>
                    </a:lnTo>
                    <a:cubicBezTo>
                      <a:pt x="1972" y="7513"/>
                      <a:pt x="1988" y="7294"/>
                      <a:pt x="1988" y="7067"/>
                    </a:cubicBezTo>
                    <a:cubicBezTo>
                      <a:pt x="1988" y="6676"/>
                      <a:pt x="1980" y="6277"/>
                      <a:pt x="1972" y="5886"/>
                    </a:cubicBezTo>
                    <a:cubicBezTo>
                      <a:pt x="1957" y="5299"/>
                      <a:pt x="1949" y="4720"/>
                      <a:pt x="1925" y="4133"/>
                    </a:cubicBezTo>
                    <a:cubicBezTo>
                      <a:pt x="1910" y="3546"/>
                      <a:pt x="1879" y="2967"/>
                      <a:pt x="1855" y="2380"/>
                    </a:cubicBezTo>
                    <a:lnTo>
                      <a:pt x="1808" y="1504"/>
                    </a:lnTo>
                    <a:lnTo>
                      <a:pt x="1785" y="1074"/>
                    </a:lnTo>
                    <a:lnTo>
                      <a:pt x="1769" y="855"/>
                    </a:lnTo>
                    <a:lnTo>
                      <a:pt x="1745" y="2"/>
                    </a:lnTo>
                    <a:cubicBezTo>
                      <a:pt x="1745" y="1"/>
                      <a:pt x="1743" y="0"/>
                      <a:pt x="1738" y="0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7734626" y="4539292"/>
                <a:ext cx="209939" cy="29426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745" extrusionOk="0">
                    <a:moveTo>
                      <a:pt x="1182" y="0"/>
                    </a:moveTo>
                    <a:cubicBezTo>
                      <a:pt x="1166" y="0"/>
                      <a:pt x="1151" y="8"/>
                      <a:pt x="1135" y="24"/>
                    </a:cubicBezTo>
                    <a:cubicBezTo>
                      <a:pt x="1119" y="31"/>
                      <a:pt x="1111" y="47"/>
                      <a:pt x="1111" y="63"/>
                    </a:cubicBezTo>
                    <a:lnTo>
                      <a:pt x="1088" y="485"/>
                    </a:lnTo>
                    <a:cubicBezTo>
                      <a:pt x="1064" y="1009"/>
                      <a:pt x="689" y="1455"/>
                      <a:pt x="180" y="1581"/>
                    </a:cubicBezTo>
                    <a:lnTo>
                      <a:pt x="55" y="1612"/>
                    </a:lnTo>
                    <a:cubicBezTo>
                      <a:pt x="39" y="1612"/>
                      <a:pt x="24" y="1628"/>
                      <a:pt x="16" y="1643"/>
                    </a:cubicBezTo>
                    <a:cubicBezTo>
                      <a:pt x="8" y="1659"/>
                      <a:pt x="0" y="1675"/>
                      <a:pt x="8" y="1690"/>
                    </a:cubicBezTo>
                    <a:cubicBezTo>
                      <a:pt x="16" y="1722"/>
                      <a:pt x="39" y="1745"/>
                      <a:pt x="71" y="1745"/>
                    </a:cubicBezTo>
                    <a:lnTo>
                      <a:pt x="212" y="1714"/>
                    </a:lnTo>
                    <a:cubicBezTo>
                      <a:pt x="783" y="1573"/>
                      <a:pt x="1197" y="1072"/>
                      <a:pt x="1229" y="493"/>
                    </a:cubicBezTo>
                    <a:lnTo>
                      <a:pt x="1244" y="71"/>
                    </a:lnTo>
                    <a:cubicBezTo>
                      <a:pt x="1244" y="55"/>
                      <a:pt x="1244" y="39"/>
                      <a:pt x="1229" y="24"/>
                    </a:cubicBezTo>
                    <a:cubicBezTo>
                      <a:pt x="1221" y="8"/>
                      <a:pt x="1197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8552620" y="3764759"/>
                <a:ext cx="163735" cy="772008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578" extrusionOk="0">
                    <a:moveTo>
                      <a:pt x="0" y="0"/>
                    </a:moveTo>
                    <a:lnTo>
                      <a:pt x="493" y="4577"/>
                    </a:lnTo>
                    <a:lnTo>
                      <a:pt x="971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7342745" y="3188707"/>
                <a:ext cx="1542584" cy="1347389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7990" extrusionOk="0">
                    <a:moveTo>
                      <a:pt x="4847" y="0"/>
                    </a:moveTo>
                    <a:cubicBezTo>
                      <a:pt x="4331" y="0"/>
                      <a:pt x="3813" y="35"/>
                      <a:pt x="3302" y="75"/>
                    </a:cubicBezTo>
                    <a:cubicBezTo>
                      <a:pt x="2950" y="106"/>
                      <a:pt x="2590" y="153"/>
                      <a:pt x="2238" y="232"/>
                    </a:cubicBezTo>
                    <a:cubicBezTo>
                      <a:pt x="2043" y="271"/>
                      <a:pt x="1855" y="318"/>
                      <a:pt x="1675" y="412"/>
                    </a:cubicBezTo>
                    <a:cubicBezTo>
                      <a:pt x="1589" y="466"/>
                      <a:pt x="1503" y="529"/>
                      <a:pt x="1424" y="592"/>
                    </a:cubicBezTo>
                    <a:cubicBezTo>
                      <a:pt x="1198" y="764"/>
                      <a:pt x="1010" y="983"/>
                      <a:pt x="853" y="1225"/>
                    </a:cubicBezTo>
                    <a:cubicBezTo>
                      <a:pt x="392" y="1898"/>
                      <a:pt x="149" y="2704"/>
                      <a:pt x="0" y="3494"/>
                    </a:cubicBezTo>
                    <a:lnTo>
                      <a:pt x="173" y="3502"/>
                    </a:lnTo>
                    <a:lnTo>
                      <a:pt x="1855" y="3549"/>
                    </a:lnTo>
                    <a:cubicBezTo>
                      <a:pt x="1878" y="3737"/>
                      <a:pt x="1894" y="3886"/>
                      <a:pt x="1910" y="3964"/>
                    </a:cubicBezTo>
                    <a:lnTo>
                      <a:pt x="1925" y="4050"/>
                    </a:lnTo>
                    <a:lnTo>
                      <a:pt x="2418" y="6726"/>
                    </a:lnTo>
                    <a:lnTo>
                      <a:pt x="2450" y="6867"/>
                    </a:lnTo>
                    <a:lnTo>
                      <a:pt x="2622" y="6961"/>
                    </a:lnTo>
                    <a:lnTo>
                      <a:pt x="3928" y="7657"/>
                    </a:lnTo>
                    <a:cubicBezTo>
                      <a:pt x="4343" y="7879"/>
                      <a:pt x="4801" y="7989"/>
                      <a:pt x="5260" y="7989"/>
                    </a:cubicBezTo>
                    <a:cubicBezTo>
                      <a:pt x="5563" y="7989"/>
                      <a:pt x="5866" y="7941"/>
                      <a:pt x="6158" y="7845"/>
                    </a:cubicBezTo>
                    <a:lnTo>
                      <a:pt x="7614" y="7352"/>
                    </a:lnTo>
                    <a:lnTo>
                      <a:pt x="7582" y="4206"/>
                    </a:lnTo>
                    <a:cubicBezTo>
                      <a:pt x="7606" y="4113"/>
                      <a:pt x="7637" y="3956"/>
                      <a:pt x="7676" y="3768"/>
                    </a:cubicBezTo>
                    <a:lnTo>
                      <a:pt x="9147" y="3338"/>
                    </a:lnTo>
                    <a:cubicBezTo>
                      <a:pt x="9085" y="2376"/>
                      <a:pt x="8748" y="1249"/>
                      <a:pt x="7895" y="685"/>
                    </a:cubicBezTo>
                    <a:cubicBezTo>
                      <a:pt x="7668" y="537"/>
                      <a:pt x="7410" y="419"/>
                      <a:pt x="7152" y="333"/>
                    </a:cubicBezTo>
                    <a:cubicBezTo>
                      <a:pt x="6408" y="79"/>
                      <a:pt x="5629" y="0"/>
                      <a:pt x="4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7939167" y="3182805"/>
                <a:ext cx="424936" cy="84334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5001" extrusionOk="0">
                    <a:moveTo>
                      <a:pt x="2441" y="1"/>
                    </a:moveTo>
                    <a:cubicBezTo>
                      <a:pt x="2418" y="1"/>
                      <a:pt x="2394" y="24"/>
                      <a:pt x="2394" y="48"/>
                    </a:cubicBezTo>
                    <a:cubicBezTo>
                      <a:pt x="2394" y="87"/>
                      <a:pt x="2426" y="3968"/>
                      <a:pt x="1628" y="4766"/>
                    </a:cubicBezTo>
                    <a:cubicBezTo>
                      <a:pt x="1534" y="4860"/>
                      <a:pt x="1440" y="4907"/>
                      <a:pt x="1338" y="4907"/>
                    </a:cubicBezTo>
                    <a:cubicBezTo>
                      <a:pt x="243" y="4907"/>
                      <a:pt x="94" y="118"/>
                      <a:pt x="94" y="63"/>
                    </a:cubicBezTo>
                    <a:cubicBezTo>
                      <a:pt x="94" y="40"/>
                      <a:pt x="71" y="24"/>
                      <a:pt x="47" y="24"/>
                    </a:cubicBezTo>
                    <a:cubicBezTo>
                      <a:pt x="24" y="24"/>
                      <a:pt x="0" y="40"/>
                      <a:pt x="0" y="71"/>
                    </a:cubicBezTo>
                    <a:cubicBezTo>
                      <a:pt x="8" y="267"/>
                      <a:pt x="157" y="5000"/>
                      <a:pt x="1338" y="5000"/>
                    </a:cubicBezTo>
                    <a:cubicBezTo>
                      <a:pt x="1463" y="5000"/>
                      <a:pt x="1588" y="4946"/>
                      <a:pt x="1698" y="4836"/>
                    </a:cubicBezTo>
                    <a:cubicBezTo>
                      <a:pt x="2520" y="4007"/>
                      <a:pt x="2488" y="212"/>
                      <a:pt x="2488" y="48"/>
                    </a:cubicBezTo>
                    <a:cubicBezTo>
                      <a:pt x="2488" y="24"/>
                      <a:pt x="2473" y="1"/>
                      <a:pt x="2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7978625" y="3182805"/>
                <a:ext cx="344670" cy="47909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1" extrusionOk="0">
                    <a:moveTo>
                      <a:pt x="1980" y="1"/>
                    </a:moveTo>
                    <a:cubicBezTo>
                      <a:pt x="1949" y="1"/>
                      <a:pt x="1933" y="24"/>
                      <a:pt x="1933" y="48"/>
                    </a:cubicBezTo>
                    <a:cubicBezTo>
                      <a:pt x="1933" y="71"/>
                      <a:pt x="1949" y="2043"/>
                      <a:pt x="1394" y="2606"/>
                    </a:cubicBezTo>
                    <a:cubicBezTo>
                      <a:pt x="1300" y="2700"/>
                      <a:pt x="1198" y="2747"/>
                      <a:pt x="1088" y="2747"/>
                    </a:cubicBezTo>
                    <a:cubicBezTo>
                      <a:pt x="212" y="2747"/>
                      <a:pt x="95" y="87"/>
                      <a:pt x="95" y="55"/>
                    </a:cubicBezTo>
                    <a:cubicBezTo>
                      <a:pt x="95" y="32"/>
                      <a:pt x="71" y="8"/>
                      <a:pt x="48" y="8"/>
                    </a:cubicBezTo>
                    <a:cubicBezTo>
                      <a:pt x="16" y="16"/>
                      <a:pt x="1" y="32"/>
                      <a:pt x="1" y="63"/>
                    </a:cubicBezTo>
                    <a:cubicBezTo>
                      <a:pt x="1" y="173"/>
                      <a:pt x="126" y="2841"/>
                      <a:pt x="1088" y="2841"/>
                    </a:cubicBezTo>
                    <a:cubicBezTo>
                      <a:pt x="1229" y="2841"/>
                      <a:pt x="1354" y="2786"/>
                      <a:pt x="1464" y="2677"/>
                    </a:cubicBezTo>
                    <a:cubicBezTo>
                      <a:pt x="2043" y="2082"/>
                      <a:pt x="2027" y="126"/>
                      <a:pt x="2027" y="48"/>
                    </a:cubicBezTo>
                    <a:cubicBezTo>
                      <a:pt x="2027" y="24"/>
                      <a:pt x="2004" y="1"/>
                      <a:pt x="19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7541889" y="4389208"/>
                <a:ext cx="431681" cy="309781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837" extrusionOk="0">
                    <a:moveTo>
                      <a:pt x="1471" y="0"/>
                    </a:moveTo>
                    <a:cubicBezTo>
                      <a:pt x="1392" y="0"/>
                      <a:pt x="1314" y="28"/>
                      <a:pt x="1253" y="84"/>
                    </a:cubicBezTo>
                    <a:lnTo>
                      <a:pt x="768" y="507"/>
                    </a:lnTo>
                    <a:cubicBezTo>
                      <a:pt x="1" y="1493"/>
                      <a:pt x="956" y="1837"/>
                      <a:pt x="956" y="1837"/>
                    </a:cubicBezTo>
                    <a:cubicBezTo>
                      <a:pt x="1503" y="1626"/>
                      <a:pt x="1597" y="1109"/>
                      <a:pt x="1597" y="1109"/>
                    </a:cubicBezTo>
                    <a:lnTo>
                      <a:pt x="1769" y="1164"/>
                    </a:lnTo>
                    <a:cubicBezTo>
                      <a:pt x="1870" y="1200"/>
                      <a:pt x="1975" y="1218"/>
                      <a:pt x="2079" y="1218"/>
                    </a:cubicBezTo>
                    <a:cubicBezTo>
                      <a:pt x="2178" y="1218"/>
                      <a:pt x="2277" y="1202"/>
                      <a:pt x="2372" y="1172"/>
                    </a:cubicBezTo>
                    <a:cubicBezTo>
                      <a:pt x="2419" y="1148"/>
                      <a:pt x="2427" y="1078"/>
                      <a:pt x="2380" y="1054"/>
                    </a:cubicBezTo>
                    <a:lnTo>
                      <a:pt x="1699" y="710"/>
                    </a:lnTo>
                    <a:lnTo>
                      <a:pt x="1699" y="710"/>
                    </a:lnTo>
                    <a:lnTo>
                      <a:pt x="2333" y="929"/>
                    </a:lnTo>
                    <a:cubicBezTo>
                      <a:pt x="2352" y="938"/>
                      <a:pt x="2374" y="942"/>
                      <a:pt x="2396" y="942"/>
                    </a:cubicBezTo>
                    <a:cubicBezTo>
                      <a:pt x="2435" y="942"/>
                      <a:pt x="2475" y="928"/>
                      <a:pt x="2505" y="898"/>
                    </a:cubicBezTo>
                    <a:cubicBezTo>
                      <a:pt x="2560" y="859"/>
                      <a:pt x="2560" y="773"/>
                      <a:pt x="2497" y="734"/>
                    </a:cubicBezTo>
                    <a:lnTo>
                      <a:pt x="2333" y="629"/>
                    </a:lnTo>
                    <a:lnTo>
                      <a:pt x="2333" y="629"/>
                    </a:lnTo>
                    <a:lnTo>
                      <a:pt x="2380" y="491"/>
                    </a:lnTo>
                    <a:cubicBezTo>
                      <a:pt x="2427" y="366"/>
                      <a:pt x="2348" y="225"/>
                      <a:pt x="2215" y="194"/>
                    </a:cubicBezTo>
                    <a:lnTo>
                      <a:pt x="1566" y="14"/>
                    </a:lnTo>
                    <a:cubicBezTo>
                      <a:pt x="1535" y="5"/>
                      <a:pt x="1503" y="0"/>
                      <a:pt x="14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7282040" y="3771860"/>
                <a:ext cx="683606" cy="905233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5368" extrusionOk="0">
                    <a:moveTo>
                      <a:pt x="533" y="0"/>
                    </a:moveTo>
                    <a:cubicBezTo>
                      <a:pt x="509" y="86"/>
                      <a:pt x="478" y="165"/>
                      <a:pt x="454" y="251"/>
                    </a:cubicBezTo>
                    <a:cubicBezTo>
                      <a:pt x="368" y="493"/>
                      <a:pt x="290" y="744"/>
                      <a:pt x="220" y="1002"/>
                    </a:cubicBezTo>
                    <a:cubicBezTo>
                      <a:pt x="180" y="1127"/>
                      <a:pt x="149" y="1260"/>
                      <a:pt x="110" y="1393"/>
                    </a:cubicBezTo>
                    <a:cubicBezTo>
                      <a:pt x="79" y="1534"/>
                      <a:pt x="47" y="1675"/>
                      <a:pt x="16" y="1862"/>
                    </a:cubicBezTo>
                    <a:cubicBezTo>
                      <a:pt x="8" y="1909"/>
                      <a:pt x="8" y="1956"/>
                      <a:pt x="1" y="2027"/>
                    </a:cubicBezTo>
                    <a:lnTo>
                      <a:pt x="1" y="2074"/>
                    </a:lnTo>
                    <a:lnTo>
                      <a:pt x="1" y="2136"/>
                    </a:lnTo>
                    <a:cubicBezTo>
                      <a:pt x="1" y="2183"/>
                      <a:pt x="1" y="2238"/>
                      <a:pt x="16" y="2316"/>
                    </a:cubicBezTo>
                    <a:lnTo>
                      <a:pt x="16" y="2348"/>
                    </a:lnTo>
                    <a:lnTo>
                      <a:pt x="24" y="2387"/>
                    </a:lnTo>
                    <a:cubicBezTo>
                      <a:pt x="32" y="2410"/>
                      <a:pt x="40" y="2441"/>
                      <a:pt x="47" y="2465"/>
                    </a:cubicBezTo>
                    <a:cubicBezTo>
                      <a:pt x="55" y="2473"/>
                      <a:pt x="63" y="2496"/>
                      <a:pt x="71" y="2520"/>
                    </a:cubicBezTo>
                    <a:cubicBezTo>
                      <a:pt x="79" y="2535"/>
                      <a:pt x="87" y="2559"/>
                      <a:pt x="94" y="2582"/>
                    </a:cubicBezTo>
                    <a:cubicBezTo>
                      <a:pt x="110" y="2598"/>
                      <a:pt x="118" y="2614"/>
                      <a:pt x="126" y="2637"/>
                    </a:cubicBezTo>
                    <a:cubicBezTo>
                      <a:pt x="141" y="2653"/>
                      <a:pt x="157" y="2684"/>
                      <a:pt x="173" y="2708"/>
                    </a:cubicBezTo>
                    <a:cubicBezTo>
                      <a:pt x="188" y="2731"/>
                      <a:pt x="212" y="2754"/>
                      <a:pt x="227" y="2778"/>
                    </a:cubicBezTo>
                    <a:lnTo>
                      <a:pt x="259" y="2809"/>
                    </a:lnTo>
                    <a:lnTo>
                      <a:pt x="267" y="2817"/>
                    </a:lnTo>
                    <a:lnTo>
                      <a:pt x="274" y="2825"/>
                    </a:lnTo>
                    <a:lnTo>
                      <a:pt x="290" y="2841"/>
                    </a:lnTo>
                    <a:lnTo>
                      <a:pt x="360" y="2911"/>
                    </a:lnTo>
                    <a:lnTo>
                      <a:pt x="626" y="3169"/>
                    </a:lnTo>
                    <a:lnTo>
                      <a:pt x="1159" y="3693"/>
                    </a:lnTo>
                    <a:lnTo>
                      <a:pt x="1996" y="4515"/>
                    </a:lnTo>
                    <a:cubicBezTo>
                      <a:pt x="1996" y="4515"/>
                      <a:pt x="1996" y="4523"/>
                      <a:pt x="1996" y="4523"/>
                    </a:cubicBezTo>
                    <a:cubicBezTo>
                      <a:pt x="1816" y="5149"/>
                      <a:pt x="2450" y="5368"/>
                      <a:pt x="2450" y="5368"/>
                    </a:cubicBezTo>
                    <a:cubicBezTo>
                      <a:pt x="2997" y="5164"/>
                      <a:pt x="3083" y="4640"/>
                      <a:pt x="3083" y="4640"/>
                    </a:cubicBezTo>
                    <a:lnTo>
                      <a:pt x="3255" y="4703"/>
                    </a:lnTo>
                    <a:cubicBezTo>
                      <a:pt x="3353" y="4738"/>
                      <a:pt x="3455" y="4756"/>
                      <a:pt x="3557" y="4756"/>
                    </a:cubicBezTo>
                    <a:cubicBezTo>
                      <a:pt x="3658" y="4756"/>
                      <a:pt x="3760" y="4738"/>
                      <a:pt x="3858" y="4703"/>
                    </a:cubicBezTo>
                    <a:cubicBezTo>
                      <a:pt x="3913" y="4687"/>
                      <a:pt x="3921" y="4617"/>
                      <a:pt x="3866" y="4593"/>
                    </a:cubicBezTo>
                    <a:lnTo>
                      <a:pt x="3193" y="4249"/>
                    </a:lnTo>
                    <a:lnTo>
                      <a:pt x="3819" y="4468"/>
                    </a:lnTo>
                    <a:cubicBezTo>
                      <a:pt x="3839" y="4476"/>
                      <a:pt x="3859" y="4479"/>
                      <a:pt x="3879" y="4479"/>
                    </a:cubicBezTo>
                    <a:cubicBezTo>
                      <a:pt x="3921" y="4479"/>
                      <a:pt x="3962" y="4463"/>
                      <a:pt x="3999" y="4437"/>
                    </a:cubicBezTo>
                    <a:cubicBezTo>
                      <a:pt x="4054" y="4398"/>
                      <a:pt x="4046" y="4312"/>
                      <a:pt x="3991" y="4272"/>
                    </a:cubicBezTo>
                    <a:lnTo>
                      <a:pt x="3827" y="4171"/>
                    </a:lnTo>
                    <a:lnTo>
                      <a:pt x="3874" y="4030"/>
                    </a:lnTo>
                    <a:cubicBezTo>
                      <a:pt x="3913" y="3905"/>
                      <a:pt x="3842" y="3764"/>
                      <a:pt x="3709" y="3725"/>
                    </a:cubicBezTo>
                    <a:lnTo>
                      <a:pt x="3060" y="3553"/>
                    </a:lnTo>
                    <a:lnTo>
                      <a:pt x="2982" y="3459"/>
                    </a:lnTo>
                    <a:lnTo>
                      <a:pt x="2810" y="3365"/>
                    </a:lnTo>
                    <a:lnTo>
                      <a:pt x="1769" y="2042"/>
                    </a:lnTo>
                    <a:lnTo>
                      <a:pt x="1714" y="1980"/>
                    </a:lnTo>
                    <a:cubicBezTo>
                      <a:pt x="1722" y="1941"/>
                      <a:pt x="1738" y="1909"/>
                      <a:pt x="1745" y="1870"/>
                    </a:cubicBezTo>
                    <a:cubicBezTo>
                      <a:pt x="1784" y="1769"/>
                      <a:pt x="1824" y="1659"/>
                      <a:pt x="1871" y="1549"/>
                    </a:cubicBezTo>
                    <a:cubicBezTo>
                      <a:pt x="1949" y="1330"/>
                      <a:pt x="2043" y="1104"/>
                      <a:pt x="2137" y="884"/>
                    </a:cubicBezTo>
                    <a:cubicBezTo>
                      <a:pt x="2191" y="775"/>
                      <a:pt x="2238" y="658"/>
                      <a:pt x="2285" y="548"/>
                    </a:cubicBezTo>
                    <a:lnTo>
                      <a:pt x="2270" y="462"/>
                    </a:lnTo>
                    <a:cubicBezTo>
                      <a:pt x="2254" y="384"/>
                      <a:pt x="2238" y="235"/>
                      <a:pt x="2215" y="47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7613217" y="4390051"/>
                <a:ext cx="132034" cy="15194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01" extrusionOk="0">
                    <a:moveTo>
                      <a:pt x="783" y="1"/>
                    </a:moveTo>
                    <a:cubicBezTo>
                      <a:pt x="712" y="1"/>
                      <a:pt x="611" y="17"/>
                      <a:pt x="454" y="64"/>
                    </a:cubicBezTo>
                    <a:cubicBezTo>
                      <a:pt x="40" y="189"/>
                      <a:pt x="0" y="869"/>
                      <a:pt x="0" y="869"/>
                    </a:cubicBezTo>
                    <a:lnTo>
                      <a:pt x="32" y="901"/>
                    </a:lnTo>
                    <a:cubicBezTo>
                      <a:pt x="71" y="760"/>
                      <a:pt x="149" y="603"/>
                      <a:pt x="290" y="416"/>
                    </a:cubicBez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7661949" y="2265777"/>
                <a:ext cx="991180" cy="813661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4825" extrusionOk="0">
                    <a:moveTo>
                      <a:pt x="2153" y="1"/>
                    </a:moveTo>
                    <a:cubicBezTo>
                      <a:pt x="1018" y="1"/>
                      <a:pt x="1" y="1659"/>
                      <a:pt x="1112" y="2371"/>
                    </a:cubicBezTo>
                    <a:cubicBezTo>
                      <a:pt x="1120" y="2379"/>
                      <a:pt x="1128" y="2387"/>
                      <a:pt x="1143" y="2387"/>
                    </a:cubicBezTo>
                    <a:cubicBezTo>
                      <a:pt x="1143" y="2387"/>
                      <a:pt x="1128" y="1714"/>
                      <a:pt x="1284" y="1589"/>
                    </a:cubicBezTo>
                    <a:cubicBezTo>
                      <a:pt x="1284" y="1589"/>
                      <a:pt x="1284" y="1918"/>
                      <a:pt x="1605" y="1965"/>
                    </a:cubicBezTo>
                    <a:cubicBezTo>
                      <a:pt x="1651" y="1972"/>
                      <a:pt x="1695" y="1975"/>
                      <a:pt x="1736" y="1975"/>
                    </a:cubicBezTo>
                    <a:cubicBezTo>
                      <a:pt x="2184" y="1975"/>
                      <a:pt x="2348" y="1579"/>
                      <a:pt x="2348" y="1472"/>
                    </a:cubicBezTo>
                    <a:cubicBezTo>
                      <a:pt x="2348" y="1472"/>
                      <a:pt x="2348" y="1941"/>
                      <a:pt x="2779" y="2004"/>
                    </a:cubicBezTo>
                    <a:cubicBezTo>
                      <a:pt x="2294" y="2450"/>
                      <a:pt x="2106" y="3154"/>
                      <a:pt x="2364" y="3795"/>
                    </a:cubicBezTo>
                    <a:cubicBezTo>
                      <a:pt x="2615" y="4436"/>
                      <a:pt x="3224" y="4825"/>
                      <a:pt x="3871" y="4825"/>
                    </a:cubicBezTo>
                    <a:cubicBezTo>
                      <a:pt x="4070" y="4825"/>
                      <a:pt x="4272" y="4788"/>
                      <a:pt x="4469" y="4711"/>
                    </a:cubicBezTo>
                    <a:cubicBezTo>
                      <a:pt x="5298" y="4382"/>
                      <a:pt x="5705" y="3443"/>
                      <a:pt x="5376" y="2606"/>
                    </a:cubicBezTo>
                    <a:cubicBezTo>
                      <a:pt x="5306" y="2434"/>
                      <a:pt x="5212" y="2278"/>
                      <a:pt x="5095" y="2145"/>
                    </a:cubicBezTo>
                    <a:cubicBezTo>
                      <a:pt x="5142" y="2121"/>
                      <a:pt x="5196" y="2098"/>
                      <a:pt x="5243" y="2066"/>
                    </a:cubicBezTo>
                    <a:cubicBezTo>
                      <a:pt x="5721" y="1792"/>
                      <a:pt x="5877" y="1182"/>
                      <a:pt x="5595" y="705"/>
                    </a:cubicBezTo>
                    <a:cubicBezTo>
                      <a:pt x="5414" y="388"/>
                      <a:pt x="5084" y="213"/>
                      <a:pt x="4743" y="213"/>
                    </a:cubicBezTo>
                    <a:cubicBezTo>
                      <a:pt x="4570" y="213"/>
                      <a:pt x="4395" y="258"/>
                      <a:pt x="4234" y="353"/>
                    </a:cubicBezTo>
                    <a:cubicBezTo>
                      <a:pt x="4101" y="423"/>
                      <a:pt x="3999" y="525"/>
                      <a:pt x="3921" y="642"/>
                    </a:cubicBezTo>
                    <a:cubicBezTo>
                      <a:pt x="3663" y="290"/>
                      <a:pt x="3178" y="1"/>
                      <a:pt x="2153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 w="9525" cap="flat" cmpd="sng">
                <a:solidFill>
                  <a:srgbClr val="30150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7739854" y="2850260"/>
                <a:ext cx="182284" cy="200844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91" extrusionOk="0">
                    <a:moveTo>
                      <a:pt x="540" y="95"/>
                    </a:moveTo>
                    <a:cubicBezTo>
                      <a:pt x="783" y="95"/>
                      <a:pt x="986" y="314"/>
                      <a:pt x="986" y="596"/>
                    </a:cubicBezTo>
                    <a:cubicBezTo>
                      <a:pt x="986" y="869"/>
                      <a:pt x="783" y="1096"/>
                      <a:pt x="540" y="1096"/>
                    </a:cubicBezTo>
                    <a:cubicBezTo>
                      <a:pt x="298" y="1096"/>
                      <a:pt x="95" y="869"/>
                      <a:pt x="95" y="596"/>
                    </a:cubicBezTo>
                    <a:cubicBezTo>
                      <a:pt x="95" y="314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1" y="267"/>
                      <a:pt x="1" y="596"/>
                    </a:cubicBezTo>
                    <a:cubicBezTo>
                      <a:pt x="1" y="924"/>
                      <a:pt x="243" y="1190"/>
                      <a:pt x="540" y="1190"/>
                    </a:cubicBezTo>
                    <a:cubicBezTo>
                      <a:pt x="838" y="1190"/>
                      <a:pt x="1080" y="924"/>
                      <a:pt x="1080" y="596"/>
                    </a:cubicBezTo>
                    <a:cubicBezTo>
                      <a:pt x="1080" y="267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8259721" y="2439975"/>
                <a:ext cx="113653" cy="30236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0" y="266"/>
                      <a:pt x="400" y="744"/>
                      <a:pt x="360" y="1119"/>
                    </a:cubicBezTo>
                    <a:lnTo>
                      <a:pt x="266" y="1745"/>
                    </a:lnTo>
                    <a:lnTo>
                      <a:pt x="540" y="1792"/>
                    </a:lnTo>
                    <a:lnTo>
                      <a:pt x="634" y="1057"/>
                    </a:lnTo>
                    <a:cubicBezTo>
                      <a:pt x="673" y="626"/>
                      <a:pt x="282" y="28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7827032" y="2513836"/>
                <a:ext cx="609581" cy="86711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5142" extrusionOk="0">
                    <a:moveTo>
                      <a:pt x="1369" y="1"/>
                    </a:moveTo>
                    <a:cubicBezTo>
                      <a:pt x="1369" y="108"/>
                      <a:pt x="1205" y="504"/>
                      <a:pt x="757" y="504"/>
                    </a:cubicBezTo>
                    <a:cubicBezTo>
                      <a:pt x="716" y="504"/>
                      <a:pt x="672" y="501"/>
                      <a:pt x="626" y="494"/>
                    </a:cubicBezTo>
                    <a:cubicBezTo>
                      <a:pt x="305" y="447"/>
                      <a:pt x="305" y="118"/>
                      <a:pt x="305" y="118"/>
                    </a:cubicBezTo>
                    <a:cubicBezTo>
                      <a:pt x="150" y="242"/>
                      <a:pt x="141" y="901"/>
                      <a:pt x="133" y="901"/>
                    </a:cubicBezTo>
                    <a:cubicBezTo>
                      <a:pt x="133" y="901"/>
                      <a:pt x="133" y="900"/>
                      <a:pt x="133" y="900"/>
                    </a:cubicBezTo>
                    <a:lnTo>
                      <a:pt x="31" y="1988"/>
                    </a:lnTo>
                    <a:cubicBezTo>
                      <a:pt x="0" y="2317"/>
                      <a:pt x="86" y="2630"/>
                      <a:pt x="258" y="2880"/>
                    </a:cubicBezTo>
                    <a:cubicBezTo>
                      <a:pt x="423" y="3193"/>
                      <a:pt x="704" y="3436"/>
                      <a:pt x="1049" y="3553"/>
                    </a:cubicBezTo>
                    <a:lnTo>
                      <a:pt x="1049" y="4281"/>
                    </a:lnTo>
                    <a:cubicBezTo>
                      <a:pt x="1049" y="4758"/>
                      <a:pt x="1432" y="5141"/>
                      <a:pt x="1909" y="5141"/>
                    </a:cubicBezTo>
                    <a:cubicBezTo>
                      <a:pt x="2379" y="5141"/>
                      <a:pt x="2770" y="4758"/>
                      <a:pt x="2770" y="4281"/>
                    </a:cubicBezTo>
                    <a:lnTo>
                      <a:pt x="2770" y="2802"/>
                    </a:lnTo>
                    <a:cubicBezTo>
                      <a:pt x="2825" y="2677"/>
                      <a:pt x="2864" y="2536"/>
                      <a:pt x="2879" y="2379"/>
                    </a:cubicBezTo>
                    <a:lnTo>
                      <a:pt x="2895" y="2223"/>
                    </a:lnTo>
                    <a:lnTo>
                      <a:pt x="3059" y="2238"/>
                    </a:lnTo>
                    <a:cubicBezTo>
                      <a:pt x="3078" y="2241"/>
                      <a:pt x="3097" y="2242"/>
                      <a:pt x="3115" y="2242"/>
                    </a:cubicBezTo>
                    <a:cubicBezTo>
                      <a:pt x="3358" y="2242"/>
                      <a:pt x="3562" y="2055"/>
                      <a:pt x="3584" y="1808"/>
                    </a:cubicBezTo>
                    <a:lnTo>
                      <a:pt x="3584" y="1792"/>
                    </a:lnTo>
                    <a:cubicBezTo>
                      <a:pt x="3615" y="1526"/>
                      <a:pt x="3419" y="1292"/>
                      <a:pt x="3153" y="1268"/>
                    </a:cubicBezTo>
                    <a:lnTo>
                      <a:pt x="3130" y="1260"/>
                    </a:lnTo>
                    <a:lnTo>
                      <a:pt x="3114" y="1354"/>
                    </a:lnTo>
                    <a:lnTo>
                      <a:pt x="2668" y="1284"/>
                    </a:lnTo>
                    <a:cubicBezTo>
                      <a:pt x="2394" y="1237"/>
                      <a:pt x="2214" y="838"/>
                      <a:pt x="2199" y="306"/>
                    </a:cubicBezTo>
                    <a:cubicBezTo>
                      <a:pt x="2167" y="447"/>
                      <a:pt x="2066" y="541"/>
                      <a:pt x="1909" y="541"/>
                    </a:cubicBezTo>
                    <a:cubicBezTo>
                      <a:pt x="1377" y="541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7" name="Google Shape;857;p33"/>
              <p:cNvSpPr/>
              <p:nvPr/>
            </p:nvSpPr>
            <p:spPr>
              <a:xfrm>
                <a:off x="7871886" y="2887190"/>
                <a:ext cx="443485" cy="335414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989" extrusionOk="0">
                    <a:moveTo>
                      <a:pt x="2512" y="1"/>
                    </a:moveTo>
                    <a:lnTo>
                      <a:pt x="2512" y="40"/>
                    </a:lnTo>
                    <a:cubicBezTo>
                      <a:pt x="2438" y="740"/>
                      <a:pt x="1844" y="1267"/>
                      <a:pt x="1154" y="1267"/>
                    </a:cubicBezTo>
                    <a:cubicBezTo>
                      <a:pt x="1111" y="1267"/>
                      <a:pt x="1068" y="1265"/>
                      <a:pt x="1025" y="1261"/>
                    </a:cubicBezTo>
                    <a:lnTo>
                      <a:pt x="986" y="1261"/>
                    </a:lnTo>
                    <a:cubicBezTo>
                      <a:pt x="571" y="1222"/>
                      <a:pt x="219" y="995"/>
                      <a:pt x="0" y="674"/>
                    </a:cubicBezTo>
                    <a:lnTo>
                      <a:pt x="0" y="674"/>
                    </a:lnTo>
                    <a:cubicBezTo>
                      <a:pt x="164" y="995"/>
                      <a:pt x="462" y="1245"/>
                      <a:pt x="822" y="1347"/>
                    </a:cubicBezTo>
                    <a:cubicBezTo>
                      <a:pt x="837" y="1707"/>
                      <a:pt x="1127" y="1988"/>
                      <a:pt x="1487" y="1988"/>
                    </a:cubicBezTo>
                    <a:cubicBezTo>
                      <a:pt x="1854" y="1988"/>
                      <a:pt x="2160" y="1691"/>
                      <a:pt x="2160" y="1323"/>
                    </a:cubicBezTo>
                    <a:cubicBezTo>
                      <a:pt x="2160" y="1245"/>
                      <a:pt x="2144" y="1167"/>
                      <a:pt x="2113" y="1096"/>
                    </a:cubicBezTo>
                    <a:cubicBezTo>
                      <a:pt x="2387" y="877"/>
                      <a:pt x="2574" y="549"/>
                      <a:pt x="2613" y="165"/>
                    </a:cubicBezTo>
                    <a:lnTo>
                      <a:pt x="2629" y="9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8" name="Google Shape;858;p33"/>
              <p:cNvSpPr/>
              <p:nvPr/>
            </p:nvSpPr>
            <p:spPr>
              <a:xfrm>
                <a:off x="8336276" y="2765437"/>
                <a:ext cx="50250" cy="731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34" extrusionOk="0">
                    <a:moveTo>
                      <a:pt x="242" y="0"/>
                    </a:moveTo>
                    <a:cubicBezTo>
                      <a:pt x="230" y="0"/>
                      <a:pt x="217" y="6"/>
                      <a:pt x="204" y="19"/>
                    </a:cubicBezTo>
                    <a:lnTo>
                      <a:pt x="8" y="238"/>
                    </a:lnTo>
                    <a:cubicBezTo>
                      <a:pt x="0" y="246"/>
                      <a:pt x="0" y="261"/>
                      <a:pt x="0" y="277"/>
                    </a:cubicBezTo>
                    <a:cubicBezTo>
                      <a:pt x="0" y="285"/>
                      <a:pt x="8" y="300"/>
                      <a:pt x="24" y="308"/>
                    </a:cubicBezTo>
                    <a:lnTo>
                      <a:pt x="204" y="426"/>
                    </a:lnTo>
                    <a:cubicBezTo>
                      <a:pt x="212" y="433"/>
                      <a:pt x="219" y="433"/>
                      <a:pt x="235" y="433"/>
                    </a:cubicBezTo>
                    <a:cubicBezTo>
                      <a:pt x="251" y="433"/>
                      <a:pt x="258" y="426"/>
                      <a:pt x="274" y="410"/>
                    </a:cubicBezTo>
                    <a:cubicBezTo>
                      <a:pt x="282" y="386"/>
                      <a:pt x="282" y="363"/>
                      <a:pt x="258" y="347"/>
                    </a:cubicBezTo>
                    <a:lnTo>
                      <a:pt x="118" y="253"/>
                    </a:lnTo>
                    <a:lnTo>
                      <a:pt x="274" y="81"/>
                    </a:lnTo>
                    <a:cubicBezTo>
                      <a:pt x="298" y="58"/>
                      <a:pt x="290" y="27"/>
                      <a:pt x="274" y="11"/>
                    </a:cubicBezTo>
                    <a:cubicBezTo>
                      <a:pt x="264" y="4"/>
                      <a:pt x="253" y="0"/>
                      <a:pt x="2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8305924" y="2850260"/>
                <a:ext cx="182284" cy="213997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69" extrusionOk="0">
                    <a:moveTo>
                      <a:pt x="540" y="95"/>
                    </a:moveTo>
                    <a:cubicBezTo>
                      <a:pt x="791" y="95"/>
                      <a:pt x="986" y="337"/>
                      <a:pt x="986" y="635"/>
                    </a:cubicBezTo>
                    <a:cubicBezTo>
                      <a:pt x="986" y="932"/>
                      <a:pt x="791" y="1175"/>
                      <a:pt x="540" y="1175"/>
                    </a:cubicBezTo>
                    <a:cubicBezTo>
                      <a:pt x="298" y="1175"/>
                      <a:pt x="94" y="932"/>
                      <a:pt x="94" y="635"/>
                    </a:cubicBezTo>
                    <a:cubicBezTo>
                      <a:pt x="94" y="337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0" y="283"/>
                      <a:pt x="0" y="635"/>
                    </a:cubicBezTo>
                    <a:cubicBezTo>
                      <a:pt x="0" y="987"/>
                      <a:pt x="243" y="1268"/>
                      <a:pt x="540" y="1268"/>
                    </a:cubicBezTo>
                    <a:cubicBezTo>
                      <a:pt x="838" y="1268"/>
                      <a:pt x="1080" y="987"/>
                      <a:pt x="1080" y="635"/>
                    </a:cubicBezTo>
                    <a:cubicBezTo>
                      <a:pt x="1080" y="283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8029381" y="2829686"/>
                <a:ext cx="199652" cy="13322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790" extrusionOk="0">
                    <a:moveTo>
                      <a:pt x="848" y="0"/>
                    </a:moveTo>
                    <a:cubicBezTo>
                      <a:pt x="831" y="0"/>
                      <a:pt x="813" y="4"/>
                      <a:pt x="795" y="13"/>
                    </a:cubicBezTo>
                    <a:cubicBezTo>
                      <a:pt x="795" y="13"/>
                      <a:pt x="537" y="232"/>
                      <a:pt x="248" y="350"/>
                    </a:cubicBezTo>
                    <a:cubicBezTo>
                      <a:pt x="0" y="450"/>
                      <a:pt x="226" y="790"/>
                      <a:pt x="580" y="790"/>
                    </a:cubicBezTo>
                    <a:cubicBezTo>
                      <a:pt x="641" y="790"/>
                      <a:pt x="705" y="780"/>
                      <a:pt x="772" y="757"/>
                    </a:cubicBezTo>
                    <a:cubicBezTo>
                      <a:pt x="1184" y="612"/>
                      <a:pt x="1055" y="0"/>
                      <a:pt x="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7972049" y="2978590"/>
                <a:ext cx="62223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64" extrusionOk="0">
                    <a:moveTo>
                      <a:pt x="159" y="1"/>
                    </a:moveTo>
                    <a:cubicBezTo>
                      <a:pt x="94" y="1"/>
                      <a:pt x="44" y="22"/>
                      <a:pt x="40" y="22"/>
                    </a:cubicBezTo>
                    <a:cubicBezTo>
                      <a:pt x="16" y="38"/>
                      <a:pt x="1" y="61"/>
                      <a:pt x="16" y="85"/>
                    </a:cubicBezTo>
                    <a:cubicBezTo>
                      <a:pt x="22" y="102"/>
                      <a:pt x="40" y="115"/>
                      <a:pt x="58" y="115"/>
                    </a:cubicBezTo>
                    <a:cubicBezTo>
                      <a:pt x="65" y="115"/>
                      <a:pt x="72" y="113"/>
                      <a:pt x="79" y="108"/>
                    </a:cubicBezTo>
                    <a:cubicBezTo>
                      <a:pt x="79" y="108"/>
                      <a:pt x="113" y="92"/>
                      <a:pt x="158" y="92"/>
                    </a:cubicBezTo>
                    <a:cubicBezTo>
                      <a:pt x="196" y="92"/>
                      <a:pt x="243" y="104"/>
                      <a:pt x="282" y="147"/>
                    </a:cubicBezTo>
                    <a:cubicBezTo>
                      <a:pt x="290" y="155"/>
                      <a:pt x="306" y="163"/>
                      <a:pt x="314" y="163"/>
                    </a:cubicBezTo>
                    <a:cubicBezTo>
                      <a:pt x="329" y="163"/>
                      <a:pt x="337" y="155"/>
                      <a:pt x="345" y="147"/>
                    </a:cubicBezTo>
                    <a:cubicBezTo>
                      <a:pt x="368" y="132"/>
                      <a:pt x="368" y="101"/>
                      <a:pt x="353" y="85"/>
                    </a:cubicBezTo>
                    <a:cubicBezTo>
                      <a:pt x="290" y="18"/>
                      <a:pt x="218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2" name="Google Shape;862;p33"/>
              <p:cNvSpPr/>
              <p:nvPr/>
            </p:nvSpPr>
            <p:spPr>
              <a:xfrm>
                <a:off x="8077607" y="2645876"/>
                <a:ext cx="113653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97" extrusionOk="0">
                    <a:moveTo>
                      <a:pt x="285" y="1"/>
                    </a:moveTo>
                    <a:cubicBezTo>
                      <a:pt x="182" y="1"/>
                      <a:pt x="99" y="33"/>
                      <a:pt x="55" y="70"/>
                    </a:cubicBezTo>
                    <a:cubicBezTo>
                      <a:pt x="1" y="117"/>
                      <a:pt x="8" y="164"/>
                      <a:pt x="40" y="188"/>
                    </a:cubicBezTo>
                    <a:cubicBezTo>
                      <a:pt x="79" y="211"/>
                      <a:pt x="126" y="219"/>
                      <a:pt x="181" y="227"/>
                    </a:cubicBezTo>
                    <a:cubicBezTo>
                      <a:pt x="228" y="227"/>
                      <a:pt x="282" y="235"/>
                      <a:pt x="321" y="243"/>
                    </a:cubicBezTo>
                    <a:cubicBezTo>
                      <a:pt x="368" y="250"/>
                      <a:pt x="415" y="266"/>
                      <a:pt x="462" y="274"/>
                    </a:cubicBezTo>
                    <a:cubicBezTo>
                      <a:pt x="501" y="285"/>
                      <a:pt x="536" y="296"/>
                      <a:pt x="567" y="296"/>
                    </a:cubicBezTo>
                    <a:cubicBezTo>
                      <a:pt x="580" y="296"/>
                      <a:pt x="592" y="294"/>
                      <a:pt x="603" y="290"/>
                    </a:cubicBezTo>
                    <a:cubicBezTo>
                      <a:pt x="650" y="282"/>
                      <a:pt x="674" y="243"/>
                      <a:pt x="642" y="180"/>
                    </a:cubicBezTo>
                    <a:cubicBezTo>
                      <a:pt x="611" y="117"/>
                      <a:pt x="517" y="39"/>
                      <a:pt x="368" y="8"/>
                    </a:cubicBezTo>
                    <a:cubicBezTo>
                      <a:pt x="339" y="3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3" name="Google Shape;863;p33"/>
              <p:cNvSpPr/>
              <p:nvPr/>
            </p:nvSpPr>
            <p:spPr>
              <a:xfrm>
                <a:off x="7891615" y="2620750"/>
                <a:ext cx="115002" cy="4266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53" extrusionOk="0">
                    <a:moveTo>
                      <a:pt x="345" y="0"/>
                    </a:moveTo>
                    <a:cubicBezTo>
                      <a:pt x="196" y="0"/>
                      <a:pt x="86" y="55"/>
                      <a:pt x="47" y="110"/>
                    </a:cubicBezTo>
                    <a:cubicBezTo>
                      <a:pt x="0" y="165"/>
                      <a:pt x="16" y="212"/>
                      <a:pt x="55" y="227"/>
                    </a:cubicBezTo>
                    <a:cubicBezTo>
                      <a:pt x="94" y="243"/>
                      <a:pt x="149" y="243"/>
                      <a:pt x="196" y="243"/>
                    </a:cubicBezTo>
                    <a:lnTo>
                      <a:pt x="345" y="243"/>
                    </a:lnTo>
                    <a:cubicBezTo>
                      <a:pt x="384" y="243"/>
                      <a:pt x="439" y="243"/>
                      <a:pt x="486" y="251"/>
                    </a:cubicBezTo>
                    <a:cubicBezTo>
                      <a:pt x="513" y="251"/>
                      <a:pt x="538" y="253"/>
                      <a:pt x="562" y="253"/>
                    </a:cubicBezTo>
                    <a:cubicBezTo>
                      <a:pt x="585" y="253"/>
                      <a:pt x="607" y="251"/>
                      <a:pt x="626" y="243"/>
                    </a:cubicBezTo>
                    <a:cubicBezTo>
                      <a:pt x="666" y="227"/>
                      <a:pt x="681" y="188"/>
                      <a:pt x="642" y="126"/>
                    </a:cubicBezTo>
                    <a:cubicBezTo>
                      <a:pt x="603" y="71"/>
                      <a:pt x="493" y="8"/>
                      <a:pt x="345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4" name="Google Shape;864;p33"/>
              <p:cNvSpPr/>
              <p:nvPr/>
            </p:nvSpPr>
            <p:spPr>
              <a:xfrm>
                <a:off x="8107959" y="2741997"/>
                <a:ext cx="30521" cy="30691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82" extrusionOk="0">
                    <a:moveTo>
                      <a:pt x="81" y="0"/>
                    </a:moveTo>
                    <a:cubicBezTo>
                      <a:pt x="33" y="0"/>
                      <a:pt x="1" y="37"/>
                      <a:pt x="1" y="87"/>
                    </a:cubicBezTo>
                    <a:cubicBezTo>
                      <a:pt x="1" y="134"/>
                      <a:pt x="40" y="173"/>
                      <a:pt x="87" y="181"/>
                    </a:cubicBezTo>
                    <a:cubicBezTo>
                      <a:pt x="134" y="181"/>
                      <a:pt x="181" y="142"/>
                      <a:pt x="181" y="87"/>
                    </a:cubicBezTo>
                    <a:cubicBezTo>
                      <a:pt x="181" y="40"/>
                      <a:pt x="141" y="1"/>
                      <a:pt x="95" y="1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7941696" y="2722098"/>
                <a:ext cx="30521" cy="29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6" extrusionOk="0">
                    <a:moveTo>
                      <a:pt x="81" y="1"/>
                    </a:moveTo>
                    <a:cubicBezTo>
                      <a:pt x="33" y="1"/>
                      <a:pt x="1" y="38"/>
                      <a:pt x="1" y="88"/>
                    </a:cubicBezTo>
                    <a:cubicBezTo>
                      <a:pt x="1" y="135"/>
                      <a:pt x="40" y="174"/>
                      <a:pt x="87" y="174"/>
                    </a:cubicBezTo>
                    <a:cubicBezTo>
                      <a:pt x="91" y="175"/>
                      <a:pt x="95" y="175"/>
                      <a:pt x="99" y="175"/>
                    </a:cubicBezTo>
                    <a:cubicBezTo>
                      <a:pt x="141" y="175"/>
                      <a:pt x="181" y="138"/>
                      <a:pt x="181" y="88"/>
                    </a:cubicBezTo>
                    <a:cubicBezTo>
                      <a:pt x="181" y="41"/>
                      <a:pt x="142" y="2"/>
                      <a:pt x="95" y="2"/>
                    </a:cubicBezTo>
                    <a:cubicBezTo>
                      <a:pt x="90" y="1"/>
                      <a:pt x="85" y="1"/>
                      <a:pt x="81" y="1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7944394" y="2717883"/>
                <a:ext cx="68799" cy="151096"/>
              </a:xfrm>
              <a:custGeom>
                <a:avLst/>
                <a:gdLst/>
                <a:ahLst/>
                <a:cxnLst/>
                <a:rect l="l" t="t" r="r" b="b"/>
                <a:pathLst>
                  <a:path w="408" h="896" extrusionOk="0">
                    <a:moveTo>
                      <a:pt x="318" y="0"/>
                    </a:moveTo>
                    <a:cubicBezTo>
                      <a:pt x="299" y="0"/>
                      <a:pt x="280" y="9"/>
                      <a:pt x="274" y="27"/>
                    </a:cubicBezTo>
                    <a:lnTo>
                      <a:pt x="8" y="637"/>
                    </a:lnTo>
                    <a:cubicBezTo>
                      <a:pt x="0" y="668"/>
                      <a:pt x="0" y="692"/>
                      <a:pt x="8" y="715"/>
                    </a:cubicBezTo>
                    <a:cubicBezTo>
                      <a:pt x="24" y="770"/>
                      <a:pt x="102" y="895"/>
                      <a:pt x="321" y="895"/>
                    </a:cubicBezTo>
                    <a:lnTo>
                      <a:pt x="360" y="895"/>
                    </a:lnTo>
                    <a:cubicBezTo>
                      <a:pt x="384" y="895"/>
                      <a:pt x="407" y="872"/>
                      <a:pt x="407" y="841"/>
                    </a:cubicBezTo>
                    <a:cubicBezTo>
                      <a:pt x="399" y="817"/>
                      <a:pt x="384" y="802"/>
                      <a:pt x="353" y="802"/>
                    </a:cubicBezTo>
                    <a:cubicBezTo>
                      <a:pt x="344" y="802"/>
                      <a:pt x="337" y="802"/>
                      <a:pt x="329" y="802"/>
                    </a:cubicBezTo>
                    <a:cubicBezTo>
                      <a:pt x="160" y="802"/>
                      <a:pt x="109" y="721"/>
                      <a:pt x="94" y="676"/>
                    </a:cubicBezTo>
                    <a:lnTo>
                      <a:pt x="360" y="66"/>
                    </a:lnTo>
                    <a:cubicBezTo>
                      <a:pt x="368" y="43"/>
                      <a:pt x="360" y="11"/>
                      <a:pt x="337" y="3"/>
                    </a:cubicBezTo>
                    <a:cubicBezTo>
                      <a:pt x="331" y="1"/>
                      <a:pt x="325" y="0"/>
                      <a:pt x="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7499733" y="5014163"/>
                <a:ext cx="370976" cy="227100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3467" extrusionOk="0">
                    <a:moveTo>
                      <a:pt x="2199" y="1"/>
                    </a:moveTo>
                    <a:lnTo>
                      <a:pt x="1" y="13467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8" name="Google Shape;868;p33"/>
              <p:cNvSpPr/>
              <p:nvPr/>
            </p:nvSpPr>
            <p:spPr>
              <a:xfrm>
                <a:off x="8398329" y="4968126"/>
                <a:ext cx="6998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3740" extrusionOk="0">
                    <a:moveTo>
                      <a:pt x="0" y="0"/>
                    </a:moveTo>
                    <a:lnTo>
                      <a:pt x="415" y="13740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9" name="Google Shape;869;p33"/>
              <p:cNvSpPr/>
              <p:nvPr/>
            </p:nvSpPr>
            <p:spPr>
              <a:xfrm>
                <a:off x="8462912" y="4576222"/>
                <a:ext cx="174359" cy="29561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753" extrusionOk="0">
                    <a:moveTo>
                      <a:pt x="79" y="0"/>
                    </a:moveTo>
                    <a:cubicBezTo>
                      <a:pt x="63" y="0"/>
                      <a:pt x="55" y="8"/>
                      <a:pt x="55" y="16"/>
                    </a:cubicBezTo>
                    <a:lnTo>
                      <a:pt x="32" y="438"/>
                    </a:lnTo>
                    <a:cubicBezTo>
                      <a:pt x="0" y="994"/>
                      <a:pt x="353" y="1518"/>
                      <a:pt x="877" y="1706"/>
                    </a:cubicBezTo>
                    <a:lnTo>
                      <a:pt x="1002" y="1745"/>
                    </a:lnTo>
                    <a:cubicBezTo>
                      <a:pt x="1002" y="1753"/>
                      <a:pt x="1002" y="1753"/>
                      <a:pt x="1010" y="1753"/>
                    </a:cubicBezTo>
                    <a:cubicBezTo>
                      <a:pt x="1018" y="1753"/>
                      <a:pt x="1025" y="1745"/>
                      <a:pt x="1025" y="1737"/>
                    </a:cubicBezTo>
                    <a:cubicBezTo>
                      <a:pt x="1033" y="1729"/>
                      <a:pt x="1025" y="1714"/>
                      <a:pt x="1018" y="1714"/>
                    </a:cubicBezTo>
                    <a:lnTo>
                      <a:pt x="892" y="1667"/>
                    </a:lnTo>
                    <a:cubicBezTo>
                      <a:pt x="384" y="1487"/>
                      <a:pt x="47" y="978"/>
                      <a:pt x="71" y="438"/>
                    </a:cubicBezTo>
                    <a:lnTo>
                      <a:pt x="94" y="16"/>
                    </a:lnTo>
                    <a:cubicBezTo>
                      <a:pt x="94" y="8"/>
                      <a:pt x="86" y="0"/>
                      <a:pt x="79" y="0"/>
                    </a:cubicBezTo>
                    <a:close/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7245112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0" y="1"/>
                    </a:moveTo>
                    <a:lnTo>
                      <a:pt x="0" y="494"/>
                    </a:lnTo>
                    <a:lnTo>
                      <a:pt x="3388" y="49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8144888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3389" y="494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8390404" y="4968126"/>
                <a:ext cx="8583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3740" extrusionOk="0">
                    <a:moveTo>
                      <a:pt x="94" y="0"/>
                    </a:moveTo>
                    <a:lnTo>
                      <a:pt x="0" y="8"/>
                    </a:lnTo>
                    <a:lnTo>
                      <a:pt x="415" y="13740"/>
                    </a:lnTo>
                    <a:lnTo>
                      <a:pt x="509" y="13732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7491808" y="5012983"/>
                <a:ext cx="386826" cy="227352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3482" extrusionOk="0">
                    <a:moveTo>
                      <a:pt x="2199" y="0"/>
                    </a:moveTo>
                    <a:lnTo>
                      <a:pt x="1" y="13466"/>
                    </a:lnTo>
                    <a:lnTo>
                      <a:pt x="87" y="13482"/>
                    </a:lnTo>
                    <a:lnTo>
                      <a:pt x="2293" y="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8454987" y="4568297"/>
                <a:ext cx="190209" cy="31146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847" extrusionOk="0">
                    <a:moveTo>
                      <a:pt x="126" y="0"/>
                    </a:moveTo>
                    <a:cubicBezTo>
                      <a:pt x="110" y="0"/>
                      <a:pt x="87" y="0"/>
                      <a:pt x="79" y="16"/>
                    </a:cubicBezTo>
                    <a:cubicBezTo>
                      <a:pt x="63" y="24"/>
                      <a:pt x="55" y="47"/>
                      <a:pt x="55" y="63"/>
                    </a:cubicBezTo>
                    <a:lnTo>
                      <a:pt x="32" y="478"/>
                    </a:lnTo>
                    <a:cubicBezTo>
                      <a:pt x="0" y="1057"/>
                      <a:pt x="360" y="1604"/>
                      <a:pt x="908" y="1800"/>
                    </a:cubicBezTo>
                    <a:lnTo>
                      <a:pt x="1033" y="1839"/>
                    </a:lnTo>
                    <a:lnTo>
                      <a:pt x="1049" y="1847"/>
                    </a:lnTo>
                    <a:lnTo>
                      <a:pt x="1057" y="1847"/>
                    </a:lnTo>
                    <a:cubicBezTo>
                      <a:pt x="1080" y="1847"/>
                      <a:pt x="1112" y="1823"/>
                      <a:pt x="1119" y="1800"/>
                    </a:cubicBezTo>
                    <a:cubicBezTo>
                      <a:pt x="1127" y="1784"/>
                      <a:pt x="1119" y="1761"/>
                      <a:pt x="1119" y="1745"/>
                    </a:cubicBezTo>
                    <a:cubicBezTo>
                      <a:pt x="1112" y="1729"/>
                      <a:pt x="1096" y="1722"/>
                      <a:pt x="1080" y="1714"/>
                    </a:cubicBezTo>
                    <a:lnTo>
                      <a:pt x="955" y="1667"/>
                    </a:lnTo>
                    <a:cubicBezTo>
                      <a:pt x="462" y="1495"/>
                      <a:pt x="141" y="1010"/>
                      <a:pt x="165" y="485"/>
                    </a:cubicBezTo>
                    <a:lnTo>
                      <a:pt x="188" y="71"/>
                    </a:lnTo>
                    <a:cubicBezTo>
                      <a:pt x="188" y="47"/>
                      <a:pt x="180" y="32"/>
                      <a:pt x="173" y="16"/>
                    </a:cubicBezTo>
                    <a:cubicBezTo>
                      <a:pt x="157" y="8"/>
                      <a:pt x="141" y="0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875" name="Google Shape;875;p33"/>
          <p:cNvGrpSpPr/>
          <p:nvPr/>
        </p:nvGrpSpPr>
        <p:grpSpPr>
          <a:xfrm>
            <a:off x="9202237" y="-2003555"/>
            <a:ext cx="3669665" cy="3664204"/>
            <a:chOff x="6901677" y="-1502667"/>
            <a:chExt cx="2752249" cy="2748153"/>
          </a:xfrm>
        </p:grpSpPr>
        <p:sp>
          <p:nvSpPr>
            <p:cNvPr id="876" name="Google Shape;876;p33"/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77" name="Google Shape;877;p33"/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878" name="Google Shape;878;p33"/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879" name="Google Shape;879;p33"/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880" name="Google Shape;880;p33"/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1" name="Google Shape;881;p33"/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2" name="Google Shape;882;p33"/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3" name="Google Shape;883;p33"/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4" name="Google Shape;884;p33"/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5" name="Google Shape;885;p33"/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6" name="Google Shape;886;p33"/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7" name="Google Shape;887;p33"/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8" name="Google Shape;888;p33"/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9" name="Google Shape;889;p33"/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0" name="Google Shape;890;p33"/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1" name="Google Shape;891;p33"/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2" name="Google Shape;892;p33"/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7E82716D-C89A-7326-4370-C568359C3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9988" y="2343993"/>
            <a:ext cx="66483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Importance of Grandparent-Grandchild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Across Generations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New Generation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Ways to Build Stronger Bonds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Supporting Your Grandchildren’s Growth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 </a:t>
            </a:r>
          </a:p>
        </p:txBody>
      </p:sp>
    </p:spTree>
    <p:extLst>
      <p:ext uri="{BB962C8B-B14F-4D97-AF65-F5344CB8AC3E}">
        <p14:creationId xmlns:p14="http://schemas.microsoft.com/office/powerpoint/2010/main" val="110984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4"/>
          <p:cNvSpPr txBox="1">
            <a:spLocks noGrp="1"/>
          </p:cNvSpPr>
          <p:nvPr>
            <p:ph type="title"/>
          </p:nvPr>
        </p:nvSpPr>
        <p:spPr>
          <a:xfrm>
            <a:off x="5766364" y="1428888"/>
            <a:ext cx="7099243" cy="1007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l"/>
            <a:r>
              <a:rPr lang="en-GB" sz="3600" b="1" dirty="0"/>
              <a:t>Why Grandparents Matter</a:t>
            </a:r>
            <a:endParaRPr sz="7200" b="1" dirty="0"/>
          </a:p>
        </p:txBody>
      </p:sp>
      <p:grpSp>
        <p:nvGrpSpPr>
          <p:cNvPr id="899" name="Google Shape;899;p34"/>
          <p:cNvGrpSpPr/>
          <p:nvPr/>
        </p:nvGrpSpPr>
        <p:grpSpPr>
          <a:xfrm>
            <a:off x="-156820" y="1026949"/>
            <a:ext cx="5900743" cy="5879839"/>
            <a:chOff x="-1220870" y="2208435"/>
            <a:chExt cx="4425557" cy="4409879"/>
          </a:xfrm>
        </p:grpSpPr>
        <p:grpSp>
          <p:nvGrpSpPr>
            <p:cNvPr id="900" name="Google Shape;900;p34"/>
            <p:cNvGrpSpPr/>
            <p:nvPr/>
          </p:nvGrpSpPr>
          <p:grpSpPr>
            <a:xfrm>
              <a:off x="-1220870" y="2368212"/>
              <a:ext cx="4425557" cy="4250102"/>
              <a:chOff x="5036155" y="1089987"/>
              <a:chExt cx="4425557" cy="4250102"/>
            </a:xfrm>
          </p:grpSpPr>
          <p:sp>
            <p:nvSpPr>
              <p:cNvPr id="901" name="Google Shape;901;p34"/>
              <p:cNvSpPr/>
              <p:nvPr/>
            </p:nvSpPr>
            <p:spPr>
              <a:xfrm>
                <a:off x="5036155" y="1089987"/>
                <a:ext cx="4425557" cy="4250102"/>
              </a:xfrm>
              <a:custGeom>
                <a:avLst/>
                <a:gdLst/>
                <a:ahLst/>
                <a:cxnLst/>
                <a:rect l="l" t="t" r="r" b="b"/>
                <a:pathLst>
                  <a:path w="120366" h="115594" extrusionOk="0">
                    <a:moveTo>
                      <a:pt x="67461" y="1"/>
                    </a:moveTo>
                    <a:cubicBezTo>
                      <a:pt x="64374" y="1"/>
                      <a:pt x="61260" y="1231"/>
                      <a:pt x="58934" y="3821"/>
                    </a:cubicBezTo>
                    <a:cubicBezTo>
                      <a:pt x="56693" y="6315"/>
                      <a:pt x="53566" y="7625"/>
                      <a:pt x="50396" y="7625"/>
                    </a:cubicBezTo>
                    <a:cubicBezTo>
                      <a:pt x="48426" y="7625"/>
                      <a:pt x="46439" y="7119"/>
                      <a:pt x="44639" y="6076"/>
                    </a:cubicBezTo>
                    <a:cubicBezTo>
                      <a:pt x="42787" y="5000"/>
                      <a:pt x="40811" y="4505"/>
                      <a:pt x="38881" y="4505"/>
                    </a:cubicBezTo>
                    <a:cubicBezTo>
                      <a:pt x="33291" y="4505"/>
                      <a:pt x="28092" y="8652"/>
                      <a:pt x="27454" y="14817"/>
                    </a:cubicBezTo>
                    <a:cubicBezTo>
                      <a:pt x="26895" y="20223"/>
                      <a:pt x="22627" y="24509"/>
                      <a:pt x="17222" y="25050"/>
                    </a:cubicBezTo>
                    <a:cubicBezTo>
                      <a:pt x="8928" y="25907"/>
                      <a:pt x="4268" y="35021"/>
                      <a:pt x="8462" y="42234"/>
                    </a:cubicBezTo>
                    <a:cubicBezTo>
                      <a:pt x="11202" y="46950"/>
                      <a:pt x="10251" y="52914"/>
                      <a:pt x="6207" y="56548"/>
                    </a:cubicBezTo>
                    <a:cubicBezTo>
                      <a:pt x="0" y="62121"/>
                      <a:pt x="1622" y="72223"/>
                      <a:pt x="9245" y="75597"/>
                    </a:cubicBezTo>
                    <a:cubicBezTo>
                      <a:pt x="14202" y="77815"/>
                      <a:pt x="16961" y="83201"/>
                      <a:pt x="15824" y="88513"/>
                    </a:cubicBezTo>
                    <a:cubicBezTo>
                      <a:pt x="14266" y="95835"/>
                      <a:pt x="19952" y="102434"/>
                      <a:pt x="27034" y="102434"/>
                    </a:cubicBezTo>
                    <a:cubicBezTo>
                      <a:pt x="27830" y="102434"/>
                      <a:pt x="28644" y="102350"/>
                      <a:pt x="29467" y="102175"/>
                    </a:cubicBezTo>
                    <a:cubicBezTo>
                      <a:pt x="30272" y="102003"/>
                      <a:pt x="31078" y="101919"/>
                      <a:pt x="31875" y="101919"/>
                    </a:cubicBezTo>
                    <a:cubicBezTo>
                      <a:pt x="36338" y="101919"/>
                      <a:pt x="40499" y="104532"/>
                      <a:pt x="42365" y="108754"/>
                    </a:cubicBezTo>
                    <a:cubicBezTo>
                      <a:pt x="44341" y="113196"/>
                      <a:pt x="48596" y="115594"/>
                      <a:pt x="52905" y="115594"/>
                    </a:cubicBezTo>
                    <a:cubicBezTo>
                      <a:pt x="55992" y="115594"/>
                      <a:pt x="59106" y="114364"/>
                      <a:pt x="61432" y="111774"/>
                    </a:cubicBezTo>
                    <a:cubicBezTo>
                      <a:pt x="63673" y="109279"/>
                      <a:pt x="66800" y="107969"/>
                      <a:pt x="69970" y="107969"/>
                    </a:cubicBezTo>
                    <a:cubicBezTo>
                      <a:pt x="71940" y="107969"/>
                      <a:pt x="73927" y="108475"/>
                      <a:pt x="75727" y="109518"/>
                    </a:cubicBezTo>
                    <a:cubicBezTo>
                      <a:pt x="77578" y="110595"/>
                      <a:pt x="79556" y="111089"/>
                      <a:pt x="81488" y="111089"/>
                    </a:cubicBezTo>
                    <a:cubicBezTo>
                      <a:pt x="87082" y="111089"/>
                      <a:pt x="92288" y="106942"/>
                      <a:pt x="92912" y="100777"/>
                    </a:cubicBezTo>
                    <a:cubicBezTo>
                      <a:pt x="93471" y="95372"/>
                      <a:pt x="97758" y="91085"/>
                      <a:pt x="103163" y="90545"/>
                    </a:cubicBezTo>
                    <a:cubicBezTo>
                      <a:pt x="111438" y="89687"/>
                      <a:pt x="116098" y="80573"/>
                      <a:pt x="111904" y="73360"/>
                    </a:cubicBezTo>
                    <a:cubicBezTo>
                      <a:pt x="109183" y="68645"/>
                      <a:pt x="110133" y="62680"/>
                      <a:pt x="114178" y="59046"/>
                    </a:cubicBezTo>
                    <a:cubicBezTo>
                      <a:pt x="120366" y="53492"/>
                      <a:pt x="118763" y="43371"/>
                      <a:pt x="111140" y="39998"/>
                    </a:cubicBezTo>
                    <a:cubicBezTo>
                      <a:pt x="106163" y="37780"/>
                      <a:pt x="103424" y="32393"/>
                      <a:pt x="104560" y="27081"/>
                    </a:cubicBezTo>
                    <a:cubicBezTo>
                      <a:pt x="106119" y="19760"/>
                      <a:pt x="100432" y="13161"/>
                      <a:pt x="93337" y="13161"/>
                    </a:cubicBezTo>
                    <a:cubicBezTo>
                      <a:pt x="92539" y="13161"/>
                      <a:pt x="91724" y="13244"/>
                      <a:pt x="90899" y="13420"/>
                    </a:cubicBezTo>
                    <a:cubicBezTo>
                      <a:pt x="90094" y="13592"/>
                      <a:pt x="89288" y="13675"/>
                      <a:pt x="88491" y="13675"/>
                    </a:cubicBezTo>
                    <a:cubicBezTo>
                      <a:pt x="84028" y="13675"/>
                      <a:pt x="79867" y="11063"/>
                      <a:pt x="78001" y="6840"/>
                    </a:cubicBezTo>
                    <a:cubicBezTo>
                      <a:pt x="76025" y="2398"/>
                      <a:pt x="71770" y="1"/>
                      <a:pt x="67461" y="1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5286284" y="1531969"/>
                <a:ext cx="3926659" cy="3770875"/>
              </a:xfrm>
              <a:custGeom>
                <a:avLst/>
                <a:gdLst/>
                <a:ahLst/>
                <a:cxnLst/>
                <a:rect l="l" t="t" r="r" b="b"/>
                <a:pathLst>
                  <a:path w="106797" h="102560" extrusionOk="0">
                    <a:moveTo>
                      <a:pt x="59836" y="0"/>
                    </a:moveTo>
                    <a:cubicBezTo>
                      <a:pt x="57100" y="0"/>
                      <a:pt x="54340" y="1092"/>
                      <a:pt x="52280" y="3393"/>
                    </a:cubicBezTo>
                    <a:cubicBezTo>
                      <a:pt x="50291" y="5600"/>
                      <a:pt x="47515" y="6765"/>
                      <a:pt x="44700" y="6765"/>
                    </a:cubicBezTo>
                    <a:cubicBezTo>
                      <a:pt x="42951" y="6765"/>
                      <a:pt x="41187" y="6316"/>
                      <a:pt x="39588" y="5387"/>
                    </a:cubicBezTo>
                    <a:cubicBezTo>
                      <a:pt x="37947" y="4435"/>
                      <a:pt x="36194" y="3998"/>
                      <a:pt x="34483" y="3998"/>
                    </a:cubicBezTo>
                    <a:cubicBezTo>
                      <a:pt x="29525" y="3998"/>
                      <a:pt x="24910" y="7668"/>
                      <a:pt x="24342" y="13141"/>
                    </a:cubicBezTo>
                    <a:cubicBezTo>
                      <a:pt x="23857" y="17931"/>
                      <a:pt x="20055" y="21733"/>
                      <a:pt x="15265" y="22236"/>
                    </a:cubicBezTo>
                    <a:cubicBezTo>
                      <a:pt x="7903" y="22982"/>
                      <a:pt x="3784" y="31071"/>
                      <a:pt x="7493" y="37464"/>
                    </a:cubicBezTo>
                    <a:cubicBezTo>
                      <a:pt x="9916" y="41639"/>
                      <a:pt x="9077" y="46950"/>
                      <a:pt x="5498" y="50175"/>
                    </a:cubicBezTo>
                    <a:cubicBezTo>
                      <a:pt x="0" y="55095"/>
                      <a:pt x="1417" y="64079"/>
                      <a:pt x="8182" y="67080"/>
                    </a:cubicBezTo>
                    <a:cubicBezTo>
                      <a:pt x="12600" y="69037"/>
                      <a:pt x="15023" y="73808"/>
                      <a:pt x="14016" y="78524"/>
                    </a:cubicBezTo>
                    <a:cubicBezTo>
                      <a:pt x="12641" y="85028"/>
                      <a:pt x="17690" y="90884"/>
                      <a:pt x="23981" y="90884"/>
                    </a:cubicBezTo>
                    <a:cubicBezTo>
                      <a:pt x="24685" y="90884"/>
                      <a:pt x="25404" y="90811"/>
                      <a:pt x="26131" y="90657"/>
                    </a:cubicBezTo>
                    <a:cubicBezTo>
                      <a:pt x="26845" y="90505"/>
                      <a:pt x="27562" y="90431"/>
                      <a:pt x="28270" y="90431"/>
                    </a:cubicBezTo>
                    <a:cubicBezTo>
                      <a:pt x="32233" y="90431"/>
                      <a:pt x="35933" y="92743"/>
                      <a:pt x="37593" y="96491"/>
                    </a:cubicBezTo>
                    <a:cubicBezTo>
                      <a:pt x="39342" y="100433"/>
                      <a:pt x="43116" y="102560"/>
                      <a:pt x="46938" y="102560"/>
                    </a:cubicBezTo>
                    <a:cubicBezTo>
                      <a:pt x="49675" y="102560"/>
                      <a:pt x="52437" y="101469"/>
                      <a:pt x="54498" y="99175"/>
                    </a:cubicBezTo>
                    <a:cubicBezTo>
                      <a:pt x="56487" y="96968"/>
                      <a:pt x="59263" y="95803"/>
                      <a:pt x="62078" y="95803"/>
                    </a:cubicBezTo>
                    <a:cubicBezTo>
                      <a:pt x="63827" y="95803"/>
                      <a:pt x="65591" y="96252"/>
                      <a:pt x="67191" y="97181"/>
                    </a:cubicBezTo>
                    <a:cubicBezTo>
                      <a:pt x="68829" y="98131"/>
                      <a:pt x="70579" y="98567"/>
                      <a:pt x="72290" y="98567"/>
                    </a:cubicBezTo>
                    <a:cubicBezTo>
                      <a:pt x="77255" y="98567"/>
                      <a:pt x="81882" y="94889"/>
                      <a:pt x="82437" y="89427"/>
                    </a:cubicBezTo>
                    <a:cubicBezTo>
                      <a:pt x="82940" y="84618"/>
                      <a:pt x="86724" y="80816"/>
                      <a:pt x="91532" y="80332"/>
                    </a:cubicBezTo>
                    <a:cubicBezTo>
                      <a:pt x="98876" y="79567"/>
                      <a:pt x="102995" y="71478"/>
                      <a:pt x="99286" y="65085"/>
                    </a:cubicBezTo>
                    <a:cubicBezTo>
                      <a:pt x="96863" y="60911"/>
                      <a:pt x="97702" y="55617"/>
                      <a:pt x="101299" y="52393"/>
                    </a:cubicBezTo>
                    <a:cubicBezTo>
                      <a:pt x="106797" y="47454"/>
                      <a:pt x="105362" y="38489"/>
                      <a:pt x="98596" y="35488"/>
                    </a:cubicBezTo>
                    <a:cubicBezTo>
                      <a:pt x="94198" y="33531"/>
                      <a:pt x="91756" y="28741"/>
                      <a:pt x="92762" y="24025"/>
                    </a:cubicBezTo>
                    <a:cubicBezTo>
                      <a:pt x="94136" y="17544"/>
                      <a:pt x="89083" y="11679"/>
                      <a:pt x="82810" y="11679"/>
                    </a:cubicBezTo>
                    <a:cubicBezTo>
                      <a:pt x="82102" y="11679"/>
                      <a:pt x="81379" y="11754"/>
                      <a:pt x="80648" y="11911"/>
                    </a:cubicBezTo>
                    <a:cubicBezTo>
                      <a:pt x="79933" y="12062"/>
                      <a:pt x="79218" y="12136"/>
                      <a:pt x="78512" y="12136"/>
                    </a:cubicBezTo>
                    <a:cubicBezTo>
                      <a:pt x="74538" y="12136"/>
                      <a:pt x="70847" y="9812"/>
                      <a:pt x="69185" y="6077"/>
                    </a:cubicBezTo>
                    <a:cubicBezTo>
                      <a:pt x="67436" y="2133"/>
                      <a:pt x="63660" y="0"/>
                      <a:pt x="59836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  <p:grpSp>
          <p:nvGrpSpPr>
            <p:cNvPr id="903" name="Google Shape;903;p34"/>
            <p:cNvGrpSpPr/>
            <p:nvPr/>
          </p:nvGrpSpPr>
          <p:grpSpPr>
            <a:xfrm flipH="1">
              <a:off x="-233990" y="2208435"/>
              <a:ext cx="2908993" cy="3170922"/>
              <a:chOff x="4498550" y="1321150"/>
              <a:chExt cx="976500" cy="1064425"/>
            </a:xfrm>
          </p:grpSpPr>
          <p:sp>
            <p:nvSpPr>
              <p:cNvPr id="904" name="Google Shape;904;p34"/>
              <p:cNvSpPr/>
              <p:nvPr/>
            </p:nvSpPr>
            <p:spPr>
              <a:xfrm>
                <a:off x="4498550" y="1321150"/>
                <a:ext cx="976500" cy="1064425"/>
              </a:xfrm>
              <a:custGeom>
                <a:avLst/>
                <a:gdLst/>
                <a:ahLst/>
                <a:cxnLst/>
                <a:rect l="l" t="t" r="r" b="b"/>
                <a:pathLst>
                  <a:path w="39060" h="42577" extrusionOk="0">
                    <a:moveTo>
                      <a:pt x="21741" y="1"/>
                    </a:moveTo>
                    <a:cubicBezTo>
                      <a:pt x="20822" y="1"/>
                      <a:pt x="19889" y="181"/>
                      <a:pt x="18990" y="560"/>
                    </a:cubicBezTo>
                    <a:lnTo>
                      <a:pt x="17903" y="1022"/>
                    </a:lnTo>
                    <a:cubicBezTo>
                      <a:pt x="17363" y="1249"/>
                      <a:pt x="16862" y="1538"/>
                      <a:pt x="16416" y="1875"/>
                    </a:cubicBezTo>
                    <a:cubicBezTo>
                      <a:pt x="13693" y="3620"/>
                      <a:pt x="13184" y="6147"/>
                      <a:pt x="13208" y="7876"/>
                    </a:cubicBezTo>
                    <a:cubicBezTo>
                      <a:pt x="13059" y="8111"/>
                      <a:pt x="12911" y="8353"/>
                      <a:pt x="12754" y="8596"/>
                    </a:cubicBezTo>
                    <a:cubicBezTo>
                      <a:pt x="11205" y="10889"/>
                      <a:pt x="9233" y="12344"/>
                      <a:pt x="6526" y="13721"/>
                    </a:cubicBezTo>
                    <a:lnTo>
                      <a:pt x="6158" y="13909"/>
                    </a:lnTo>
                    <a:cubicBezTo>
                      <a:pt x="1150" y="16452"/>
                      <a:pt x="0" y="22516"/>
                      <a:pt x="2512" y="25912"/>
                    </a:cubicBezTo>
                    <a:lnTo>
                      <a:pt x="3232" y="26897"/>
                    </a:lnTo>
                    <a:cubicBezTo>
                      <a:pt x="3341" y="27046"/>
                      <a:pt x="3459" y="27195"/>
                      <a:pt x="3584" y="27336"/>
                    </a:cubicBezTo>
                    <a:cubicBezTo>
                      <a:pt x="4030" y="27860"/>
                      <a:pt x="4163" y="28509"/>
                      <a:pt x="3936" y="29112"/>
                    </a:cubicBezTo>
                    <a:cubicBezTo>
                      <a:pt x="3513" y="30215"/>
                      <a:pt x="3302" y="31420"/>
                      <a:pt x="3388" y="32703"/>
                    </a:cubicBezTo>
                    <a:cubicBezTo>
                      <a:pt x="3709" y="37460"/>
                      <a:pt x="8020" y="41592"/>
                      <a:pt x="13583" y="42421"/>
                    </a:cubicBezTo>
                    <a:cubicBezTo>
                      <a:pt x="14292" y="42526"/>
                      <a:pt x="14993" y="42577"/>
                      <a:pt x="15680" y="42577"/>
                    </a:cubicBezTo>
                    <a:cubicBezTo>
                      <a:pt x="18738" y="42577"/>
                      <a:pt x="21537" y="41578"/>
                      <a:pt x="23607" y="39917"/>
                    </a:cubicBezTo>
                    <a:cubicBezTo>
                      <a:pt x="26643" y="37476"/>
                      <a:pt x="30101" y="35442"/>
                      <a:pt x="33630" y="33533"/>
                    </a:cubicBezTo>
                    <a:cubicBezTo>
                      <a:pt x="36517" y="31968"/>
                      <a:pt x="38528" y="29331"/>
                      <a:pt x="38841" y="26178"/>
                    </a:cubicBezTo>
                    <a:cubicBezTo>
                      <a:pt x="39060" y="24034"/>
                      <a:pt x="38450" y="21968"/>
                      <a:pt x="37253" y="20207"/>
                    </a:cubicBezTo>
                    <a:cubicBezTo>
                      <a:pt x="36994" y="19746"/>
                      <a:pt x="36736" y="19331"/>
                      <a:pt x="36501" y="18956"/>
                    </a:cubicBezTo>
                    <a:cubicBezTo>
                      <a:pt x="35680" y="17665"/>
                      <a:pt x="34639" y="16295"/>
                      <a:pt x="34733" y="14856"/>
                    </a:cubicBezTo>
                    <a:cubicBezTo>
                      <a:pt x="35046" y="10294"/>
                      <a:pt x="32793" y="7289"/>
                      <a:pt x="29577" y="5654"/>
                    </a:cubicBezTo>
                    <a:cubicBezTo>
                      <a:pt x="29209" y="4582"/>
                      <a:pt x="27488" y="435"/>
                      <a:pt x="22957" y="107"/>
                    </a:cubicBezTo>
                    <a:cubicBezTo>
                      <a:pt x="22557" y="37"/>
                      <a:pt x="22150" y="1"/>
                      <a:pt x="21741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5" name="Google Shape;905;p34"/>
              <p:cNvSpPr/>
              <p:nvPr/>
            </p:nvSpPr>
            <p:spPr>
              <a:xfrm>
                <a:off x="4889575" y="1466000"/>
                <a:ext cx="375400" cy="493375"/>
              </a:xfrm>
              <a:custGeom>
                <a:avLst/>
                <a:gdLst/>
                <a:ahLst/>
                <a:cxnLst/>
                <a:rect l="l" t="t" r="r" b="b"/>
                <a:pathLst>
                  <a:path w="15016" h="19735" extrusionOk="0">
                    <a:moveTo>
                      <a:pt x="1698" y="1"/>
                    </a:moveTo>
                    <a:cubicBezTo>
                      <a:pt x="1988" y="1331"/>
                      <a:pt x="1581" y="2223"/>
                      <a:pt x="931" y="2826"/>
                    </a:cubicBezTo>
                    <a:cubicBezTo>
                      <a:pt x="955" y="2919"/>
                      <a:pt x="978" y="3021"/>
                      <a:pt x="1010" y="3123"/>
                    </a:cubicBezTo>
                    <a:lnTo>
                      <a:pt x="1158" y="3639"/>
                    </a:lnTo>
                    <a:lnTo>
                      <a:pt x="1158" y="3647"/>
                    </a:lnTo>
                    <a:lnTo>
                      <a:pt x="1565" y="5048"/>
                    </a:lnTo>
                    <a:lnTo>
                      <a:pt x="1409" y="5095"/>
                    </a:lnTo>
                    <a:cubicBezTo>
                      <a:pt x="517" y="5353"/>
                      <a:pt x="0" y="6292"/>
                      <a:pt x="266" y="7184"/>
                    </a:cubicBezTo>
                    <a:cubicBezTo>
                      <a:pt x="479" y="7920"/>
                      <a:pt x="1151" y="8400"/>
                      <a:pt x="1881" y="8400"/>
                    </a:cubicBezTo>
                    <a:cubicBezTo>
                      <a:pt x="2035" y="8400"/>
                      <a:pt x="2192" y="8379"/>
                      <a:pt x="2348" y="8334"/>
                    </a:cubicBezTo>
                    <a:lnTo>
                      <a:pt x="2504" y="8287"/>
                    </a:lnTo>
                    <a:lnTo>
                      <a:pt x="2747" y="9116"/>
                    </a:lnTo>
                    <a:cubicBezTo>
                      <a:pt x="3193" y="10642"/>
                      <a:pt x="4288" y="11800"/>
                      <a:pt x="5650" y="12379"/>
                    </a:cubicBezTo>
                    <a:lnTo>
                      <a:pt x="6103" y="13952"/>
                    </a:lnTo>
                    <a:lnTo>
                      <a:pt x="3036" y="13944"/>
                    </a:lnTo>
                    <a:lnTo>
                      <a:pt x="3036" y="13944"/>
                    </a:lnTo>
                    <a:lnTo>
                      <a:pt x="5290" y="19625"/>
                    </a:lnTo>
                    <a:lnTo>
                      <a:pt x="5337" y="19734"/>
                    </a:lnTo>
                    <a:lnTo>
                      <a:pt x="12715" y="19726"/>
                    </a:lnTo>
                    <a:lnTo>
                      <a:pt x="12754" y="19625"/>
                    </a:lnTo>
                    <a:lnTo>
                      <a:pt x="15015" y="13952"/>
                    </a:lnTo>
                    <a:lnTo>
                      <a:pt x="12692" y="13952"/>
                    </a:lnTo>
                    <a:lnTo>
                      <a:pt x="11729" y="10658"/>
                    </a:lnTo>
                    <a:cubicBezTo>
                      <a:pt x="12606" y="9437"/>
                      <a:pt x="12934" y="7841"/>
                      <a:pt x="12480" y="6292"/>
                    </a:cubicBezTo>
                    <a:lnTo>
                      <a:pt x="12238" y="5462"/>
                    </a:lnTo>
                    <a:lnTo>
                      <a:pt x="12645" y="5345"/>
                    </a:lnTo>
                    <a:cubicBezTo>
                      <a:pt x="13537" y="5087"/>
                      <a:pt x="14053" y="4148"/>
                      <a:pt x="13795" y="3256"/>
                    </a:cubicBezTo>
                    <a:cubicBezTo>
                      <a:pt x="13575" y="2520"/>
                      <a:pt x="12902" y="2039"/>
                      <a:pt x="12173" y="2039"/>
                    </a:cubicBezTo>
                    <a:cubicBezTo>
                      <a:pt x="12018" y="2039"/>
                      <a:pt x="11861" y="2061"/>
                      <a:pt x="11706" y="2106"/>
                    </a:cubicBezTo>
                    <a:lnTo>
                      <a:pt x="11299" y="2223"/>
                    </a:lnTo>
                    <a:lnTo>
                      <a:pt x="10892" y="815"/>
                    </a:lnTo>
                    <a:lnTo>
                      <a:pt x="10845" y="650"/>
                    </a:lnTo>
                    <a:cubicBezTo>
                      <a:pt x="10712" y="517"/>
                      <a:pt x="10591" y="428"/>
                      <a:pt x="10528" y="428"/>
                    </a:cubicBezTo>
                    <a:cubicBezTo>
                      <a:pt x="10521" y="428"/>
                      <a:pt x="10514" y="429"/>
                      <a:pt x="10509" y="431"/>
                    </a:cubicBezTo>
                    <a:cubicBezTo>
                      <a:pt x="8397" y="1296"/>
                      <a:pt x="6756" y="1598"/>
                      <a:pt x="5495" y="1598"/>
                    </a:cubicBezTo>
                    <a:cubicBezTo>
                      <a:pt x="2592" y="1598"/>
                      <a:pt x="1698" y="1"/>
                      <a:pt x="1698" y="1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6" name="Google Shape;906;p34"/>
              <p:cNvSpPr/>
              <p:nvPr/>
            </p:nvSpPr>
            <p:spPr>
              <a:xfrm>
                <a:off x="4952175" y="1602550"/>
                <a:ext cx="263300" cy="216325"/>
              </a:xfrm>
              <a:custGeom>
                <a:avLst/>
                <a:gdLst/>
                <a:ahLst/>
                <a:cxnLst/>
                <a:rect l="l" t="t" r="r" b="b"/>
                <a:pathLst>
                  <a:path w="10532" h="8653" extrusionOk="0">
                    <a:moveTo>
                      <a:pt x="9734" y="0"/>
                    </a:moveTo>
                    <a:cubicBezTo>
                      <a:pt x="10430" y="2645"/>
                      <a:pt x="8889" y="5384"/>
                      <a:pt x="6244" y="6150"/>
                    </a:cubicBezTo>
                    <a:cubicBezTo>
                      <a:pt x="5773" y="6287"/>
                      <a:pt x="5298" y="6352"/>
                      <a:pt x="4831" y="6352"/>
                    </a:cubicBezTo>
                    <a:cubicBezTo>
                      <a:pt x="2676" y="6352"/>
                      <a:pt x="688" y="4966"/>
                      <a:pt x="0" y="2825"/>
                    </a:cubicBezTo>
                    <a:lnTo>
                      <a:pt x="0" y="2825"/>
                    </a:lnTo>
                    <a:lnTo>
                      <a:pt x="243" y="3654"/>
                    </a:lnTo>
                    <a:cubicBezTo>
                      <a:pt x="775" y="5485"/>
                      <a:pt x="2238" y="6784"/>
                      <a:pt x="3967" y="7183"/>
                    </a:cubicBezTo>
                    <a:cubicBezTo>
                      <a:pt x="4334" y="8060"/>
                      <a:pt x="5202" y="8653"/>
                      <a:pt x="6177" y="8653"/>
                    </a:cubicBezTo>
                    <a:cubicBezTo>
                      <a:pt x="6264" y="8653"/>
                      <a:pt x="6352" y="8648"/>
                      <a:pt x="6440" y="8639"/>
                    </a:cubicBezTo>
                    <a:cubicBezTo>
                      <a:pt x="7754" y="8498"/>
                      <a:pt x="8709" y="7316"/>
                      <a:pt x="8568" y="6002"/>
                    </a:cubicBezTo>
                    <a:cubicBezTo>
                      <a:pt x="8560" y="5986"/>
                      <a:pt x="8560" y="5970"/>
                      <a:pt x="8560" y="5955"/>
                    </a:cubicBezTo>
                    <a:cubicBezTo>
                      <a:pt x="9914" y="4695"/>
                      <a:pt x="10532" y="2731"/>
                      <a:pt x="9976" y="830"/>
                    </a:cubicBezTo>
                    <a:lnTo>
                      <a:pt x="9734" y="0"/>
                    </a:ln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7" name="Google Shape;907;p34"/>
              <p:cNvSpPr/>
              <p:nvPr/>
            </p:nvSpPr>
            <p:spPr>
              <a:xfrm>
                <a:off x="5188650" y="1533925"/>
                <a:ext cx="1980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259" extrusionOk="0">
                    <a:moveTo>
                      <a:pt x="523" y="1"/>
                    </a:moveTo>
                    <a:cubicBezTo>
                      <a:pt x="479" y="1"/>
                      <a:pt x="438" y="25"/>
                      <a:pt x="416" y="69"/>
                    </a:cubicBezTo>
                    <a:lnTo>
                      <a:pt x="1" y="961"/>
                    </a:lnTo>
                    <a:lnTo>
                      <a:pt x="603" y="1243"/>
                    </a:lnTo>
                    <a:cubicBezTo>
                      <a:pt x="619" y="1251"/>
                      <a:pt x="635" y="1259"/>
                      <a:pt x="650" y="1259"/>
                    </a:cubicBezTo>
                    <a:cubicBezTo>
                      <a:pt x="697" y="1259"/>
                      <a:pt x="744" y="1235"/>
                      <a:pt x="768" y="1188"/>
                    </a:cubicBezTo>
                    <a:cubicBezTo>
                      <a:pt x="791" y="1126"/>
                      <a:pt x="768" y="1055"/>
                      <a:pt x="705" y="1024"/>
                    </a:cubicBezTo>
                    <a:lnTo>
                      <a:pt x="330" y="844"/>
                    </a:lnTo>
                    <a:lnTo>
                      <a:pt x="643" y="171"/>
                    </a:lnTo>
                    <a:cubicBezTo>
                      <a:pt x="674" y="116"/>
                      <a:pt x="643" y="38"/>
                      <a:pt x="580" y="15"/>
                    </a:cubicBezTo>
                    <a:cubicBezTo>
                      <a:pt x="561" y="5"/>
                      <a:pt x="542" y="1"/>
                      <a:pt x="523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4913825" y="1620075"/>
                <a:ext cx="23500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940" h="1232" extrusionOk="0">
                    <a:moveTo>
                      <a:pt x="134" y="1"/>
                    </a:moveTo>
                    <a:cubicBezTo>
                      <a:pt x="103" y="1"/>
                      <a:pt x="72" y="14"/>
                      <a:pt x="47" y="43"/>
                    </a:cubicBezTo>
                    <a:cubicBezTo>
                      <a:pt x="1" y="90"/>
                      <a:pt x="1" y="168"/>
                      <a:pt x="55" y="215"/>
                    </a:cubicBezTo>
                    <a:lnTo>
                      <a:pt x="595" y="716"/>
                    </a:lnTo>
                    <a:lnTo>
                      <a:pt x="314" y="1021"/>
                    </a:lnTo>
                    <a:cubicBezTo>
                      <a:pt x="267" y="1075"/>
                      <a:pt x="274" y="1154"/>
                      <a:pt x="321" y="1201"/>
                    </a:cubicBezTo>
                    <a:cubicBezTo>
                      <a:pt x="345" y="1216"/>
                      <a:pt x="376" y="1232"/>
                      <a:pt x="407" y="1232"/>
                    </a:cubicBezTo>
                    <a:cubicBezTo>
                      <a:pt x="439" y="1232"/>
                      <a:pt x="470" y="1216"/>
                      <a:pt x="493" y="1193"/>
                    </a:cubicBezTo>
                    <a:lnTo>
                      <a:pt x="939" y="700"/>
                    </a:lnTo>
                    <a:lnTo>
                      <a:pt x="220" y="35"/>
                    </a:lnTo>
                    <a:cubicBezTo>
                      <a:pt x="193" y="12"/>
                      <a:pt x="163" y="1"/>
                      <a:pt x="134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5063075" y="1705550"/>
                <a:ext cx="28975" cy="1655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662" extrusionOk="0">
                    <a:moveTo>
                      <a:pt x="899" y="0"/>
                    </a:moveTo>
                    <a:cubicBezTo>
                      <a:pt x="637" y="0"/>
                      <a:pt x="252" y="94"/>
                      <a:pt x="40" y="473"/>
                    </a:cubicBezTo>
                    <a:cubicBezTo>
                      <a:pt x="1" y="536"/>
                      <a:pt x="24" y="614"/>
                      <a:pt x="87" y="645"/>
                    </a:cubicBezTo>
                    <a:cubicBezTo>
                      <a:pt x="102" y="653"/>
                      <a:pt x="126" y="661"/>
                      <a:pt x="141" y="661"/>
                    </a:cubicBezTo>
                    <a:cubicBezTo>
                      <a:pt x="188" y="661"/>
                      <a:pt x="228" y="638"/>
                      <a:pt x="251" y="598"/>
                    </a:cubicBezTo>
                    <a:cubicBezTo>
                      <a:pt x="424" y="291"/>
                      <a:pt x="721" y="247"/>
                      <a:pt x="885" y="247"/>
                    </a:cubicBezTo>
                    <a:cubicBezTo>
                      <a:pt x="951" y="247"/>
                      <a:pt x="995" y="254"/>
                      <a:pt x="1002" y="254"/>
                    </a:cubicBezTo>
                    <a:cubicBezTo>
                      <a:pt x="1011" y="256"/>
                      <a:pt x="1021" y="257"/>
                      <a:pt x="1029" y="257"/>
                    </a:cubicBezTo>
                    <a:cubicBezTo>
                      <a:pt x="1088" y="257"/>
                      <a:pt x="1136" y="215"/>
                      <a:pt x="1143" y="160"/>
                    </a:cubicBezTo>
                    <a:cubicBezTo>
                      <a:pt x="1159" y="90"/>
                      <a:pt x="1112" y="27"/>
                      <a:pt x="1049" y="12"/>
                    </a:cubicBezTo>
                    <a:cubicBezTo>
                      <a:pt x="1007" y="5"/>
                      <a:pt x="956" y="0"/>
                      <a:pt x="899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5066200" y="1512175"/>
                <a:ext cx="5950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954" extrusionOk="0">
                    <a:moveTo>
                      <a:pt x="1298" y="1"/>
                    </a:moveTo>
                    <a:cubicBezTo>
                      <a:pt x="1245" y="1"/>
                      <a:pt x="1191" y="3"/>
                      <a:pt x="1135" y="8"/>
                    </a:cubicBezTo>
                    <a:cubicBezTo>
                      <a:pt x="627" y="55"/>
                      <a:pt x="267" y="306"/>
                      <a:pt x="142" y="517"/>
                    </a:cubicBezTo>
                    <a:cubicBezTo>
                      <a:pt x="1" y="728"/>
                      <a:pt x="71" y="885"/>
                      <a:pt x="212" y="932"/>
                    </a:cubicBezTo>
                    <a:cubicBezTo>
                      <a:pt x="260" y="948"/>
                      <a:pt x="313" y="954"/>
                      <a:pt x="368" y="954"/>
                    </a:cubicBezTo>
                    <a:cubicBezTo>
                      <a:pt x="475" y="954"/>
                      <a:pt x="592" y="931"/>
                      <a:pt x="705" y="916"/>
                    </a:cubicBezTo>
                    <a:cubicBezTo>
                      <a:pt x="877" y="892"/>
                      <a:pt x="1057" y="869"/>
                      <a:pt x="1206" y="853"/>
                    </a:cubicBezTo>
                    <a:cubicBezTo>
                      <a:pt x="1362" y="838"/>
                      <a:pt x="1542" y="830"/>
                      <a:pt x="1714" y="822"/>
                    </a:cubicBezTo>
                    <a:cubicBezTo>
                      <a:pt x="1894" y="814"/>
                      <a:pt x="2074" y="814"/>
                      <a:pt x="2207" y="744"/>
                    </a:cubicBezTo>
                    <a:cubicBezTo>
                      <a:pt x="2333" y="673"/>
                      <a:pt x="2379" y="509"/>
                      <a:pt x="2207" y="321"/>
                    </a:cubicBezTo>
                    <a:cubicBezTo>
                      <a:pt x="2061" y="161"/>
                      <a:pt x="1728" y="1"/>
                      <a:pt x="1298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1" name="Google Shape;911;p34"/>
              <p:cNvSpPr/>
              <p:nvPr/>
            </p:nvSpPr>
            <p:spPr>
              <a:xfrm>
                <a:off x="4956925" y="1544150"/>
                <a:ext cx="5317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2127" h="1399" extrusionOk="0">
                    <a:moveTo>
                      <a:pt x="1502" y="0"/>
                    </a:moveTo>
                    <a:cubicBezTo>
                      <a:pt x="1285" y="0"/>
                      <a:pt x="1022" y="56"/>
                      <a:pt x="757" y="200"/>
                    </a:cubicBezTo>
                    <a:cubicBezTo>
                      <a:pt x="303" y="443"/>
                      <a:pt x="68" y="803"/>
                      <a:pt x="37" y="1045"/>
                    </a:cubicBezTo>
                    <a:cubicBezTo>
                      <a:pt x="0" y="1281"/>
                      <a:pt x="109" y="1399"/>
                      <a:pt x="246" y="1399"/>
                    </a:cubicBezTo>
                    <a:cubicBezTo>
                      <a:pt x="254" y="1399"/>
                      <a:pt x="263" y="1398"/>
                      <a:pt x="272" y="1397"/>
                    </a:cubicBezTo>
                    <a:cubicBezTo>
                      <a:pt x="420" y="1382"/>
                      <a:pt x="569" y="1288"/>
                      <a:pt x="726" y="1194"/>
                    </a:cubicBezTo>
                    <a:cubicBezTo>
                      <a:pt x="874" y="1108"/>
                      <a:pt x="1031" y="1014"/>
                      <a:pt x="1164" y="944"/>
                    </a:cubicBezTo>
                    <a:cubicBezTo>
                      <a:pt x="1297" y="873"/>
                      <a:pt x="1461" y="795"/>
                      <a:pt x="1618" y="717"/>
                    </a:cubicBezTo>
                    <a:cubicBezTo>
                      <a:pt x="1774" y="646"/>
                      <a:pt x="1946" y="576"/>
                      <a:pt x="2040" y="458"/>
                    </a:cubicBezTo>
                    <a:cubicBezTo>
                      <a:pt x="2126" y="341"/>
                      <a:pt x="2095" y="177"/>
                      <a:pt x="1868" y="67"/>
                    </a:cubicBezTo>
                    <a:cubicBezTo>
                      <a:pt x="1776" y="26"/>
                      <a:pt x="1650" y="0"/>
                      <a:pt x="1502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2" name="Google Shape;912;p34"/>
              <p:cNvSpPr/>
              <p:nvPr/>
            </p:nvSpPr>
            <p:spPr>
              <a:xfrm>
                <a:off x="5084800" y="1567425"/>
                <a:ext cx="199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799" h="737" extrusionOk="0">
                    <a:moveTo>
                      <a:pt x="397" y="0"/>
                    </a:moveTo>
                    <a:cubicBezTo>
                      <a:pt x="223" y="0"/>
                      <a:pt x="67" y="126"/>
                      <a:pt x="39" y="310"/>
                    </a:cubicBezTo>
                    <a:cubicBezTo>
                      <a:pt x="0" y="513"/>
                      <a:pt x="141" y="701"/>
                      <a:pt x="344" y="732"/>
                    </a:cubicBezTo>
                    <a:cubicBezTo>
                      <a:pt x="364" y="736"/>
                      <a:pt x="383" y="737"/>
                      <a:pt x="402" y="737"/>
                    </a:cubicBezTo>
                    <a:cubicBezTo>
                      <a:pt x="575" y="737"/>
                      <a:pt x="731" y="611"/>
                      <a:pt x="759" y="427"/>
                    </a:cubicBezTo>
                    <a:cubicBezTo>
                      <a:pt x="798" y="224"/>
                      <a:pt x="657" y="36"/>
                      <a:pt x="454" y="5"/>
                    </a:cubicBezTo>
                    <a:cubicBezTo>
                      <a:pt x="435" y="2"/>
                      <a:pt x="416" y="0"/>
                      <a:pt x="397" y="0"/>
                    </a:cubicBezTo>
                    <a:close/>
                  </a:path>
                </a:pathLst>
              </a:custGeom>
              <a:solidFill>
                <a:srgbClr val="5019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5084975" y="1581025"/>
                <a:ext cx="2585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86" extrusionOk="0">
                    <a:moveTo>
                      <a:pt x="712" y="1"/>
                    </a:moveTo>
                    <a:cubicBezTo>
                      <a:pt x="541" y="1"/>
                      <a:pt x="293" y="51"/>
                      <a:pt x="56" y="275"/>
                    </a:cubicBezTo>
                    <a:cubicBezTo>
                      <a:pt x="1" y="321"/>
                      <a:pt x="1" y="400"/>
                      <a:pt x="48" y="447"/>
                    </a:cubicBezTo>
                    <a:cubicBezTo>
                      <a:pt x="71" y="478"/>
                      <a:pt x="103" y="486"/>
                      <a:pt x="134" y="486"/>
                    </a:cubicBezTo>
                    <a:cubicBezTo>
                      <a:pt x="165" y="486"/>
                      <a:pt x="197" y="478"/>
                      <a:pt x="220" y="454"/>
                    </a:cubicBezTo>
                    <a:cubicBezTo>
                      <a:pt x="410" y="279"/>
                      <a:pt x="600" y="244"/>
                      <a:pt x="723" y="244"/>
                    </a:cubicBezTo>
                    <a:cubicBezTo>
                      <a:pt x="803" y="244"/>
                      <a:pt x="856" y="259"/>
                      <a:pt x="862" y="259"/>
                    </a:cubicBezTo>
                    <a:cubicBezTo>
                      <a:pt x="876" y="264"/>
                      <a:pt x="890" y="267"/>
                      <a:pt x="904" y="267"/>
                    </a:cubicBezTo>
                    <a:cubicBezTo>
                      <a:pt x="953" y="267"/>
                      <a:pt x="1000" y="235"/>
                      <a:pt x="1018" y="181"/>
                    </a:cubicBezTo>
                    <a:cubicBezTo>
                      <a:pt x="1034" y="118"/>
                      <a:pt x="1003" y="48"/>
                      <a:pt x="932" y="32"/>
                    </a:cubicBezTo>
                    <a:cubicBezTo>
                      <a:pt x="925" y="29"/>
                      <a:pt x="840" y="1"/>
                      <a:pt x="712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4988550" y="1595400"/>
                <a:ext cx="19775" cy="18425"/>
              </a:xfrm>
              <a:custGeom>
                <a:avLst/>
                <a:gdLst/>
                <a:ahLst/>
                <a:cxnLst/>
                <a:rect l="l" t="t" r="r" b="b"/>
                <a:pathLst>
                  <a:path w="791" h="737" extrusionOk="0">
                    <a:moveTo>
                      <a:pt x="397" y="0"/>
                    </a:moveTo>
                    <a:cubicBezTo>
                      <a:pt x="223" y="0"/>
                      <a:pt x="67" y="126"/>
                      <a:pt x="32" y="310"/>
                    </a:cubicBezTo>
                    <a:cubicBezTo>
                      <a:pt x="0" y="505"/>
                      <a:pt x="141" y="701"/>
                      <a:pt x="337" y="732"/>
                    </a:cubicBezTo>
                    <a:cubicBezTo>
                      <a:pt x="356" y="735"/>
                      <a:pt x="375" y="737"/>
                      <a:pt x="394" y="737"/>
                    </a:cubicBezTo>
                    <a:cubicBezTo>
                      <a:pt x="574" y="737"/>
                      <a:pt x="731" y="604"/>
                      <a:pt x="759" y="427"/>
                    </a:cubicBezTo>
                    <a:cubicBezTo>
                      <a:pt x="791" y="224"/>
                      <a:pt x="658" y="36"/>
                      <a:pt x="454" y="5"/>
                    </a:cubicBezTo>
                    <a:cubicBezTo>
                      <a:pt x="435" y="2"/>
                      <a:pt x="416" y="0"/>
                      <a:pt x="397" y="0"/>
                    </a:cubicBezTo>
                    <a:close/>
                  </a:path>
                </a:pathLst>
              </a:custGeom>
              <a:solidFill>
                <a:srgbClr val="50193A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4988750" y="1608975"/>
                <a:ext cx="2585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487" extrusionOk="0">
                    <a:moveTo>
                      <a:pt x="719" y="0"/>
                    </a:moveTo>
                    <a:cubicBezTo>
                      <a:pt x="548" y="0"/>
                      <a:pt x="296" y="48"/>
                      <a:pt x="55" y="275"/>
                    </a:cubicBezTo>
                    <a:cubicBezTo>
                      <a:pt x="0" y="322"/>
                      <a:pt x="0" y="401"/>
                      <a:pt x="47" y="448"/>
                    </a:cubicBezTo>
                    <a:cubicBezTo>
                      <a:pt x="71" y="479"/>
                      <a:pt x="102" y="487"/>
                      <a:pt x="133" y="487"/>
                    </a:cubicBezTo>
                    <a:cubicBezTo>
                      <a:pt x="165" y="487"/>
                      <a:pt x="196" y="479"/>
                      <a:pt x="219" y="455"/>
                    </a:cubicBezTo>
                    <a:cubicBezTo>
                      <a:pt x="409" y="280"/>
                      <a:pt x="599" y="245"/>
                      <a:pt x="723" y="245"/>
                    </a:cubicBezTo>
                    <a:cubicBezTo>
                      <a:pt x="803" y="245"/>
                      <a:pt x="855" y="260"/>
                      <a:pt x="861" y="260"/>
                    </a:cubicBezTo>
                    <a:cubicBezTo>
                      <a:pt x="874" y="264"/>
                      <a:pt x="886" y="267"/>
                      <a:pt x="899" y="267"/>
                    </a:cubicBezTo>
                    <a:cubicBezTo>
                      <a:pt x="950" y="267"/>
                      <a:pt x="997" y="232"/>
                      <a:pt x="1010" y="182"/>
                    </a:cubicBezTo>
                    <a:cubicBezTo>
                      <a:pt x="1033" y="119"/>
                      <a:pt x="1002" y="48"/>
                      <a:pt x="931" y="25"/>
                    </a:cubicBezTo>
                    <a:cubicBezTo>
                      <a:pt x="925" y="25"/>
                      <a:pt x="843" y="0"/>
                      <a:pt x="719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6" name="Google Shape;916;p34"/>
              <p:cNvSpPr/>
              <p:nvPr/>
            </p:nvSpPr>
            <p:spPr>
              <a:xfrm>
                <a:off x="5059575" y="1614100"/>
                <a:ext cx="8557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3423" h="2413" extrusionOk="0">
                    <a:moveTo>
                      <a:pt x="2298" y="0"/>
                    </a:moveTo>
                    <a:cubicBezTo>
                      <a:pt x="2238" y="0"/>
                      <a:pt x="2179" y="18"/>
                      <a:pt x="2120" y="55"/>
                    </a:cubicBezTo>
                    <a:cubicBezTo>
                      <a:pt x="2120" y="55"/>
                      <a:pt x="1447" y="782"/>
                      <a:pt x="649" y="1221"/>
                    </a:cubicBezTo>
                    <a:cubicBezTo>
                      <a:pt x="1" y="1573"/>
                      <a:pt x="649" y="2413"/>
                      <a:pt x="1576" y="2413"/>
                    </a:cubicBezTo>
                    <a:cubicBezTo>
                      <a:pt x="1801" y="2413"/>
                      <a:pt x="2042" y="2363"/>
                      <a:pt x="2285" y="2246"/>
                    </a:cubicBezTo>
                    <a:cubicBezTo>
                      <a:pt x="3422" y="1698"/>
                      <a:pt x="2886" y="0"/>
                      <a:pt x="22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7" name="Google Shape;917;p34"/>
              <p:cNvSpPr/>
              <p:nvPr/>
            </p:nvSpPr>
            <p:spPr>
              <a:xfrm>
                <a:off x="5037850" y="1558725"/>
                <a:ext cx="41500" cy="70850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2834" extrusionOk="0">
                    <a:moveTo>
                      <a:pt x="125" y="1"/>
                    </a:moveTo>
                    <a:cubicBezTo>
                      <a:pt x="55" y="1"/>
                      <a:pt x="0" y="55"/>
                      <a:pt x="0" y="126"/>
                    </a:cubicBezTo>
                    <a:lnTo>
                      <a:pt x="8" y="2426"/>
                    </a:lnTo>
                    <a:cubicBezTo>
                      <a:pt x="8" y="2512"/>
                      <a:pt x="47" y="2598"/>
                      <a:pt x="118" y="2653"/>
                    </a:cubicBezTo>
                    <a:cubicBezTo>
                      <a:pt x="212" y="2724"/>
                      <a:pt x="399" y="2833"/>
                      <a:pt x="697" y="2833"/>
                    </a:cubicBezTo>
                    <a:cubicBezTo>
                      <a:pt x="924" y="2833"/>
                      <a:pt x="1213" y="2771"/>
                      <a:pt x="1573" y="2567"/>
                    </a:cubicBezTo>
                    <a:cubicBezTo>
                      <a:pt x="1636" y="2536"/>
                      <a:pt x="1659" y="2465"/>
                      <a:pt x="1620" y="2403"/>
                    </a:cubicBezTo>
                    <a:cubicBezTo>
                      <a:pt x="1598" y="2365"/>
                      <a:pt x="1558" y="2342"/>
                      <a:pt x="1514" y="2342"/>
                    </a:cubicBezTo>
                    <a:cubicBezTo>
                      <a:pt x="1495" y="2342"/>
                      <a:pt x="1475" y="2346"/>
                      <a:pt x="1456" y="2356"/>
                    </a:cubicBezTo>
                    <a:cubicBezTo>
                      <a:pt x="1133" y="2535"/>
                      <a:pt x="882" y="2593"/>
                      <a:pt x="694" y="2593"/>
                    </a:cubicBezTo>
                    <a:cubicBezTo>
                      <a:pt x="472" y="2593"/>
                      <a:pt x="338" y="2513"/>
                      <a:pt x="274" y="2458"/>
                    </a:cubicBezTo>
                    <a:cubicBezTo>
                      <a:pt x="258" y="2450"/>
                      <a:pt x="258" y="2442"/>
                      <a:pt x="258" y="2426"/>
                    </a:cubicBezTo>
                    <a:lnTo>
                      <a:pt x="243" y="118"/>
                    </a:lnTo>
                    <a:cubicBezTo>
                      <a:pt x="243" y="55"/>
                      <a:pt x="188" y="1"/>
                      <a:pt x="125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8" name="Google Shape;918;p34"/>
              <p:cNvSpPr/>
              <p:nvPr/>
            </p:nvSpPr>
            <p:spPr>
              <a:xfrm>
                <a:off x="5189050" y="1577750"/>
                <a:ext cx="49125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1760" extrusionOk="0">
                    <a:moveTo>
                      <a:pt x="988" y="246"/>
                    </a:moveTo>
                    <a:cubicBezTo>
                      <a:pt x="1261" y="246"/>
                      <a:pt x="1513" y="427"/>
                      <a:pt x="1597" y="703"/>
                    </a:cubicBezTo>
                    <a:cubicBezTo>
                      <a:pt x="1644" y="859"/>
                      <a:pt x="1628" y="1031"/>
                      <a:pt x="1542" y="1180"/>
                    </a:cubicBezTo>
                    <a:cubicBezTo>
                      <a:pt x="1464" y="1329"/>
                      <a:pt x="1331" y="1438"/>
                      <a:pt x="1166" y="1493"/>
                    </a:cubicBezTo>
                    <a:cubicBezTo>
                      <a:pt x="1109" y="1509"/>
                      <a:pt x="1052" y="1517"/>
                      <a:pt x="994" y="1517"/>
                    </a:cubicBezTo>
                    <a:cubicBezTo>
                      <a:pt x="886" y="1517"/>
                      <a:pt x="778" y="1489"/>
                      <a:pt x="681" y="1438"/>
                    </a:cubicBezTo>
                    <a:cubicBezTo>
                      <a:pt x="533" y="1360"/>
                      <a:pt x="423" y="1227"/>
                      <a:pt x="376" y="1063"/>
                    </a:cubicBezTo>
                    <a:cubicBezTo>
                      <a:pt x="274" y="726"/>
                      <a:pt x="470" y="366"/>
                      <a:pt x="807" y="272"/>
                    </a:cubicBezTo>
                    <a:cubicBezTo>
                      <a:pt x="867" y="254"/>
                      <a:pt x="928" y="246"/>
                      <a:pt x="988" y="246"/>
                    </a:cubicBezTo>
                    <a:close/>
                    <a:moveTo>
                      <a:pt x="988" y="0"/>
                    </a:moveTo>
                    <a:cubicBezTo>
                      <a:pt x="905" y="0"/>
                      <a:pt x="820" y="12"/>
                      <a:pt x="736" y="38"/>
                    </a:cubicBezTo>
                    <a:cubicBezTo>
                      <a:pt x="267" y="171"/>
                      <a:pt x="1" y="664"/>
                      <a:pt x="141" y="1133"/>
                    </a:cubicBezTo>
                    <a:cubicBezTo>
                      <a:pt x="204" y="1360"/>
                      <a:pt x="361" y="1540"/>
                      <a:pt x="564" y="1657"/>
                    </a:cubicBezTo>
                    <a:cubicBezTo>
                      <a:pt x="697" y="1728"/>
                      <a:pt x="838" y="1759"/>
                      <a:pt x="986" y="1759"/>
                    </a:cubicBezTo>
                    <a:cubicBezTo>
                      <a:pt x="1065" y="1759"/>
                      <a:pt x="1151" y="1751"/>
                      <a:pt x="1237" y="1728"/>
                    </a:cubicBezTo>
                    <a:cubicBezTo>
                      <a:pt x="1699" y="1587"/>
                      <a:pt x="1965" y="1094"/>
                      <a:pt x="1832" y="632"/>
                    </a:cubicBezTo>
                    <a:cubicBezTo>
                      <a:pt x="1716" y="248"/>
                      <a:pt x="1365" y="0"/>
                      <a:pt x="9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4918525" y="1658525"/>
                <a:ext cx="45600" cy="440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760" extrusionOk="0">
                    <a:moveTo>
                      <a:pt x="908" y="242"/>
                    </a:moveTo>
                    <a:cubicBezTo>
                      <a:pt x="1182" y="242"/>
                      <a:pt x="1440" y="422"/>
                      <a:pt x="1518" y="696"/>
                    </a:cubicBezTo>
                    <a:cubicBezTo>
                      <a:pt x="1565" y="860"/>
                      <a:pt x="1550" y="1032"/>
                      <a:pt x="1471" y="1181"/>
                    </a:cubicBezTo>
                    <a:cubicBezTo>
                      <a:pt x="1385" y="1329"/>
                      <a:pt x="1252" y="1439"/>
                      <a:pt x="1088" y="1494"/>
                    </a:cubicBezTo>
                    <a:cubicBezTo>
                      <a:pt x="1029" y="1510"/>
                      <a:pt x="971" y="1518"/>
                      <a:pt x="912" y="1518"/>
                    </a:cubicBezTo>
                    <a:cubicBezTo>
                      <a:pt x="637" y="1518"/>
                      <a:pt x="382" y="1341"/>
                      <a:pt x="298" y="1063"/>
                    </a:cubicBezTo>
                    <a:cubicBezTo>
                      <a:pt x="251" y="899"/>
                      <a:pt x="266" y="727"/>
                      <a:pt x="352" y="578"/>
                    </a:cubicBezTo>
                    <a:cubicBezTo>
                      <a:pt x="431" y="429"/>
                      <a:pt x="564" y="320"/>
                      <a:pt x="728" y="273"/>
                    </a:cubicBezTo>
                    <a:cubicBezTo>
                      <a:pt x="791" y="250"/>
                      <a:pt x="853" y="242"/>
                      <a:pt x="908" y="242"/>
                    </a:cubicBezTo>
                    <a:close/>
                    <a:moveTo>
                      <a:pt x="913" y="1"/>
                    </a:moveTo>
                    <a:cubicBezTo>
                      <a:pt x="829" y="1"/>
                      <a:pt x="743" y="13"/>
                      <a:pt x="658" y="38"/>
                    </a:cubicBezTo>
                    <a:cubicBezTo>
                      <a:pt x="431" y="101"/>
                      <a:pt x="251" y="250"/>
                      <a:pt x="133" y="461"/>
                    </a:cubicBezTo>
                    <a:cubicBezTo>
                      <a:pt x="24" y="664"/>
                      <a:pt x="0" y="907"/>
                      <a:pt x="63" y="1134"/>
                    </a:cubicBezTo>
                    <a:cubicBezTo>
                      <a:pt x="133" y="1353"/>
                      <a:pt x="282" y="1541"/>
                      <a:pt x="485" y="1658"/>
                    </a:cubicBezTo>
                    <a:cubicBezTo>
                      <a:pt x="618" y="1728"/>
                      <a:pt x="767" y="1760"/>
                      <a:pt x="908" y="1760"/>
                    </a:cubicBezTo>
                    <a:cubicBezTo>
                      <a:pt x="994" y="1760"/>
                      <a:pt x="1080" y="1752"/>
                      <a:pt x="1158" y="1728"/>
                    </a:cubicBezTo>
                    <a:cubicBezTo>
                      <a:pt x="1385" y="1658"/>
                      <a:pt x="1573" y="1509"/>
                      <a:pt x="1683" y="1298"/>
                    </a:cubicBezTo>
                    <a:cubicBezTo>
                      <a:pt x="1800" y="1095"/>
                      <a:pt x="1823" y="852"/>
                      <a:pt x="1753" y="633"/>
                    </a:cubicBezTo>
                    <a:cubicBezTo>
                      <a:pt x="1644" y="249"/>
                      <a:pt x="1294" y="1"/>
                      <a:pt x="9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5266525" y="1814775"/>
                <a:ext cx="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" extrusionOk="0">
                    <a:moveTo>
                      <a:pt x="31" y="1"/>
                    </a:moveTo>
                    <a:lnTo>
                      <a:pt x="0" y="1"/>
                    </a:lnTo>
                    <a:cubicBezTo>
                      <a:pt x="8" y="1"/>
                      <a:pt x="16" y="1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4963700" y="1814600"/>
                <a:ext cx="1800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72" h="8" extrusionOk="0">
                    <a:moveTo>
                      <a:pt x="1" y="0"/>
                    </a:moveTo>
                    <a:cubicBezTo>
                      <a:pt x="1" y="0"/>
                      <a:pt x="1" y="8"/>
                      <a:pt x="1" y="8"/>
                    </a:cubicBezTo>
                    <a:cubicBezTo>
                      <a:pt x="24" y="8"/>
                      <a:pt x="48" y="8"/>
                      <a:pt x="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2" name="Google Shape;922;p34"/>
              <p:cNvSpPr/>
              <p:nvPr/>
            </p:nvSpPr>
            <p:spPr>
              <a:xfrm>
                <a:off x="5022975" y="1959150"/>
                <a:ext cx="184500" cy="213825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8553" extrusionOk="0">
                    <a:moveTo>
                      <a:pt x="7379" y="0"/>
                    </a:moveTo>
                    <a:lnTo>
                      <a:pt x="1" y="8"/>
                    </a:lnTo>
                    <a:lnTo>
                      <a:pt x="3287" y="8263"/>
                    </a:lnTo>
                    <a:cubicBezTo>
                      <a:pt x="3357" y="8451"/>
                      <a:pt x="3522" y="8545"/>
                      <a:pt x="3686" y="8552"/>
                    </a:cubicBezTo>
                    <a:cubicBezTo>
                      <a:pt x="3850" y="8545"/>
                      <a:pt x="4015" y="8451"/>
                      <a:pt x="4093" y="8263"/>
                    </a:cubicBezTo>
                    <a:lnTo>
                      <a:pt x="73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3" name="Google Shape;923;p34"/>
              <p:cNvSpPr/>
              <p:nvPr/>
            </p:nvSpPr>
            <p:spPr>
              <a:xfrm>
                <a:off x="4786675" y="1814600"/>
                <a:ext cx="651800" cy="562600"/>
              </a:xfrm>
              <a:custGeom>
                <a:avLst/>
                <a:gdLst/>
                <a:ahLst/>
                <a:cxnLst/>
                <a:rect l="l" t="t" r="r" b="b"/>
                <a:pathLst>
                  <a:path w="26072" h="22504" extrusionOk="0">
                    <a:moveTo>
                      <a:pt x="7152" y="0"/>
                    </a:moveTo>
                    <a:cubicBezTo>
                      <a:pt x="7129" y="8"/>
                      <a:pt x="7105" y="8"/>
                      <a:pt x="7082" y="8"/>
                    </a:cubicBezTo>
                    <a:cubicBezTo>
                      <a:pt x="4500" y="63"/>
                      <a:pt x="3678" y="1033"/>
                      <a:pt x="1949" y="2997"/>
                    </a:cubicBezTo>
                    <a:lnTo>
                      <a:pt x="1" y="16549"/>
                    </a:lnTo>
                    <a:lnTo>
                      <a:pt x="6002" y="22362"/>
                    </a:lnTo>
                    <a:cubicBezTo>
                      <a:pt x="6002" y="22362"/>
                      <a:pt x="11670" y="22503"/>
                      <a:pt x="13039" y="22503"/>
                    </a:cubicBezTo>
                    <a:cubicBezTo>
                      <a:pt x="13075" y="22503"/>
                      <a:pt x="13108" y="22503"/>
                      <a:pt x="13138" y="22503"/>
                    </a:cubicBezTo>
                    <a:cubicBezTo>
                      <a:pt x="13150" y="22503"/>
                      <a:pt x="13162" y="22503"/>
                      <a:pt x="13174" y="22503"/>
                    </a:cubicBezTo>
                    <a:cubicBezTo>
                      <a:pt x="14918" y="22503"/>
                      <a:pt x="20759" y="21400"/>
                      <a:pt x="20759" y="21400"/>
                    </a:cubicBezTo>
                    <a:lnTo>
                      <a:pt x="26072" y="10884"/>
                    </a:lnTo>
                    <a:lnTo>
                      <a:pt x="24992" y="3263"/>
                    </a:lnTo>
                    <a:lnTo>
                      <a:pt x="24914" y="3372"/>
                    </a:lnTo>
                    <a:cubicBezTo>
                      <a:pt x="23200" y="1424"/>
                      <a:pt x="21792" y="78"/>
                      <a:pt x="19225" y="8"/>
                    </a:cubicBezTo>
                    <a:lnTo>
                      <a:pt x="19194" y="8"/>
                    </a:lnTo>
                    <a:cubicBezTo>
                      <a:pt x="19171" y="8"/>
                      <a:pt x="19155" y="8"/>
                      <a:pt x="19131" y="0"/>
                    </a:cubicBezTo>
                    <a:lnTo>
                      <a:pt x="19131" y="8"/>
                    </a:lnTo>
                    <a:lnTo>
                      <a:pt x="16870" y="5681"/>
                    </a:lnTo>
                    <a:lnTo>
                      <a:pt x="16831" y="5782"/>
                    </a:lnTo>
                    <a:lnTo>
                      <a:pt x="13545" y="14045"/>
                    </a:lnTo>
                    <a:cubicBezTo>
                      <a:pt x="13467" y="14233"/>
                      <a:pt x="13310" y="14327"/>
                      <a:pt x="13138" y="14334"/>
                    </a:cubicBezTo>
                    <a:cubicBezTo>
                      <a:pt x="12974" y="14327"/>
                      <a:pt x="12809" y="14233"/>
                      <a:pt x="12739" y="14045"/>
                    </a:cubicBezTo>
                    <a:lnTo>
                      <a:pt x="9453" y="5790"/>
                    </a:lnTo>
                    <a:lnTo>
                      <a:pt x="9406" y="5681"/>
                    </a:lnTo>
                    <a:lnTo>
                      <a:pt x="7152" y="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4566425" y="1978650"/>
                <a:ext cx="239050" cy="188075"/>
              </a:xfrm>
              <a:custGeom>
                <a:avLst/>
                <a:gdLst/>
                <a:ahLst/>
                <a:cxnLst/>
                <a:rect l="l" t="t" r="r" b="b"/>
                <a:pathLst>
                  <a:path w="9562" h="7523" extrusionOk="0">
                    <a:moveTo>
                      <a:pt x="2524" y="0"/>
                    </a:moveTo>
                    <a:cubicBezTo>
                      <a:pt x="2512" y="0"/>
                      <a:pt x="2500" y="1"/>
                      <a:pt x="2488" y="3"/>
                    </a:cubicBezTo>
                    <a:cubicBezTo>
                      <a:pt x="1996" y="73"/>
                      <a:pt x="2418" y="1716"/>
                      <a:pt x="2418" y="1716"/>
                    </a:cubicBezTo>
                    <a:cubicBezTo>
                      <a:pt x="2418" y="1716"/>
                      <a:pt x="1786" y="313"/>
                      <a:pt x="1453" y="313"/>
                    </a:cubicBezTo>
                    <a:cubicBezTo>
                      <a:pt x="1416" y="313"/>
                      <a:pt x="1382" y="331"/>
                      <a:pt x="1354" y="370"/>
                    </a:cubicBezTo>
                    <a:cubicBezTo>
                      <a:pt x="1135" y="683"/>
                      <a:pt x="1456" y="1388"/>
                      <a:pt x="1604" y="1669"/>
                    </a:cubicBezTo>
                    <a:cubicBezTo>
                      <a:pt x="1441" y="1381"/>
                      <a:pt x="1007" y="699"/>
                      <a:pt x="525" y="699"/>
                    </a:cubicBezTo>
                    <a:cubicBezTo>
                      <a:pt x="522" y="699"/>
                      <a:pt x="519" y="699"/>
                      <a:pt x="517" y="699"/>
                    </a:cubicBezTo>
                    <a:cubicBezTo>
                      <a:pt x="0" y="715"/>
                      <a:pt x="1260" y="2616"/>
                      <a:pt x="1643" y="3172"/>
                    </a:cubicBezTo>
                    <a:lnTo>
                      <a:pt x="1792" y="3602"/>
                    </a:lnTo>
                    <a:cubicBezTo>
                      <a:pt x="2058" y="4361"/>
                      <a:pt x="2332" y="5065"/>
                      <a:pt x="2888" y="5699"/>
                    </a:cubicBezTo>
                    <a:cubicBezTo>
                      <a:pt x="3443" y="6348"/>
                      <a:pt x="4179" y="6873"/>
                      <a:pt x="5024" y="7178"/>
                    </a:cubicBezTo>
                    <a:cubicBezTo>
                      <a:pt x="5672" y="7414"/>
                      <a:pt x="6361" y="7522"/>
                      <a:pt x="7056" y="7522"/>
                    </a:cubicBezTo>
                    <a:cubicBezTo>
                      <a:pt x="7166" y="7522"/>
                      <a:pt x="7276" y="7520"/>
                      <a:pt x="7387" y="7514"/>
                    </a:cubicBezTo>
                    <a:cubicBezTo>
                      <a:pt x="7574" y="7506"/>
                      <a:pt x="9562" y="7154"/>
                      <a:pt x="9546" y="7115"/>
                    </a:cubicBezTo>
                    <a:cubicBezTo>
                      <a:pt x="9546" y="7115"/>
                      <a:pt x="7864" y="3071"/>
                      <a:pt x="7864" y="3070"/>
                    </a:cubicBezTo>
                    <a:lnTo>
                      <a:pt x="7864" y="3070"/>
                    </a:lnTo>
                    <a:cubicBezTo>
                      <a:pt x="7872" y="3101"/>
                      <a:pt x="7355" y="3312"/>
                      <a:pt x="7301" y="3336"/>
                    </a:cubicBezTo>
                    <a:cubicBezTo>
                      <a:pt x="7019" y="3492"/>
                      <a:pt x="6737" y="3672"/>
                      <a:pt x="6409" y="3727"/>
                    </a:cubicBezTo>
                    <a:cubicBezTo>
                      <a:pt x="6345" y="3736"/>
                      <a:pt x="6281" y="3741"/>
                      <a:pt x="6217" y="3741"/>
                    </a:cubicBezTo>
                    <a:cubicBezTo>
                      <a:pt x="5851" y="3741"/>
                      <a:pt x="5494" y="3594"/>
                      <a:pt x="5227" y="3367"/>
                    </a:cubicBezTo>
                    <a:cubicBezTo>
                      <a:pt x="4969" y="3148"/>
                      <a:pt x="4797" y="2874"/>
                      <a:pt x="4664" y="2585"/>
                    </a:cubicBezTo>
                    <a:cubicBezTo>
                      <a:pt x="4523" y="2256"/>
                      <a:pt x="4554" y="1935"/>
                      <a:pt x="4499" y="1591"/>
                    </a:cubicBezTo>
                    <a:cubicBezTo>
                      <a:pt x="4460" y="1356"/>
                      <a:pt x="4405" y="1043"/>
                      <a:pt x="4179" y="887"/>
                    </a:cubicBezTo>
                    <a:cubicBezTo>
                      <a:pt x="4137" y="858"/>
                      <a:pt x="4097" y="845"/>
                      <a:pt x="4057" y="845"/>
                    </a:cubicBezTo>
                    <a:cubicBezTo>
                      <a:pt x="3747" y="845"/>
                      <a:pt x="3518" y="1652"/>
                      <a:pt x="3445" y="1652"/>
                    </a:cubicBezTo>
                    <a:cubicBezTo>
                      <a:pt x="3437" y="1652"/>
                      <a:pt x="3431" y="1643"/>
                      <a:pt x="3427" y="1622"/>
                    </a:cubicBezTo>
                    <a:cubicBezTo>
                      <a:pt x="3382" y="1401"/>
                      <a:pt x="3007" y="0"/>
                      <a:pt x="2524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4939850" y="1872750"/>
                <a:ext cx="142025" cy="2574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10297" extrusionOk="0">
                    <a:moveTo>
                      <a:pt x="0" y="6250"/>
                    </a:moveTo>
                    <a:cubicBezTo>
                      <a:pt x="0" y="6250"/>
                      <a:pt x="0" y="6250"/>
                      <a:pt x="0" y="6250"/>
                    </a:cubicBezTo>
                    <a:lnTo>
                      <a:pt x="0" y="6250"/>
                    </a:lnTo>
                    <a:cubicBezTo>
                      <a:pt x="0" y="6250"/>
                      <a:pt x="0" y="6250"/>
                      <a:pt x="0" y="6250"/>
                    </a:cubicBezTo>
                    <a:close/>
                    <a:moveTo>
                      <a:pt x="3959" y="0"/>
                    </a:moveTo>
                    <a:cubicBezTo>
                      <a:pt x="3933" y="0"/>
                      <a:pt x="3907" y="9"/>
                      <a:pt x="3881" y="29"/>
                    </a:cubicBezTo>
                    <a:cubicBezTo>
                      <a:pt x="3506" y="311"/>
                      <a:pt x="3670" y="1101"/>
                      <a:pt x="3748" y="1406"/>
                    </a:cubicBezTo>
                    <a:cubicBezTo>
                      <a:pt x="3654" y="1109"/>
                      <a:pt x="3396" y="389"/>
                      <a:pt x="3013" y="287"/>
                    </a:cubicBezTo>
                    <a:cubicBezTo>
                      <a:pt x="2996" y="283"/>
                      <a:pt x="2981" y="281"/>
                      <a:pt x="2966" y="281"/>
                    </a:cubicBezTo>
                    <a:cubicBezTo>
                      <a:pt x="2562" y="281"/>
                      <a:pt x="3161" y="1946"/>
                      <a:pt x="3161" y="1946"/>
                    </a:cubicBezTo>
                    <a:cubicBezTo>
                      <a:pt x="3161" y="1946"/>
                      <a:pt x="2442" y="674"/>
                      <a:pt x="1993" y="674"/>
                    </a:cubicBezTo>
                    <a:cubicBezTo>
                      <a:pt x="1955" y="674"/>
                      <a:pt x="1919" y="683"/>
                      <a:pt x="1886" y="702"/>
                    </a:cubicBezTo>
                    <a:cubicBezTo>
                      <a:pt x="1456" y="952"/>
                      <a:pt x="2207" y="2283"/>
                      <a:pt x="2332" y="2478"/>
                    </a:cubicBezTo>
                    <a:cubicBezTo>
                      <a:pt x="2348" y="2503"/>
                      <a:pt x="2346" y="2514"/>
                      <a:pt x="2328" y="2514"/>
                    </a:cubicBezTo>
                    <a:cubicBezTo>
                      <a:pt x="2236" y="2514"/>
                      <a:pt x="1749" y="2236"/>
                      <a:pt x="1455" y="2236"/>
                    </a:cubicBezTo>
                    <a:cubicBezTo>
                      <a:pt x="1344" y="2236"/>
                      <a:pt x="1261" y="2275"/>
                      <a:pt x="1236" y="2384"/>
                    </a:cubicBezTo>
                    <a:cubicBezTo>
                      <a:pt x="1174" y="2635"/>
                      <a:pt x="1354" y="2909"/>
                      <a:pt x="1495" y="3104"/>
                    </a:cubicBezTo>
                    <a:cubicBezTo>
                      <a:pt x="1698" y="3394"/>
                      <a:pt x="1948" y="3621"/>
                      <a:pt x="2074" y="3949"/>
                    </a:cubicBezTo>
                    <a:cubicBezTo>
                      <a:pt x="2183" y="4247"/>
                      <a:pt x="2246" y="4560"/>
                      <a:pt x="2207" y="4873"/>
                    </a:cubicBezTo>
                    <a:cubicBezTo>
                      <a:pt x="2160" y="5264"/>
                      <a:pt x="1941" y="5655"/>
                      <a:pt x="1565" y="5858"/>
                    </a:cubicBezTo>
                    <a:cubicBezTo>
                      <a:pt x="1276" y="6023"/>
                      <a:pt x="939" y="6062"/>
                      <a:pt x="611" y="6117"/>
                    </a:cubicBezTo>
                    <a:cubicBezTo>
                      <a:pt x="561" y="6124"/>
                      <a:pt x="103" y="6254"/>
                      <a:pt x="15" y="6254"/>
                    </a:cubicBezTo>
                    <a:cubicBezTo>
                      <a:pt x="7" y="6254"/>
                      <a:pt x="2" y="6253"/>
                      <a:pt x="0" y="6250"/>
                    </a:cubicBezTo>
                    <a:lnTo>
                      <a:pt x="0" y="6250"/>
                    </a:lnTo>
                    <a:cubicBezTo>
                      <a:pt x="24" y="6309"/>
                      <a:pt x="1596" y="10295"/>
                      <a:pt x="1596" y="10295"/>
                    </a:cubicBezTo>
                    <a:cubicBezTo>
                      <a:pt x="1597" y="10296"/>
                      <a:pt x="1598" y="10296"/>
                      <a:pt x="1600" y="10296"/>
                    </a:cubicBezTo>
                    <a:cubicBezTo>
                      <a:pt x="1683" y="10296"/>
                      <a:pt x="3376" y="9393"/>
                      <a:pt x="3521" y="9285"/>
                    </a:cubicBezTo>
                    <a:cubicBezTo>
                      <a:pt x="4163" y="8832"/>
                      <a:pt x="4703" y="8260"/>
                      <a:pt x="5078" y="7603"/>
                    </a:cubicBezTo>
                    <a:cubicBezTo>
                      <a:pt x="5501" y="6860"/>
                      <a:pt x="5681" y="6023"/>
                      <a:pt x="5649" y="5201"/>
                    </a:cubicBezTo>
                    <a:cubicBezTo>
                      <a:pt x="5610" y="4395"/>
                      <a:pt x="5321" y="3699"/>
                      <a:pt x="4984" y="2971"/>
                    </a:cubicBezTo>
                    <a:lnTo>
                      <a:pt x="4789" y="2556"/>
                    </a:lnTo>
                    <a:cubicBezTo>
                      <a:pt x="4686" y="1949"/>
                      <a:pt x="4331" y="0"/>
                      <a:pt x="395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4938275" y="1878650"/>
                <a:ext cx="14222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5689" h="10287" extrusionOk="0">
                    <a:moveTo>
                      <a:pt x="1" y="6233"/>
                    </a:moveTo>
                    <a:lnTo>
                      <a:pt x="1" y="6233"/>
                    </a:lnTo>
                    <a:cubicBezTo>
                      <a:pt x="1" y="6233"/>
                      <a:pt x="1" y="6233"/>
                      <a:pt x="1" y="6233"/>
                    </a:cubicBezTo>
                    <a:lnTo>
                      <a:pt x="1" y="6233"/>
                    </a:lnTo>
                    <a:cubicBezTo>
                      <a:pt x="1" y="6233"/>
                      <a:pt x="1" y="6233"/>
                      <a:pt x="1" y="6233"/>
                    </a:cubicBezTo>
                    <a:close/>
                    <a:moveTo>
                      <a:pt x="3990" y="0"/>
                    </a:moveTo>
                    <a:cubicBezTo>
                      <a:pt x="3964" y="0"/>
                      <a:pt x="3939" y="9"/>
                      <a:pt x="3913" y="28"/>
                    </a:cubicBezTo>
                    <a:cubicBezTo>
                      <a:pt x="3537" y="317"/>
                      <a:pt x="3694" y="1100"/>
                      <a:pt x="3772" y="1413"/>
                    </a:cubicBezTo>
                    <a:cubicBezTo>
                      <a:pt x="3686" y="1108"/>
                      <a:pt x="3428" y="388"/>
                      <a:pt x="3044" y="286"/>
                    </a:cubicBezTo>
                    <a:cubicBezTo>
                      <a:pt x="3028" y="282"/>
                      <a:pt x="3012" y="280"/>
                      <a:pt x="2998" y="280"/>
                    </a:cubicBezTo>
                    <a:cubicBezTo>
                      <a:pt x="2594" y="280"/>
                      <a:pt x="3185" y="1945"/>
                      <a:pt x="3185" y="1945"/>
                    </a:cubicBezTo>
                    <a:cubicBezTo>
                      <a:pt x="3185" y="1945"/>
                      <a:pt x="2469" y="666"/>
                      <a:pt x="2021" y="666"/>
                    </a:cubicBezTo>
                    <a:cubicBezTo>
                      <a:pt x="1985" y="666"/>
                      <a:pt x="1950" y="675"/>
                      <a:pt x="1918" y="693"/>
                    </a:cubicBezTo>
                    <a:cubicBezTo>
                      <a:pt x="1487" y="943"/>
                      <a:pt x="2231" y="2274"/>
                      <a:pt x="2356" y="2477"/>
                    </a:cubicBezTo>
                    <a:cubicBezTo>
                      <a:pt x="2371" y="2500"/>
                      <a:pt x="2368" y="2510"/>
                      <a:pt x="2351" y="2510"/>
                    </a:cubicBezTo>
                    <a:cubicBezTo>
                      <a:pt x="2261" y="2510"/>
                      <a:pt x="1771" y="2227"/>
                      <a:pt x="1474" y="2227"/>
                    </a:cubicBezTo>
                    <a:cubicBezTo>
                      <a:pt x="1363" y="2227"/>
                      <a:pt x="1279" y="2267"/>
                      <a:pt x="1253" y="2375"/>
                    </a:cubicBezTo>
                    <a:cubicBezTo>
                      <a:pt x="1198" y="2626"/>
                      <a:pt x="1378" y="2899"/>
                      <a:pt x="1511" y="3095"/>
                    </a:cubicBezTo>
                    <a:cubicBezTo>
                      <a:pt x="1714" y="3385"/>
                      <a:pt x="1965" y="3612"/>
                      <a:pt x="2090" y="3948"/>
                    </a:cubicBezTo>
                    <a:cubicBezTo>
                      <a:pt x="2199" y="4237"/>
                      <a:pt x="2254" y="4558"/>
                      <a:pt x="2215" y="4871"/>
                    </a:cubicBezTo>
                    <a:cubicBezTo>
                      <a:pt x="2168" y="5255"/>
                      <a:pt x="1941" y="5646"/>
                      <a:pt x="1573" y="5849"/>
                    </a:cubicBezTo>
                    <a:cubicBezTo>
                      <a:pt x="1284" y="6014"/>
                      <a:pt x="940" y="6045"/>
                      <a:pt x="611" y="6100"/>
                    </a:cubicBezTo>
                    <a:cubicBezTo>
                      <a:pt x="561" y="6107"/>
                      <a:pt x="104" y="6237"/>
                      <a:pt x="15" y="6237"/>
                    </a:cubicBezTo>
                    <a:cubicBezTo>
                      <a:pt x="7" y="6237"/>
                      <a:pt x="2" y="6236"/>
                      <a:pt x="1" y="6233"/>
                    </a:cubicBezTo>
                    <a:lnTo>
                      <a:pt x="1" y="6233"/>
                    </a:lnTo>
                    <a:cubicBezTo>
                      <a:pt x="24" y="6292"/>
                      <a:pt x="1581" y="10286"/>
                      <a:pt x="1581" y="10286"/>
                    </a:cubicBezTo>
                    <a:cubicBezTo>
                      <a:pt x="1581" y="10287"/>
                      <a:pt x="1582" y="10287"/>
                      <a:pt x="1584" y="10287"/>
                    </a:cubicBezTo>
                    <a:cubicBezTo>
                      <a:pt x="1661" y="10287"/>
                      <a:pt x="3360" y="9392"/>
                      <a:pt x="3506" y="9284"/>
                    </a:cubicBezTo>
                    <a:cubicBezTo>
                      <a:pt x="4148" y="8838"/>
                      <a:pt x="4695" y="8267"/>
                      <a:pt x="5071" y="7610"/>
                    </a:cubicBezTo>
                    <a:cubicBezTo>
                      <a:pt x="5493" y="6874"/>
                      <a:pt x="5689" y="6037"/>
                      <a:pt x="5658" y="5216"/>
                    </a:cubicBezTo>
                    <a:cubicBezTo>
                      <a:pt x="5619" y="4402"/>
                      <a:pt x="5337" y="3705"/>
                      <a:pt x="5000" y="2978"/>
                    </a:cubicBezTo>
                    <a:lnTo>
                      <a:pt x="4813" y="2563"/>
                    </a:lnTo>
                    <a:cubicBezTo>
                      <a:pt x="4710" y="1955"/>
                      <a:pt x="4367" y="0"/>
                      <a:pt x="3990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7" name="Google Shape;927;p34"/>
              <p:cNvSpPr/>
              <p:nvPr/>
            </p:nvSpPr>
            <p:spPr>
              <a:xfrm>
                <a:off x="4711200" y="2021025"/>
                <a:ext cx="347200" cy="311250"/>
              </a:xfrm>
              <a:custGeom>
                <a:avLst/>
                <a:gdLst/>
                <a:ahLst/>
                <a:cxnLst/>
                <a:rect l="l" t="t" r="r" b="b"/>
                <a:pathLst>
                  <a:path w="13888" h="12450" extrusionOk="0">
                    <a:moveTo>
                      <a:pt x="7585" y="0"/>
                    </a:moveTo>
                    <a:cubicBezTo>
                      <a:pt x="7467" y="0"/>
                      <a:pt x="7348" y="7"/>
                      <a:pt x="7229" y="21"/>
                    </a:cubicBezTo>
                    <a:lnTo>
                      <a:pt x="3059" y="514"/>
                    </a:lnTo>
                    <a:cubicBezTo>
                      <a:pt x="1650" y="686"/>
                      <a:pt x="571" y="1837"/>
                      <a:pt x="477" y="3284"/>
                    </a:cubicBezTo>
                    <a:lnTo>
                      <a:pt x="117" y="9066"/>
                    </a:lnTo>
                    <a:cubicBezTo>
                      <a:pt x="0" y="10900"/>
                      <a:pt x="1481" y="12450"/>
                      <a:pt x="3238" y="12450"/>
                    </a:cubicBezTo>
                    <a:cubicBezTo>
                      <a:pt x="3370" y="12450"/>
                      <a:pt x="3503" y="12441"/>
                      <a:pt x="3638" y="12423"/>
                    </a:cubicBezTo>
                    <a:lnTo>
                      <a:pt x="10742" y="11484"/>
                    </a:lnTo>
                    <a:cubicBezTo>
                      <a:pt x="12761" y="11218"/>
                      <a:pt x="13888" y="9035"/>
                      <a:pt x="12980" y="7142"/>
                    </a:cubicBezTo>
                    <a:lnTo>
                      <a:pt x="10414" y="1805"/>
                    </a:lnTo>
                    <a:cubicBezTo>
                      <a:pt x="9873" y="696"/>
                      <a:pt x="8764" y="0"/>
                      <a:pt x="75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8" name="Google Shape;928;p34"/>
              <p:cNvSpPr/>
              <p:nvPr/>
            </p:nvSpPr>
            <p:spPr>
              <a:xfrm>
                <a:off x="4750300" y="2018875"/>
                <a:ext cx="194650" cy="144725"/>
              </a:xfrm>
              <a:custGeom>
                <a:avLst/>
                <a:gdLst/>
                <a:ahLst/>
                <a:cxnLst/>
                <a:rect l="l" t="t" r="r" b="b"/>
                <a:pathLst>
                  <a:path w="7786" h="5789" extrusionOk="0">
                    <a:moveTo>
                      <a:pt x="6720" y="0"/>
                    </a:moveTo>
                    <a:cubicBezTo>
                      <a:pt x="6692" y="0"/>
                      <a:pt x="6664" y="2"/>
                      <a:pt x="6635" y="6"/>
                    </a:cubicBezTo>
                    <a:lnTo>
                      <a:pt x="626" y="796"/>
                    </a:lnTo>
                    <a:cubicBezTo>
                      <a:pt x="258" y="851"/>
                      <a:pt x="0" y="1179"/>
                      <a:pt x="55" y="1547"/>
                    </a:cubicBezTo>
                    <a:lnTo>
                      <a:pt x="188" y="2580"/>
                    </a:lnTo>
                    <a:cubicBezTo>
                      <a:pt x="433" y="4429"/>
                      <a:pt x="2034" y="5788"/>
                      <a:pt x="3853" y="5788"/>
                    </a:cubicBezTo>
                    <a:cubicBezTo>
                      <a:pt x="4012" y="5788"/>
                      <a:pt x="4173" y="5778"/>
                      <a:pt x="4335" y="5757"/>
                    </a:cubicBezTo>
                    <a:cubicBezTo>
                      <a:pt x="6354" y="5490"/>
                      <a:pt x="7786" y="3620"/>
                      <a:pt x="7520" y="1610"/>
                    </a:cubicBezTo>
                    <a:lnTo>
                      <a:pt x="7379" y="577"/>
                    </a:lnTo>
                    <a:cubicBezTo>
                      <a:pt x="7336" y="245"/>
                      <a:pt x="7047" y="0"/>
                      <a:pt x="67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29" name="Google Shape;929;p34"/>
              <p:cNvSpPr/>
              <p:nvPr/>
            </p:nvSpPr>
            <p:spPr>
              <a:xfrm>
                <a:off x="4714775" y="2168250"/>
                <a:ext cx="344225" cy="171350"/>
              </a:xfrm>
              <a:custGeom>
                <a:avLst/>
                <a:gdLst/>
                <a:ahLst/>
                <a:cxnLst/>
                <a:rect l="l" t="t" r="r" b="b"/>
                <a:pathLst>
                  <a:path w="13769" h="6854" extrusionOk="0">
                    <a:moveTo>
                      <a:pt x="12141" y="1"/>
                    </a:moveTo>
                    <a:lnTo>
                      <a:pt x="52" y="2082"/>
                    </a:lnTo>
                    <a:lnTo>
                      <a:pt x="29" y="3592"/>
                    </a:lnTo>
                    <a:cubicBezTo>
                      <a:pt x="0" y="5391"/>
                      <a:pt x="1477" y="6853"/>
                      <a:pt x="3179" y="6853"/>
                    </a:cubicBezTo>
                    <a:cubicBezTo>
                      <a:pt x="3350" y="6853"/>
                      <a:pt x="3524" y="6839"/>
                      <a:pt x="3698" y="6808"/>
                    </a:cubicBezTo>
                    <a:lnTo>
                      <a:pt x="10740" y="5595"/>
                    </a:lnTo>
                    <a:cubicBezTo>
                      <a:pt x="12743" y="5251"/>
                      <a:pt x="13768" y="3021"/>
                      <a:pt x="12775" y="1166"/>
                    </a:cubicBezTo>
                    <a:lnTo>
                      <a:pt x="121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4733925" y="2171375"/>
                <a:ext cx="301400" cy="150050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6002" extrusionOk="0">
                    <a:moveTo>
                      <a:pt x="10631" y="1"/>
                    </a:moveTo>
                    <a:lnTo>
                      <a:pt x="45" y="1824"/>
                    </a:lnTo>
                    <a:lnTo>
                      <a:pt x="21" y="3146"/>
                    </a:lnTo>
                    <a:cubicBezTo>
                      <a:pt x="0" y="4720"/>
                      <a:pt x="1294" y="6002"/>
                      <a:pt x="2789" y="6002"/>
                    </a:cubicBezTo>
                    <a:cubicBezTo>
                      <a:pt x="2937" y="6002"/>
                      <a:pt x="3087" y="5989"/>
                      <a:pt x="3237" y="5963"/>
                    </a:cubicBezTo>
                    <a:lnTo>
                      <a:pt x="9403" y="4907"/>
                    </a:lnTo>
                    <a:cubicBezTo>
                      <a:pt x="11164" y="4602"/>
                      <a:pt x="12056" y="2653"/>
                      <a:pt x="11187" y="1026"/>
                    </a:cubicBezTo>
                    <a:lnTo>
                      <a:pt x="1063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4763975" y="2173350"/>
                <a:ext cx="258625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6417" extrusionOk="0">
                    <a:moveTo>
                      <a:pt x="8968" y="0"/>
                    </a:moveTo>
                    <a:lnTo>
                      <a:pt x="1" y="1549"/>
                    </a:lnTo>
                    <a:lnTo>
                      <a:pt x="56" y="3044"/>
                    </a:lnTo>
                    <a:cubicBezTo>
                      <a:pt x="129" y="4870"/>
                      <a:pt x="1375" y="6417"/>
                      <a:pt x="2692" y="6417"/>
                    </a:cubicBezTo>
                    <a:cubicBezTo>
                      <a:pt x="2786" y="6417"/>
                      <a:pt x="2880" y="6409"/>
                      <a:pt x="2974" y="6393"/>
                    </a:cubicBezTo>
                    <a:lnTo>
                      <a:pt x="8201" y="5493"/>
                    </a:lnTo>
                    <a:cubicBezTo>
                      <a:pt x="9688" y="5235"/>
                      <a:pt x="10345" y="3075"/>
                      <a:pt x="9500" y="1189"/>
                    </a:cubicBezTo>
                    <a:lnTo>
                      <a:pt x="896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4629200" y="1716100"/>
                <a:ext cx="368375" cy="276075"/>
              </a:xfrm>
              <a:custGeom>
                <a:avLst/>
                <a:gdLst/>
                <a:ahLst/>
                <a:cxnLst/>
                <a:rect l="l" t="t" r="r" b="b"/>
                <a:pathLst>
                  <a:path w="14735" h="11043" extrusionOk="0">
                    <a:moveTo>
                      <a:pt x="6533" y="0"/>
                    </a:moveTo>
                    <a:cubicBezTo>
                      <a:pt x="6356" y="0"/>
                      <a:pt x="6175" y="19"/>
                      <a:pt x="5994" y="59"/>
                    </a:cubicBezTo>
                    <a:cubicBezTo>
                      <a:pt x="5102" y="255"/>
                      <a:pt x="4422" y="896"/>
                      <a:pt x="4148" y="1702"/>
                    </a:cubicBezTo>
                    <a:cubicBezTo>
                      <a:pt x="3844" y="1492"/>
                      <a:pt x="3479" y="1369"/>
                      <a:pt x="3099" y="1369"/>
                    </a:cubicBezTo>
                    <a:cubicBezTo>
                      <a:pt x="2970" y="1369"/>
                      <a:pt x="2839" y="1383"/>
                      <a:pt x="2708" y="1413"/>
                    </a:cubicBezTo>
                    <a:cubicBezTo>
                      <a:pt x="1714" y="1624"/>
                      <a:pt x="1089" y="2602"/>
                      <a:pt x="1308" y="3588"/>
                    </a:cubicBezTo>
                    <a:cubicBezTo>
                      <a:pt x="1323" y="3682"/>
                      <a:pt x="1355" y="3768"/>
                      <a:pt x="1386" y="3854"/>
                    </a:cubicBezTo>
                    <a:cubicBezTo>
                      <a:pt x="619" y="4050"/>
                      <a:pt x="134" y="4816"/>
                      <a:pt x="306" y="5599"/>
                    </a:cubicBezTo>
                    <a:cubicBezTo>
                      <a:pt x="361" y="5873"/>
                      <a:pt x="502" y="6107"/>
                      <a:pt x="682" y="6303"/>
                    </a:cubicBezTo>
                    <a:cubicBezTo>
                      <a:pt x="220" y="6757"/>
                      <a:pt x="1" y="7438"/>
                      <a:pt x="142" y="8118"/>
                    </a:cubicBezTo>
                    <a:cubicBezTo>
                      <a:pt x="345" y="9034"/>
                      <a:pt x="1151" y="9668"/>
                      <a:pt x="2051" y="9675"/>
                    </a:cubicBezTo>
                    <a:cubicBezTo>
                      <a:pt x="2249" y="10487"/>
                      <a:pt x="3059" y="11043"/>
                      <a:pt x="3994" y="11043"/>
                    </a:cubicBezTo>
                    <a:cubicBezTo>
                      <a:pt x="4132" y="11043"/>
                      <a:pt x="4272" y="11031"/>
                      <a:pt x="4414" y="11005"/>
                    </a:cubicBezTo>
                    <a:lnTo>
                      <a:pt x="11315" y="9793"/>
                    </a:lnTo>
                    <a:cubicBezTo>
                      <a:pt x="12293" y="9621"/>
                      <a:pt x="12966" y="8791"/>
                      <a:pt x="12817" y="7946"/>
                    </a:cubicBezTo>
                    <a:lnTo>
                      <a:pt x="12724" y="7391"/>
                    </a:lnTo>
                    <a:cubicBezTo>
                      <a:pt x="12810" y="7383"/>
                      <a:pt x="12903" y="7375"/>
                      <a:pt x="12990" y="7351"/>
                    </a:cubicBezTo>
                    <a:cubicBezTo>
                      <a:pt x="14054" y="7117"/>
                      <a:pt x="14734" y="6068"/>
                      <a:pt x="14500" y="5004"/>
                    </a:cubicBezTo>
                    <a:cubicBezTo>
                      <a:pt x="14343" y="4284"/>
                      <a:pt x="13819" y="3744"/>
                      <a:pt x="13162" y="3533"/>
                    </a:cubicBezTo>
                    <a:cubicBezTo>
                      <a:pt x="13216" y="3322"/>
                      <a:pt x="13224" y="3087"/>
                      <a:pt x="13177" y="2852"/>
                    </a:cubicBezTo>
                    <a:cubicBezTo>
                      <a:pt x="13029" y="2163"/>
                      <a:pt x="12419" y="1689"/>
                      <a:pt x="11741" y="1689"/>
                    </a:cubicBezTo>
                    <a:cubicBezTo>
                      <a:pt x="11634" y="1689"/>
                      <a:pt x="11525" y="1701"/>
                      <a:pt x="11417" y="1726"/>
                    </a:cubicBezTo>
                    <a:cubicBezTo>
                      <a:pt x="11354" y="1734"/>
                      <a:pt x="11299" y="1757"/>
                      <a:pt x="11237" y="1773"/>
                    </a:cubicBezTo>
                    <a:cubicBezTo>
                      <a:pt x="11237" y="1757"/>
                      <a:pt x="11229" y="1741"/>
                      <a:pt x="11229" y="1726"/>
                    </a:cubicBezTo>
                    <a:cubicBezTo>
                      <a:pt x="11039" y="862"/>
                      <a:pt x="10281" y="276"/>
                      <a:pt x="9434" y="276"/>
                    </a:cubicBezTo>
                    <a:cubicBezTo>
                      <a:pt x="9306" y="276"/>
                      <a:pt x="9176" y="290"/>
                      <a:pt x="9046" y="317"/>
                    </a:cubicBezTo>
                    <a:cubicBezTo>
                      <a:pt x="8757" y="388"/>
                      <a:pt x="8490" y="521"/>
                      <a:pt x="8271" y="701"/>
                    </a:cubicBezTo>
                    <a:cubicBezTo>
                      <a:pt x="7809" y="263"/>
                      <a:pt x="7191" y="0"/>
                      <a:pt x="653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3" name="Google Shape;933;p34"/>
              <p:cNvSpPr/>
              <p:nvPr/>
            </p:nvSpPr>
            <p:spPr>
              <a:xfrm>
                <a:off x="4644850" y="1836700"/>
                <a:ext cx="336875" cy="227300"/>
              </a:xfrm>
              <a:custGeom>
                <a:avLst/>
                <a:gdLst/>
                <a:ahLst/>
                <a:cxnLst/>
                <a:rect l="l" t="t" r="r" b="b"/>
                <a:pathLst>
                  <a:path w="13475" h="9092" extrusionOk="0">
                    <a:moveTo>
                      <a:pt x="7747" y="0"/>
                    </a:moveTo>
                    <a:cubicBezTo>
                      <a:pt x="7802" y="830"/>
                      <a:pt x="7239" y="1596"/>
                      <a:pt x="6401" y="1776"/>
                    </a:cubicBezTo>
                    <a:cubicBezTo>
                      <a:pt x="6277" y="1803"/>
                      <a:pt x="6154" y="1816"/>
                      <a:pt x="6032" y="1816"/>
                    </a:cubicBezTo>
                    <a:cubicBezTo>
                      <a:pt x="5518" y="1816"/>
                      <a:pt x="5042" y="1585"/>
                      <a:pt x="4719" y="1205"/>
                    </a:cubicBezTo>
                    <a:cubicBezTo>
                      <a:pt x="4711" y="1878"/>
                      <a:pt x="4242" y="2481"/>
                      <a:pt x="3553" y="2629"/>
                    </a:cubicBezTo>
                    <a:cubicBezTo>
                      <a:pt x="3449" y="2652"/>
                      <a:pt x="3344" y="2663"/>
                      <a:pt x="3242" y="2663"/>
                    </a:cubicBezTo>
                    <a:cubicBezTo>
                      <a:pt x="2775" y="2663"/>
                      <a:pt x="2342" y="2439"/>
                      <a:pt x="2067" y="2074"/>
                    </a:cubicBezTo>
                    <a:lnTo>
                      <a:pt x="2067" y="2074"/>
                    </a:lnTo>
                    <a:cubicBezTo>
                      <a:pt x="2067" y="2230"/>
                      <a:pt x="2082" y="2387"/>
                      <a:pt x="2106" y="2543"/>
                    </a:cubicBezTo>
                    <a:lnTo>
                      <a:pt x="2113" y="2574"/>
                    </a:lnTo>
                    <a:lnTo>
                      <a:pt x="1347" y="2684"/>
                    </a:lnTo>
                    <a:cubicBezTo>
                      <a:pt x="549" y="2801"/>
                      <a:pt x="1" y="3537"/>
                      <a:pt x="110" y="4335"/>
                    </a:cubicBezTo>
                    <a:lnTo>
                      <a:pt x="134" y="4484"/>
                    </a:lnTo>
                    <a:cubicBezTo>
                      <a:pt x="241" y="5210"/>
                      <a:pt x="860" y="5736"/>
                      <a:pt x="1572" y="5736"/>
                    </a:cubicBezTo>
                    <a:cubicBezTo>
                      <a:pt x="1642" y="5736"/>
                      <a:pt x="1713" y="5730"/>
                      <a:pt x="1785" y="5720"/>
                    </a:cubicBezTo>
                    <a:lnTo>
                      <a:pt x="2559" y="5610"/>
                    </a:lnTo>
                    <a:cubicBezTo>
                      <a:pt x="3014" y="7641"/>
                      <a:pt x="4840" y="9092"/>
                      <a:pt x="6899" y="9092"/>
                    </a:cubicBezTo>
                    <a:cubicBezTo>
                      <a:pt x="7109" y="9092"/>
                      <a:pt x="7322" y="9076"/>
                      <a:pt x="7536" y="9045"/>
                    </a:cubicBezTo>
                    <a:lnTo>
                      <a:pt x="8005" y="8983"/>
                    </a:lnTo>
                    <a:cubicBezTo>
                      <a:pt x="10314" y="8646"/>
                      <a:pt x="11965" y="6573"/>
                      <a:pt x="11808" y="4280"/>
                    </a:cubicBezTo>
                    <a:lnTo>
                      <a:pt x="12129" y="4233"/>
                    </a:lnTo>
                    <a:cubicBezTo>
                      <a:pt x="12919" y="4116"/>
                      <a:pt x="13475" y="3380"/>
                      <a:pt x="13357" y="2582"/>
                    </a:cubicBezTo>
                    <a:lnTo>
                      <a:pt x="13342" y="2426"/>
                    </a:lnTo>
                    <a:cubicBezTo>
                      <a:pt x="13235" y="1706"/>
                      <a:pt x="12609" y="1182"/>
                      <a:pt x="11902" y="1182"/>
                    </a:cubicBezTo>
                    <a:cubicBezTo>
                      <a:pt x="11832" y="1182"/>
                      <a:pt x="11762" y="1187"/>
                      <a:pt x="11691" y="1197"/>
                    </a:cubicBezTo>
                    <a:lnTo>
                      <a:pt x="11487" y="1221"/>
                    </a:lnTo>
                    <a:cubicBezTo>
                      <a:pt x="11292" y="1385"/>
                      <a:pt x="11057" y="1502"/>
                      <a:pt x="10791" y="1565"/>
                    </a:cubicBezTo>
                    <a:cubicBezTo>
                      <a:pt x="10673" y="1590"/>
                      <a:pt x="10556" y="1602"/>
                      <a:pt x="10441" y="1602"/>
                    </a:cubicBezTo>
                    <a:cubicBezTo>
                      <a:pt x="9695" y="1602"/>
                      <a:pt x="9024" y="1097"/>
                      <a:pt x="8835" y="344"/>
                    </a:cubicBezTo>
                    <a:cubicBezTo>
                      <a:pt x="8760" y="359"/>
                      <a:pt x="8684" y="366"/>
                      <a:pt x="8610" y="366"/>
                    </a:cubicBezTo>
                    <a:cubicBezTo>
                      <a:pt x="8282" y="366"/>
                      <a:pt x="7970" y="230"/>
                      <a:pt x="7747" y="0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4" name="Google Shape;934;p34"/>
              <p:cNvSpPr/>
              <p:nvPr/>
            </p:nvSpPr>
            <p:spPr>
              <a:xfrm>
                <a:off x="4704725" y="1917875"/>
                <a:ext cx="243150" cy="146125"/>
              </a:xfrm>
              <a:custGeom>
                <a:avLst/>
                <a:gdLst/>
                <a:ahLst/>
                <a:cxnLst/>
                <a:rect l="l" t="t" r="r" b="b"/>
                <a:pathLst>
                  <a:path w="9726" h="5845" extrusionOk="0">
                    <a:moveTo>
                      <a:pt x="9280" y="0"/>
                    </a:moveTo>
                    <a:lnTo>
                      <a:pt x="9289" y="66"/>
                    </a:lnTo>
                    <a:lnTo>
                      <a:pt x="9289" y="66"/>
                    </a:lnTo>
                    <a:cubicBezTo>
                      <a:pt x="9286" y="44"/>
                      <a:pt x="9283" y="22"/>
                      <a:pt x="9280" y="0"/>
                    </a:cubicBezTo>
                    <a:close/>
                    <a:moveTo>
                      <a:pt x="9289" y="66"/>
                    </a:moveTo>
                    <a:lnTo>
                      <a:pt x="9289" y="66"/>
                    </a:lnTo>
                    <a:cubicBezTo>
                      <a:pt x="9593" y="2459"/>
                      <a:pt x="7904" y="4683"/>
                      <a:pt x="5509" y="5031"/>
                    </a:cubicBezTo>
                    <a:lnTo>
                      <a:pt x="5039" y="5102"/>
                    </a:lnTo>
                    <a:cubicBezTo>
                      <a:pt x="4829" y="5132"/>
                      <a:pt x="4619" y="5146"/>
                      <a:pt x="4412" y="5146"/>
                    </a:cubicBezTo>
                    <a:cubicBezTo>
                      <a:pt x="2241" y="5146"/>
                      <a:pt x="322" y="3545"/>
                      <a:pt x="0" y="1331"/>
                    </a:cubicBezTo>
                    <a:lnTo>
                      <a:pt x="0" y="1331"/>
                    </a:lnTo>
                    <a:lnTo>
                      <a:pt x="102" y="2035"/>
                    </a:lnTo>
                    <a:cubicBezTo>
                      <a:pt x="423" y="4239"/>
                      <a:pt x="2330" y="5844"/>
                      <a:pt x="4503" y="5844"/>
                    </a:cubicBezTo>
                    <a:cubicBezTo>
                      <a:pt x="4713" y="5844"/>
                      <a:pt x="4926" y="5829"/>
                      <a:pt x="5141" y="5798"/>
                    </a:cubicBezTo>
                    <a:lnTo>
                      <a:pt x="5610" y="5736"/>
                    </a:lnTo>
                    <a:cubicBezTo>
                      <a:pt x="8028" y="5384"/>
                      <a:pt x="9726" y="3114"/>
                      <a:pt x="9374" y="697"/>
                    </a:cubicBezTo>
                    <a:lnTo>
                      <a:pt x="9289" y="6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4745425" y="1894675"/>
                <a:ext cx="39525" cy="26550"/>
              </a:xfrm>
              <a:custGeom>
                <a:avLst/>
                <a:gdLst/>
                <a:ahLst/>
                <a:cxnLst/>
                <a:rect l="l" t="t" r="r" b="b"/>
                <a:pathLst>
                  <a:path w="1581" h="1062" extrusionOk="0">
                    <a:moveTo>
                      <a:pt x="1129" y="1"/>
                    </a:moveTo>
                    <a:cubicBezTo>
                      <a:pt x="963" y="1"/>
                      <a:pt x="759" y="45"/>
                      <a:pt x="555" y="162"/>
                    </a:cubicBezTo>
                    <a:cubicBezTo>
                      <a:pt x="219" y="349"/>
                      <a:pt x="47" y="623"/>
                      <a:pt x="23" y="803"/>
                    </a:cubicBezTo>
                    <a:cubicBezTo>
                      <a:pt x="1" y="982"/>
                      <a:pt x="85" y="1062"/>
                      <a:pt x="188" y="1062"/>
                    </a:cubicBezTo>
                    <a:cubicBezTo>
                      <a:pt x="193" y="1062"/>
                      <a:pt x="198" y="1062"/>
                      <a:pt x="203" y="1061"/>
                    </a:cubicBezTo>
                    <a:cubicBezTo>
                      <a:pt x="320" y="1046"/>
                      <a:pt x="430" y="967"/>
                      <a:pt x="540" y="897"/>
                    </a:cubicBezTo>
                    <a:cubicBezTo>
                      <a:pt x="649" y="827"/>
                      <a:pt x="766" y="764"/>
                      <a:pt x="868" y="701"/>
                    </a:cubicBezTo>
                    <a:cubicBezTo>
                      <a:pt x="970" y="647"/>
                      <a:pt x="1087" y="584"/>
                      <a:pt x="1205" y="529"/>
                    </a:cubicBezTo>
                    <a:cubicBezTo>
                      <a:pt x="1322" y="467"/>
                      <a:pt x="1447" y="412"/>
                      <a:pt x="1518" y="326"/>
                    </a:cubicBezTo>
                    <a:cubicBezTo>
                      <a:pt x="1580" y="240"/>
                      <a:pt x="1557" y="115"/>
                      <a:pt x="1385" y="44"/>
                    </a:cubicBezTo>
                    <a:cubicBezTo>
                      <a:pt x="1319" y="17"/>
                      <a:pt x="1231" y="1"/>
                      <a:pt x="11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4850050" y="1876925"/>
                <a:ext cx="42475" cy="17100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684" extrusionOk="0">
                    <a:moveTo>
                      <a:pt x="746" y="1"/>
                    </a:moveTo>
                    <a:cubicBezTo>
                      <a:pt x="459" y="1"/>
                      <a:pt x="233" y="106"/>
                      <a:pt x="126" y="206"/>
                    </a:cubicBezTo>
                    <a:cubicBezTo>
                      <a:pt x="1" y="339"/>
                      <a:pt x="24" y="457"/>
                      <a:pt x="118" y="504"/>
                    </a:cubicBezTo>
                    <a:cubicBezTo>
                      <a:pt x="204" y="559"/>
                      <a:pt x="337" y="566"/>
                      <a:pt x="462" y="574"/>
                    </a:cubicBezTo>
                    <a:cubicBezTo>
                      <a:pt x="588" y="582"/>
                      <a:pt x="721" y="590"/>
                      <a:pt x="830" y="606"/>
                    </a:cubicBezTo>
                    <a:cubicBezTo>
                      <a:pt x="940" y="613"/>
                      <a:pt x="1065" y="637"/>
                      <a:pt x="1190" y="652"/>
                    </a:cubicBezTo>
                    <a:cubicBezTo>
                      <a:pt x="1272" y="668"/>
                      <a:pt x="1354" y="683"/>
                      <a:pt x="1429" y="683"/>
                    </a:cubicBezTo>
                    <a:cubicBezTo>
                      <a:pt x="1469" y="683"/>
                      <a:pt x="1507" y="679"/>
                      <a:pt x="1542" y="668"/>
                    </a:cubicBezTo>
                    <a:cubicBezTo>
                      <a:pt x="1644" y="645"/>
                      <a:pt x="1699" y="535"/>
                      <a:pt x="1605" y="379"/>
                    </a:cubicBezTo>
                    <a:cubicBezTo>
                      <a:pt x="1519" y="230"/>
                      <a:pt x="1268" y="50"/>
                      <a:pt x="901" y="11"/>
                    </a:cubicBezTo>
                    <a:cubicBezTo>
                      <a:pt x="847" y="4"/>
                      <a:pt x="796" y="1"/>
                      <a:pt x="74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4767500" y="1938925"/>
                <a:ext cx="25650" cy="1165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66" extrusionOk="0">
                    <a:moveTo>
                      <a:pt x="617" y="0"/>
                    </a:moveTo>
                    <a:cubicBezTo>
                      <a:pt x="453" y="0"/>
                      <a:pt x="255" y="62"/>
                      <a:pt x="56" y="254"/>
                    </a:cubicBezTo>
                    <a:cubicBezTo>
                      <a:pt x="9" y="301"/>
                      <a:pt x="1" y="379"/>
                      <a:pt x="48" y="426"/>
                    </a:cubicBezTo>
                    <a:cubicBezTo>
                      <a:pt x="71" y="449"/>
                      <a:pt x="110" y="465"/>
                      <a:pt x="142" y="465"/>
                    </a:cubicBezTo>
                    <a:cubicBezTo>
                      <a:pt x="173" y="465"/>
                      <a:pt x="196" y="457"/>
                      <a:pt x="220" y="434"/>
                    </a:cubicBezTo>
                    <a:cubicBezTo>
                      <a:pt x="378" y="287"/>
                      <a:pt x="515" y="247"/>
                      <a:pt x="618" y="247"/>
                    </a:cubicBezTo>
                    <a:cubicBezTo>
                      <a:pt x="728" y="247"/>
                      <a:pt x="798" y="293"/>
                      <a:pt x="815" y="301"/>
                    </a:cubicBezTo>
                    <a:cubicBezTo>
                      <a:pt x="837" y="320"/>
                      <a:pt x="863" y="328"/>
                      <a:pt x="889" y="328"/>
                    </a:cubicBezTo>
                    <a:cubicBezTo>
                      <a:pt x="926" y="328"/>
                      <a:pt x="963" y="310"/>
                      <a:pt x="987" y="277"/>
                    </a:cubicBezTo>
                    <a:cubicBezTo>
                      <a:pt x="1026" y="222"/>
                      <a:pt x="1018" y="152"/>
                      <a:pt x="963" y="105"/>
                    </a:cubicBezTo>
                    <a:cubicBezTo>
                      <a:pt x="892" y="53"/>
                      <a:pt x="769" y="0"/>
                      <a:pt x="617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8" name="Google Shape;938;p34"/>
              <p:cNvSpPr/>
              <p:nvPr/>
            </p:nvSpPr>
            <p:spPr>
              <a:xfrm>
                <a:off x="4861000" y="1921100"/>
                <a:ext cx="25650" cy="1147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459" extrusionOk="0">
                    <a:moveTo>
                      <a:pt x="614" y="0"/>
                    </a:moveTo>
                    <a:cubicBezTo>
                      <a:pt x="450" y="0"/>
                      <a:pt x="254" y="61"/>
                      <a:pt x="56" y="247"/>
                    </a:cubicBezTo>
                    <a:cubicBezTo>
                      <a:pt x="1" y="294"/>
                      <a:pt x="1" y="372"/>
                      <a:pt x="48" y="427"/>
                    </a:cubicBezTo>
                    <a:cubicBezTo>
                      <a:pt x="71" y="450"/>
                      <a:pt x="103" y="458"/>
                      <a:pt x="134" y="458"/>
                    </a:cubicBezTo>
                    <a:cubicBezTo>
                      <a:pt x="165" y="458"/>
                      <a:pt x="197" y="450"/>
                      <a:pt x="220" y="427"/>
                    </a:cubicBezTo>
                    <a:cubicBezTo>
                      <a:pt x="373" y="281"/>
                      <a:pt x="508" y="241"/>
                      <a:pt x="611" y="241"/>
                    </a:cubicBezTo>
                    <a:cubicBezTo>
                      <a:pt x="724" y="241"/>
                      <a:pt x="798" y="289"/>
                      <a:pt x="815" y="302"/>
                    </a:cubicBezTo>
                    <a:cubicBezTo>
                      <a:pt x="838" y="318"/>
                      <a:pt x="863" y="326"/>
                      <a:pt x="888" y="326"/>
                    </a:cubicBezTo>
                    <a:cubicBezTo>
                      <a:pt x="924" y="326"/>
                      <a:pt x="959" y="310"/>
                      <a:pt x="987" y="278"/>
                    </a:cubicBezTo>
                    <a:cubicBezTo>
                      <a:pt x="1026" y="223"/>
                      <a:pt x="1010" y="145"/>
                      <a:pt x="963" y="106"/>
                    </a:cubicBezTo>
                    <a:cubicBezTo>
                      <a:pt x="892" y="53"/>
                      <a:pt x="767" y="0"/>
                      <a:pt x="614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39" name="Google Shape;939;p34"/>
              <p:cNvSpPr/>
              <p:nvPr/>
            </p:nvSpPr>
            <p:spPr>
              <a:xfrm>
                <a:off x="4785925" y="1960125"/>
                <a:ext cx="76200" cy="41875"/>
              </a:xfrm>
              <a:custGeom>
                <a:avLst/>
                <a:gdLst/>
                <a:ahLst/>
                <a:cxnLst/>
                <a:rect l="l" t="t" r="r" b="b"/>
                <a:pathLst>
                  <a:path w="3048" h="1675" extrusionOk="0">
                    <a:moveTo>
                      <a:pt x="633" y="0"/>
                    </a:moveTo>
                    <a:cubicBezTo>
                      <a:pt x="1" y="0"/>
                      <a:pt x="288" y="1675"/>
                      <a:pt x="1385" y="1675"/>
                    </a:cubicBezTo>
                    <a:cubicBezTo>
                      <a:pt x="1428" y="1675"/>
                      <a:pt x="1472" y="1672"/>
                      <a:pt x="1517" y="1667"/>
                    </a:cubicBezTo>
                    <a:cubicBezTo>
                      <a:pt x="2695" y="1536"/>
                      <a:pt x="3047" y="164"/>
                      <a:pt x="2299" y="164"/>
                    </a:cubicBezTo>
                    <a:cubicBezTo>
                      <a:pt x="2286" y="164"/>
                      <a:pt x="2274" y="164"/>
                      <a:pt x="2261" y="165"/>
                    </a:cubicBezTo>
                    <a:cubicBezTo>
                      <a:pt x="2173" y="171"/>
                      <a:pt x="2084" y="174"/>
                      <a:pt x="1997" y="174"/>
                    </a:cubicBezTo>
                    <a:cubicBezTo>
                      <a:pt x="1295" y="174"/>
                      <a:pt x="633" y="0"/>
                      <a:pt x="6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0" name="Google Shape;940;p34"/>
              <p:cNvSpPr/>
              <p:nvPr/>
            </p:nvSpPr>
            <p:spPr>
              <a:xfrm>
                <a:off x="4805850" y="1975150"/>
                <a:ext cx="16075" cy="18050"/>
              </a:xfrm>
              <a:custGeom>
                <a:avLst/>
                <a:gdLst/>
                <a:ahLst/>
                <a:cxnLst/>
                <a:rect l="l" t="t" r="r" b="b"/>
                <a:pathLst>
                  <a:path w="643" h="722" extrusionOk="0">
                    <a:moveTo>
                      <a:pt x="80" y="1"/>
                    </a:moveTo>
                    <a:cubicBezTo>
                      <a:pt x="40" y="1"/>
                      <a:pt x="8" y="30"/>
                      <a:pt x="8" y="72"/>
                    </a:cubicBezTo>
                    <a:cubicBezTo>
                      <a:pt x="0" y="119"/>
                      <a:pt x="32" y="158"/>
                      <a:pt x="79" y="166"/>
                    </a:cubicBezTo>
                    <a:cubicBezTo>
                      <a:pt x="196" y="174"/>
                      <a:pt x="298" y="229"/>
                      <a:pt x="368" y="323"/>
                    </a:cubicBezTo>
                    <a:cubicBezTo>
                      <a:pt x="439" y="409"/>
                      <a:pt x="470" y="518"/>
                      <a:pt x="462" y="636"/>
                    </a:cubicBezTo>
                    <a:cubicBezTo>
                      <a:pt x="454" y="675"/>
                      <a:pt x="486" y="722"/>
                      <a:pt x="532" y="722"/>
                    </a:cubicBezTo>
                    <a:lnTo>
                      <a:pt x="540" y="722"/>
                    </a:lnTo>
                    <a:cubicBezTo>
                      <a:pt x="579" y="722"/>
                      <a:pt x="619" y="690"/>
                      <a:pt x="626" y="651"/>
                    </a:cubicBezTo>
                    <a:cubicBezTo>
                      <a:pt x="642" y="495"/>
                      <a:pt x="595" y="338"/>
                      <a:pt x="493" y="213"/>
                    </a:cubicBezTo>
                    <a:cubicBezTo>
                      <a:pt x="392" y="96"/>
                      <a:pt x="251" y="18"/>
                      <a:pt x="94" y="2"/>
                    </a:cubicBezTo>
                    <a:cubicBezTo>
                      <a:pt x="89" y="1"/>
                      <a:pt x="85" y="1"/>
                      <a:pt x="80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4821100" y="2006875"/>
                <a:ext cx="24675" cy="9800"/>
              </a:xfrm>
              <a:custGeom>
                <a:avLst/>
                <a:gdLst/>
                <a:ahLst/>
                <a:cxnLst/>
                <a:rect l="l" t="t" r="r" b="b"/>
                <a:pathLst>
                  <a:path w="987" h="392" extrusionOk="0">
                    <a:moveTo>
                      <a:pt x="512" y="0"/>
                    </a:moveTo>
                    <a:cubicBezTo>
                      <a:pt x="371" y="0"/>
                      <a:pt x="209" y="41"/>
                      <a:pt x="56" y="173"/>
                    </a:cubicBezTo>
                    <a:cubicBezTo>
                      <a:pt x="1" y="220"/>
                      <a:pt x="1" y="298"/>
                      <a:pt x="40" y="353"/>
                    </a:cubicBezTo>
                    <a:cubicBezTo>
                      <a:pt x="63" y="376"/>
                      <a:pt x="102" y="392"/>
                      <a:pt x="134" y="392"/>
                    </a:cubicBezTo>
                    <a:cubicBezTo>
                      <a:pt x="165" y="392"/>
                      <a:pt x="196" y="384"/>
                      <a:pt x="212" y="360"/>
                    </a:cubicBezTo>
                    <a:cubicBezTo>
                      <a:pt x="314" y="274"/>
                      <a:pt x="423" y="247"/>
                      <a:pt x="517" y="247"/>
                    </a:cubicBezTo>
                    <a:cubicBezTo>
                      <a:pt x="662" y="247"/>
                      <a:pt x="774" y="309"/>
                      <a:pt x="783" y="313"/>
                    </a:cubicBezTo>
                    <a:cubicBezTo>
                      <a:pt x="805" y="324"/>
                      <a:pt x="827" y="329"/>
                      <a:pt x="849" y="329"/>
                    </a:cubicBezTo>
                    <a:cubicBezTo>
                      <a:pt x="890" y="329"/>
                      <a:pt x="930" y="310"/>
                      <a:pt x="955" y="274"/>
                    </a:cubicBezTo>
                    <a:cubicBezTo>
                      <a:pt x="987" y="212"/>
                      <a:pt x="963" y="133"/>
                      <a:pt x="908" y="102"/>
                    </a:cubicBezTo>
                    <a:cubicBezTo>
                      <a:pt x="899" y="97"/>
                      <a:pt x="730" y="0"/>
                      <a:pt x="5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4819925" y="1899875"/>
                <a:ext cx="25275" cy="53025"/>
              </a:xfrm>
              <a:custGeom>
                <a:avLst/>
                <a:gdLst/>
                <a:ahLst/>
                <a:cxnLst/>
                <a:rect l="l" t="t" r="r" b="b"/>
                <a:pathLst>
                  <a:path w="1011" h="2121" extrusionOk="0">
                    <a:moveTo>
                      <a:pt x="118" y="0"/>
                    </a:moveTo>
                    <a:cubicBezTo>
                      <a:pt x="56" y="8"/>
                      <a:pt x="1" y="63"/>
                      <a:pt x="1" y="126"/>
                    </a:cubicBezTo>
                    <a:lnTo>
                      <a:pt x="40" y="932"/>
                    </a:lnTo>
                    <a:cubicBezTo>
                      <a:pt x="40" y="1018"/>
                      <a:pt x="79" y="1104"/>
                      <a:pt x="149" y="1159"/>
                    </a:cubicBezTo>
                    <a:cubicBezTo>
                      <a:pt x="211" y="1206"/>
                      <a:pt x="285" y="1230"/>
                      <a:pt x="365" y="1230"/>
                    </a:cubicBezTo>
                    <a:cubicBezTo>
                      <a:pt x="376" y="1230"/>
                      <a:pt x="388" y="1230"/>
                      <a:pt x="400" y="1229"/>
                    </a:cubicBezTo>
                    <a:lnTo>
                      <a:pt x="564" y="1205"/>
                    </a:lnTo>
                    <a:cubicBezTo>
                      <a:pt x="572" y="1204"/>
                      <a:pt x="580" y="1203"/>
                      <a:pt x="588" y="1203"/>
                    </a:cubicBezTo>
                    <a:cubicBezTo>
                      <a:pt x="627" y="1203"/>
                      <a:pt x="665" y="1219"/>
                      <a:pt x="697" y="1245"/>
                    </a:cubicBezTo>
                    <a:cubicBezTo>
                      <a:pt x="736" y="1276"/>
                      <a:pt x="760" y="1323"/>
                      <a:pt x="760" y="1370"/>
                    </a:cubicBezTo>
                    <a:lnTo>
                      <a:pt x="760" y="1378"/>
                    </a:lnTo>
                    <a:cubicBezTo>
                      <a:pt x="760" y="1644"/>
                      <a:pt x="564" y="1863"/>
                      <a:pt x="306" y="1878"/>
                    </a:cubicBezTo>
                    <a:cubicBezTo>
                      <a:pt x="236" y="1886"/>
                      <a:pt x="189" y="1941"/>
                      <a:pt x="189" y="2011"/>
                    </a:cubicBezTo>
                    <a:cubicBezTo>
                      <a:pt x="196" y="2074"/>
                      <a:pt x="251" y="2121"/>
                      <a:pt x="314" y="2121"/>
                    </a:cubicBezTo>
                    <a:lnTo>
                      <a:pt x="322" y="2121"/>
                    </a:lnTo>
                    <a:cubicBezTo>
                      <a:pt x="713" y="2097"/>
                      <a:pt x="1010" y="1769"/>
                      <a:pt x="1002" y="1378"/>
                    </a:cubicBezTo>
                    <a:lnTo>
                      <a:pt x="1002" y="1362"/>
                    </a:lnTo>
                    <a:cubicBezTo>
                      <a:pt x="1002" y="1245"/>
                      <a:pt x="948" y="1135"/>
                      <a:pt x="861" y="1057"/>
                    </a:cubicBezTo>
                    <a:cubicBezTo>
                      <a:pt x="786" y="994"/>
                      <a:pt x="695" y="956"/>
                      <a:pt x="601" y="956"/>
                    </a:cubicBezTo>
                    <a:cubicBezTo>
                      <a:pt x="579" y="956"/>
                      <a:pt x="556" y="958"/>
                      <a:pt x="533" y="963"/>
                    </a:cubicBezTo>
                    <a:lnTo>
                      <a:pt x="361" y="986"/>
                    </a:lnTo>
                    <a:cubicBezTo>
                      <a:pt x="337" y="986"/>
                      <a:pt x="314" y="979"/>
                      <a:pt x="306" y="971"/>
                    </a:cubicBezTo>
                    <a:cubicBezTo>
                      <a:pt x="298" y="963"/>
                      <a:pt x="282" y="947"/>
                      <a:pt x="282" y="916"/>
                    </a:cubicBezTo>
                    <a:lnTo>
                      <a:pt x="251" y="118"/>
                    </a:lnTo>
                    <a:cubicBezTo>
                      <a:pt x="243" y="47"/>
                      <a:pt x="189" y="0"/>
                      <a:pt x="11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4670475" y="1933750"/>
                <a:ext cx="18825" cy="2482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993" extrusionOk="0">
                    <a:moveTo>
                      <a:pt x="142" y="1"/>
                    </a:moveTo>
                    <a:cubicBezTo>
                      <a:pt x="98" y="1"/>
                      <a:pt x="54" y="24"/>
                      <a:pt x="32" y="62"/>
                    </a:cubicBezTo>
                    <a:cubicBezTo>
                      <a:pt x="1" y="124"/>
                      <a:pt x="17" y="195"/>
                      <a:pt x="79" y="234"/>
                    </a:cubicBezTo>
                    <a:lnTo>
                      <a:pt x="455" y="437"/>
                    </a:lnTo>
                    <a:lnTo>
                      <a:pt x="236" y="805"/>
                    </a:lnTo>
                    <a:cubicBezTo>
                      <a:pt x="197" y="860"/>
                      <a:pt x="212" y="938"/>
                      <a:pt x="275" y="969"/>
                    </a:cubicBezTo>
                    <a:cubicBezTo>
                      <a:pt x="290" y="985"/>
                      <a:pt x="314" y="993"/>
                      <a:pt x="337" y="993"/>
                    </a:cubicBezTo>
                    <a:cubicBezTo>
                      <a:pt x="376" y="993"/>
                      <a:pt x="423" y="969"/>
                      <a:pt x="439" y="930"/>
                    </a:cubicBezTo>
                    <a:lnTo>
                      <a:pt x="729" y="453"/>
                    </a:lnTo>
                    <a:cubicBezTo>
                      <a:pt x="744" y="429"/>
                      <a:pt x="752" y="390"/>
                      <a:pt x="744" y="359"/>
                    </a:cubicBezTo>
                    <a:cubicBezTo>
                      <a:pt x="736" y="328"/>
                      <a:pt x="713" y="304"/>
                      <a:pt x="682" y="281"/>
                    </a:cubicBezTo>
                    <a:lnTo>
                      <a:pt x="197" y="15"/>
                    </a:lnTo>
                    <a:cubicBezTo>
                      <a:pt x="180" y="5"/>
                      <a:pt x="161" y="1"/>
                      <a:pt x="14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4" name="Google Shape;944;p34"/>
              <p:cNvSpPr/>
              <p:nvPr/>
            </p:nvSpPr>
            <p:spPr>
              <a:xfrm>
                <a:off x="4937500" y="1888175"/>
                <a:ext cx="18600" cy="25025"/>
              </a:xfrm>
              <a:custGeom>
                <a:avLst/>
                <a:gdLst/>
                <a:ahLst/>
                <a:cxnLst/>
                <a:rect l="l" t="t" r="r" b="b"/>
                <a:pathLst>
                  <a:path w="744" h="1001" extrusionOk="0">
                    <a:moveTo>
                      <a:pt x="432" y="1"/>
                    </a:moveTo>
                    <a:cubicBezTo>
                      <a:pt x="393" y="1"/>
                      <a:pt x="353" y="20"/>
                      <a:pt x="329" y="54"/>
                    </a:cubicBezTo>
                    <a:lnTo>
                      <a:pt x="24" y="515"/>
                    </a:lnTo>
                    <a:cubicBezTo>
                      <a:pt x="8" y="547"/>
                      <a:pt x="0" y="578"/>
                      <a:pt x="8" y="609"/>
                    </a:cubicBezTo>
                    <a:cubicBezTo>
                      <a:pt x="16" y="648"/>
                      <a:pt x="39" y="672"/>
                      <a:pt x="63" y="688"/>
                    </a:cubicBezTo>
                    <a:lnTo>
                      <a:pt x="540" y="977"/>
                    </a:lnTo>
                    <a:cubicBezTo>
                      <a:pt x="556" y="993"/>
                      <a:pt x="579" y="1001"/>
                      <a:pt x="603" y="1001"/>
                    </a:cubicBezTo>
                    <a:cubicBezTo>
                      <a:pt x="642" y="1001"/>
                      <a:pt x="681" y="977"/>
                      <a:pt x="705" y="938"/>
                    </a:cubicBezTo>
                    <a:cubicBezTo>
                      <a:pt x="744" y="883"/>
                      <a:pt x="720" y="805"/>
                      <a:pt x="665" y="766"/>
                    </a:cubicBezTo>
                    <a:lnTo>
                      <a:pt x="298" y="547"/>
                    </a:lnTo>
                    <a:lnTo>
                      <a:pt x="540" y="195"/>
                    </a:lnTo>
                    <a:cubicBezTo>
                      <a:pt x="571" y="132"/>
                      <a:pt x="556" y="62"/>
                      <a:pt x="501" y="22"/>
                    </a:cubicBezTo>
                    <a:cubicBezTo>
                      <a:pt x="480" y="8"/>
                      <a:pt x="456" y="1"/>
                      <a:pt x="43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5" name="Google Shape;945;p34"/>
              <p:cNvSpPr/>
              <p:nvPr/>
            </p:nvSpPr>
            <p:spPr>
              <a:xfrm>
                <a:off x="4880175" y="2129375"/>
                <a:ext cx="529950" cy="243625"/>
              </a:xfrm>
              <a:custGeom>
                <a:avLst/>
                <a:gdLst/>
                <a:ahLst/>
                <a:cxnLst/>
                <a:rect l="l" t="t" r="r" b="b"/>
                <a:pathLst>
                  <a:path w="21198" h="9745" extrusionOk="0">
                    <a:moveTo>
                      <a:pt x="5255" y="0"/>
                    </a:moveTo>
                    <a:cubicBezTo>
                      <a:pt x="5083" y="0"/>
                      <a:pt x="4930" y="48"/>
                      <a:pt x="4805" y="155"/>
                    </a:cubicBezTo>
                    <a:cubicBezTo>
                      <a:pt x="4390" y="507"/>
                      <a:pt x="5063" y="1524"/>
                      <a:pt x="5728" y="2338"/>
                    </a:cubicBezTo>
                    <a:cubicBezTo>
                      <a:pt x="5618" y="2340"/>
                      <a:pt x="5509" y="2341"/>
                      <a:pt x="5399" y="2341"/>
                    </a:cubicBezTo>
                    <a:cubicBezTo>
                      <a:pt x="4517" y="2341"/>
                      <a:pt x="3641" y="2278"/>
                      <a:pt x="2771" y="2049"/>
                    </a:cubicBezTo>
                    <a:lnTo>
                      <a:pt x="1714" y="1767"/>
                    </a:lnTo>
                    <a:cubicBezTo>
                      <a:pt x="1656" y="1752"/>
                      <a:pt x="1597" y="1745"/>
                      <a:pt x="1538" y="1745"/>
                    </a:cubicBezTo>
                    <a:cubicBezTo>
                      <a:pt x="1224" y="1745"/>
                      <a:pt x="933" y="1951"/>
                      <a:pt x="854" y="2268"/>
                    </a:cubicBezTo>
                    <a:lnTo>
                      <a:pt x="838" y="2330"/>
                    </a:lnTo>
                    <a:cubicBezTo>
                      <a:pt x="752" y="2643"/>
                      <a:pt x="893" y="2964"/>
                      <a:pt x="1159" y="3113"/>
                    </a:cubicBezTo>
                    <a:cubicBezTo>
                      <a:pt x="1135" y="3120"/>
                      <a:pt x="1112" y="3120"/>
                      <a:pt x="1088" y="3128"/>
                    </a:cubicBezTo>
                    <a:lnTo>
                      <a:pt x="971" y="3097"/>
                    </a:lnTo>
                    <a:cubicBezTo>
                      <a:pt x="910" y="3081"/>
                      <a:pt x="849" y="3073"/>
                      <a:pt x="789" y="3073"/>
                    </a:cubicBezTo>
                    <a:cubicBezTo>
                      <a:pt x="479" y="3073"/>
                      <a:pt x="196" y="3283"/>
                      <a:pt x="110" y="3598"/>
                    </a:cubicBezTo>
                    <a:lnTo>
                      <a:pt x="95" y="3660"/>
                    </a:lnTo>
                    <a:cubicBezTo>
                      <a:pt x="1" y="4036"/>
                      <a:pt x="220" y="4419"/>
                      <a:pt x="595" y="4521"/>
                    </a:cubicBezTo>
                    <a:lnTo>
                      <a:pt x="611" y="4521"/>
                    </a:lnTo>
                    <a:cubicBezTo>
                      <a:pt x="478" y="4607"/>
                      <a:pt x="376" y="4740"/>
                      <a:pt x="329" y="4904"/>
                    </a:cubicBezTo>
                    <a:lnTo>
                      <a:pt x="306" y="4967"/>
                    </a:lnTo>
                    <a:cubicBezTo>
                      <a:pt x="204" y="5335"/>
                      <a:pt x="415" y="5734"/>
                      <a:pt x="783" y="5836"/>
                    </a:cubicBezTo>
                    <a:lnTo>
                      <a:pt x="1135" y="5937"/>
                    </a:lnTo>
                    <a:cubicBezTo>
                      <a:pt x="1151" y="5953"/>
                      <a:pt x="1159" y="5969"/>
                      <a:pt x="1167" y="5976"/>
                    </a:cubicBezTo>
                    <a:cubicBezTo>
                      <a:pt x="1167" y="5976"/>
                      <a:pt x="1174" y="5992"/>
                      <a:pt x="1182" y="6016"/>
                    </a:cubicBezTo>
                    <a:cubicBezTo>
                      <a:pt x="971" y="6055"/>
                      <a:pt x="791" y="6203"/>
                      <a:pt x="713" y="6415"/>
                    </a:cubicBezTo>
                    <a:lnTo>
                      <a:pt x="697" y="6469"/>
                    </a:lnTo>
                    <a:cubicBezTo>
                      <a:pt x="580" y="6798"/>
                      <a:pt x="752" y="7150"/>
                      <a:pt x="1073" y="7267"/>
                    </a:cubicBezTo>
                    <a:cubicBezTo>
                      <a:pt x="1073" y="7267"/>
                      <a:pt x="4265" y="8175"/>
                      <a:pt x="4844" y="8316"/>
                    </a:cubicBezTo>
                    <a:cubicBezTo>
                      <a:pt x="5564" y="8488"/>
                      <a:pt x="6284" y="8668"/>
                      <a:pt x="7004" y="8840"/>
                    </a:cubicBezTo>
                    <a:cubicBezTo>
                      <a:pt x="9474" y="9441"/>
                      <a:pt x="12049" y="9744"/>
                      <a:pt x="14635" y="9744"/>
                    </a:cubicBezTo>
                    <a:cubicBezTo>
                      <a:pt x="16834" y="9744"/>
                      <a:pt x="19040" y="9525"/>
                      <a:pt x="21197" y="9083"/>
                    </a:cubicBezTo>
                    <a:lnTo>
                      <a:pt x="21197" y="351"/>
                    </a:lnTo>
                    <a:cubicBezTo>
                      <a:pt x="20047" y="914"/>
                      <a:pt x="18858" y="1399"/>
                      <a:pt x="17621" y="1790"/>
                    </a:cubicBezTo>
                    <a:cubicBezTo>
                      <a:pt x="15444" y="2469"/>
                      <a:pt x="13609" y="2665"/>
                      <a:pt x="12164" y="2665"/>
                    </a:cubicBezTo>
                    <a:cubicBezTo>
                      <a:pt x="10246" y="2665"/>
                      <a:pt x="9014" y="2320"/>
                      <a:pt x="8576" y="2307"/>
                    </a:cubicBezTo>
                    <a:cubicBezTo>
                      <a:pt x="7698" y="1402"/>
                      <a:pt x="6189" y="0"/>
                      <a:pt x="5255" y="0"/>
                    </a:cubicBezTo>
                    <a:close/>
                  </a:path>
                </a:pathLst>
              </a:custGeom>
              <a:solidFill>
                <a:srgbClr val="EB8D6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4904825" y="2202725"/>
                <a:ext cx="84525" cy="27300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1092" extrusionOk="0">
                    <a:moveTo>
                      <a:pt x="143" y="0"/>
                    </a:moveTo>
                    <a:cubicBezTo>
                      <a:pt x="87" y="0"/>
                      <a:pt x="36" y="42"/>
                      <a:pt x="16" y="100"/>
                    </a:cubicBezTo>
                    <a:cubicBezTo>
                      <a:pt x="1" y="171"/>
                      <a:pt x="40" y="249"/>
                      <a:pt x="110" y="265"/>
                    </a:cubicBezTo>
                    <a:lnTo>
                      <a:pt x="3193" y="1086"/>
                    </a:lnTo>
                    <a:cubicBezTo>
                      <a:pt x="3205" y="1090"/>
                      <a:pt x="3216" y="1091"/>
                      <a:pt x="3228" y="1091"/>
                    </a:cubicBezTo>
                    <a:cubicBezTo>
                      <a:pt x="3270" y="1091"/>
                      <a:pt x="3309" y="1070"/>
                      <a:pt x="3334" y="1039"/>
                    </a:cubicBezTo>
                    <a:cubicBezTo>
                      <a:pt x="3349" y="1024"/>
                      <a:pt x="3357" y="1008"/>
                      <a:pt x="3365" y="985"/>
                    </a:cubicBezTo>
                    <a:cubicBezTo>
                      <a:pt x="3381" y="914"/>
                      <a:pt x="3342" y="836"/>
                      <a:pt x="3263" y="820"/>
                    </a:cubicBezTo>
                    <a:lnTo>
                      <a:pt x="181" y="7"/>
                    </a:lnTo>
                    <a:cubicBezTo>
                      <a:pt x="168" y="2"/>
                      <a:pt x="156" y="0"/>
                      <a:pt x="143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4899950" y="2239375"/>
                <a:ext cx="84525" cy="27425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1097" extrusionOk="0">
                    <a:moveTo>
                      <a:pt x="158" y="1"/>
                    </a:moveTo>
                    <a:cubicBezTo>
                      <a:pt x="92" y="1"/>
                      <a:pt x="36" y="44"/>
                      <a:pt x="16" y="105"/>
                    </a:cubicBezTo>
                    <a:cubicBezTo>
                      <a:pt x="0" y="176"/>
                      <a:pt x="39" y="254"/>
                      <a:pt x="117" y="270"/>
                    </a:cubicBezTo>
                    <a:lnTo>
                      <a:pt x="3192" y="1091"/>
                    </a:lnTo>
                    <a:cubicBezTo>
                      <a:pt x="3204" y="1095"/>
                      <a:pt x="3216" y="1096"/>
                      <a:pt x="3227" y="1096"/>
                    </a:cubicBezTo>
                    <a:cubicBezTo>
                      <a:pt x="3270" y="1096"/>
                      <a:pt x="3309" y="1075"/>
                      <a:pt x="3333" y="1044"/>
                    </a:cubicBezTo>
                    <a:cubicBezTo>
                      <a:pt x="3349" y="1029"/>
                      <a:pt x="3357" y="1013"/>
                      <a:pt x="3365" y="990"/>
                    </a:cubicBezTo>
                    <a:cubicBezTo>
                      <a:pt x="3380" y="919"/>
                      <a:pt x="3341" y="841"/>
                      <a:pt x="3263" y="825"/>
                    </a:cubicBezTo>
                    <a:lnTo>
                      <a:pt x="188" y="4"/>
                    </a:lnTo>
                    <a:cubicBezTo>
                      <a:pt x="178" y="2"/>
                      <a:pt x="168" y="1"/>
                      <a:pt x="158" y="1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4906975" y="2275875"/>
                <a:ext cx="84150" cy="29475"/>
              </a:xfrm>
              <a:custGeom>
                <a:avLst/>
                <a:gdLst/>
                <a:ahLst/>
                <a:cxnLst/>
                <a:rect l="l" t="t" r="r" b="b"/>
                <a:pathLst>
                  <a:path w="3366" h="1179" extrusionOk="0">
                    <a:moveTo>
                      <a:pt x="154" y="0"/>
                    </a:moveTo>
                    <a:cubicBezTo>
                      <a:pt x="97" y="0"/>
                      <a:pt x="43" y="36"/>
                      <a:pt x="24" y="93"/>
                    </a:cubicBezTo>
                    <a:cubicBezTo>
                      <a:pt x="1" y="171"/>
                      <a:pt x="48" y="242"/>
                      <a:pt x="118" y="265"/>
                    </a:cubicBezTo>
                    <a:lnTo>
                      <a:pt x="3170" y="1173"/>
                    </a:lnTo>
                    <a:cubicBezTo>
                      <a:pt x="3184" y="1177"/>
                      <a:pt x="3198" y="1179"/>
                      <a:pt x="3212" y="1179"/>
                    </a:cubicBezTo>
                    <a:cubicBezTo>
                      <a:pt x="3252" y="1179"/>
                      <a:pt x="3289" y="1163"/>
                      <a:pt x="3318" y="1134"/>
                    </a:cubicBezTo>
                    <a:cubicBezTo>
                      <a:pt x="3326" y="1118"/>
                      <a:pt x="3334" y="1102"/>
                      <a:pt x="3342" y="1087"/>
                    </a:cubicBezTo>
                    <a:cubicBezTo>
                      <a:pt x="3365" y="1008"/>
                      <a:pt x="3326" y="930"/>
                      <a:pt x="3248" y="915"/>
                    </a:cubicBezTo>
                    <a:lnTo>
                      <a:pt x="196" y="7"/>
                    </a:lnTo>
                    <a:cubicBezTo>
                      <a:pt x="182" y="2"/>
                      <a:pt x="168" y="0"/>
                      <a:pt x="154" y="0"/>
                    </a:cubicBezTo>
                    <a:close/>
                  </a:path>
                </a:pathLst>
              </a:custGeom>
              <a:solidFill>
                <a:srgbClr val="DA744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000"/>
              </a:p>
            </p:txBody>
          </p:sp>
        </p:grpSp>
      </p:grpSp>
      <p:sp>
        <p:nvSpPr>
          <p:cNvPr id="2" name="Subtitle 1">
            <a:extLst>
              <a:ext uri="{FF2B5EF4-FFF2-40B4-BE49-F238E27FC236}">
                <a16:creationId xmlns:a16="http://schemas.microsoft.com/office/drawing/2014/main" id="{52A43B5C-0E6B-369E-0979-B05E360D0C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743923" y="3989697"/>
            <a:ext cx="62740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AEB740-C365-3D23-2140-51C5C8674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5913" y="2564810"/>
            <a:ext cx="627403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Grandparents provide emotional support and stability.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pass down family history and traditions.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as role models and caregivers.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Photos of intergenerational activities (e.g., baking, storytelling). </a:t>
            </a:r>
          </a:p>
        </p:txBody>
      </p:sp>
    </p:spTree>
    <p:extLst>
      <p:ext uri="{BB962C8B-B14F-4D97-AF65-F5344CB8AC3E}">
        <p14:creationId xmlns:p14="http://schemas.microsoft.com/office/powerpoint/2010/main" val="52085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35"/>
          <p:cNvSpPr/>
          <p:nvPr/>
        </p:nvSpPr>
        <p:spPr>
          <a:xfrm>
            <a:off x="6561533" y="1505200"/>
            <a:ext cx="4291200" cy="3847600"/>
          </a:xfrm>
          <a:prstGeom prst="roundRect">
            <a:avLst>
              <a:gd name="adj" fmla="val 16667"/>
            </a:avLst>
          </a:prstGeom>
          <a:solidFill>
            <a:schemeClr val="accent1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4" name="Google Shape;954;p35"/>
          <p:cNvSpPr/>
          <p:nvPr/>
        </p:nvSpPr>
        <p:spPr>
          <a:xfrm>
            <a:off x="1339300" y="1505200"/>
            <a:ext cx="4291200" cy="3847600"/>
          </a:xfrm>
          <a:prstGeom prst="roundRect">
            <a:avLst>
              <a:gd name="adj" fmla="val 16667"/>
            </a:avLst>
          </a:prstGeom>
          <a:solidFill>
            <a:schemeClr val="accent1">
              <a:alpha val="4688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55" name="Google Shape;955;p35"/>
          <p:cNvSpPr txBox="1">
            <a:spLocks noGrp="1"/>
          </p:cNvSpPr>
          <p:nvPr>
            <p:ph type="subTitle" idx="1"/>
          </p:nvPr>
        </p:nvSpPr>
        <p:spPr>
          <a:xfrm>
            <a:off x="1805900" y="2144233"/>
            <a:ext cx="3358000" cy="117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/>
              <a:t>Mission</a:t>
            </a:r>
            <a:endParaRPr/>
          </a:p>
        </p:txBody>
      </p:sp>
      <p:sp>
        <p:nvSpPr>
          <p:cNvPr id="956" name="Google Shape;956;p35"/>
          <p:cNvSpPr txBox="1">
            <a:spLocks noGrp="1"/>
          </p:cNvSpPr>
          <p:nvPr>
            <p:ph type="subTitle" idx="2"/>
          </p:nvPr>
        </p:nvSpPr>
        <p:spPr>
          <a:xfrm>
            <a:off x="1805884" y="3320200"/>
            <a:ext cx="3358000" cy="1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 dirty="0"/>
              <a:t>Grandhub is the most friendly platform to get the old together</a:t>
            </a:r>
            <a:endParaRPr dirty="0"/>
          </a:p>
        </p:txBody>
      </p:sp>
      <p:sp>
        <p:nvSpPr>
          <p:cNvPr id="957" name="Google Shape;957;p35"/>
          <p:cNvSpPr txBox="1">
            <a:spLocks noGrp="1"/>
          </p:cNvSpPr>
          <p:nvPr>
            <p:ph type="subTitle" idx="3"/>
          </p:nvPr>
        </p:nvSpPr>
        <p:spPr>
          <a:xfrm>
            <a:off x="7028133" y="2144233"/>
            <a:ext cx="3358000" cy="11760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"/>
              <a:t>Vision</a:t>
            </a:r>
            <a:endParaRPr/>
          </a:p>
        </p:txBody>
      </p:sp>
      <p:sp>
        <p:nvSpPr>
          <p:cNvPr id="958" name="Google Shape;958;p35"/>
          <p:cNvSpPr txBox="1">
            <a:spLocks noGrp="1"/>
          </p:cNvSpPr>
          <p:nvPr>
            <p:ph type="subTitle" idx="4"/>
          </p:nvPr>
        </p:nvSpPr>
        <p:spPr>
          <a:xfrm>
            <a:off x="7028117" y="3320200"/>
            <a:ext cx="3358000" cy="139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marL="0" indent="0"/>
            <a:r>
              <a:rPr lang="en-GB" dirty="0"/>
              <a:t>Grandhub is to provide the old with connection and support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425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>
          <a:extLst>
            <a:ext uri="{FF2B5EF4-FFF2-40B4-BE49-F238E27FC236}">
              <a16:creationId xmlns:a16="http://schemas.microsoft.com/office/drawing/2014/main" id="{F09DF7B1-3D77-6039-2A50-03ABAB49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3">
            <a:extLst>
              <a:ext uri="{FF2B5EF4-FFF2-40B4-BE49-F238E27FC236}">
                <a16:creationId xmlns:a16="http://schemas.microsoft.com/office/drawing/2014/main" id="{211D4AE0-031B-1E2E-B54F-C7FB9AD243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Challenges Across Generations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812" name="Google Shape;812;p33">
            <a:extLst>
              <a:ext uri="{FF2B5EF4-FFF2-40B4-BE49-F238E27FC236}">
                <a16:creationId xmlns:a16="http://schemas.microsoft.com/office/drawing/2014/main" id="{AA6B021A-FC4B-07AA-E501-F1B52AD57EE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r>
              <a:rPr lang="en" dirty="0"/>
              <a:t>02.</a:t>
            </a:r>
            <a:endParaRPr dirty="0"/>
          </a:p>
        </p:txBody>
      </p:sp>
      <p:grpSp>
        <p:nvGrpSpPr>
          <p:cNvPr id="813" name="Google Shape;813;p33">
            <a:extLst>
              <a:ext uri="{FF2B5EF4-FFF2-40B4-BE49-F238E27FC236}">
                <a16:creationId xmlns:a16="http://schemas.microsoft.com/office/drawing/2014/main" id="{06FA8029-4236-1701-6E30-512FDB08FABD}"/>
              </a:ext>
            </a:extLst>
          </p:cNvPr>
          <p:cNvGrpSpPr/>
          <p:nvPr/>
        </p:nvGrpSpPr>
        <p:grpSpPr>
          <a:xfrm>
            <a:off x="6534166" y="2846828"/>
            <a:ext cx="6401393" cy="6803353"/>
            <a:chOff x="4900624" y="2135120"/>
            <a:chExt cx="4801045" cy="5102515"/>
          </a:xfrm>
        </p:grpSpPr>
        <p:grpSp>
          <p:nvGrpSpPr>
            <p:cNvPr id="814" name="Google Shape;814;p33">
              <a:extLst>
                <a:ext uri="{FF2B5EF4-FFF2-40B4-BE49-F238E27FC236}">
                  <a16:creationId xmlns:a16="http://schemas.microsoft.com/office/drawing/2014/main" id="{74A4582A-6FD6-4550-88C8-1542830C37B7}"/>
                </a:ext>
              </a:extLst>
            </p:cNvPr>
            <p:cNvGrpSpPr/>
            <p:nvPr/>
          </p:nvGrpSpPr>
          <p:grpSpPr>
            <a:xfrm>
              <a:off x="4900624" y="2412006"/>
              <a:ext cx="4801045" cy="2797782"/>
              <a:chOff x="4612626" y="1011949"/>
              <a:chExt cx="5157423" cy="3005459"/>
            </a:xfrm>
          </p:grpSpPr>
          <p:sp>
            <p:nvSpPr>
              <p:cNvPr id="815" name="Google Shape;815;p33">
                <a:extLst>
                  <a:ext uri="{FF2B5EF4-FFF2-40B4-BE49-F238E27FC236}">
                    <a16:creationId xmlns:a16="http://schemas.microsoft.com/office/drawing/2014/main" id="{05B29AD4-87DC-BEF7-DFB6-F8119F736AB9}"/>
                  </a:ext>
                </a:extLst>
              </p:cNvPr>
              <p:cNvSpPr/>
              <p:nvPr/>
            </p:nvSpPr>
            <p:spPr>
              <a:xfrm>
                <a:off x="4612626" y="1011949"/>
                <a:ext cx="5157423" cy="3005459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6" name="Google Shape;816;p33">
                <a:extLst>
                  <a:ext uri="{FF2B5EF4-FFF2-40B4-BE49-F238E27FC236}">
                    <a16:creationId xmlns:a16="http://schemas.microsoft.com/office/drawing/2014/main" id="{F80B2937-DFA0-F4FC-8D9A-1D3C317680F9}"/>
                  </a:ext>
                </a:extLst>
              </p:cNvPr>
              <p:cNvSpPr/>
              <p:nvPr/>
            </p:nvSpPr>
            <p:spPr>
              <a:xfrm>
                <a:off x="5030091" y="1415663"/>
                <a:ext cx="4310224" cy="2601743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17" name="Google Shape;817;p33">
              <a:extLst>
                <a:ext uri="{FF2B5EF4-FFF2-40B4-BE49-F238E27FC236}">
                  <a16:creationId xmlns:a16="http://schemas.microsoft.com/office/drawing/2014/main" id="{3674F5E0-E9DA-D032-580A-6C364858B2D7}"/>
                </a:ext>
              </a:extLst>
            </p:cNvPr>
            <p:cNvGrpSpPr/>
            <p:nvPr/>
          </p:nvGrpSpPr>
          <p:grpSpPr>
            <a:xfrm>
              <a:off x="5605243" y="2135120"/>
              <a:ext cx="1819782" cy="3628266"/>
              <a:chOff x="2887275" y="2878475"/>
              <a:chExt cx="227325" cy="453250"/>
            </a:xfrm>
          </p:grpSpPr>
          <p:sp>
            <p:nvSpPr>
              <p:cNvPr id="818" name="Google Shape;818;p33">
                <a:extLst>
                  <a:ext uri="{FF2B5EF4-FFF2-40B4-BE49-F238E27FC236}">
                    <a16:creationId xmlns:a16="http://schemas.microsoft.com/office/drawing/2014/main" id="{BC76FCD3-BF8F-C4FA-390F-A7A2C4DC52F4}"/>
                  </a:ext>
                </a:extLst>
              </p:cNvPr>
              <p:cNvSpPr/>
              <p:nvPr/>
            </p:nvSpPr>
            <p:spPr>
              <a:xfrm>
                <a:off x="3066150" y="3261525"/>
                <a:ext cx="48450" cy="49325"/>
              </a:xfrm>
              <a:custGeom>
                <a:avLst/>
                <a:gdLst/>
                <a:ahLst/>
                <a:cxnLst/>
                <a:rect l="l" t="t" r="r" b="b"/>
                <a:pathLst>
                  <a:path w="1938" h="1973" extrusionOk="0">
                    <a:moveTo>
                      <a:pt x="1711" y="0"/>
                    </a:moveTo>
                    <a:cubicBezTo>
                      <a:pt x="1517" y="96"/>
                      <a:pt x="1310" y="128"/>
                      <a:pt x="1122" y="128"/>
                    </a:cubicBezTo>
                    <a:cubicBezTo>
                      <a:pt x="756" y="128"/>
                      <a:pt x="459" y="8"/>
                      <a:pt x="459" y="8"/>
                    </a:cubicBezTo>
                    <a:lnTo>
                      <a:pt x="404" y="845"/>
                    </a:lnTo>
                    <a:lnTo>
                      <a:pt x="318" y="712"/>
                    </a:lnTo>
                    <a:cubicBezTo>
                      <a:pt x="303" y="673"/>
                      <a:pt x="271" y="650"/>
                      <a:pt x="232" y="642"/>
                    </a:cubicBezTo>
                    <a:cubicBezTo>
                      <a:pt x="213" y="636"/>
                      <a:pt x="194" y="632"/>
                      <a:pt x="175" y="632"/>
                    </a:cubicBezTo>
                    <a:cubicBezTo>
                      <a:pt x="80" y="632"/>
                      <a:pt x="0" y="711"/>
                      <a:pt x="13" y="822"/>
                    </a:cubicBezTo>
                    <a:lnTo>
                      <a:pt x="37" y="1198"/>
                    </a:lnTo>
                    <a:cubicBezTo>
                      <a:pt x="44" y="1370"/>
                      <a:pt x="146" y="1542"/>
                      <a:pt x="303" y="1636"/>
                    </a:cubicBezTo>
                    <a:lnTo>
                      <a:pt x="710" y="1886"/>
                    </a:lnTo>
                    <a:cubicBezTo>
                      <a:pt x="803" y="1943"/>
                      <a:pt x="904" y="1972"/>
                      <a:pt x="1003" y="1972"/>
                    </a:cubicBezTo>
                    <a:cubicBezTo>
                      <a:pt x="1096" y="1972"/>
                      <a:pt x="1186" y="1947"/>
                      <a:pt x="1265" y="1894"/>
                    </a:cubicBezTo>
                    <a:lnTo>
                      <a:pt x="1735" y="1597"/>
                    </a:lnTo>
                    <a:cubicBezTo>
                      <a:pt x="1868" y="1510"/>
                      <a:pt x="1938" y="1370"/>
                      <a:pt x="1938" y="1213"/>
                    </a:cubicBez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19" name="Google Shape;819;p33">
                <a:extLst>
                  <a:ext uri="{FF2B5EF4-FFF2-40B4-BE49-F238E27FC236}">
                    <a16:creationId xmlns:a16="http://schemas.microsoft.com/office/drawing/2014/main" id="{6E0A2D86-EDB8-2C72-E378-97E6A0C003A3}"/>
                  </a:ext>
                </a:extLst>
              </p:cNvPr>
              <p:cNvSpPr/>
              <p:nvPr/>
            </p:nvSpPr>
            <p:spPr>
              <a:xfrm>
                <a:off x="2921125" y="3269700"/>
                <a:ext cx="42875" cy="620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2481" extrusionOk="0">
                    <a:moveTo>
                      <a:pt x="627" y="1"/>
                    </a:moveTo>
                    <a:cubicBezTo>
                      <a:pt x="611" y="1"/>
                      <a:pt x="595" y="1"/>
                      <a:pt x="580" y="2"/>
                    </a:cubicBezTo>
                    <a:lnTo>
                      <a:pt x="1" y="41"/>
                    </a:lnTo>
                    <a:lnTo>
                      <a:pt x="63" y="894"/>
                    </a:lnTo>
                    <a:cubicBezTo>
                      <a:pt x="63" y="894"/>
                      <a:pt x="198" y="2480"/>
                      <a:pt x="794" y="2480"/>
                    </a:cubicBezTo>
                    <a:cubicBezTo>
                      <a:pt x="840" y="2480"/>
                      <a:pt x="888" y="2471"/>
                      <a:pt x="940" y="2451"/>
                    </a:cubicBezTo>
                    <a:cubicBezTo>
                      <a:pt x="940" y="2451"/>
                      <a:pt x="1213" y="2412"/>
                      <a:pt x="1190" y="2263"/>
                    </a:cubicBezTo>
                    <a:cubicBezTo>
                      <a:pt x="1057" y="1333"/>
                      <a:pt x="1112" y="1145"/>
                      <a:pt x="1112" y="1144"/>
                    </a:cubicBezTo>
                    <a:lnTo>
                      <a:pt x="1112" y="1144"/>
                    </a:lnTo>
                    <a:cubicBezTo>
                      <a:pt x="1104" y="1183"/>
                      <a:pt x="1190" y="1293"/>
                      <a:pt x="1213" y="1324"/>
                    </a:cubicBezTo>
                    <a:cubicBezTo>
                      <a:pt x="1245" y="1387"/>
                      <a:pt x="1292" y="1442"/>
                      <a:pt x="1346" y="1489"/>
                    </a:cubicBezTo>
                    <a:cubicBezTo>
                      <a:pt x="1398" y="1541"/>
                      <a:pt x="1467" y="1573"/>
                      <a:pt x="1538" y="1573"/>
                    </a:cubicBezTo>
                    <a:cubicBezTo>
                      <a:pt x="1584" y="1573"/>
                      <a:pt x="1632" y="1559"/>
                      <a:pt x="1675" y="1528"/>
                    </a:cubicBezTo>
                    <a:cubicBezTo>
                      <a:pt x="1691" y="1512"/>
                      <a:pt x="1706" y="1496"/>
                      <a:pt x="1714" y="1473"/>
                    </a:cubicBezTo>
                    <a:cubicBezTo>
                      <a:pt x="1714" y="1450"/>
                      <a:pt x="1706" y="1434"/>
                      <a:pt x="1691" y="1410"/>
                    </a:cubicBezTo>
                    <a:cubicBezTo>
                      <a:pt x="1597" y="1238"/>
                      <a:pt x="1487" y="1082"/>
                      <a:pt x="1401" y="910"/>
                    </a:cubicBezTo>
                    <a:cubicBezTo>
                      <a:pt x="1401" y="910"/>
                      <a:pt x="1464" y="612"/>
                      <a:pt x="1276" y="354"/>
                    </a:cubicBezTo>
                    <a:cubicBezTo>
                      <a:pt x="1268" y="346"/>
                      <a:pt x="1260" y="338"/>
                      <a:pt x="1260" y="331"/>
                    </a:cubicBezTo>
                    <a:cubicBezTo>
                      <a:pt x="1113" y="117"/>
                      <a:pt x="876" y="1"/>
                      <a:pt x="62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0" name="Google Shape;820;p33">
                <a:extLst>
                  <a:ext uri="{FF2B5EF4-FFF2-40B4-BE49-F238E27FC236}">
                    <a16:creationId xmlns:a16="http://schemas.microsoft.com/office/drawing/2014/main" id="{037027C6-3BE9-B879-F8BE-CC0E8A071840}"/>
                  </a:ext>
                </a:extLst>
              </p:cNvPr>
              <p:cNvSpPr/>
              <p:nvPr/>
            </p:nvSpPr>
            <p:spPr>
              <a:xfrm>
                <a:off x="2887275" y="3002725"/>
                <a:ext cx="226550" cy="27350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10940" extrusionOk="0">
                    <a:moveTo>
                      <a:pt x="2153" y="5650"/>
                    </a:moveTo>
                    <a:lnTo>
                      <a:pt x="2129" y="6839"/>
                    </a:lnTo>
                    <a:lnTo>
                      <a:pt x="2027" y="5955"/>
                    </a:lnTo>
                    <a:lnTo>
                      <a:pt x="2153" y="5650"/>
                    </a:lnTo>
                    <a:close/>
                    <a:moveTo>
                      <a:pt x="5736" y="1"/>
                    </a:moveTo>
                    <a:lnTo>
                      <a:pt x="3905" y="118"/>
                    </a:lnTo>
                    <a:lnTo>
                      <a:pt x="1738" y="1049"/>
                    </a:lnTo>
                    <a:cubicBezTo>
                      <a:pt x="1339" y="1253"/>
                      <a:pt x="1042" y="1620"/>
                      <a:pt x="932" y="2058"/>
                    </a:cubicBezTo>
                    <a:lnTo>
                      <a:pt x="79" y="5360"/>
                    </a:lnTo>
                    <a:cubicBezTo>
                      <a:pt x="9" y="5619"/>
                      <a:pt x="1" y="5885"/>
                      <a:pt x="64" y="6151"/>
                    </a:cubicBezTo>
                    <a:lnTo>
                      <a:pt x="1073" y="10798"/>
                    </a:lnTo>
                    <a:cubicBezTo>
                      <a:pt x="1088" y="10880"/>
                      <a:pt x="1165" y="10940"/>
                      <a:pt x="1253" y="10940"/>
                    </a:cubicBezTo>
                    <a:cubicBezTo>
                      <a:pt x="1258" y="10940"/>
                      <a:pt x="1263" y="10940"/>
                      <a:pt x="1268" y="10939"/>
                    </a:cubicBezTo>
                    <a:lnTo>
                      <a:pt x="2411" y="10837"/>
                    </a:lnTo>
                    <a:cubicBezTo>
                      <a:pt x="2520" y="10830"/>
                      <a:pt x="2599" y="10736"/>
                      <a:pt x="2583" y="10626"/>
                    </a:cubicBezTo>
                    <a:lnTo>
                      <a:pt x="2528" y="10141"/>
                    </a:lnTo>
                    <a:lnTo>
                      <a:pt x="7434" y="10251"/>
                    </a:lnTo>
                    <a:lnTo>
                      <a:pt x="7458" y="9961"/>
                    </a:lnTo>
                    <a:lnTo>
                      <a:pt x="7473" y="10376"/>
                    </a:lnTo>
                    <a:cubicBezTo>
                      <a:pt x="7473" y="10481"/>
                      <a:pt x="7559" y="10564"/>
                      <a:pt x="7663" y="10564"/>
                    </a:cubicBezTo>
                    <a:cubicBezTo>
                      <a:pt x="7667" y="10564"/>
                      <a:pt x="7672" y="10564"/>
                      <a:pt x="7677" y="10564"/>
                    </a:cubicBezTo>
                    <a:lnTo>
                      <a:pt x="8827" y="10525"/>
                    </a:lnTo>
                    <a:cubicBezTo>
                      <a:pt x="8960" y="10517"/>
                      <a:pt x="9062" y="10407"/>
                      <a:pt x="9054" y="10282"/>
                    </a:cubicBezTo>
                    <a:lnTo>
                      <a:pt x="8968" y="2724"/>
                    </a:lnTo>
                    <a:cubicBezTo>
                      <a:pt x="8952" y="1894"/>
                      <a:pt x="8459" y="1151"/>
                      <a:pt x="7692" y="830"/>
                    </a:cubicBezTo>
                    <a:lnTo>
                      <a:pt x="57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1" name="Google Shape;821;p33">
                <a:extLst>
                  <a:ext uri="{FF2B5EF4-FFF2-40B4-BE49-F238E27FC236}">
                    <a16:creationId xmlns:a16="http://schemas.microsoft.com/office/drawing/2014/main" id="{CB260DBA-0165-FC55-D380-9B8A312E1820}"/>
                  </a:ext>
                </a:extLst>
              </p:cNvPr>
              <p:cNvSpPr/>
              <p:nvPr/>
            </p:nvSpPr>
            <p:spPr>
              <a:xfrm>
                <a:off x="3036925" y="3084500"/>
                <a:ext cx="2702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96" extrusionOk="0">
                    <a:moveTo>
                      <a:pt x="1" y="0"/>
                    </a:moveTo>
                    <a:lnTo>
                      <a:pt x="1" y="196"/>
                    </a:lnTo>
                    <a:lnTo>
                      <a:pt x="1080" y="196"/>
                    </a:lnTo>
                    <a:lnTo>
                      <a:pt x="10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2" name="Google Shape;822;p33">
                <a:extLst>
                  <a:ext uri="{FF2B5EF4-FFF2-40B4-BE49-F238E27FC236}">
                    <a16:creationId xmlns:a16="http://schemas.microsoft.com/office/drawing/2014/main" id="{E3938575-2752-8FE5-DA98-6F034E93ACEB}"/>
                  </a:ext>
                </a:extLst>
              </p:cNvPr>
              <p:cNvSpPr/>
              <p:nvPr/>
            </p:nvSpPr>
            <p:spPr>
              <a:xfrm>
                <a:off x="2941075" y="3089000"/>
                <a:ext cx="12150" cy="5497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2199" extrusionOk="0">
                    <a:moveTo>
                      <a:pt x="486" y="0"/>
                    </a:moveTo>
                    <a:lnTo>
                      <a:pt x="1" y="2199"/>
                    </a:lnTo>
                    <a:lnTo>
                      <a:pt x="486" y="1581"/>
                    </a:lnTo>
                    <a:lnTo>
                      <a:pt x="486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3" name="Google Shape;823;p33">
                <a:extLst>
                  <a:ext uri="{FF2B5EF4-FFF2-40B4-BE49-F238E27FC236}">
                    <a16:creationId xmlns:a16="http://schemas.microsoft.com/office/drawing/2014/main" id="{D68923AD-3B98-E2B4-8C1F-E02B34661B12}"/>
                  </a:ext>
                </a:extLst>
              </p:cNvPr>
              <p:cNvSpPr/>
              <p:nvPr/>
            </p:nvSpPr>
            <p:spPr>
              <a:xfrm>
                <a:off x="2941075" y="3175650"/>
                <a:ext cx="15675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627" h="3217" extrusionOk="0">
                    <a:moveTo>
                      <a:pt x="1" y="0"/>
                    </a:moveTo>
                    <a:lnTo>
                      <a:pt x="376" y="3216"/>
                    </a:lnTo>
                    <a:lnTo>
                      <a:pt x="627" y="32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4" name="Google Shape;824;p33">
                <a:extLst>
                  <a:ext uri="{FF2B5EF4-FFF2-40B4-BE49-F238E27FC236}">
                    <a16:creationId xmlns:a16="http://schemas.microsoft.com/office/drawing/2014/main" id="{182DF044-7054-41C4-1732-CCAE0DF260DF}"/>
                  </a:ext>
                </a:extLst>
              </p:cNvPr>
              <p:cNvSpPr/>
              <p:nvPr/>
            </p:nvSpPr>
            <p:spPr>
              <a:xfrm>
                <a:off x="3073325" y="3086650"/>
                <a:ext cx="10000" cy="169425"/>
              </a:xfrm>
              <a:custGeom>
                <a:avLst/>
                <a:gdLst/>
                <a:ahLst/>
                <a:cxnLst/>
                <a:rect l="l" t="t" r="r" b="b"/>
                <a:pathLst>
                  <a:path w="400" h="6777" extrusionOk="0">
                    <a:moveTo>
                      <a:pt x="399" y="0"/>
                    </a:moveTo>
                    <a:lnTo>
                      <a:pt x="39" y="986"/>
                    </a:lnTo>
                    <a:lnTo>
                      <a:pt x="0" y="6776"/>
                    </a:lnTo>
                    <a:lnTo>
                      <a:pt x="399" y="0"/>
                    </a:lnTo>
                    <a:close/>
                  </a:path>
                </a:pathLst>
              </a:custGeom>
              <a:solidFill>
                <a:srgbClr val="2B26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5" name="Google Shape;825;p33">
                <a:extLst>
                  <a:ext uri="{FF2B5EF4-FFF2-40B4-BE49-F238E27FC236}">
                    <a16:creationId xmlns:a16="http://schemas.microsoft.com/office/drawing/2014/main" id="{84E9D799-A47C-C69C-A872-0362CACFFF9D}"/>
                  </a:ext>
                </a:extLst>
              </p:cNvPr>
              <p:cNvSpPr/>
              <p:nvPr/>
            </p:nvSpPr>
            <p:spPr>
              <a:xfrm>
                <a:off x="2970625" y="2878475"/>
                <a:ext cx="90575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2960" extrusionOk="0">
                    <a:moveTo>
                      <a:pt x="2100" y="1"/>
                    </a:moveTo>
                    <a:cubicBezTo>
                      <a:pt x="1861" y="1"/>
                      <a:pt x="1781" y="180"/>
                      <a:pt x="1690" y="284"/>
                    </a:cubicBezTo>
                    <a:cubicBezTo>
                      <a:pt x="1628" y="268"/>
                      <a:pt x="1565" y="253"/>
                      <a:pt x="1502" y="245"/>
                    </a:cubicBezTo>
                    <a:cubicBezTo>
                      <a:pt x="1487" y="244"/>
                      <a:pt x="1471" y="243"/>
                      <a:pt x="1455" y="243"/>
                    </a:cubicBezTo>
                    <a:cubicBezTo>
                      <a:pt x="1256" y="243"/>
                      <a:pt x="1087" y="334"/>
                      <a:pt x="970" y="479"/>
                    </a:cubicBezTo>
                    <a:cubicBezTo>
                      <a:pt x="923" y="479"/>
                      <a:pt x="877" y="479"/>
                      <a:pt x="822" y="472"/>
                    </a:cubicBezTo>
                    <a:cubicBezTo>
                      <a:pt x="790" y="472"/>
                      <a:pt x="751" y="472"/>
                      <a:pt x="720" y="479"/>
                    </a:cubicBezTo>
                    <a:cubicBezTo>
                      <a:pt x="524" y="487"/>
                      <a:pt x="352" y="581"/>
                      <a:pt x="243" y="730"/>
                    </a:cubicBezTo>
                    <a:cubicBezTo>
                      <a:pt x="94" y="925"/>
                      <a:pt x="24" y="1223"/>
                      <a:pt x="94" y="1614"/>
                    </a:cubicBezTo>
                    <a:lnTo>
                      <a:pt x="102" y="1637"/>
                    </a:lnTo>
                    <a:cubicBezTo>
                      <a:pt x="102" y="1661"/>
                      <a:pt x="102" y="1677"/>
                      <a:pt x="102" y="1700"/>
                    </a:cubicBezTo>
                    <a:cubicBezTo>
                      <a:pt x="39" y="1770"/>
                      <a:pt x="0" y="1864"/>
                      <a:pt x="0" y="1974"/>
                    </a:cubicBezTo>
                    <a:cubicBezTo>
                      <a:pt x="0" y="2091"/>
                      <a:pt x="47" y="2201"/>
                      <a:pt x="133" y="2279"/>
                    </a:cubicBezTo>
                    <a:cubicBezTo>
                      <a:pt x="78" y="2349"/>
                      <a:pt x="47" y="2436"/>
                      <a:pt x="47" y="2529"/>
                    </a:cubicBezTo>
                    <a:cubicBezTo>
                      <a:pt x="47" y="2662"/>
                      <a:pt x="110" y="2788"/>
                      <a:pt x="219" y="2866"/>
                    </a:cubicBezTo>
                    <a:lnTo>
                      <a:pt x="219" y="2960"/>
                    </a:lnTo>
                    <a:lnTo>
                      <a:pt x="2934" y="2960"/>
                    </a:lnTo>
                    <a:lnTo>
                      <a:pt x="2934" y="2130"/>
                    </a:lnTo>
                    <a:cubicBezTo>
                      <a:pt x="3193" y="2130"/>
                      <a:pt x="3412" y="1927"/>
                      <a:pt x="3427" y="1669"/>
                    </a:cubicBezTo>
                    <a:cubicBezTo>
                      <a:pt x="3435" y="1512"/>
                      <a:pt x="3373" y="1371"/>
                      <a:pt x="3263" y="1270"/>
                    </a:cubicBezTo>
                    <a:cubicBezTo>
                      <a:pt x="3412" y="1137"/>
                      <a:pt x="3623" y="878"/>
                      <a:pt x="3419" y="628"/>
                    </a:cubicBezTo>
                    <a:cubicBezTo>
                      <a:pt x="3296" y="470"/>
                      <a:pt x="3142" y="415"/>
                      <a:pt x="2990" y="415"/>
                    </a:cubicBezTo>
                    <a:cubicBezTo>
                      <a:pt x="2864" y="415"/>
                      <a:pt x="2740" y="453"/>
                      <a:pt x="2637" y="503"/>
                    </a:cubicBezTo>
                    <a:cubicBezTo>
                      <a:pt x="2627" y="507"/>
                      <a:pt x="2617" y="509"/>
                      <a:pt x="2608" y="509"/>
                    </a:cubicBezTo>
                    <a:cubicBezTo>
                      <a:pt x="2564" y="509"/>
                      <a:pt x="2529" y="469"/>
                      <a:pt x="2535" y="425"/>
                    </a:cubicBezTo>
                    <a:cubicBezTo>
                      <a:pt x="2567" y="284"/>
                      <a:pt x="2543" y="104"/>
                      <a:pt x="2269" y="26"/>
                    </a:cubicBezTo>
                    <a:cubicBezTo>
                      <a:pt x="2205" y="8"/>
                      <a:pt x="2149" y="1"/>
                      <a:pt x="21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6" name="Google Shape;826;p33">
                <a:extLst>
                  <a:ext uri="{FF2B5EF4-FFF2-40B4-BE49-F238E27FC236}">
                    <a16:creationId xmlns:a16="http://schemas.microsoft.com/office/drawing/2014/main" id="{2AAEB155-E926-8F4D-574D-3D6F41DB8C12}"/>
                  </a:ext>
                </a:extLst>
              </p:cNvPr>
              <p:cNvSpPr/>
              <p:nvPr/>
            </p:nvSpPr>
            <p:spPr>
              <a:xfrm>
                <a:off x="2969825" y="2917825"/>
                <a:ext cx="75350" cy="112900"/>
              </a:xfrm>
              <a:custGeom>
                <a:avLst/>
                <a:gdLst/>
                <a:ahLst/>
                <a:cxnLst/>
                <a:rect l="l" t="t" r="r" b="b"/>
                <a:pathLst>
                  <a:path w="3014" h="4516" extrusionOk="0">
                    <a:moveTo>
                      <a:pt x="2959" y="1"/>
                    </a:moveTo>
                    <a:cubicBezTo>
                      <a:pt x="2959" y="9"/>
                      <a:pt x="2951" y="9"/>
                      <a:pt x="2951" y="9"/>
                    </a:cubicBezTo>
                    <a:cubicBezTo>
                      <a:pt x="2817" y="201"/>
                      <a:pt x="2593" y="331"/>
                      <a:pt x="2344" y="331"/>
                    </a:cubicBezTo>
                    <a:cubicBezTo>
                      <a:pt x="2330" y="331"/>
                      <a:pt x="2315" y="330"/>
                      <a:pt x="2301" y="329"/>
                    </a:cubicBezTo>
                    <a:cubicBezTo>
                      <a:pt x="2106" y="314"/>
                      <a:pt x="1941" y="228"/>
                      <a:pt x="1816" y="103"/>
                    </a:cubicBezTo>
                    <a:lnTo>
                      <a:pt x="1754" y="103"/>
                    </a:lnTo>
                    <a:cubicBezTo>
                      <a:pt x="1629" y="270"/>
                      <a:pt x="1424" y="370"/>
                      <a:pt x="1200" y="370"/>
                    </a:cubicBezTo>
                    <a:cubicBezTo>
                      <a:pt x="1184" y="370"/>
                      <a:pt x="1167" y="370"/>
                      <a:pt x="1151" y="369"/>
                    </a:cubicBezTo>
                    <a:cubicBezTo>
                      <a:pt x="1002" y="361"/>
                      <a:pt x="869" y="306"/>
                      <a:pt x="760" y="220"/>
                    </a:cubicBezTo>
                    <a:lnTo>
                      <a:pt x="760" y="220"/>
                    </a:lnTo>
                    <a:cubicBezTo>
                      <a:pt x="768" y="361"/>
                      <a:pt x="721" y="509"/>
                      <a:pt x="517" y="556"/>
                    </a:cubicBezTo>
                    <a:lnTo>
                      <a:pt x="517" y="752"/>
                    </a:lnTo>
                    <a:lnTo>
                      <a:pt x="353" y="752"/>
                    </a:lnTo>
                    <a:cubicBezTo>
                      <a:pt x="157" y="752"/>
                      <a:pt x="1" y="908"/>
                      <a:pt x="1" y="1104"/>
                    </a:cubicBezTo>
                    <a:lnTo>
                      <a:pt x="1" y="1221"/>
                    </a:lnTo>
                    <a:cubicBezTo>
                      <a:pt x="1" y="1417"/>
                      <a:pt x="157" y="1581"/>
                      <a:pt x="353" y="1581"/>
                    </a:cubicBezTo>
                    <a:lnTo>
                      <a:pt x="517" y="1581"/>
                    </a:lnTo>
                    <a:lnTo>
                      <a:pt x="517" y="1793"/>
                    </a:lnTo>
                    <a:lnTo>
                      <a:pt x="517" y="2035"/>
                    </a:lnTo>
                    <a:cubicBezTo>
                      <a:pt x="517" y="2333"/>
                      <a:pt x="642" y="2599"/>
                      <a:pt x="846" y="2779"/>
                    </a:cubicBezTo>
                    <a:lnTo>
                      <a:pt x="846" y="3608"/>
                    </a:lnTo>
                    <a:cubicBezTo>
                      <a:pt x="846" y="4109"/>
                      <a:pt x="1261" y="4516"/>
                      <a:pt x="1754" y="4516"/>
                    </a:cubicBezTo>
                    <a:cubicBezTo>
                      <a:pt x="2254" y="4516"/>
                      <a:pt x="2661" y="4109"/>
                      <a:pt x="2661" y="3608"/>
                    </a:cubicBezTo>
                    <a:lnTo>
                      <a:pt x="2661" y="2802"/>
                    </a:lnTo>
                    <a:cubicBezTo>
                      <a:pt x="2880" y="2614"/>
                      <a:pt x="3013" y="2340"/>
                      <a:pt x="3013" y="2035"/>
                    </a:cubicBezTo>
                    <a:lnTo>
                      <a:pt x="3013" y="1793"/>
                    </a:lnTo>
                    <a:lnTo>
                      <a:pt x="3013" y="142"/>
                    </a:lnTo>
                    <a:lnTo>
                      <a:pt x="3013" y="40"/>
                    </a:lnTo>
                    <a:cubicBezTo>
                      <a:pt x="2998" y="16"/>
                      <a:pt x="2982" y="1"/>
                      <a:pt x="2959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7" name="Google Shape;827;p33">
                <a:extLst>
                  <a:ext uri="{FF2B5EF4-FFF2-40B4-BE49-F238E27FC236}">
                    <a16:creationId xmlns:a16="http://schemas.microsoft.com/office/drawing/2014/main" id="{EFDE820E-ACCD-C192-217A-D54318D99665}"/>
                  </a:ext>
                </a:extLst>
              </p:cNvPr>
              <p:cNvSpPr/>
              <p:nvPr/>
            </p:nvSpPr>
            <p:spPr>
              <a:xfrm>
                <a:off x="2996425" y="2976325"/>
                <a:ext cx="34475" cy="34450"/>
              </a:xfrm>
              <a:custGeom>
                <a:avLst/>
                <a:gdLst/>
                <a:ahLst/>
                <a:cxnLst/>
                <a:rect l="l" t="t" r="r" b="b"/>
                <a:pathLst>
                  <a:path w="1379" h="1378" extrusionOk="0">
                    <a:moveTo>
                      <a:pt x="690" y="0"/>
                    </a:moveTo>
                    <a:cubicBezTo>
                      <a:pt x="314" y="0"/>
                      <a:pt x="1" y="306"/>
                      <a:pt x="1" y="689"/>
                    </a:cubicBezTo>
                    <a:cubicBezTo>
                      <a:pt x="1" y="1064"/>
                      <a:pt x="314" y="1377"/>
                      <a:pt x="690" y="1377"/>
                    </a:cubicBezTo>
                    <a:cubicBezTo>
                      <a:pt x="1073" y="1377"/>
                      <a:pt x="1378" y="1064"/>
                      <a:pt x="1378" y="689"/>
                    </a:cubicBezTo>
                    <a:cubicBezTo>
                      <a:pt x="1378" y="306"/>
                      <a:pt x="1073" y="0"/>
                      <a:pt x="690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8" name="Google Shape;828;p33">
                <a:extLst>
                  <a:ext uri="{FF2B5EF4-FFF2-40B4-BE49-F238E27FC236}">
                    <a16:creationId xmlns:a16="http://schemas.microsoft.com/office/drawing/2014/main" id="{0BD6E5B2-0178-34DB-E51D-3495D1780589}"/>
                  </a:ext>
                </a:extLst>
              </p:cNvPr>
              <p:cNvSpPr/>
              <p:nvPr/>
            </p:nvSpPr>
            <p:spPr>
              <a:xfrm>
                <a:off x="2982150" y="2927800"/>
                <a:ext cx="63025" cy="67325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693" extrusionOk="0">
                    <a:moveTo>
                      <a:pt x="24" y="1"/>
                    </a:moveTo>
                    <a:lnTo>
                      <a:pt x="1" y="1096"/>
                    </a:lnTo>
                    <a:lnTo>
                      <a:pt x="1" y="1871"/>
                    </a:lnTo>
                    <a:cubicBezTo>
                      <a:pt x="1" y="2325"/>
                      <a:pt x="369" y="2692"/>
                      <a:pt x="822" y="2692"/>
                    </a:cubicBezTo>
                    <a:lnTo>
                      <a:pt x="1816" y="2692"/>
                    </a:lnTo>
                    <a:cubicBezTo>
                      <a:pt x="2207" y="2692"/>
                      <a:pt x="2520" y="2380"/>
                      <a:pt x="2520" y="1988"/>
                    </a:cubicBezTo>
                    <a:lnTo>
                      <a:pt x="2520" y="1096"/>
                    </a:lnTo>
                    <a:lnTo>
                      <a:pt x="955" y="1096"/>
                    </a:lnTo>
                    <a:cubicBezTo>
                      <a:pt x="650" y="1096"/>
                      <a:pt x="369" y="909"/>
                      <a:pt x="259" y="619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29" name="Google Shape;829;p33">
                <a:extLst>
                  <a:ext uri="{FF2B5EF4-FFF2-40B4-BE49-F238E27FC236}">
                    <a16:creationId xmlns:a16="http://schemas.microsoft.com/office/drawing/2014/main" id="{1563B6A1-CBD1-A8CF-B134-FF4F6892B823}"/>
                  </a:ext>
                </a:extLst>
              </p:cNvPr>
              <p:cNvSpPr/>
              <p:nvPr/>
            </p:nvSpPr>
            <p:spPr>
              <a:xfrm>
                <a:off x="2975700" y="2941800"/>
                <a:ext cx="5900" cy="8150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26" extrusionOk="0">
                    <a:moveTo>
                      <a:pt x="44" y="0"/>
                    </a:moveTo>
                    <a:cubicBezTo>
                      <a:pt x="34" y="0"/>
                      <a:pt x="24" y="4"/>
                      <a:pt x="16" y="12"/>
                    </a:cubicBezTo>
                    <a:cubicBezTo>
                      <a:pt x="1" y="28"/>
                      <a:pt x="1" y="51"/>
                      <a:pt x="8" y="67"/>
                    </a:cubicBezTo>
                    <a:lnTo>
                      <a:pt x="126" y="200"/>
                    </a:lnTo>
                    <a:lnTo>
                      <a:pt x="55" y="255"/>
                    </a:lnTo>
                    <a:cubicBezTo>
                      <a:pt x="40" y="270"/>
                      <a:pt x="40" y="302"/>
                      <a:pt x="55" y="317"/>
                    </a:cubicBezTo>
                    <a:cubicBezTo>
                      <a:pt x="63" y="325"/>
                      <a:pt x="71" y="325"/>
                      <a:pt x="87" y="325"/>
                    </a:cubicBezTo>
                    <a:cubicBezTo>
                      <a:pt x="94" y="325"/>
                      <a:pt x="102" y="325"/>
                      <a:pt x="110" y="317"/>
                    </a:cubicBezTo>
                    <a:lnTo>
                      <a:pt x="235" y="208"/>
                    </a:lnTo>
                    <a:lnTo>
                      <a:pt x="71" y="12"/>
                    </a:lnTo>
                    <a:cubicBezTo>
                      <a:pt x="63" y="4"/>
                      <a:pt x="53" y="0"/>
                      <a:pt x="4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0" name="Google Shape;830;p33">
                <a:extLst>
                  <a:ext uri="{FF2B5EF4-FFF2-40B4-BE49-F238E27FC236}">
                    <a16:creationId xmlns:a16="http://schemas.microsoft.com/office/drawing/2014/main" id="{9E104439-EEF0-9D98-A6EF-70039FC469F9}"/>
                  </a:ext>
                </a:extLst>
              </p:cNvPr>
              <p:cNvSpPr/>
              <p:nvPr/>
            </p:nvSpPr>
            <p:spPr>
              <a:xfrm>
                <a:off x="3004275" y="2958800"/>
                <a:ext cx="2090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45" extrusionOk="0">
                    <a:moveTo>
                      <a:pt x="194" y="1"/>
                    </a:moveTo>
                    <a:cubicBezTo>
                      <a:pt x="42" y="1"/>
                      <a:pt x="1" y="470"/>
                      <a:pt x="313" y="537"/>
                    </a:cubicBezTo>
                    <a:cubicBezTo>
                      <a:pt x="340" y="542"/>
                      <a:pt x="365" y="544"/>
                      <a:pt x="390" y="544"/>
                    </a:cubicBezTo>
                    <a:cubicBezTo>
                      <a:pt x="673" y="544"/>
                      <a:pt x="836" y="243"/>
                      <a:pt x="642" y="193"/>
                    </a:cubicBezTo>
                    <a:cubicBezTo>
                      <a:pt x="422" y="138"/>
                      <a:pt x="219" y="5"/>
                      <a:pt x="219" y="5"/>
                    </a:cubicBezTo>
                    <a:cubicBezTo>
                      <a:pt x="210" y="2"/>
                      <a:pt x="202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1" name="Google Shape;831;p33">
                <a:extLst>
                  <a:ext uri="{FF2B5EF4-FFF2-40B4-BE49-F238E27FC236}">
                    <a16:creationId xmlns:a16="http://schemas.microsoft.com/office/drawing/2014/main" id="{D99947FC-D44F-C1EB-A95C-B60ADCC3E537}"/>
                  </a:ext>
                </a:extLst>
              </p:cNvPr>
              <p:cNvSpPr/>
              <p:nvPr/>
            </p:nvSpPr>
            <p:spPr>
              <a:xfrm>
                <a:off x="3002500" y="2927975"/>
                <a:ext cx="14500" cy="5625"/>
              </a:xfrm>
              <a:custGeom>
                <a:avLst/>
                <a:gdLst/>
                <a:ahLst/>
                <a:cxnLst/>
                <a:rect l="l" t="t" r="r" b="b"/>
                <a:pathLst>
                  <a:path w="580" h="225" extrusionOk="0">
                    <a:moveTo>
                      <a:pt x="310" y="1"/>
                    </a:moveTo>
                    <a:cubicBezTo>
                      <a:pt x="301" y="1"/>
                      <a:pt x="292" y="1"/>
                      <a:pt x="282" y="2"/>
                    </a:cubicBezTo>
                    <a:cubicBezTo>
                      <a:pt x="157" y="10"/>
                      <a:pt x="71" y="64"/>
                      <a:pt x="40" y="119"/>
                    </a:cubicBezTo>
                    <a:cubicBezTo>
                      <a:pt x="1" y="166"/>
                      <a:pt x="16" y="205"/>
                      <a:pt x="55" y="221"/>
                    </a:cubicBezTo>
                    <a:cubicBezTo>
                      <a:pt x="66" y="223"/>
                      <a:pt x="78" y="224"/>
                      <a:pt x="91" y="224"/>
                    </a:cubicBezTo>
                    <a:cubicBezTo>
                      <a:pt x="117" y="224"/>
                      <a:pt x="147" y="221"/>
                      <a:pt x="173" y="221"/>
                    </a:cubicBezTo>
                    <a:cubicBezTo>
                      <a:pt x="212" y="213"/>
                      <a:pt x="259" y="213"/>
                      <a:pt x="298" y="213"/>
                    </a:cubicBezTo>
                    <a:cubicBezTo>
                      <a:pt x="337" y="205"/>
                      <a:pt x="376" y="205"/>
                      <a:pt x="423" y="205"/>
                    </a:cubicBezTo>
                    <a:cubicBezTo>
                      <a:pt x="462" y="205"/>
                      <a:pt x="509" y="205"/>
                      <a:pt x="540" y="189"/>
                    </a:cubicBezTo>
                    <a:cubicBezTo>
                      <a:pt x="572" y="174"/>
                      <a:pt x="580" y="135"/>
                      <a:pt x="540" y="88"/>
                    </a:cubicBezTo>
                    <a:cubicBezTo>
                      <a:pt x="504" y="44"/>
                      <a:pt x="421" y="1"/>
                      <a:pt x="3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2" name="Google Shape;832;p33">
                <a:extLst>
                  <a:ext uri="{FF2B5EF4-FFF2-40B4-BE49-F238E27FC236}">
                    <a16:creationId xmlns:a16="http://schemas.microsoft.com/office/drawing/2014/main" id="{587A31CD-34BD-0B92-609B-2587F42A79A5}"/>
                  </a:ext>
                </a:extLst>
              </p:cNvPr>
              <p:cNvSpPr/>
              <p:nvPr/>
            </p:nvSpPr>
            <p:spPr>
              <a:xfrm>
                <a:off x="3028725" y="2931725"/>
                <a:ext cx="14675" cy="5550"/>
              </a:xfrm>
              <a:custGeom>
                <a:avLst/>
                <a:gdLst/>
                <a:ahLst/>
                <a:cxnLst/>
                <a:rect l="l" t="t" r="r" b="b"/>
                <a:pathLst>
                  <a:path w="587" h="222" extrusionOk="0">
                    <a:moveTo>
                      <a:pt x="305" y="0"/>
                    </a:moveTo>
                    <a:cubicBezTo>
                      <a:pt x="180" y="0"/>
                      <a:pt x="78" y="47"/>
                      <a:pt x="39" y="94"/>
                    </a:cubicBezTo>
                    <a:cubicBezTo>
                      <a:pt x="0" y="141"/>
                      <a:pt x="16" y="180"/>
                      <a:pt x="47" y="196"/>
                    </a:cubicBezTo>
                    <a:cubicBezTo>
                      <a:pt x="63" y="204"/>
                      <a:pt x="82" y="206"/>
                      <a:pt x="103" y="206"/>
                    </a:cubicBezTo>
                    <a:cubicBezTo>
                      <a:pt x="123" y="206"/>
                      <a:pt x="145" y="204"/>
                      <a:pt x="164" y="204"/>
                    </a:cubicBezTo>
                    <a:cubicBezTo>
                      <a:pt x="211" y="204"/>
                      <a:pt x="250" y="204"/>
                      <a:pt x="290" y="212"/>
                    </a:cubicBezTo>
                    <a:cubicBezTo>
                      <a:pt x="329" y="212"/>
                      <a:pt x="368" y="212"/>
                      <a:pt x="415" y="219"/>
                    </a:cubicBezTo>
                    <a:cubicBezTo>
                      <a:pt x="434" y="219"/>
                      <a:pt x="456" y="221"/>
                      <a:pt x="476" y="221"/>
                    </a:cubicBezTo>
                    <a:cubicBezTo>
                      <a:pt x="497" y="221"/>
                      <a:pt x="516" y="219"/>
                      <a:pt x="532" y="212"/>
                    </a:cubicBezTo>
                    <a:cubicBezTo>
                      <a:pt x="563" y="204"/>
                      <a:pt x="587" y="165"/>
                      <a:pt x="548" y="110"/>
                    </a:cubicBezTo>
                    <a:cubicBezTo>
                      <a:pt x="516" y="63"/>
                      <a:pt x="423" y="8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3" name="Google Shape;833;p33">
                <a:extLst>
                  <a:ext uri="{FF2B5EF4-FFF2-40B4-BE49-F238E27FC236}">
                    <a16:creationId xmlns:a16="http://schemas.microsoft.com/office/drawing/2014/main" id="{331FEE9F-EAC1-E99B-F32A-378342297C14}"/>
                  </a:ext>
                </a:extLst>
              </p:cNvPr>
              <p:cNvSpPr/>
              <p:nvPr/>
            </p:nvSpPr>
            <p:spPr>
              <a:xfrm>
                <a:off x="3017750" y="2938950"/>
                <a:ext cx="1040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16" h="557" extrusionOk="0">
                    <a:moveTo>
                      <a:pt x="118" y="1"/>
                    </a:moveTo>
                    <a:lnTo>
                      <a:pt x="1" y="556"/>
                    </a:lnTo>
                    <a:lnTo>
                      <a:pt x="181" y="556"/>
                    </a:lnTo>
                    <a:cubicBezTo>
                      <a:pt x="314" y="556"/>
                      <a:pt x="416" y="447"/>
                      <a:pt x="416" y="314"/>
                    </a:cubicBezTo>
                    <a:lnTo>
                      <a:pt x="416" y="298"/>
                    </a:lnTo>
                    <a:cubicBezTo>
                      <a:pt x="416" y="236"/>
                      <a:pt x="369" y="189"/>
                      <a:pt x="306" y="189"/>
                    </a:cubicBezTo>
                    <a:cubicBezTo>
                      <a:pt x="204" y="189"/>
                      <a:pt x="118" y="103"/>
                      <a:pt x="118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4" name="Google Shape;834;p33">
                <a:extLst>
                  <a:ext uri="{FF2B5EF4-FFF2-40B4-BE49-F238E27FC236}">
                    <a16:creationId xmlns:a16="http://schemas.microsoft.com/office/drawing/2014/main" id="{BB496C70-8824-EBBF-FD28-2BDA6BE20C67}"/>
                  </a:ext>
                </a:extLst>
              </p:cNvPr>
              <p:cNvSpPr/>
              <p:nvPr/>
            </p:nvSpPr>
            <p:spPr>
              <a:xfrm>
                <a:off x="3016775" y="2937975"/>
                <a:ext cx="1255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w="502" h="635" extrusionOk="0">
                    <a:moveTo>
                      <a:pt x="157" y="1"/>
                    </a:moveTo>
                    <a:cubicBezTo>
                      <a:pt x="134" y="1"/>
                      <a:pt x="118" y="16"/>
                      <a:pt x="118" y="40"/>
                    </a:cubicBezTo>
                    <a:cubicBezTo>
                      <a:pt x="118" y="165"/>
                      <a:pt x="220" y="267"/>
                      <a:pt x="345" y="267"/>
                    </a:cubicBezTo>
                    <a:cubicBezTo>
                      <a:pt x="368" y="267"/>
                      <a:pt x="384" y="275"/>
                      <a:pt x="400" y="290"/>
                    </a:cubicBezTo>
                    <a:cubicBezTo>
                      <a:pt x="408" y="298"/>
                      <a:pt x="415" y="322"/>
                      <a:pt x="415" y="337"/>
                    </a:cubicBezTo>
                    <a:lnTo>
                      <a:pt x="415" y="353"/>
                    </a:lnTo>
                    <a:cubicBezTo>
                      <a:pt x="415" y="462"/>
                      <a:pt x="329" y="556"/>
                      <a:pt x="220" y="556"/>
                    </a:cubicBezTo>
                    <a:lnTo>
                      <a:pt x="40" y="556"/>
                    </a:lnTo>
                    <a:cubicBezTo>
                      <a:pt x="16" y="556"/>
                      <a:pt x="1" y="572"/>
                      <a:pt x="1" y="595"/>
                    </a:cubicBezTo>
                    <a:cubicBezTo>
                      <a:pt x="1" y="619"/>
                      <a:pt x="16" y="635"/>
                      <a:pt x="40" y="635"/>
                    </a:cubicBezTo>
                    <a:lnTo>
                      <a:pt x="220" y="635"/>
                    </a:lnTo>
                    <a:cubicBezTo>
                      <a:pt x="376" y="635"/>
                      <a:pt x="502" y="509"/>
                      <a:pt x="494" y="353"/>
                    </a:cubicBezTo>
                    <a:lnTo>
                      <a:pt x="494" y="337"/>
                    </a:lnTo>
                    <a:cubicBezTo>
                      <a:pt x="494" y="298"/>
                      <a:pt x="478" y="259"/>
                      <a:pt x="455" y="235"/>
                    </a:cubicBezTo>
                    <a:cubicBezTo>
                      <a:pt x="423" y="204"/>
                      <a:pt x="384" y="189"/>
                      <a:pt x="345" y="189"/>
                    </a:cubicBezTo>
                    <a:cubicBezTo>
                      <a:pt x="267" y="189"/>
                      <a:pt x="196" y="126"/>
                      <a:pt x="196" y="40"/>
                    </a:cubicBezTo>
                    <a:cubicBezTo>
                      <a:pt x="196" y="16"/>
                      <a:pt x="181" y="1"/>
                      <a:pt x="157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5" name="Google Shape;835;p33">
                <a:extLst>
                  <a:ext uri="{FF2B5EF4-FFF2-40B4-BE49-F238E27FC236}">
                    <a16:creationId xmlns:a16="http://schemas.microsoft.com/office/drawing/2014/main" id="{E1B0DF8A-B181-D0F3-4CD1-9B9BC3F423AE}"/>
                  </a:ext>
                </a:extLst>
              </p:cNvPr>
              <p:cNvSpPr/>
              <p:nvPr/>
            </p:nvSpPr>
            <p:spPr>
              <a:xfrm>
                <a:off x="3031650" y="2939975"/>
                <a:ext cx="49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67" extrusionOk="0">
                    <a:moveTo>
                      <a:pt x="105" y="1"/>
                    </a:moveTo>
                    <a:cubicBezTo>
                      <a:pt x="72" y="1"/>
                      <a:pt x="41" y="17"/>
                      <a:pt x="24" y="46"/>
                    </a:cubicBezTo>
                    <a:cubicBezTo>
                      <a:pt x="0" y="85"/>
                      <a:pt x="16" y="140"/>
                      <a:pt x="55" y="155"/>
                    </a:cubicBezTo>
                    <a:cubicBezTo>
                      <a:pt x="70" y="163"/>
                      <a:pt x="85" y="167"/>
                      <a:pt x="100" y="167"/>
                    </a:cubicBezTo>
                    <a:cubicBezTo>
                      <a:pt x="130" y="167"/>
                      <a:pt x="157" y="151"/>
                      <a:pt x="173" y="124"/>
                    </a:cubicBezTo>
                    <a:cubicBezTo>
                      <a:pt x="196" y="85"/>
                      <a:pt x="180" y="30"/>
                      <a:pt x="141" y="7"/>
                    </a:cubicBezTo>
                    <a:cubicBezTo>
                      <a:pt x="129" y="3"/>
                      <a:pt x="117" y="1"/>
                      <a:pt x="105" y="1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6" name="Google Shape;836;p33">
                <a:extLst>
                  <a:ext uri="{FF2B5EF4-FFF2-40B4-BE49-F238E27FC236}">
                    <a16:creationId xmlns:a16="http://schemas.microsoft.com/office/drawing/2014/main" id="{1177C1E4-9B74-5088-55B3-E495D5D45562}"/>
                  </a:ext>
                </a:extLst>
              </p:cNvPr>
              <p:cNvSpPr/>
              <p:nvPr/>
            </p:nvSpPr>
            <p:spPr>
              <a:xfrm>
                <a:off x="3007975" y="2939475"/>
                <a:ext cx="492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1" extrusionOk="0">
                    <a:moveTo>
                      <a:pt x="101" y="0"/>
                    </a:moveTo>
                    <a:cubicBezTo>
                      <a:pt x="70" y="0"/>
                      <a:pt x="40" y="16"/>
                      <a:pt x="24" y="42"/>
                    </a:cubicBezTo>
                    <a:cubicBezTo>
                      <a:pt x="1" y="89"/>
                      <a:pt x="16" y="136"/>
                      <a:pt x="63" y="160"/>
                    </a:cubicBezTo>
                    <a:cubicBezTo>
                      <a:pt x="76" y="167"/>
                      <a:pt x="89" y="171"/>
                      <a:pt x="102" y="171"/>
                    </a:cubicBezTo>
                    <a:cubicBezTo>
                      <a:pt x="130" y="171"/>
                      <a:pt x="157" y="155"/>
                      <a:pt x="173" y="129"/>
                    </a:cubicBezTo>
                    <a:cubicBezTo>
                      <a:pt x="196" y="82"/>
                      <a:pt x="181" y="35"/>
                      <a:pt x="141" y="11"/>
                    </a:cubicBezTo>
                    <a:cubicBezTo>
                      <a:pt x="129" y="4"/>
                      <a:pt x="115" y="0"/>
                      <a:pt x="101" y="0"/>
                    </a:cubicBezTo>
                    <a:close/>
                  </a:path>
                </a:pathLst>
              </a:custGeom>
              <a:solidFill>
                <a:srgbClr val="6334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7" name="Google Shape;837;p33">
                <a:extLst>
                  <a:ext uri="{FF2B5EF4-FFF2-40B4-BE49-F238E27FC236}">
                    <a16:creationId xmlns:a16="http://schemas.microsoft.com/office/drawing/2014/main" id="{81E746CF-DB4C-C5F1-E8F0-0384534BFE8A}"/>
                  </a:ext>
                </a:extLst>
              </p:cNvPr>
              <p:cNvSpPr/>
              <p:nvPr/>
            </p:nvSpPr>
            <p:spPr>
              <a:xfrm>
                <a:off x="3007400" y="2942500"/>
                <a:ext cx="6075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102" extrusionOk="0">
                    <a:moveTo>
                      <a:pt x="122" y="1"/>
                    </a:moveTo>
                    <a:cubicBezTo>
                      <a:pt x="95" y="1"/>
                      <a:pt x="65" y="7"/>
                      <a:pt x="31" y="23"/>
                    </a:cubicBezTo>
                    <a:cubicBezTo>
                      <a:pt x="16" y="31"/>
                      <a:pt x="0" y="54"/>
                      <a:pt x="8" y="70"/>
                    </a:cubicBezTo>
                    <a:cubicBezTo>
                      <a:pt x="20" y="88"/>
                      <a:pt x="36" y="97"/>
                      <a:pt x="50" y="97"/>
                    </a:cubicBezTo>
                    <a:cubicBezTo>
                      <a:pt x="54" y="97"/>
                      <a:pt x="59" y="96"/>
                      <a:pt x="63" y="94"/>
                    </a:cubicBezTo>
                    <a:cubicBezTo>
                      <a:pt x="84" y="83"/>
                      <a:pt x="103" y="80"/>
                      <a:pt x="119" y="80"/>
                    </a:cubicBezTo>
                    <a:cubicBezTo>
                      <a:pt x="151" y="80"/>
                      <a:pt x="172" y="94"/>
                      <a:pt x="172" y="94"/>
                    </a:cubicBezTo>
                    <a:cubicBezTo>
                      <a:pt x="180" y="101"/>
                      <a:pt x="188" y="101"/>
                      <a:pt x="204" y="101"/>
                    </a:cubicBezTo>
                    <a:cubicBezTo>
                      <a:pt x="211" y="101"/>
                      <a:pt x="227" y="101"/>
                      <a:pt x="235" y="86"/>
                    </a:cubicBezTo>
                    <a:cubicBezTo>
                      <a:pt x="243" y="70"/>
                      <a:pt x="243" y="47"/>
                      <a:pt x="227" y="31"/>
                    </a:cubicBezTo>
                    <a:cubicBezTo>
                      <a:pt x="222" y="31"/>
                      <a:pt x="182" y="1"/>
                      <a:pt x="12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8" name="Google Shape;838;p33">
                <a:extLst>
                  <a:ext uri="{FF2B5EF4-FFF2-40B4-BE49-F238E27FC236}">
                    <a16:creationId xmlns:a16="http://schemas.microsoft.com/office/drawing/2014/main" id="{EB35FA68-7135-3F99-A85E-BCFC0EAB1283}"/>
                  </a:ext>
                </a:extLst>
              </p:cNvPr>
              <p:cNvSpPr/>
              <p:nvPr/>
            </p:nvSpPr>
            <p:spPr>
              <a:xfrm>
                <a:off x="3030875" y="2942750"/>
                <a:ext cx="667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08" extrusionOk="0">
                    <a:moveTo>
                      <a:pt x="124" y="0"/>
                    </a:moveTo>
                    <a:cubicBezTo>
                      <a:pt x="94" y="0"/>
                      <a:pt x="61" y="6"/>
                      <a:pt x="24" y="21"/>
                    </a:cubicBezTo>
                    <a:cubicBezTo>
                      <a:pt x="8" y="29"/>
                      <a:pt x="0" y="52"/>
                      <a:pt x="8" y="76"/>
                    </a:cubicBezTo>
                    <a:cubicBezTo>
                      <a:pt x="14" y="93"/>
                      <a:pt x="28" y="102"/>
                      <a:pt x="45" y="102"/>
                    </a:cubicBezTo>
                    <a:cubicBezTo>
                      <a:pt x="51" y="102"/>
                      <a:pt x="57" y="101"/>
                      <a:pt x="63" y="99"/>
                    </a:cubicBezTo>
                    <a:cubicBezTo>
                      <a:pt x="89" y="86"/>
                      <a:pt x="112" y="82"/>
                      <a:pt x="132" y="82"/>
                    </a:cubicBezTo>
                    <a:cubicBezTo>
                      <a:pt x="171" y="82"/>
                      <a:pt x="196" y="99"/>
                      <a:pt x="196" y="99"/>
                    </a:cubicBezTo>
                    <a:cubicBezTo>
                      <a:pt x="204" y="107"/>
                      <a:pt x="211" y="107"/>
                      <a:pt x="227" y="107"/>
                    </a:cubicBezTo>
                    <a:cubicBezTo>
                      <a:pt x="235" y="107"/>
                      <a:pt x="250" y="107"/>
                      <a:pt x="258" y="91"/>
                    </a:cubicBezTo>
                    <a:cubicBezTo>
                      <a:pt x="266" y="76"/>
                      <a:pt x="266" y="52"/>
                      <a:pt x="250" y="37"/>
                    </a:cubicBezTo>
                    <a:cubicBezTo>
                      <a:pt x="245" y="37"/>
                      <a:pt x="199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39" name="Google Shape;839;p33">
                <a:extLst>
                  <a:ext uri="{FF2B5EF4-FFF2-40B4-BE49-F238E27FC236}">
                    <a16:creationId xmlns:a16="http://schemas.microsoft.com/office/drawing/2014/main" id="{19E1E7FF-BBE1-F045-B440-42CFAFA3B4E1}"/>
                  </a:ext>
                </a:extLst>
              </p:cNvPr>
              <p:cNvSpPr/>
              <p:nvPr/>
            </p:nvSpPr>
            <p:spPr>
              <a:xfrm>
                <a:off x="2989975" y="3021500"/>
                <a:ext cx="42675" cy="36375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1455" extrusionOk="0">
                    <a:moveTo>
                      <a:pt x="916" y="1"/>
                    </a:moveTo>
                    <a:lnTo>
                      <a:pt x="1" y="916"/>
                    </a:lnTo>
                    <a:lnTo>
                      <a:pt x="40" y="971"/>
                    </a:lnTo>
                    <a:cubicBezTo>
                      <a:pt x="231" y="1292"/>
                      <a:pt x="559" y="1455"/>
                      <a:pt x="890" y="1455"/>
                    </a:cubicBezTo>
                    <a:cubicBezTo>
                      <a:pt x="1196" y="1455"/>
                      <a:pt x="1503" y="1316"/>
                      <a:pt x="1707" y="1034"/>
                    </a:cubicBezTo>
                    <a:lnTo>
                      <a:pt x="9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0" name="Google Shape;840;p33">
                <a:extLst>
                  <a:ext uri="{FF2B5EF4-FFF2-40B4-BE49-F238E27FC236}">
                    <a16:creationId xmlns:a16="http://schemas.microsoft.com/office/drawing/2014/main" id="{A0BFAB0B-4C37-C70A-2F17-61AB72985EBD}"/>
                  </a:ext>
                </a:extLst>
              </p:cNvPr>
              <p:cNvSpPr/>
              <p:nvPr/>
            </p:nvSpPr>
            <p:spPr>
              <a:xfrm>
                <a:off x="2974925" y="3001550"/>
                <a:ext cx="37975" cy="4462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1785" extrusionOk="0">
                    <a:moveTo>
                      <a:pt x="508" y="1"/>
                    </a:moveTo>
                    <a:cubicBezTo>
                      <a:pt x="440" y="1"/>
                      <a:pt x="374" y="42"/>
                      <a:pt x="345" y="110"/>
                    </a:cubicBezTo>
                    <a:lnTo>
                      <a:pt x="32" y="822"/>
                    </a:lnTo>
                    <a:cubicBezTo>
                      <a:pt x="0" y="885"/>
                      <a:pt x="8" y="955"/>
                      <a:pt x="55" y="1010"/>
                    </a:cubicBezTo>
                    <a:lnTo>
                      <a:pt x="603" y="1714"/>
                    </a:lnTo>
                    <a:cubicBezTo>
                      <a:pt x="638" y="1761"/>
                      <a:pt x="691" y="1785"/>
                      <a:pt x="744" y="1785"/>
                    </a:cubicBezTo>
                    <a:cubicBezTo>
                      <a:pt x="796" y="1785"/>
                      <a:pt x="849" y="1761"/>
                      <a:pt x="884" y="1714"/>
                    </a:cubicBezTo>
                    <a:lnTo>
                      <a:pt x="1463" y="994"/>
                    </a:lnTo>
                    <a:cubicBezTo>
                      <a:pt x="1518" y="924"/>
                      <a:pt x="1510" y="814"/>
                      <a:pt x="1440" y="752"/>
                    </a:cubicBezTo>
                    <a:lnTo>
                      <a:pt x="626" y="48"/>
                    </a:lnTo>
                    <a:cubicBezTo>
                      <a:pt x="591" y="15"/>
                      <a:pt x="549" y="1"/>
                      <a:pt x="50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1" name="Google Shape;841;p33">
                <a:extLst>
                  <a:ext uri="{FF2B5EF4-FFF2-40B4-BE49-F238E27FC236}">
                    <a16:creationId xmlns:a16="http://schemas.microsoft.com/office/drawing/2014/main" id="{205171BF-8115-4DE2-7678-07A58DA358DA}"/>
                  </a:ext>
                </a:extLst>
              </p:cNvPr>
              <p:cNvSpPr/>
              <p:nvPr/>
            </p:nvSpPr>
            <p:spPr>
              <a:xfrm>
                <a:off x="3011300" y="3002175"/>
                <a:ext cx="38175" cy="4667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1867" extrusionOk="0">
                    <a:moveTo>
                      <a:pt x="1139" y="0"/>
                    </a:moveTo>
                    <a:cubicBezTo>
                      <a:pt x="1116" y="0"/>
                      <a:pt x="1093" y="7"/>
                      <a:pt x="1073" y="23"/>
                    </a:cubicBezTo>
                    <a:lnTo>
                      <a:pt x="63" y="774"/>
                    </a:lnTo>
                    <a:cubicBezTo>
                      <a:pt x="16" y="813"/>
                      <a:pt x="1" y="883"/>
                      <a:pt x="40" y="938"/>
                    </a:cubicBezTo>
                    <a:lnTo>
                      <a:pt x="650" y="1814"/>
                    </a:lnTo>
                    <a:cubicBezTo>
                      <a:pt x="673" y="1849"/>
                      <a:pt x="711" y="1866"/>
                      <a:pt x="749" y="1866"/>
                    </a:cubicBezTo>
                    <a:cubicBezTo>
                      <a:pt x="789" y="1866"/>
                      <a:pt x="829" y="1847"/>
                      <a:pt x="854" y="1807"/>
                    </a:cubicBezTo>
                    <a:lnTo>
                      <a:pt x="1503" y="766"/>
                    </a:lnTo>
                    <a:cubicBezTo>
                      <a:pt x="1519" y="735"/>
                      <a:pt x="1526" y="696"/>
                      <a:pt x="1511" y="656"/>
                    </a:cubicBezTo>
                    <a:lnTo>
                      <a:pt x="1253" y="77"/>
                    </a:lnTo>
                    <a:cubicBezTo>
                      <a:pt x="1231" y="30"/>
                      <a:pt x="1186" y="0"/>
                      <a:pt x="113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842" name="Google Shape;842;p33">
              <a:extLst>
                <a:ext uri="{FF2B5EF4-FFF2-40B4-BE49-F238E27FC236}">
                  <a16:creationId xmlns:a16="http://schemas.microsoft.com/office/drawing/2014/main" id="{89AA6AF4-DC10-95DE-B278-EC72951DBD8F}"/>
                </a:ext>
              </a:extLst>
            </p:cNvPr>
            <p:cNvGrpSpPr/>
            <p:nvPr/>
          </p:nvGrpSpPr>
          <p:grpSpPr>
            <a:xfrm>
              <a:off x="7245112" y="2135127"/>
              <a:ext cx="1671907" cy="5102509"/>
              <a:chOff x="7245112" y="2265777"/>
              <a:chExt cx="1671907" cy="5102509"/>
            </a:xfrm>
          </p:grpSpPr>
          <p:sp>
            <p:nvSpPr>
              <p:cNvPr id="843" name="Google Shape;843;p33">
                <a:extLst>
                  <a:ext uri="{FF2B5EF4-FFF2-40B4-BE49-F238E27FC236}">
                    <a16:creationId xmlns:a16="http://schemas.microsoft.com/office/drawing/2014/main" id="{03F5FF6F-7D12-48C7-A91A-65CA6E0949B2}"/>
                  </a:ext>
                </a:extLst>
              </p:cNvPr>
              <p:cNvSpPr/>
              <p:nvPr/>
            </p:nvSpPr>
            <p:spPr>
              <a:xfrm>
                <a:off x="7270237" y="4346544"/>
                <a:ext cx="1446127" cy="3019208"/>
              </a:xfrm>
              <a:custGeom>
                <a:avLst/>
                <a:gdLst/>
                <a:ahLst/>
                <a:cxnLst/>
                <a:rect l="l" t="t" r="r" b="b"/>
                <a:pathLst>
                  <a:path w="8576" h="17904" extrusionOk="0">
                    <a:moveTo>
                      <a:pt x="2880" y="1"/>
                    </a:moveTo>
                    <a:lnTo>
                      <a:pt x="0" y="17848"/>
                    </a:lnTo>
                    <a:lnTo>
                      <a:pt x="783" y="17864"/>
                    </a:lnTo>
                    <a:lnTo>
                      <a:pt x="2441" y="17880"/>
                    </a:lnTo>
                    <a:lnTo>
                      <a:pt x="3091" y="17887"/>
                    </a:lnTo>
                    <a:lnTo>
                      <a:pt x="5008" y="5345"/>
                    </a:lnTo>
                    <a:lnTo>
                      <a:pt x="5180" y="5353"/>
                    </a:lnTo>
                    <a:lnTo>
                      <a:pt x="5211" y="17903"/>
                    </a:lnTo>
                    <a:lnTo>
                      <a:pt x="5657" y="17895"/>
                    </a:lnTo>
                    <a:lnTo>
                      <a:pt x="7316" y="17872"/>
                    </a:lnTo>
                    <a:lnTo>
                      <a:pt x="8576" y="17848"/>
                    </a:lnTo>
                    <a:lnTo>
                      <a:pt x="8513" y="4570"/>
                    </a:lnTo>
                    <a:cubicBezTo>
                      <a:pt x="8529" y="3890"/>
                      <a:pt x="8310" y="337"/>
                      <a:pt x="7848" y="71"/>
                    </a:cubicBezTo>
                    <a:lnTo>
                      <a:pt x="47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4" name="Google Shape;844;p33">
                <a:extLst>
                  <a:ext uri="{FF2B5EF4-FFF2-40B4-BE49-F238E27FC236}">
                    <a16:creationId xmlns:a16="http://schemas.microsoft.com/office/drawing/2014/main" id="{DA361F48-EE2C-E139-47EE-48BDFC4E601D}"/>
                  </a:ext>
                </a:extLst>
              </p:cNvPr>
              <p:cNvSpPr/>
              <p:nvPr/>
            </p:nvSpPr>
            <p:spPr>
              <a:xfrm>
                <a:off x="8581623" y="3738114"/>
                <a:ext cx="335396" cy="1643174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9744" extrusionOk="0">
                    <a:moveTo>
                      <a:pt x="1738" y="0"/>
                    </a:moveTo>
                    <a:cubicBezTo>
                      <a:pt x="1624" y="0"/>
                      <a:pt x="157" y="268"/>
                      <a:pt x="157" y="268"/>
                    </a:cubicBezTo>
                    <a:lnTo>
                      <a:pt x="87" y="761"/>
                    </a:lnTo>
                    <a:cubicBezTo>
                      <a:pt x="72" y="627"/>
                      <a:pt x="62" y="581"/>
                      <a:pt x="56" y="581"/>
                    </a:cubicBezTo>
                    <a:cubicBezTo>
                      <a:pt x="42" y="581"/>
                      <a:pt x="43" y="781"/>
                      <a:pt x="32" y="792"/>
                    </a:cubicBezTo>
                    <a:cubicBezTo>
                      <a:pt x="8" y="808"/>
                      <a:pt x="1" y="823"/>
                      <a:pt x="1" y="847"/>
                    </a:cubicBezTo>
                    <a:lnTo>
                      <a:pt x="8" y="956"/>
                    </a:lnTo>
                    <a:lnTo>
                      <a:pt x="16" y="1175"/>
                    </a:lnTo>
                    <a:lnTo>
                      <a:pt x="48" y="1614"/>
                    </a:lnTo>
                    <a:lnTo>
                      <a:pt x="102" y="2482"/>
                    </a:lnTo>
                    <a:cubicBezTo>
                      <a:pt x="149" y="3069"/>
                      <a:pt x="188" y="3648"/>
                      <a:pt x="235" y="4235"/>
                    </a:cubicBezTo>
                    <a:cubicBezTo>
                      <a:pt x="282" y="4814"/>
                      <a:pt x="337" y="5393"/>
                      <a:pt x="392" y="5980"/>
                    </a:cubicBezTo>
                    <a:cubicBezTo>
                      <a:pt x="447" y="6559"/>
                      <a:pt x="509" y="7138"/>
                      <a:pt x="580" y="7724"/>
                    </a:cubicBezTo>
                    <a:lnTo>
                      <a:pt x="611" y="7717"/>
                    </a:lnTo>
                    <a:lnTo>
                      <a:pt x="611" y="7717"/>
                    </a:lnTo>
                    <a:cubicBezTo>
                      <a:pt x="525" y="7904"/>
                      <a:pt x="533" y="8077"/>
                      <a:pt x="533" y="8077"/>
                    </a:cubicBezTo>
                    <a:cubicBezTo>
                      <a:pt x="423" y="8241"/>
                      <a:pt x="282" y="8382"/>
                      <a:pt x="165" y="8538"/>
                    </a:cubicBezTo>
                    <a:cubicBezTo>
                      <a:pt x="149" y="8562"/>
                      <a:pt x="141" y="8577"/>
                      <a:pt x="141" y="8593"/>
                    </a:cubicBezTo>
                    <a:cubicBezTo>
                      <a:pt x="141" y="8616"/>
                      <a:pt x="149" y="8640"/>
                      <a:pt x="165" y="8656"/>
                    </a:cubicBezTo>
                    <a:cubicBezTo>
                      <a:pt x="213" y="8704"/>
                      <a:pt x="273" y="8725"/>
                      <a:pt x="335" y="8725"/>
                    </a:cubicBezTo>
                    <a:cubicBezTo>
                      <a:pt x="393" y="8725"/>
                      <a:pt x="452" y="8706"/>
                      <a:pt x="501" y="8671"/>
                    </a:cubicBezTo>
                    <a:cubicBezTo>
                      <a:pt x="564" y="8632"/>
                      <a:pt x="611" y="8577"/>
                      <a:pt x="658" y="8523"/>
                    </a:cubicBezTo>
                    <a:cubicBezTo>
                      <a:pt x="689" y="8491"/>
                      <a:pt x="783" y="8397"/>
                      <a:pt x="783" y="8358"/>
                    </a:cubicBezTo>
                    <a:lnTo>
                      <a:pt x="783" y="8358"/>
                    </a:lnTo>
                    <a:cubicBezTo>
                      <a:pt x="783" y="8358"/>
                      <a:pt x="814" y="8554"/>
                      <a:pt x="548" y="9461"/>
                    </a:cubicBezTo>
                    <a:cubicBezTo>
                      <a:pt x="501" y="9610"/>
                      <a:pt x="767" y="9688"/>
                      <a:pt x="767" y="9688"/>
                    </a:cubicBezTo>
                    <a:cubicBezTo>
                      <a:pt x="833" y="9726"/>
                      <a:pt x="897" y="9743"/>
                      <a:pt x="958" y="9743"/>
                    </a:cubicBezTo>
                    <a:cubicBezTo>
                      <a:pt x="1526" y="9743"/>
                      <a:pt x="1871" y="8256"/>
                      <a:pt x="1871" y="8256"/>
                    </a:cubicBezTo>
                    <a:lnTo>
                      <a:pt x="1941" y="7740"/>
                    </a:lnTo>
                    <a:cubicBezTo>
                      <a:pt x="1972" y="7513"/>
                      <a:pt x="1988" y="7294"/>
                      <a:pt x="1988" y="7067"/>
                    </a:cubicBezTo>
                    <a:cubicBezTo>
                      <a:pt x="1988" y="6676"/>
                      <a:pt x="1980" y="6277"/>
                      <a:pt x="1972" y="5886"/>
                    </a:cubicBezTo>
                    <a:cubicBezTo>
                      <a:pt x="1957" y="5299"/>
                      <a:pt x="1949" y="4720"/>
                      <a:pt x="1925" y="4133"/>
                    </a:cubicBezTo>
                    <a:cubicBezTo>
                      <a:pt x="1910" y="3546"/>
                      <a:pt x="1879" y="2967"/>
                      <a:pt x="1855" y="2380"/>
                    </a:cubicBezTo>
                    <a:lnTo>
                      <a:pt x="1808" y="1504"/>
                    </a:lnTo>
                    <a:lnTo>
                      <a:pt x="1785" y="1074"/>
                    </a:lnTo>
                    <a:lnTo>
                      <a:pt x="1769" y="855"/>
                    </a:lnTo>
                    <a:lnTo>
                      <a:pt x="1745" y="2"/>
                    </a:lnTo>
                    <a:cubicBezTo>
                      <a:pt x="1745" y="1"/>
                      <a:pt x="1743" y="0"/>
                      <a:pt x="1738" y="0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5" name="Google Shape;845;p33">
                <a:extLst>
                  <a:ext uri="{FF2B5EF4-FFF2-40B4-BE49-F238E27FC236}">
                    <a16:creationId xmlns:a16="http://schemas.microsoft.com/office/drawing/2014/main" id="{1B07B34D-A580-47DA-5F87-71BC59BC9718}"/>
                  </a:ext>
                </a:extLst>
              </p:cNvPr>
              <p:cNvSpPr/>
              <p:nvPr/>
            </p:nvSpPr>
            <p:spPr>
              <a:xfrm>
                <a:off x="7734626" y="4539292"/>
                <a:ext cx="209939" cy="294267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745" extrusionOk="0">
                    <a:moveTo>
                      <a:pt x="1182" y="0"/>
                    </a:moveTo>
                    <a:cubicBezTo>
                      <a:pt x="1166" y="0"/>
                      <a:pt x="1151" y="8"/>
                      <a:pt x="1135" y="24"/>
                    </a:cubicBezTo>
                    <a:cubicBezTo>
                      <a:pt x="1119" y="31"/>
                      <a:pt x="1111" y="47"/>
                      <a:pt x="1111" y="63"/>
                    </a:cubicBezTo>
                    <a:lnTo>
                      <a:pt x="1088" y="485"/>
                    </a:lnTo>
                    <a:cubicBezTo>
                      <a:pt x="1064" y="1009"/>
                      <a:pt x="689" y="1455"/>
                      <a:pt x="180" y="1581"/>
                    </a:cubicBezTo>
                    <a:lnTo>
                      <a:pt x="55" y="1612"/>
                    </a:lnTo>
                    <a:cubicBezTo>
                      <a:pt x="39" y="1612"/>
                      <a:pt x="24" y="1628"/>
                      <a:pt x="16" y="1643"/>
                    </a:cubicBezTo>
                    <a:cubicBezTo>
                      <a:pt x="8" y="1659"/>
                      <a:pt x="0" y="1675"/>
                      <a:pt x="8" y="1690"/>
                    </a:cubicBezTo>
                    <a:cubicBezTo>
                      <a:pt x="16" y="1722"/>
                      <a:pt x="39" y="1745"/>
                      <a:pt x="71" y="1745"/>
                    </a:cubicBezTo>
                    <a:lnTo>
                      <a:pt x="212" y="1714"/>
                    </a:lnTo>
                    <a:cubicBezTo>
                      <a:pt x="783" y="1573"/>
                      <a:pt x="1197" y="1072"/>
                      <a:pt x="1229" y="493"/>
                    </a:cubicBezTo>
                    <a:lnTo>
                      <a:pt x="1244" y="71"/>
                    </a:lnTo>
                    <a:cubicBezTo>
                      <a:pt x="1244" y="55"/>
                      <a:pt x="1244" y="39"/>
                      <a:pt x="1229" y="24"/>
                    </a:cubicBezTo>
                    <a:cubicBezTo>
                      <a:pt x="1221" y="8"/>
                      <a:pt x="1197" y="0"/>
                      <a:pt x="11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6" name="Google Shape;846;p33">
                <a:extLst>
                  <a:ext uri="{FF2B5EF4-FFF2-40B4-BE49-F238E27FC236}">
                    <a16:creationId xmlns:a16="http://schemas.microsoft.com/office/drawing/2014/main" id="{7B86D799-E918-5456-B33E-B205B3CB8CB5}"/>
                  </a:ext>
                </a:extLst>
              </p:cNvPr>
              <p:cNvSpPr/>
              <p:nvPr/>
            </p:nvSpPr>
            <p:spPr>
              <a:xfrm>
                <a:off x="8552620" y="3764759"/>
                <a:ext cx="163735" cy="772008"/>
              </a:xfrm>
              <a:custGeom>
                <a:avLst/>
                <a:gdLst/>
                <a:ahLst/>
                <a:cxnLst/>
                <a:rect l="l" t="t" r="r" b="b"/>
                <a:pathLst>
                  <a:path w="971" h="4578" extrusionOk="0">
                    <a:moveTo>
                      <a:pt x="0" y="0"/>
                    </a:moveTo>
                    <a:lnTo>
                      <a:pt x="493" y="4577"/>
                    </a:lnTo>
                    <a:lnTo>
                      <a:pt x="971" y="10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7" name="Google Shape;847;p33">
                <a:extLst>
                  <a:ext uri="{FF2B5EF4-FFF2-40B4-BE49-F238E27FC236}">
                    <a16:creationId xmlns:a16="http://schemas.microsoft.com/office/drawing/2014/main" id="{64D2C4CF-E7DF-DF21-DBBF-861CCBACD14A}"/>
                  </a:ext>
                </a:extLst>
              </p:cNvPr>
              <p:cNvSpPr/>
              <p:nvPr/>
            </p:nvSpPr>
            <p:spPr>
              <a:xfrm>
                <a:off x="7342745" y="3188707"/>
                <a:ext cx="1542584" cy="1347389"/>
              </a:xfrm>
              <a:custGeom>
                <a:avLst/>
                <a:gdLst/>
                <a:ahLst/>
                <a:cxnLst/>
                <a:rect l="l" t="t" r="r" b="b"/>
                <a:pathLst>
                  <a:path w="9148" h="7990" extrusionOk="0">
                    <a:moveTo>
                      <a:pt x="4847" y="0"/>
                    </a:moveTo>
                    <a:cubicBezTo>
                      <a:pt x="4331" y="0"/>
                      <a:pt x="3813" y="35"/>
                      <a:pt x="3302" y="75"/>
                    </a:cubicBezTo>
                    <a:cubicBezTo>
                      <a:pt x="2950" y="106"/>
                      <a:pt x="2590" y="153"/>
                      <a:pt x="2238" y="232"/>
                    </a:cubicBezTo>
                    <a:cubicBezTo>
                      <a:pt x="2043" y="271"/>
                      <a:pt x="1855" y="318"/>
                      <a:pt x="1675" y="412"/>
                    </a:cubicBezTo>
                    <a:cubicBezTo>
                      <a:pt x="1589" y="466"/>
                      <a:pt x="1503" y="529"/>
                      <a:pt x="1424" y="592"/>
                    </a:cubicBezTo>
                    <a:cubicBezTo>
                      <a:pt x="1198" y="764"/>
                      <a:pt x="1010" y="983"/>
                      <a:pt x="853" y="1225"/>
                    </a:cubicBezTo>
                    <a:cubicBezTo>
                      <a:pt x="392" y="1898"/>
                      <a:pt x="149" y="2704"/>
                      <a:pt x="0" y="3494"/>
                    </a:cubicBezTo>
                    <a:lnTo>
                      <a:pt x="173" y="3502"/>
                    </a:lnTo>
                    <a:lnTo>
                      <a:pt x="1855" y="3549"/>
                    </a:lnTo>
                    <a:cubicBezTo>
                      <a:pt x="1878" y="3737"/>
                      <a:pt x="1894" y="3886"/>
                      <a:pt x="1910" y="3964"/>
                    </a:cubicBezTo>
                    <a:lnTo>
                      <a:pt x="1925" y="4050"/>
                    </a:lnTo>
                    <a:lnTo>
                      <a:pt x="2418" y="6726"/>
                    </a:lnTo>
                    <a:lnTo>
                      <a:pt x="2450" y="6867"/>
                    </a:lnTo>
                    <a:lnTo>
                      <a:pt x="2622" y="6961"/>
                    </a:lnTo>
                    <a:lnTo>
                      <a:pt x="3928" y="7657"/>
                    </a:lnTo>
                    <a:cubicBezTo>
                      <a:pt x="4343" y="7879"/>
                      <a:pt x="4801" y="7989"/>
                      <a:pt x="5260" y="7989"/>
                    </a:cubicBezTo>
                    <a:cubicBezTo>
                      <a:pt x="5563" y="7989"/>
                      <a:pt x="5866" y="7941"/>
                      <a:pt x="6158" y="7845"/>
                    </a:cubicBezTo>
                    <a:lnTo>
                      <a:pt x="7614" y="7352"/>
                    </a:lnTo>
                    <a:lnTo>
                      <a:pt x="7582" y="4206"/>
                    </a:lnTo>
                    <a:cubicBezTo>
                      <a:pt x="7606" y="4113"/>
                      <a:pt x="7637" y="3956"/>
                      <a:pt x="7676" y="3768"/>
                    </a:cubicBezTo>
                    <a:lnTo>
                      <a:pt x="9147" y="3338"/>
                    </a:lnTo>
                    <a:cubicBezTo>
                      <a:pt x="9085" y="2376"/>
                      <a:pt x="8748" y="1249"/>
                      <a:pt x="7895" y="685"/>
                    </a:cubicBezTo>
                    <a:cubicBezTo>
                      <a:pt x="7668" y="537"/>
                      <a:pt x="7410" y="419"/>
                      <a:pt x="7152" y="333"/>
                    </a:cubicBezTo>
                    <a:cubicBezTo>
                      <a:pt x="6408" y="79"/>
                      <a:pt x="5629" y="0"/>
                      <a:pt x="48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8" name="Google Shape;848;p33">
                <a:extLst>
                  <a:ext uri="{FF2B5EF4-FFF2-40B4-BE49-F238E27FC236}">
                    <a16:creationId xmlns:a16="http://schemas.microsoft.com/office/drawing/2014/main" id="{67207636-0AE4-DC4E-8885-EAF6A188C554}"/>
                  </a:ext>
                </a:extLst>
              </p:cNvPr>
              <p:cNvSpPr/>
              <p:nvPr/>
            </p:nvSpPr>
            <p:spPr>
              <a:xfrm>
                <a:off x="7939167" y="3182805"/>
                <a:ext cx="424936" cy="843341"/>
              </a:xfrm>
              <a:custGeom>
                <a:avLst/>
                <a:gdLst/>
                <a:ahLst/>
                <a:cxnLst/>
                <a:rect l="l" t="t" r="r" b="b"/>
                <a:pathLst>
                  <a:path w="2520" h="5001" extrusionOk="0">
                    <a:moveTo>
                      <a:pt x="2441" y="1"/>
                    </a:moveTo>
                    <a:cubicBezTo>
                      <a:pt x="2418" y="1"/>
                      <a:pt x="2394" y="24"/>
                      <a:pt x="2394" y="48"/>
                    </a:cubicBezTo>
                    <a:cubicBezTo>
                      <a:pt x="2394" y="87"/>
                      <a:pt x="2426" y="3968"/>
                      <a:pt x="1628" y="4766"/>
                    </a:cubicBezTo>
                    <a:cubicBezTo>
                      <a:pt x="1534" y="4860"/>
                      <a:pt x="1440" y="4907"/>
                      <a:pt x="1338" y="4907"/>
                    </a:cubicBezTo>
                    <a:cubicBezTo>
                      <a:pt x="243" y="4907"/>
                      <a:pt x="94" y="118"/>
                      <a:pt x="94" y="63"/>
                    </a:cubicBezTo>
                    <a:cubicBezTo>
                      <a:pt x="94" y="40"/>
                      <a:pt x="71" y="24"/>
                      <a:pt x="47" y="24"/>
                    </a:cubicBezTo>
                    <a:cubicBezTo>
                      <a:pt x="24" y="24"/>
                      <a:pt x="0" y="40"/>
                      <a:pt x="0" y="71"/>
                    </a:cubicBezTo>
                    <a:cubicBezTo>
                      <a:pt x="8" y="267"/>
                      <a:pt x="157" y="5000"/>
                      <a:pt x="1338" y="5000"/>
                    </a:cubicBezTo>
                    <a:cubicBezTo>
                      <a:pt x="1463" y="5000"/>
                      <a:pt x="1588" y="4946"/>
                      <a:pt x="1698" y="4836"/>
                    </a:cubicBezTo>
                    <a:cubicBezTo>
                      <a:pt x="2520" y="4007"/>
                      <a:pt x="2488" y="212"/>
                      <a:pt x="2488" y="48"/>
                    </a:cubicBezTo>
                    <a:cubicBezTo>
                      <a:pt x="2488" y="24"/>
                      <a:pt x="2473" y="1"/>
                      <a:pt x="24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49" name="Google Shape;849;p33">
                <a:extLst>
                  <a:ext uri="{FF2B5EF4-FFF2-40B4-BE49-F238E27FC236}">
                    <a16:creationId xmlns:a16="http://schemas.microsoft.com/office/drawing/2014/main" id="{610F1F7B-8606-7195-04A7-07CF20349816}"/>
                  </a:ext>
                </a:extLst>
              </p:cNvPr>
              <p:cNvSpPr/>
              <p:nvPr/>
            </p:nvSpPr>
            <p:spPr>
              <a:xfrm>
                <a:off x="7978625" y="3182805"/>
                <a:ext cx="344670" cy="479090"/>
              </a:xfrm>
              <a:custGeom>
                <a:avLst/>
                <a:gdLst/>
                <a:ahLst/>
                <a:cxnLst/>
                <a:rect l="l" t="t" r="r" b="b"/>
                <a:pathLst>
                  <a:path w="2044" h="2841" extrusionOk="0">
                    <a:moveTo>
                      <a:pt x="1980" y="1"/>
                    </a:moveTo>
                    <a:cubicBezTo>
                      <a:pt x="1949" y="1"/>
                      <a:pt x="1933" y="24"/>
                      <a:pt x="1933" y="48"/>
                    </a:cubicBezTo>
                    <a:cubicBezTo>
                      <a:pt x="1933" y="71"/>
                      <a:pt x="1949" y="2043"/>
                      <a:pt x="1394" y="2606"/>
                    </a:cubicBezTo>
                    <a:cubicBezTo>
                      <a:pt x="1300" y="2700"/>
                      <a:pt x="1198" y="2747"/>
                      <a:pt x="1088" y="2747"/>
                    </a:cubicBezTo>
                    <a:cubicBezTo>
                      <a:pt x="212" y="2747"/>
                      <a:pt x="95" y="87"/>
                      <a:pt x="95" y="55"/>
                    </a:cubicBezTo>
                    <a:cubicBezTo>
                      <a:pt x="95" y="32"/>
                      <a:pt x="71" y="8"/>
                      <a:pt x="48" y="8"/>
                    </a:cubicBezTo>
                    <a:cubicBezTo>
                      <a:pt x="16" y="16"/>
                      <a:pt x="1" y="32"/>
                      <a:pt x="1" y="63"/>
                    </a:cubicBezTo>
                    <a:cubicBezTo>
                      <a:pt x="1" y="173"/>
                      <a:pt x="126" y="2841"/>
                      <a:pt x="1088" y="2841"/>
                    </a:cubicBezTo>
                    <a:cubicBezTo>
                      <a:pt x="1229" y="2841"/>
                      <a:pt x="1354" y="2786"/>
                      <a:pt x="1464" y="2677"/>
                    </a:cubicBezTo>
                    <a:cubicBezTo>
                      <a:pt x="2043" y="2082"/>
                      <a:pt x="2027" y="126"/>
                      <a:pt x="2027" y="48"/>
                    </a:cubicBezTo>
                    <a:cubicBezTo>
                      <a:pt x="2027" y="24"/>
                      <a:pt x="2004" y="1"/>
                      <a:pt x="19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0" name="Google Shape;850;p33">
                <a:extLst>
                  <a:ext uri="{FF2B5EF4-FFF2-40B4-BE49-F238E27FC236}">
                    <a16:creationId xmlns:a16="http://schemas.microsoft.com/office/drawing/2014/main" id="{D7B97867-2C9C-94CB-B838-3C506E17AD6A}"/>
                  </a:ext>
                </a:extLst>
              </p:cNvPr>
              <p:cNvSpPr/>
              <p:nvPr/>
            </p:nvSpPr>
            <p:spPr>
              <a:xfrm>
                <a:off x="7541889" y="4389208"/>
                <a:ext cx="431681" cy="309781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1837" extrusionOk="0">
                    <a:moveTo>
                      <a:pt x="1471" y="0"/>
                    </a:moveTo>
                    <a:cubicBezTo>
                      <a:pt x="1392" y="0"/>
                      <a:pt x="1314" y="28"/>
                      <a:pt x="1253" y="84"/>
                    </a:cubicBezTo>
                    <a:lnTo>
                      <a:pt x="768" y="507"/>
                    </a:lnTo>
                    <a:cubicBezTo>
                      <a:pt x="1" y="1493"/>
                      <a:pt x="956" y="1837"/>
                      <a:pt x="956" y="1837"/>
                    </a:cubicBezTo>
                    <a:cubicBezTo>
                      <a:pt x="1503" y="1626"/>
                      <a:pt x="1597" y="1109"/>
                      <a:pt x="1597" y="1109"/>
                    </a:cubicBezTo>
                    <a:lnTo>
                      <a:pt x="1769" y="1164"/>
                    </a:lnTo>
                    <a:cubicBezTo>
                      <a:pt x="1870" y="1200"/>
                      <a:pt x="1975" y="1218"/>
                      <a:pt x="2079" y="1218"/>
                    </a:cubicBezTo>
                    <a:cubicBezTo>
                      <a:pt x="2178" y="1218"/>
                      <a:pt x="2277" y="1202"/>
                      <a:pt x="2372" y="1172"/>
                    </a:cubicBezTo>
                    <a:cubicBezTo>
                      <a:pt x="2419" y="1148"/>
                      <a:pt x="2427" y="1078"/>
                      <a:pt x="2380" y="1054"/>
                    </a:cubicBezTo>
                    <a:lnTo>
                      <a:pt x="1699" y="710"/>
                    </a:lnTo>
                    <a:lnTo>
                      <a:pt x="1699" y="710"/>
                    </a:lnTo>
                    <a:lnTo>
                      <a:pt x="2333" y="929"/>
                    </a:lnTo>
                    <a:cubicBezTo>
                      <a:pt x="2352" y="938"/>
                      <a:pt x="2374" y="942"/>
                      <a:pt x="2396" y="942"/>
                    </a:cubicBezTo>
                    <a:cubicBezTo>
                      <a:pt x="2435" y="942"/>
                      <a:pt x="2475" y="928"/>
                      <a:pt x="2505" y="898"/>
                    </a:cubicBezTo>
                    <a:cubicBezTo>
                      <a:pt x="2560" y="859"/>
                      <a:pt x="2560" y="773"/>
                      <a:pt x="2497" y="734"/>
                    </a:cubicBezTo>
                    <a:lnTo>
                      <a:pt x="2333" y="629"/>
                    </a:lnTo>
                    <a:lnTo>
                      <a:pt x="2333" y="629"/>
                    </a:lnTo>
                    <a:lnTo>
                      <a:pt x="2380" y="491"/>
                    </a:lnTo>
                    <a:cubicBezTo>
                      <a:pt x="2427" y="366"/>
                      <a:pt x="2348" y="225"/>
                      <a:pt x="2215" y="194"/>
                    </a:cubicBezTo>
                    <a:lnTo>
                      <a:pt x="1566" y="14"/>
                    </a:lnTo>
                    <a:cubicBezTo>
                      <a:pt x="1535" y="5"/>
                      <a:pt x="1503" y="0"/>
                      <a:pt x="14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1" name="Google Shape;851;p33">
                <a:extLst>
                  <a:ext uri="{FF2B5EF4-FFF2-40B4-BE49-F238E27FC236}">
                    <a16:creationId xmlns:a16="http://schemas.microsoft.com/office/drawing/2014/main" id="{F822836A-8E87-E112-DFA0-783C1A416AC6}"/>
                  </a:ext>
                </a:extLst>
              </p:cNvPr>
              <p:cNvSpPr/>
              <p:nvPr/>
            </p:nvSpPr>
            <p:spPr>
              <a:xfrm>
                <a:off x="7282040" y="3771860"/>
                <a:ext cx="683606" cy="905233"/>
              </a:xfrm>
              <a:custGeom>
                <a:avLst/>
                <a:gdLst/>
                <a:ahLst/>
                <a:cxnLst/>
                <a:rect l="l" t="t" r="r" b="b"/>
                <a:pathLst>
                  <a:path w="4054" h="5368" extrusionOk="0">
                    <a:moveTo>
                      <a:pt x="533" y="0"/>
                    </a:moveTo>
                    <a:cubicBezTo>
                      <a:pt x="509" y="86"/>
                      <a:pt x="478" y="165"/>
                      <a:pt x="454" y="251"/>
                    </a:cubicBezTo>
                    <a:cubicBezTo>
                      <a:pt x="368" y="493"/>
                      <a:pt x="290" y="744"/>
                      <a:pt x="220" y="1002"/>
                    </a:cubicBezTo>
                    <a:cubicBezTo>
                      <a:pt x="180" y="1127"/>
                      <a:pt x="149" y="1260"/>
                      <a:pt x="110" y="1393"/>
                    </a:cubicBezTo>
                    <a:cubicBezTo>
                      <a:pt x="79" y="1534"/>
                      <a:pt x="47" y="1675"/>
                      <a:pt x="16" y="1862"/>
                    </a:cubicBezTo>
                    <a:cubicBezTo>
                      <a:pt x="8" y="1909"/>
                      <a:pt x="8" y="1956"/>
                      <a:pt x="1" y="2027"/>
                    </a:cubicBezTo>
                    <a:lnTo>
                      <a:pt x="1" y="2074"/>
                    </a:lnTo>
                    <a:lnTo>
                      <a:pt x="1" y="2136"/>
                    </a:lnTo>
                    <a:cubicBezTo>
                      <a:pt x="1" y="2183"/>
                      <a:pt x="1" y="2238"/>
                      <a:pt x="16" y="2316"/>
                    </a:cubicBezTo>
                    <a:lnTo>
                      <a:pt x="16" y="2348"/>
                    </a:lnTo>
                    <a:lnTo>
                      <a:pt x="24" y="2387"/>
                    </a:lnTo>
                    <a:cubicBezTo>
                      <a:pt x="32" y="2410"/>
                      <a:pt x="40" y="2441"/>
                      <a:pt x="47" y="2465"/>
                    </a:cubicBezTo>
                    <a:cubicBezTo>
                      <a:pt x="55" y="2473"/>
                      <a:pt x="63" y="2496"/>
                      <a:pt x="71" y="2520"/>
                    </a:cubicBezTo>
                    <a:cubicBezTo>
                      <a:pt x="79" y="2535"/>
                      <a:pt x="87" y="2559"/>
                      <a:pt x="94" y="2582"/>
                    </a:cubicBezTo>
                    <a:cubicBezTo>
                      <a:pt x="110" y="2598"/>
                      <a:pt x="118" y="2614"/>
                      <a:pt x="126" y="2637"/>
                    </a:cubicBezTo>
                    <a:cubicBezTo>
                      <a:pt x="141" y="2653"/>
                      <a:pt x="157" y="2684"/>
                      <a:pt x="173" y="2708"/>
                    </a:cubicBezTo>
                    <a:cubicBezTo>
                      <a:pt x="188" y="2731"/>
                      <a:pt x="212" y="2754"/>
                      <a:pt x="227" y="2778"/>
                    </a:cubicBezTo>
                    <a:lnTo>
                      <a:pt x="259" y="2809"/>
                    </a:lnTo>
                    <a:lnTo>
                      <a:pt x="267" y="2817"/>
                    </a:lnTo>
                    <a:lnTo>
                      <a:pt x="274" y="2825"/>
                    </a:lnTo>
                    <a:lnTo>
                      <a:pt x="290" y="2841"/>
                    </a:lnTo>
                    <a:lnTo>
                      <a:pt x="360" y="2911"/>
                    </a:lnTo>
                    <a:lnTo>
                      <a:pt x="626" y="3169"/>
                    </a:lnTo>
                    <a:lnTo>
                      <a:pt x="1159" y="3693"/>
                    </a:lnTo>
                    <a:lnTo>
                      <a:pt x="1996" y="4515"/>
                    </a:lnTo>
                    <a:cubicBezTo>
                      <a:pt x="1996" y="4515"/>
                      <a:pt x="1996" y="4523"/>
                      <a:pt x="1996" y="4523"/>
                    </a:cubicBezTo>
                    <a:cubicBezTo>
                      <a:pt x="1816" y="5149"/>
                      <a:pt x="2450" y="5368"/>
                      <a:pt x="2450" y="5368"/>
                    </a:cubicBezTo>
                    <a:cubicBezTo>
                      <a:pt x="2997" y="5164"/>
                      <a:pt x="3083" y="4640"/>
                      <a:pt x="3083" y="4640"/>
                    </a:cubicBezTo>
                    <a:lnTo>
                      <a:pt x="3255" y="4703"/>
                    </a:lnTo>
                    <a:cubicBezTo>
                      <a:pt x="3353" y="4738"/>
                      <a:pt x="3455" y="4756"/>
                      <a:pt x="3557" y="4756"/>
                    </a:cubicBezTo>
                    <a:cubicBezTo>
                      <a:pt x="3658" y="4756"/>
                      <a:pt x="3760" y="4738"/>
                      <a:pt x="3858" y="4703"/>
                    </a:cubicBezTo>
                    <a:cubicBezTo>
                      <a:pt x="3913" y="4687"/>
                      <a:pt x="3921" y="4617"/>
                      <a:pt x="3866" y="4593"/>
                    </a:cubicBezTo>
                    <a:lnTo>
                      <a:pt x="3193" y="4249"/>
                    </a:lnTo>
                    <a:lnTo>
                      <a:pt x="3819" y="4468"/>
                    </a:lnTo>
                    <a:cubicBezTo>
                      <a:pt x="3839" y="4476"/>
                      <a:pt x="3859" y="4479"/>
                      <a:pt x="3879" y="4479"/>
                    </a:cubicBezTo>
                    <a:cubicBezTo>
                      <a:pt x="3921" y="4479"/>
                      <a:pt x="3962" y="4463"/>
                      <a:pt x="3999" y="4437"/>
                    </a:cubicBezTo>
                    <a:cubicBezTo>
                      <a:pt x="4054" y="4398"/>
                      <a:pt x="4046" y="4312"/>
                      <a:pt x="3991" y="4272"/>
                    </a:cubicBezTo>
                    <a:lnTo>
                      <a:pt x="3827" y="4171"/>
                    </a:lnTo>
                    <a:lnTo>
                      <a:pt x="3874" y="4030"/>
                    </a:lnTo>
                    <a:cubicBezTo>
                      <a:pt x="3913" y="3905"/>
                      <a:pt x="3842" y="3764"/>
                      <a:pt x="3709" y="3725"/>
                    </a:cubicBezTo>
                    <a:lnTo>
                      <a:pt x="3060" y="3553"/>
                    </a:lnTo>
                    <a:lnTo>
                      <a:pt x="2982" y="3459"/>
                    </a:lnTo>
                    <a:lnTo>
                      <a:pt x="2810" y="3365"/>
                    </a:lnTo>
                    <a:lnTo>
                      <a:pt x="1769" y="2042"/>
                    </a:lnTo>
                    <a:lnTo>
                      <a:pt x="1714" y="1980"/>
                    </a:lnTo>
                    <a:cubicBezTo>
                      <a:pt x="1722" y="1941"/>
                      <a:pt x="1738" y="1909"/>
                      <a:pt x="1745" y="1870"/>
                    </a:cubicBezTo>
                    <a:cubicBezTo>
                      <a:pt x="1784" y="1769"/>
                      <a:pt x="1824" y="1659"/>
                      <a:pt x="1871" y="1549"/>
                    </a:cubicBezTo>
                    <a:cubicBezTo>
                      <a:pt x="1949" y="1330"/>
                      <a:pt x="2043" y="1104"/>
                      <a:pt x="2137" y="884"/>
                    </a:cubicBezTo>
                    <a:cubicBezTo>
                      <a:pt x="2191" y="775"/>
                      <a:pt x="2238" y="658"/>
                      <a:pt x="2285" y="548"/>
                    </a:cubicBezTo>
                    <a:lnTo>
                      <a:pt x="2270" y="462"/>
                    </a:lnTo>
                    <a:cubicBezTo>
                      <a:pt x="2254" y="384"/>
                      <a:pt x="2238" y="235"/>
                      <a:pt x="2215" y="47"/>
                    </a:cubicBezTo>
                    <a:lnTo>
                      <a:pt x="533" y="0"/>
                    </a:ln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2" name="Google Shape;852;p33">
                <a:extLst>
                  <a:ext uri="{FF2B5EF4-FFF2-40B4-BE49-F238E27FC236}">
                    <a16:creationId xmlns:a16="http://schemas.microsoft.com/office/drawing/2014/main" id="{EEB8A970-3ECD-2475-0061-99F51F131D8A}"/>
                  </a:ext>
                </a:extLst>
              </p:cNvPr>
              <p:cNvSpPr/>
              <p:nvPr/>
            </p:nvSpPr>
            <p:spPr>
              <a:xfrm>
                <a:off x="7613217" y="4390051"/>
                <a:ext cx="132034" cy="15194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901" extrusionOk="0">
                    <a:moveTo>
                      <a:pt x="783" y="1"/>
                    </a:moveTo>
                    <a:cubicBezTo>
                      <a:pt x="712" y="1"/>
                      <a:pt x="611" y="17"/>
                      <a:pt x="454" y="64"/>
                    </a:cubicBezTo>
                    <a:cubicBezTo>
                      <a:pt x="40" y="189"/>
                      <a:pt x="0" y="869"/>
                      <a:pt x="0" y="869"/>
                    </a:cubicBezTo>
                    <a:lnTo>
                      <a:pt x="32" y="901"/>
                    </a:lnTo>
                    <a:cubicBezTo>
                      <a:pt x="71" y="760"/>
                      <a:pt x="149" y="603"/>
                      <a:pt x="290" y="416"/>
                    </a:cubicBezTo>
                    <a:lnTo>
                      <a:pt x="7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3" name="Google Shape;853;p33">
                <a:extLst>
                  <a:ext uri="{FF2B5EF4-FFF2-40B4-BE49-F238E27FC236}">
                    <a16:creationId xmlns:a16="http://schemas.microsoft.com/office/drawing/2014/main" id="{B40DC57A-711E-BA96-0E20-6B31619CC475}"/>
                  </a:ext>
                </a:extLst>
              </p:cNvPr>
              <p:cNvSpPr/>
              <p:nvPr/>
            </p:nvSpPr>
            <p:spPr>
              <a:xfrm>
                <a:off x="7661949" y="2265777"/>
                <a:ext cx="991180" cy="813661"/>
              </a:xfrm>
              <a:custGeom>
                <a:avLst/>
                <a:gdLst/>
                <a:ahLst/>
                <a:cxnLst/>
                <a:rect l="l" t="t" r="r" b="b"/>
                <a:pathLst>
                  <a:path w="5878" h="4825" extrusionOk="0">
                    <a:moveTo>
                      <a:pt x="2153" y="1"/>
                    </a:moveTo>
                    <a:cubicBezTo>
                      <a:pt x="1018" y="1"/>
                      <a:pt x="1" y="1659"/>
                      <a:pt x="1112" y="2371"/>
                    </a:cubicBezTo>
                    <a:cubicBezTo>
                      <a:pt x="1120" y="2379"/>
                      <a:pt x="1128" y="2387"/>
                      <a:pt x="1143" y="2387"/>
                    </a:cubicBezTo>
                    <a:cubicBezTo>
                      <a:pt x="1143" y="2387"/>
                      <a:pt x="1128" y="1714"/>
                      <a:pt x="1284" y="1589"/>
                    </a:cubicBezTo>
                    <a:cubicBezTo>
                      <a:pt x="1284" y="1589"/>
                      <a:pt x="1284" y="1918"/>
                      <a:pt x="1605" y="1965"/>
                    </a:cubicBezTo>
                    <a:cubicBezTo>
                      <a:pt x="1651" y="1972"/>
                      <a:pt x="1695" y="1975"/>
                      <a:pt x="1736" y="1975"/>
                    </a:cubicBezTo>
                    <a:cubicBezTo>
                      <a:pt x="2184" y="1975"/>
                      <a:pt x="2348" y="1579"/>
                      <a:pt x="2348" y="1472"/>
                    </a:cubicBezTo>
                    <a:cubicBezTo>
                      <a:pt x="2348" y="1472"/>
                      <a:pt x="2348" y="1941"/>
                      <a:pt x="2779" y="2004"/>
                    </a:cubicBezTo>
                    <a:cubicBezTo>
                      <a:pt x="2294" y="2450"/>
                      <a:pt x="2106" y="3154"/>
                      <a:pt x="2364" y="3795"/>
                    </a:cubicBezTo>
                    <a:cubicBezTo>
                      <a:pt x="2615" y="4436"/>
                      <a:pt x="3224" y="4825"/>
                      <a:pt x="3871" y="4825"/>
                    </a:cubicBezTo>
                    <a:cubicBezTo>
                      <a:pt x="4070" y="4825"/>
                      <a:pt x="4272" y="4788"/>
                      <a:pt x="4469" y="4711"/>
                    </a:cubicBezTo>
                    <a:cubicBezTo>
                      <a:pt x="5298" y="4382"/>
                      <a:pt x="5705" y="3443"/>
                      <a:pt x="5376" y="2606"/>
                    </a:cubicBezTo>
                    <a:cubicBezTo>
                      <a:pt x="5306" y="2434"/>
                      <a:pt x="5212" y="2278"/>
                      <a:pt x="5095" y="2145"/>
                    </a:cubicBezTo>
                    <a:cubicBezTo>
                      <a:pt x="5142" y="2121"/>
                      <a:pt x="5196" y="2098"/>
                      <a:pt x="5243" y="2066"/>
                    </a:cubicBezTo>
                    <a:cubicBezTo>
                      <a:pt x="5721" y="1792"/>
                      <a:pt x="5877" y="1182"/>
                      <a:pt x="5595" y="705"/>
                    </a:cubicBezTo>
                    <a:cubicBezTo>
                      <a:pt x="5414" y="388"/>
                      <a:pt x="5084" y="213"/>
                      <a:pt x="4743" y="213"/>
                    </a:cubicBezTo>
                    <a:cubicBezTo>
                      <a:pt x="4570" y="213"/>
                      <a:pt x="4395" y="258"/>
                      <a:pt x="4234" y="353"/>
                    </a:cubicBezTo>
                    <a:cubicBezTo>
                      <a:pt x="4101" y="423"/>
                      <a:pt x="3999" y="525"/>
                      <a:pt x="3921" y="642"/>
                    </a:cubicBezTo>
                    <a:cubicBezTo>
                      <a:pt x="3663" y="290"/>
                      <a:pt x="3178" y="1"/>
                      <a:pt x="2153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 w="9525" cap="flat" cmpd="sng">
                <a:solidFill>
                  <a:srgbClr val="30150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4" name="Google Shape;854;p33">
                <a:extLst>
                  <a:ext uri="{FF2B5EF4-FFF2-40B4-BE49-F238E27FC236}">
                    <a16:creationId xmlns:a16="http://schemas.microsoft.com/office/drawing/2014/main" id="{3B69D082-087E-5062-EE63-DE89080270FB}"/>
                  </a:ext>
                </a:extLst>
              </p:cNvPr>
              <p:cNvSpPr/>
              <p:nvPr/>
            </p:nvSpPr>
            <p:spPr>
              <a:xfrm>
                <a:off x="7739854" y="2850260"/>
                <a:ext cx="182284" cy="200844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191" extrusionOk="0">
                    <a:moveTo>
                      <a:pt x="540" y="95"/>
                    </a:moveTo>
                    <a:cubicBezTo>
                      <a:pt x="783" y="95"/>
                      <a:pt x="986" y="314"/>
                      <a:pt x="986" y="596"/>
                    </a:cubicBezTo>
                    <a:cubicBezTo>
                      <a:pt x="986" y="869"/>
                      <a:pt x="783" y="1096"/>
                      <a:pt x="540" y="1096"/>
                    </a:cubicBezTo>
                    <a:cubicBezTo>
                      <a:pt x="298" y="1096"/>
                      <a:pt x="95" y="869"/>
                      <a:pt x="95" y="596"/>
                    </a:cubicBezTo>
                    <a:cubicBezTo>
                      <a:pt x="95" y="314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1" y="267"/>
                      <a:pt x="1" y="596"/>
                    </a:cubicBezTo>
                    <a:cubicBezTo>
                      <a:pt x="1" y="924"/>
                      <a:pt x="243" y="1190"/>
                      <a:pt x="540" y="1190"/>
                    </a:cubicBezTo>
                    <a:cubicBezTo>
                      <a:pt x="838" y="1190"/>
                      <a:pt x="1080" y="924"/>
                      <a:pt x="1080" y="596"/>
                    </a:cubicBezTo>
                    <a:cubicBezTo>
                      <a:pt x="1080" y="267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5" name="Google Shape;855;p33">
                <a:extLst>
                  <a:ext uri="{FF2B5EF4-FFF2-40B4-BE49-F238E27FC236}">
                    <a16:creationId xmlns:a16="http://schemas.microsoft.com/office/drawing/2014/main" id="{3652D4B8-9D3C-7E63-5E0B-BB67A9D5B18D}"/>
                  </a:ext>
                </a:extLst>
              </p:cNvPr>
              <p:cNvSpPr/>
              <p:nvPr/>
            </p:nvSpPr>
            <p:spPr>
              <a:xfrm>
                <a:off x="8259721" y="2439975"/>
                <a:ext cx="113653" cy="302362"/>
              </a:xfrm>
              <a:custGeom>
                <a:avLst/>
                <a:gdLst/>
                <a:ahLst/>
                <a:cxnLst/>
                <a:rect l="l" t="t" r="r" b="b"/>
                <a:pathLst>
                  <a:path w="674" h="179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20" y="266"/>
                      <a:pt x="400" y="744"/>
                      <a:pt x="360" y="1119"/>
                    </a:cubicBezTo>
                    <a:lnTo>
                      <a:pt x="266" y="1745"/>
                    </a:lnTo>
                    <a:lnTo>
                      <a:pt x="540" y="1792"/>
                    </a:lnTo>
                    <a:lnTo>
                      <a:pt x="634" y="1057"/>
                    </a:lnTo>
                    <a:cubicBezTo>
                      <a:pt x="673" y="626"/>
                      <a:pt x="282" y="28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6" name="Google Shape;856;p33">
                <a:extLst>
                  <a:ext uri="{FF2B5EF4-FFF2-40B4-BE49-F238E27FC236}">
                    <a16:creationId xmlns:a16="http://schemas.microsoft.com/office/drawing/2014/main" id="{BAABA122-9A5F-F53E-5520-863FFF50B95E}"/>
                  </a:ext>
                </a:extLst>
              </p:cNvPr>
              <p:cNvSpPr/>
              <p:nvPr/>
            </p:nvSpPr>
            <p:spPr>
              <a:xfrm>
                <a:off x="7827032" y="2513836"/>
                <a:ext cx="609581" cy="867118"/>
              </a:xfrm>
              <a:custGeom>
                <a:avLst/>
                <a:gdLst/>
                <a:ahLst/>
                <a:cxnLst/>
                <a:rect l="l" t="t" r="r" b="b"/>
                <a:pathLst>
                  <a:path w="3615" h="5142" extrusionOk="0">
                    <a:moveTo>
                      <a:pt x="1369" y="1"/>
                    </a:moveTo>
                    <a:cubicBezTo>
                      <a:pt x="1369" y="108"/>
                      <a:pt x="1205" y="504"/>
                      <a:pt x="757" y="504"/>
                    </a:cubicBezTo>
                    <a:cubicBezTo>
                      <a:pt x="716" y="504"/>
                      <a:pt x="672" y="501"/>
                      <a:pt x="626" y="494"/>
                    </a:cubicBezTo>
                    <a:cubicBezTo>
                      <a:pt x="305" y="447"/>
                      <a:pt x="305" y="118"/>
                      <a:pt x="305" y="118"/>
                    </a:cubicBezTo>
                    <a:cubicBezTo>
                      <a:pt x="150" y="242"/>
                      <a:pt x="141" y="901"/>
                      <a:pt x="133" y="901"/>
                    </a:cubicBezTo>
                    <a:cubicBezTo>
                      <a:pt x="133" y="901"/>
                      <a:pt x="133" y="900"/>
                      <a:pt x="133" y="900"/>
                    </a:cubicBezTo>
                    <a:lnTo>
                      <a:pt x="31" y="1988"/>
                    </a:lnTo>
                    <a:cubicBezTo>
                      <a:pt x="0" y="2317"/>
                      <a:pt x="86" y="2630"/>
                      <a:pt x="258" y="2880"/>
                    </a:cubicBezTo>
                    <a:cubicBezTo>
                      <a:pt x="423" y="3193"/>
                      <a:pt x="704" y="3436"/>
                      <a:pt x="1049" y="3553"/>
                    </a:cubicBezTo>
                    <a:lnTo>
                      <a:pt x="1049" y="4281"/>
                    </a:lnTo>
                    <a:cubicBezTo>
                      <a:pt x="1049" y="4758"/>
                      <a:pt x="1432" y="5141"/>
                      <a:pt x="1909" y="5141"/>
                    </a:cubicBezTo>
                    <a:cubicBezTo>
                      <a:pt x="2379" y="5141"/>
                      <a:pt x="2770" y="4758"/>
                      <a:pt x="2770" y="4281"/>
                    </a:cubicBezTo>
                    <a:lnTo>
                      <a:pt x="2770" y="2802"/>
                    </a:lnTo>
                    <a:cubicBezTo>
                      <a:pt x="2825" y="2677"/>
                      <a:pt x="2864" y="2536"/>
                      <a:pt x="2879" y="2379"/>
                    </a:cubicBezTo>
                    <a:lnTo>
                      <a:pt x="2895" y="2223"/>
                    </a:lnTo>
                    <a:lnTo>
                      <a:pt x="3059" y="2238"/>
                    </a:lnTo>
                    <a:cubicBezTo>
                      <a:pt x="3078" y="2241"/>
                      <a:pt x="3097" y="2242"/>
                      <a:pt x="3115" y="2242"/>
                    </a:cubicBezTo>
                    <a:cubicBezTo>
                      <a:pt x="3358" y="2242"/>
                      <a:pt x="3562" y="2055"/>
                      <a:pt x="3584" y="1808"/>
                    </a:cubicBezTo>
                    <a:lnTo>
                      <a:pt x="3584" y="1792"/>
                    </a:lnTo>
                    <a:cubicBezTo>
                      <a:pt x="3615" y="1526"/>
                      <a:pt x="3419" y="1292"/>
                      <a:pt x="3153" y="1268"/>
                    </a:cubicBezTo>
                    <a:lnTo>
                      <a:pt x="3130" y="1260"/>
                    </a:lnTo>
                    <a:lnTo>
                      <a:pt x="3114" y="1354"/>
                    </a:lnTo>
                    <a:lnTo>
                      <a:pt x="2668" y="1284"/>
                    </a:lnTo>
                    <a:cubicBezTo>
                      <a:pt x="2394" y="1237"/>
                      <a:pt x="2214" y="838"/>
                      <a:pt x="2199" y="306"/>
                    </a:cubicBezTo>
                    <a:cubicBezTo>
                      <a:pt x="2167" y="447"/>
                      <a:pt x="2066" y="541"/>
                      <a:pt x="1909" y="541"/>
                    </a:cubicBezTo>
                    <a:cubicBezTo>
                      <a:pt x="1377" y="541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rgbClr val="91545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7" name="Google Shape;857;p33">
                <a:extLst>
                  <a:ext uri="{FF2B5EF4-FFF2-40B4-BE49-F238E27FC236}">
                    <a16:creationId xmlns:a16="http://schemas.microsoft.com/office/drawing/2014/main" id="{38C41FC6-4F07-0D44-9E62-A125FCD90B21}"/>
                  </a:ext>
                </a:extLst>
              </p:cNvPr>
              <p:cNvSpPr/>
              <p:nvPr/>
            </p:nvSpPr>
            <p:spPr>
              <a:xfrm>
                <a:off x="7871886" y="2887190"/>
                <a:ext cx="443485" cy="335414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989" extrusionOk="0">
                    <a:moveTo>
                      <a:pt x="2512" y="1"/>
                    </a:moveTo>
                    <a:lnTo>
                      <a:pt x="2512" y="40"/>
                    </a:lnTo>
                    <a:cubicBezTo>
                      <a:pt x="2438" y="740"/>
                      <a:pt x="1844" y="1267"/>
                      <a:pt x="1154" y="1267"/>
                    </a:cubicBezTo>
                    <a:cubicBezTo>
                      <a:pt x="1111" y="1267"/>
                      <a:pt x="1068" y="1265"/>
                      <a:pt x="1025" y="1261"/>
                    </a:cubicBezTo>
                    <a:lnTo>
                      <a:pt x="986" y="1261"/>
                    </a:lnTo>
                    <a:cubicBezTo>
                      <a:pt x="571" y="1222"/>
                      <a:pt x="219" y="995"/>
                      <a:pt x="0" y="674"/>
                    </a:cubicBezTo>
                    <a:lnTo>
                      <a:pt x="0" y="674"/>
                    </a:lnTo>
                    <a:cubicBezTo>
                      <a:pt x="164" y="995"/>
                      <a:pt x="462" y="1245"/>
                      <a:pt x="822" y="1347"/>
                    </a:cubicBezTo>
                    <a:cubicBezTo>
                      <a:pt x="837" y="1707"/>
                      <a:pt x="1127" y="1988"/>
                      <a:pt x="1487" y="1988"/>
                    </a:cubicBezTo>
                    <a:cubicBezTo>
                      <a:pt x="1854" y="1988"/>
                      <a:pt x="2160" y="1691"/>
                      <a:pt x="2160" y="1323"/>
                    </a:cubicBezTo>
                    <a:cubicBezTo>
                      <a:pt x="2160" y="1245"/>
                      <a:pt x="2144" y="1167"/>
                      <a:pt x="2113" y="1096"/>
                    </a:cubicBezTo>
                    <a:cubicBezTo>
                      <a:pt x="2387" y="877"/>
                      <a:pt x="2574" y="549"/>
                      <a:pt x="2613" y="165"/>
                    </a:cubicBezTo>
                    <a:lnTo>
                      <a:pt x="2629" y="9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8" name="Google Shape;858;p33">
                <a:extLst>
                  <a:ext uri="{FF2B5EF4-FFF2-40B4-BE49-F238E27FC236}">
                    <a16:creationId xmlns:a16="http://schemas.microsoft.com/office/drawing/2014/main" id="{C9E08BCA-EAEA-63F8-C995-0F28B08BC9A4}"/>
                  </a:ext>
                </a:extLst>
              </p:cNvPr>
              <p:cNvSpPr/>
              <p:nvPr/>
            </p:nvSpPr>
            <p:spPr>
              <a:xfrm>
                <a:off x="8336276" y="2765437"/>
                <a:ext cx="50250" cy="73187"/>
              </a:xfrm>
              <a:custGeom>
                <a:avLst/>
                <a:gdLst/>
                <a:ahLst/>
                <a:cxnLst/>
                <a:rect l="l" t="t" r="r" b="b"/>
                <a:pathLst>
                  <a:path w="298" h="434" extrusionOk="0">
                    <a:moveTo>
                      <a:pt x="242" y="0"/>
                    </a:moveTo>
                    <a:cubicBezTo>
                      <a:pt x="230" y="0"/>
                      <a:pt x="217" y="6"/>
                      <a:pt x="204" y="19"/>
                    </a:cubicBezTo>
                    <a:lnTo>
                      <a:pt x="8" y="238"/>
                    </a:lnTo>
                    <a:cubicBezTo>
                      <a:pt x="0" y="246"/>
                      <a:pt x="0" y="261"/>
                      <a:pt x="0" y="277"/>
                    </a:cubicBezTo>
                    <a:cubicBezTo>
                      <a:pt x="0" y="285"/>
                      <a:pt x="8" y="300"/>
                      <a:pt x="24" y="308"/>
                    </a:cubicBezTo>
                    <a:lnTo>
                      <a:pt x="204" y="426"/>
                    </a:lnTo>
                    <a:cubicBezTo>
                      <a:pt x="212" y="433"/>
                      <a:pt x="219" y="433"/>
                      <a:pt x="235" y="433"/>
                    </a:cubicBezTo>
                    <a:cubicBezTo>
                      <a:pt x="251" y="433"/>
                      <a:pt x="258" y="426"/>
                      <a:pt x="274" y="410"/>
                    </a:cubicBezTo>
                    <a:cubicBezTo>
                      <a:pt x="282" y="386"/>
                      <a:pt x="282" y="363"/>
                      <a:pt x="258" y="347"/>
                    </a:cubicBezTo>
                    <a:lnTo>
                      <a:pt x="118" y="253"/>
                    </a:lnTo>
                    <a:lnTo>
                      <a:pt x="274" y="81"/>
                    </a:lnTo>
                    <a:cubicBezTo>
                      <a:pt x="298" y="58"/>
                      <a:pt x="290" y="27"/>
                      <a:pt x="274" y="11"/>
                    </a:cubicBezTo>
                    <a:cubicBezTo>
                      <a:pt x="264" y="4"/>
                      <a:pt x="253" y="0"/>
                      <a:pt x="2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59" name="Google Shape;859;p33">
                <a:extLst>
                  <a:ext uri="{FF2B5EF4-FFF2-40B4-BE49-F238E27FC236}">
                    <a16:creationId xmlns:a16="http://schemas.microsoft.com/office/drawing/2014/main" id="{35CDB5BA-E4EA-19BC-30C2-46B6AE2DC72F}"/>
                  </a:ext>
                </a:extLst>
              </p:cNvPr>
              <p:cNvSpPr/>
              <p:nvPr/>
            </p:nvSpPr>
            <p:spPr>
              <a:xfrm>
                <a:off x="8305924" y="2850260"/>
                <a:ext cx="182284" cy="213997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269" extrusionOk="0">
                    <a:moveTo>
                      <a:pt x="540" y="95"/>
                    </a:moveTo>
                    <a:cubicBezTo>
                      <a:pt x="791" y="95"/>
                      <a:pt x="986" y="337"/>
                      <a:pt x="986" y="635"/>
                    </a:cubicBezTo>
                    <a:cubicBezTo>
                      <a:pt x="986" y="932"/>
                      <a:pt x="791" y="1175"/>
                      <a:pt x="540" y="1175"/>
                    </a:cubicBezTo>
                    <a:cubicBezTo>
                      <a:pt x="298" y="1175"/>
                      <a:pt x="94" y="932"/>
                      <a:pt x="94" y="635"/>
                    </a:cubicBezTo>
                    <a:cubicBezTo>
                      <a:pt x="94" y="337"/>
                      <a:pt x="298" y="95"/>
                      <a:pt x="540" y="95"/>
                    </a:cubicBezTo>
                    <a:close/>
                    <a:moveTo>
                      <a:pt x="540" y="1"/>
                    </a:moveTo>
                    <a:cubicBezTo>
                      <a:pt x="243" y="1"/>
                      <a:pt x="0" y="283"/>
                      <a:pt x="0" y="635"/>
                    </a:cubicBezTo>
                    <a:cubicBezTo>
                      <a:pt x="0" y="987"/>
                      <a:pt x="243" y="1268"/>
                      <a:pt x="540" y="1268"/>
                    </a:cubicBezTo>
                    <a:cubicBezTo>
                      <a:pt x="838" y="1268"/>
                      <a:pt x="1080" y="987"/>
                      <a:pt x="1080" y="635"/>
                    </a:cubicBezTo>
                    <a:cubicBezTo>
                      <a:pt x="1080" y="283"/>
                      <a:pt x="838" y="1"/>
                      <a:pt x="5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0" name="Google Shape;860;p33">
                <a:extLst>
                  <a:ext uri="{FF2B5EF4-FFF2-40B4-BE49-F238E27FC236}">
                    <a16:creationId xmlns:a16="http://schemas.microsoft.com/office/drawing/2014/main" id="{FD09E3E7-6784-DD6C-E0FE-08B02FA991AA}"/>
                  </a:ext>
                </a:extLst>
              </p:cNvPr>
              <p:cNvSpPr/>
              <p:nvPr/>
            </p:nvSpPr>
            <p:spPr>
              <a:xfrm>
                <a:off x="8029381" y="2829686"/>
                <a:ext cx="199652" cy="133221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790" extrusionOk="0">
                    <a:moveTo>
                      <a:pt x="848" y="0"/>
                    </a:moveTo>
                    <a:cubicBezTo>
                      <a:pt x="831" y="0"/>
                      <a:pt x="813" y="4"/>
                      <a:pt x="795" y="13"/>
                    </a:cubicBezTo>
                    <a:cubicBezTo>
                      <a:pt x="795" y="13"/>
                      <a:pt x="537" y="232"/>
                      <a:pt x="248" y="350"/>
                    </a:cubicBezTo>
                    <a:cubicBezTo>
                      <a:pt x="0" y="450"/>
                      <a:pt x="226" y="790"/>
                      <a:pt x="580" y="790"/>
                    </a:cubicBezTo>
                    <a:cubicBezTo>
                      <a:pt x="641" y="790"/>
                      <a:pt x="705" y="780"/>
                      <a:pt x="772" y="757"/>
                    </a:cubicBezTo>
                    <a:cubicBezTo>
                      <a:pt x="1184" y="612"/>
                      <a:pt x="1055" y="0"/>
                      <a:pt x="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1" name="Google Shape;861;p33">
                <a:extLst>
                  <a:ext uri="{FF2B5EF4-FFF2-40B4-BE49-F238E27FC236}">
                    <a16:creationId xmlns:a16="http://schemas.microsoft.com/office/drawing/2014/main" id="{68EA660F-EF87-18AB-F25F-74A6BAA57554}"/>
                  </a:ext>
                </a:extLst>
              </p:cNvPr>
              <p:cNvSpPr/>
              <p:nvPr/>
            </p:nvSpPr>
            <p:spPr>
              <a:xfrm>
                <a:off x="7972049" y="2978590"/>
                <a:ext cx="62223" cy="27656"/>
              </a:xfrm>
              <a:custGeom>
                <a:avLst/>
                <a:gdLst/>
                <a:ahLst/>
                <a:cxnLst/>
                <a:rect l="l" t="t" r="r" b="b"/>
                <a:pathLst>
                  <a:path w="369" h="164" extrusionOk="0">
                    <a:moveTo>
                      <a:pt x="159" y="1"/>
                    </a:moveTo>
                    <a:cubicBezTo>
                      <a:pt x="94" y="1"/>
                      <a:pt x="44" y="22"/>
                      <a:pt x="40" y="22"/>
                    </a:cubicBezTo>
                    <a:cubicBezTo>
                      <a:pt x="16" y="38"/>
                      <a:pt x="1" y="61"/>
                      <a:pt x="16" y="85"/>
                    </a:cubicBezTo>
                    <a:cubicBezTo>
                      <a:pt x="22" y="102"/>
                      <a:pt x="40" y="115"/>
                      <a:pt x="58" y="115"/>
                    </a:cubicBezTo>
                    <a:cubicBezTo>
                      <a:pt x="65" y="115"/>
                      <a:pt x="72" y="113"/>
                      <a:pt x="79" y="108"/>
                    </a:cubicBezTo>
                    <a:cubicBezTo>
                      <a:pt x="79" y="108"/>
                      <a:pt x="113" y="92"/>
                      <a:pt x="158" y="92"/>
                    </a:cubicBezTo>
                    <a:cubicBezTo>
                      <a:pt x="196" y="92"/>
                      <a:pt x="243" y="104"/>
                      <a:pt x="282" y="147"/>
                    </a:cubicBezTo>
                    <a:cubicBezTo>
                      <a:pt x="290" y="155"/>
                      <a:pt x="306" y="163"/>
                      <a:pt x="314" y="163"/>
                    </a:cubicBezTo>
                    <a:cubicBezTo>
                      <a:pt x="329" y="163"/>
                      <a:pt x="337" y="155"/>
                      <a:pt x="345" y="147"/>
                    </a:cubicBezTo>
                    <a:cubicBezTo>
                      <a:pt x="368" y="132"/>
                      <a:pt x="368" y="101"/>
                      <a:pt x="353" y="85"/>
                    </a:cubicBezTo>
                    <a:cubicBezTo>
                      <a:pt x="290" y="18"/>
                      <a:pt x="218" y="1"/>
                      <a:pt x="1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2" name="Google Shape;862;p33">
                <a:extLst>
                  <a:ext uri="{FF2B5EF4-FFF2-40B4-BE49-F238E27FC236}">
                    <a16:creationId xmlns:a16="http://schemas.microsoft.com/office/drawing/2014/main" id="{226A1268-DBCD-3279-439E-A416DCACFE33}"/>
                  </a:ext>
                </a:extLst>
              </p:cNvPr>
              <p:cNvSpPr/>
              <p:nvPr/>
            </p:nvSpPr>
            <p:spPr>
              <a:xfrm>
                <a:off x="8077607" y="2645876"/>
                <a:ext cx="113653" cy="50084"/>
              </a:xfrm>
              <a:custGeom>
                <a:avLst/>
                <a:gdLst/>
                <a:ahLst/>
                <a:cxnLst/>
                <a:rect l="l" t="t" r="r" b="b"/>
                <a:pathLst>
                  <a:path w="674" h="297" extrusionOk="0">
                    <a:moveTo>
                      <a:pt x="285" y="1"/>
                    </a:moveTo>
                    <a:cubicBezTo>
                      <a:pt x="182" y="1"/>
                      <a:pt x="99" y="33"/>
                      <a:pt x="55" y="70"/>
                    </a:cubicBezTo>
                    <a:cubicBezTo>
                      <a:pt x="1" y="117"/>
                      <a:pt x="8" y="164"/>
                      <a:pt x="40" y="188"/>
                    </a:cubicBezTo>
                    <a:cubicBezTo>
                      <a:pt x="79" y="211"/>
                      <a:pt x="126" y="219"/>
                      <a:pt x="181" y="227"/>
                    </a:cubicBezTo>
                    <a:cubicBezTo>
                      <a:pt x="228" y="227"/>
                      <a:pt x="282" y="235"/>
                      <a:pt x="321" y="243"/>
                    </a:cubicBezTo>
                    <a:cubicBezTo>
                      <a:pt x="368" y="250"/>
                      <a:pt x="415" y="266"/>
                      <a:pt x="462" y="274"/>
                    </a:cubicBezTo>
                    <a:cubicBezTo>
                      <a:pt x="501" y="285"/>
                      <a:pt x="536" y="296"/>
                      <a:pt x="567" y="296"/>
                    </a:cubicBezTo>
                    <a:cubicBezTo>
                      <a:pt x="580" y="296"/>
                      <a:pt x="592" y="294"/>
                      <a:pt x="603" y="290"/>
                    </a:cubicBezTo>
                    <a:cubicBezTo>
                      <a:pt x="650" y="282"/>
                      <a:pt x="674" y="243"/>
                      <a:pt x="642" y="180"/>
                    </a:cubicBezTo>
                    <a:cubicBezTo>
                      <a:pt x="611" y="117"/>
                      <a:pt x="517" y="39"/>
                      <a:pt x="368" y="8"/>
                    </a:cubicBezTo>
                    <a:cubicBezTo>
                      <a:pt x="339" y="3"/>
                      <a:pt x="311" y="1"/>
                      <a:pt x="285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3" name="Google Shape;863;p33">
                <a:extLst>
                  <a:ext uri="{FF2B5EF4-FFF2-40B4-BE49-F238E27FC236}">
                    <a16:creationId xmlns:a16="http://schemas.microsoft.com/office/drawing/2014/main" id="{5AFBE40C-5BAE-7A6D-4487-DB824EB0D8AE}"/>
                  </a:ext>
                </a:extLst>
              </p:cNvPr>
              <p:cNvSpPr/>
              <p:nvPr/>
            </p:nvSpPr>
            <p:spPr>
              <a:xfrm>
                <a:off x="7891615" y="2620750"/>
                <a:ext cx="115002" cy="4266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253" extrusionOk="0">
                    <a:moveTo>
                      <a:pt x="345" y="0"/>
                    </a:moveTo>
                    <a:cubicBezTo>
                      <a:pt x="196" y="0"/>
                      <a:pt x="86" y="55"/>
                      <a:pt x="47" y="110"/>
                    </a:cubicBezTo>
                    <a:cubicBezTo>
                      <a:pt x="0" y="165"/>
                      <a:pt x="16" y="212"/>
                      <a:pt x="55" y="227"/>
                    </a:cubicBezTo>
                    <a:cubicBezTo>
                      <a:pt x="94" y="243"/>
                      <a:pt x="149" y="243"/>
                      <a:pt x="196" y="243"/>
                    </a:cubicBezTo>
                    <a:lnTo>
                      <a:pt x="345" y="243"/>
                    </a:lnTo>
                    <a:cubicBezTo>
                      <a:pt x="384" y="243"/>
                      <a:pt x="439" y="243"/>
                      <a:pt x="486" y="251"/>
                    </a:cubicBezTo>
                    <a:cubicBezTo>
                      <a:pt x="513" y="251"/>
                      <a:pt x="538" y="253"/>
                      <a:pt x="562" y="253"/>
                    </a:cubicBezTo>
                    <a:cubicBezTo>
                      <a:pt x="585" y="253"/>
                      <a:pt x="607" y="251"/>
                      <a:pt x="626" y="243"/>
                    </a:cubicBezTo>
                    <a:cubicBezTo>
                      <a:pt x="666" y="227"/>
                      <a:pt x="681" y="188"/>
                      <a:pt x="642" y="126"/>
                    </a:cubicBezTo>
                    <a:cubicBezTo>
                      <a:pt x="603" y="71"/>
                      <a:pt x="493" y="8"/>
                      <a:pt x="345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4" name="Google Shape;864;p33">
                <a:extLst>
                  <a:ext uri="{FF2B5EF4-FFF2-40B4-BE49-F238E27FC236}">
                    <a16:creationId xmlns:a16="http://schemas.microsoft.com/office/drawing/2014/main" id="{7668EDED-42B0-3E2C-6ADC-6EA044B7E14A}"/>
                  </a:ext>
                </a:extLst>
              </p:cNvPr>
              <p:cNvSpPr/>
              <p:nvPr/>
            </p:nvSpPr>
            <p:spPr>
              <a:xfrm>
                <a:off x="8107959" y="2741997"/>
                <a:ext cx="30521" cy="30691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82" extrusionOk="0">
                    <a:moveTo>
                      <a:pt x="81" y="0"/>
                    </a:moveTo>
                    <a:cubicBezTo>
                      <a:pt x="33" y="0"/>
                      <a:pt x="1" y="37"/>
                      <a:pt x="1" y="87"/>
                    </a:cubicBezTo>
                    <a:cubicBezTo>
                      <a:pt x="1" y="134"/>
                      <a:pt x="40" y="173"/>
                      <a:pt x="87" y="181"/>
                    </a:cubicBezTo>
                    <a:cubicBezTo>
                      <a:pt x="134" y="181"/>
                      <a:pt x="181" y="142"/>
                      <a:pt x="181" y="87"/>
                    </a:cubicBezTo>
                    <a:cubicBezTo>
                      <a:pt x="181" y="40"/>
                      <a:pt x="141" y="1"/>
                      <a:pt x="95" y="1"/>
                    </a:cubicBezTo>
                    <a:cubicBezTo>
                      <a:pt x="90" y="1"/>
                      <a:pt x="85" y="0"/>
                      <a:pt x="81" y="0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5" name="Google Shape;865;p33">
                <a:extLst>
                  <a:ext uri="{FF2B5EF4-FFF2-40B4-BE49-F238E27FC236}">
                    <a16:creationId xmlns:a16="http://schemas.microsoft.com/office/drawing/2014/main" id="{7D2C1A3A-3B5C-7334-7AF6-C2CAF2F78FD7}"/>
                  </a:ext>
                </a:extLst>
              </p:cNvPr>
              <p:cNvSpPr/>
              <p:nvPr/>
            </p:nvSpPr>
            <p:spPr>
              <a:xfrm>
                <a:off x="7941696" y="2722098"/>
                <a:ext cx="30521" cy="29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76" extrusionOk="0">
                    <a:moveTo>
                      <a:pt x="81" y="1"/>
                    </a:moveTo>
                    <a:cubicBezTo>
                      <a:pt x="33" y="1"/>
                      <a:pt x="1" y="38"/>
                      <a:pt x="1" y="88"/>
                    </a:cubicBezTo>
                    <a:cubicBezTo>
                      <a:pt x="1" y="135"/>
                      <a:pt x="40" y="174"/>
                      <a:pt x="87" y="174"/>
                    </a:cubicBezTo>
                    <a:cubicBezTo>
                      <a:pt x="91" y="175"/>
                      <a:pt x="95" y="175"/>
                      <a:pt x="99" y="175"/>
                    </a:cubicBezTo>
                    <a:cubicBezTo>
                      <a:pt x="141" y="175"/>
                      <a:pt x="181" y="138"/>
                      <a:pt x="181" y="88"/>
                    </a:cubicBezTo>
                    <a:cubicBezTo>
                      <a:pt x="181" y="41"/>
                      <a:pt x="142" y="2"/>
                      <a:pt x="95" y="2"/>
                    </a:cubicBezTo>
                    <a:cubicBezTo>
                      <a:pt x="90" y="1"/>
                      <a:pt x="85" y="1"/>
                      <a:pt x="81" y="1"/>
                    </a:cubicBezTo>
                    <a:close/>
                  </a:path>
                </a:pathLst>
              </a:custGeom>
              <a:solidFill>
                <a:srgbClr val="211F2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6" name="Google Shape;866;p33">
                <a:extLst>
                  <a:ext uri="{FF2B5EF4-FFF2-40B4-BE49-F238E27FC236}">
                    <a16:creationId xmlns:a16="http://schemas.microsoft.com/office/drawing/2014/main" id="{8E6B72FE-19DC-6145-6A74-25D65D350403}"/>
                  </a:ext>
                </a:extLst>
              </p:cNvPr>
              <p:cNvSpPr/>
              <p:nvPr/>
            </p:nvSpPr>
            <p:spPr>
              <a:xfrm>
                <a:off x="7944394" y="2717883"/>
                <a:ext cx="68799" cy="151096"/>
              </a:xfrm>
              <a:custGeom>
                <a:avLst/>
                <a:gdLst/>
                <a:ahLst/>
                <a:cxnLst/>
                <a:rect l="l" t="t" r="r" b="b"/>
                <a:pathLst>
                  <a:path w="408" h="896" extrusionOk="0">
                    <a:moveTo>
                      <a:pt x="318" y="0"/>
                    </a:moveTo>
                    <a:cubicBezTo>
                      <a:pt x="299" y="0"/>
                      <a:pt x="280" y="9"/>
                      <a:pt x="274" y="27"/>
                    </a:cubicBezTo>
                    <a:lnTo>
                      <a:pt x="8" y="637"/>
                    </a:lnTo>
                    <a:cubicBezTo>
                      <a:pt x="0" y="668"/>
                      <a:pt x="0" y="692"/>
                      <a:pt x="8" y="715"/>
                    </a:cubicBezTo>
                    <a:cubicBezTo>
                      <a:pt x="24" y="770"/>
                      <a:pt x="102" y="895"/>
                      <a:pt x="321" y="895"/>
                    </a:cubicBezTo>
                    <a:lnTo>
                      <a:pt x="360" y="895"/>
                    </a:lnTo>
                    <a:cubicBezTo>
                      <a:pt x="384" y="895"/>
                      <a:pt x="407" y="872"/>
                      <a:pt x="407" y="841"/>
                    </a:cubicBezTo>
                    <a:cubicBezTo>
                      <a:pt x="399" y="817"/>
                      <a:pt x="384" y="802"/>
                      <a:pt x="353" y="802"/>
                    </a:cubicBezTo>
                    <a:cubicBezTo>
                      <a:pt x="344" y="802"/>
                      <a:pt x="337" y="802"/>
                      <a:pt x="329" y="802"/>
                    </a:cubicBezTo>
                    <a:cubicBezTo>
                      <a:pt x="160" y="802"/>
                      <a:pt x="109" y="721"/>
                      <a:pt x="94" y="676"/>
                    </a:cubicBezTo>
                    <a:lnTo>
                      <a:pt x="360" y="66"/>
                    </a:lnTo>
                    <a:cubicBezTo>
                      <a:pt x="368" y="43"/>
                      <a:pt x="360" y="11"/>
                      <a:pt x="337" y="3"/>
                    </a:cubicBezTo>
                    <a:cubicBezTo>
                      <a:pt x="331" y="1"/>
                      <a:pt x="325" y="0"/>
                      <a:pt x="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7" name="Google Shape;867;p33">
                <a:extLst>
                  <a:ext uri="{FF2B5EF4-FFF2-40B4-BE49-F238E27FC236}">
                    <a16:creationId xmlns:a16="http://schemas.microsoft.com/office/drawing/2014/main" id="{6EB089D3-94AD-BC2B-187F-441D6A5B1D16}"/>
                  </a:ext>
                </a:extLst>
              </p:cNvPr>
              <p:cNvSpPr/>
              <p:nvPr/>
            </p:nvSpPr>
            <p:spPr>
              <a:xfrm>
                <a:off x="7499733" y="5014163"/>
                <a:ext cx="370976" cy="2271000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13467" extrusionOk="0">
                    <a:moveTo>
                      <a:pt x="2199" y="1"/>
                    </a:moveTo>
                    <a:lnTo>
                      <a:pt x="1" y="13467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8" name="Google Shape;868;p33">
                <a:extLst>
                  <a:ext uri="{FF2B5EF4-FFF2-40B4-BE49-F238E27FC236}">
                    <a16:creationId xmlns:a16="http://schemas.microsoft.com/office/drawing/2014/main" id="{8FBD5122-E03C-AB9A-2B92-84A352828EED}"/>
                  </a:ext>
                </a:extLst>
              </p:cNvPr>
              <p:cNvSpPr/>
              <p:nvPr/>
            </p:nvSpPr>
            <p:spPr>
              <a:xfrm>
                <a:off x="8398329" y="4968126"/>
                <a:ext cx="6998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3740" extrusionOk="0">
                    <a:moveTo>
                      <a:pt x="0" y="0"/>
                    </a:moveTo>
                    <a:lnTo>
                      <a:pt x="415" y="13740"/>
                    </a:lnTo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69" name="Google Shape;869;p33">
                <a:extLst>
                  <a:ext uri="{FF2B5EF4-FFF2-40B4-BE49-F238E27FC236}">
                    <a16:creationId xmlns:a16="http://schemas.microsoft.com/office/drawing/2014/main" id="{EBBD215F-68CC-32E7-1DAA-FB81B8C2F306}"/>
                  </a:ext>
                </a:extLst>
              </p:cNvPr>
              <p:cNvSpPr/>
              <p:nvPr/>
            </p:nvSpPr>
            <p:spPr>
              <a:xfrm>
                <a:off x="8462912" y="4576222"/>
                <a:ext cx="174359" cy="295616"/>
              </a:xfrm>
              <a:custGeom>
                <a:avLst/>
                <a:gdLst/>
                <a:ahLst/>
                <a:cxnLst/>
                <a:rect l="l" t="t" r="r" b="b"/>
                <a:pathLst>
                  <a:path w="1034" h="1753" extrusionOk="0">
                    <a:moveTo>
                      <a:pt x="79" y="0"/>
                    </a:moveTo>
                    <a:cubicBezTo>
                      <a:pt x="63" y="0"/>
                      <a:pt x="55" y="8"/>
                      <a:pt x="55" y="16"/>
                    </a:cubicBezTo>
                    <a:lnTo>
                      <a:pt x="32" y="438"/>
                    </a:lnTo>
                    <a:cubicBezTo>
                      <a:pt x="0" y="994"/>
                      <a:pt x="353" y="1518"/>
                      <a:pt x="877" y="1706"/>
                    </a:cubicBezTo>
                    <a:lnTo>
                      <a:pt x="1002" y="1745"/>
                    </a:lnTo>
                    <a:cubicBezTo>
                      <a:pt x="1002" y="1753"/>
                      <a:pt x="1002" y="1753"/>
                      <a:pt x="1010" y="1753"/>
                    </a:cubicBezTo>
                    <a:cubicBezTo>
                      <a:pt x="1018" y="1753"/>
                      <a:pt x="1025" y="1745"/>
                      <a:pt x="1025" y="1737"/>
                    </a:cubicBezTo>
                    <a:cubicBezTo>
                      <a:pt x="1033" y="1729"/>
                      <a:pt x="1025" y="1714"/>
                      <a:pt x="1018" y="1714"/>
                    </a:cubicBezTo>
                    <a:lnTo>
                      <a:pt x="892" y="1667"/>
                    </a:lnTo>
                    <a:cubicBezTo>
                      <a:pt x="384" y="1487"/>
                      <a:pt x="47" y="978"/>
                      <a:pt x="71" y="438"/>
                    </a:cubicBezTo>
                    <a:lnTo>
                      <a:pt x="94" y="16"/>
                    </a:lnTo>
                    <a:cubicBezTo>
                      <a:pt x="94" y="8"/>
                      <a:pt x="86" y="0"/>
                      <a:pt x="79" y="0"/>
                    </a:cubicBezTo>
                    <a:close/>
                  </a:path>
                </a:pathLst>
              </a:custGeom>
              <a:solidFill>
                <a:srgbClr val="DB868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0" name="Google Shape;870;p33">
                <a:extLst>
                  <a:ext uri="{FF2B5EF4-FFF2-40B4-BE49-F238E27FC236}">
                    <a16:creationId xmlns:a16="http://schemas.microsoft.com/office/drawing/2014/main" id="{32CD817E-8726-F6C9-E219-F9C26833748F}"/>
                  </a:ext>
                </a:extLst>
              </p:cNvPr>
              <p:cNvSpPr/>
              <p:nvPr/>
            </p:nvSpPr>
            <p:spPr>
              <a:xfrm>
                <a:off x="7245112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0" y="1"/>
                    </a:moveTo>
                    <a:lnTo>
                      <a:pt x="0" y="494"/>
                    </a:lnTo>
                    <a:lnTo>
                      <a:pt x="3388" y="494"/>
                    </a:lnTo>
                    <a:lnTo>
                      <a:pt x="3388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1" name="Google Shape;871;p33">
                <a:extLst>
                  <a:ext uri="{FF2B5EF4-FFF2-40B4-BE49-F238E27FC236}">
                    <a16:creationId xmlns:a16="http://schemas.microsoft.com/office/drawing/2014/main" id="{8B56CB63-030F-6378-23D7-771F39EC1BDC}"/>
                  </a:ext>
                </a:extLst>
              </p:cNvPr>
              <p:cNvSpPr/>
              <p:nvPr/>
            </p:nvSpPr>
            <p:spPr>
              <a:xfrm>
                <a:off x="8144888" y="7284980"/>
                <a:ext cx="571471" cy="83305"/>
              </a:xfrm>
              <a:custGeom>
                <a:avLst/>
                <a:gdLst/>
                <a:ahLst/>
                <a:cxnLst/>
                <a:rect l="l" t="t" r="r" b="b"/>
                <a:pathLst>
                  <a:path w="3389" h="494" extrusionOk="0">
                    <a:moveTo>
                      <a:pt x="1" y="1"/>
                    </a:moveTo>
                    <a:lnTo>
                      <a:pt x="1" y="494"/>
                    </a:lnTo>
                    <a:lnTo>
                      <a:pt x="3389" y="494"/>
                    </a:lnTo>
                    <a:lnTo>
                      <a:pt x="3389" y="1"/>
                    </a:lnTo>
                    <a:close/>
                  </a:path>
                </a:pathLst>
              </a:custGeom>
              <a:solidFill>
                <a:srgbClr val="EA938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2" name="Google Shape;872;p33">
                <a:extLst>
                  <a:ext uri="{FF2B5EF4-FFF2-40B4-BE49-F238E27FC236}">
                    <a16:creationId xmlns:a16="http://schemas.microsoft.com/office/drawing/2014/main" id="{2AA00615-0C31-5D69-D2C4-DE760BEC6B1F}"/>
                  </a:ext>
                </a:extLst>
              </p:cNvPr>
              <p:cNvSpPr/>
              <p:nvPr/>
            </p:nvSpPr>
            <p:spPr>
              <a:xfrm>
                <a:off x="8390404" y="4968126"/>
                <a:ext cx="85830" cy="2317037"/>
              </a:xfrm>
              <a:custGeom>
                <a:avLst/>
                <a:gdLst/>
                <a:ahLst/>
                <a:cxnLst/>
                <a:rect l="l" t="t" r="r" b="b"/>
                <a:pathLst>
                  <a:path w="509" h="13740" extrusionOk="0">
                    <a:moveTo>
                      <a:pt x="94" y="0"/>
                    </a:moveTo>
                    <a:lnTo>
                      <a:pt x="0" y="8"/>
                    </a:lnTo>
                    <a:lnTo>
                      <a:pt x="415" y="13740"/>
                    </a:lnTo>
                    <a:lnTo>
                      <a:pt x="509" y="13732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3" name="Google Shape;873;p33">
                <a:extLst>
                  <a:ext uri="{FF2B5EF4-FFF2-40B4-BE49-F238E27FC236}">
                    <a16:creationId xmlns:a16="http://schemas.microsoft.com/office/drawing/2014/main" id="{43782776-402D-DA24-9163-B85C537CF0B3}"/>
                  </a:ext>
                </a:extLst>
              </p:cNvPr>
              <p:cNvSpPr/>
              <p:nvPr/>
            </p:nvSpPr>
            <p:spPr>
              <a:xfrm>
                <a:off x="7491808" y="5012983"/>
                <a:ext cx="386826" cy="2273529"/>
              </a:xfrm>
              <a:custGeom>
                <a:avLst/>
                <a:gdLst/>
                <a:ahLst/>
                <a:cxnLst/>
                <a:rect l="l" t="t" r="r" b="b"/>
                <a:pathLst>
                  <a:path w="2294" h="13482" extrusionOk="0">
                    <a:moveTo>
                      <a:pt x="2199" y="0"/>
                    </a:moveTo>
                    <a:lnTo>
                      <a:pt x="1" y="13466"/>
                    </a:lnTo>
                    <a:lnTo>
                      <a:pt x="87" y="13482"/>
                    </a:lnTo>
                    <a:lnTo>
                      <a:pt x="2293" y="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874" name="Google Shape;874;p33">
                <a:extLst>
                  <a:ext uri="{FF2B5EF4-FFF2-40B4-BE49-F238E27FC236}">
                    <a16:creationId xmlns:a16="http://schemas.microsoft.com/office/drawing/2014/main" id="{39A7E0D7-DDF2-6266-99D0-FF3D7ADE0B2E}"/>
                  </a:ext>
                </a:extLst>
              </p:cNvPr>
              <p:cNvSpPr/>
              <p:nvPr/>
            </p:nvSpPr>
            <p:spPr>
              <a:xfrm>
                <a:off x="8454987" y="4568297"/>
                <a:ext cx="190209" cy="311468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847" extrusionOk="0">
                    <a:moveTo>
                      <a:pt x="126" y="0"/>
                    </a:moveTo>
                    <a:cubicBezTo>
                      <a:pt x="110" y="0"/>
                      <a:pt x="87" y="0"/>
                      <a:pt x="79" y="16"/>
                    </a:cubicBezTo>
                    <a:cubicBezTo>
                      <a:pt x="63" y="24"/>
                      <a:pt x="55" y="47"/>
                      <a:pt x="55" y="63"/>
                    </a:cubicBezTo>
                    <a:lnTo>
                      <a:pt x="32" y="478"/>
                    </a:lnTo>
                    <a:cubicBezTo>
                      <a:pt x="0" y="1057"/>
                      <a:pt x="360" y="1604"/>
                      <a:pt x="908" y="1800"/>
                    </a:cubicBezTo>
                    <a:lnTo>
                      <a:pt x="1033" y="1839"/>
                    </a:lnTo>
                    <a:lnTo>
                      <a:pt x="1049" y="1847"/>
                    </a:lnTo>
                    <a:lnTo>
                      <a:pt x="1057" y="1847"/>
                    </a:lnTo>
                    <a:cubicBezTo>
                      <a:pt x="1080" y="1847"/>
                      <a:pt x="1112" y="1823"/>
                      <a:pt x="1119" y="1800"/>
                    </a:cubicBezTo>
                    <a:cubicBezTo>
                      <a:pt x="1127" y="1784"/>
                      <a:pt x="1119" y="1761"/>
                      <a:pt x="1119" y="1745"/>
                    </a:cubicBezTo>
                    <a:cubicBezTo>
                      <a:pt x="1112" y="1729"/>
                      <a:pt x="1096" y="1722"/>
                      <a:pt x="1080" y="1714"/>
                    </a:cubicBezTo>
                    <a:lnTo>
                      <a:pt x="955" y="1667"/>
                    </a:lnTo>
                    <a:cubicBezTo>
                      <a:pt x="462" y="1495"/>
                      <a:pt x="141" y="1010"/>
                      <a:pt x="165" y="485"/>
                    </a:cubicBezTo>
                    <a:lnTo>
                      <a:pt x="188" y="71"/>
                    </a:lnTo>
                    <a:cubicBezTo>
                      <a:pt x="188" y="47"/>
                      <a:pt x="180" y="32"/>
                      <a:pt x="173" y="16"/>
                    </a:cubicBezTo>
                    <a:cubicBezTo>
                      <a:pt x="157" y="8"/>
                      <a:pt x="141" y="0"/>
                      <a:pt x="1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grpSp>
        <p:nvGrpSpPr>
          <p:cNvPr id="875" name="Google Shape;875;p33">
            <a:extLst>
              <a:ext uri="{FF2B5EF4-FFF2-40B4-BE49-F238E27FC236}">
                <a16:creationId xmlns:a16="http://schemas.microsoft.com/office/drawing/2014/main" id="{1B80BC92-D114-9EB6-4A95-B30ED3B27156}"/>
              </a:ext>
            </a:extLst>
          </p:cNvPr>
          <p:cNvGrpSpPr/>
          <p:nvPr/>
        </p:nvGrpSpPr>
        <p:grpSpPr>
          <a:xfrm>
            <a:off x="9202237" y="-2003555"/>
            <a:ext cx="3669665" cy="3664204"/>
            <a:chOff x="6901677" y="-1502667"/>
            <a:chExt cx="2752249" cy="2748153"/>
          </a:xfrm>
        </p:grpSpPr>
        <p:sp>
          <p:nvSpPr>
            <p:cNvPr id="876" name="Google Shape;876;p33">
              <a:extLst>
                <a:ext uri="{FF2B5EF4-FFF2-40B4-BE49-F238E27FC236}">
                  <a16:creationId xmlns:a16="http://schemas.microsoft.com/office/drawing/2014/main" id="{50A08D19-B0B6-1ECB-57E3-D962790E53E3}"/>
                </a:ext>
              </a:extLst>
            </p:cNvPr>
            <p:cNvSpPr/>
            <p:nvPr/>
          </p:nvSpPr>
          <p:spPr>
            <a:xfrm rot="4318899" flipH="1">
              <a:off x="6986378" y="-1049544"/>
              <a:ext cx="2290756" cy="1841908"/>
            </a:xfrm>
            <a:custGeom>
              <a:avLst/>
              <a:gdLst/>
              <a:ahLst/>
              <a:cxnLst/>
              <a:rect l="l" t="t" r="r" b="b"/>
              <a:pathLst>
                <a:path w="75784" h="60935" extrusionOk="0">
                  <a:moveTo>
                    <a:pt x="15683" y="1"/>
                  </a:moveTo>
                  <a:cubicBezTo>
                    <a:pt x="12063" y="1"/>
                    <a:pt x="8783" y="1433"/>
                    <a:pt x="6021" y="3864"/>
                  </a:cubicBezTo>
                  <a:cubicBezTo>
                    <a:pt x="1" y="9176"/>
                    <a:pt x="2163" y="20061"/>
                    <a:pt x="11016" y="28001"/>
                  </a:cubicBezTo>
                  <a:lnTo>
                    <a:pt x="11221" y="28187"/>
                  </a:lnTo>
                  <a:cubicBezTo>
                    <a:pt x="12563" y="29361"/>
                    <a:pt x="13457" y="30852"/>
                    <a:pt x="13625" y="32250"/>
                  </a:cubicBezTo>
                  <a:cubicBezTo>
                    <a:pt x="14538" y="39687"/>
                    <a:pt x="19776" y="48111"/>
                    <a:pt x="28573" y="54355"/>
                  </a:cubicBezTo>
                  <a:cubicBezTo>
                    <a:pt x="34239" y="58381"/>
                    <a:pt x="41359" y="60692"/>
                    <a:pt x="47565" y="60935"/>
                  </a:cubicBezTo>
                  <a:lnTo>
                    <a:pt x="75783" y="23621"/>
                  </a:lnTo>
                  <a:cubicBezTo>
                    <a:pt x="74386" y="18998"/>
                    <a:pt x="71254" y="14190"/>
                    <a:pt x="66595" y="10127"/>
                  </a:cubicBezTo>
                  <a:cubicBezTo>
                    <a:pt x="60385" y="4702"/>
                    <a:pt x="52912" y="1803"/>
                    <a:pt x="46548" y="1803"/>
                  </a:cubicBezTo>
                  <a:cubicBezTo>
                    <a:pt x="42482" y="1803"/>
                    <a:pt x="38869" y="2986"/>
                    <a:pt x="36326" y="5448"/>
                  </a:cubicBezTo>
                  <a:cubicBezTo>
                    <a:pt x="36010" y="5747"/>
                    <a:pt x="35711" y="6082"/>
                    <a:pt x="35432" y="6418"/>
                  </a:cubicBezTo>
                  <a:cubicBezTo>
                    <a:pt x="34855" y="7124"/>
                    <a:pt x="33946" y="7470"/>
                    <a:pt x="32904" y="7470"/>
                  </a:cubicBezTo>
                  <a:cubicBezTo>
                    <a:pt x="31556" y="7470"/>
                    <a:pt x="29985" y="6891"/>
                    <a:pt x="28629" y="5765"/>
                  </a:cubicBezTo>
                  <a:lnTo>
                    <a:pt x="28442" y="5616"/>
                  </a:lnTo>
                  <a:cubicBezTo>
                    <a:pt x="23942" y="1688"/>
                    <a:pt x="19612" y="1"/>
                    <a:pt x="156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77" name="Google Shape;877;p33">
              <a:extLst>
                <a:ext uri="{FF2B5EF4-FFF2-40B4-BE49-F238E27FC236}">
                  <a16:creationId xmlns:a16="http://schemas.microsoft.com/office/drawing/2014/main" id="{675F15E2-264A-5F9E-EE39-55F5CCEBBA20}"/>
                </a:ext>
              </a:extLst>
            </p:cNvPr>
            <p:cNvGrpSpPr/>
            <p:nvPr/>
          </p:nvGrpSpPr>
          <p:grpSpPr>
            <a:xfrm>
              <a:off x="7792984" y="-502416"/>
              <a:ext cx="1860942" cy="1548442"/>
              <a:chOff x="7130276" y="-986028"/>
              <a:chExt cx="2350564" cy="1955844"/>
            </a:xfrm>
          </p:grpSpPr>
          <p:sp>
            <p:nvSpPr>
              <p:cNvPr id="878" name="Google Shape;878;p33">
                <a:extLst>
                  <a:ext uri="{FF2B5EF4-FFF2-40B4-BE49-F238E27FC236}">
                    <a16:creationId xmlns:a16="http://schemas.microsoft.com/office/drawing/2014/main" id="{1F58FF36-578D-46D2-72CE-53170F03666B}"/>
                  </a:ext>
                </a:extLst>
              </p:cNvPr>
              <p:cNvSpPr/>
              <p:nvPr/>
            </p:nvSpPr>
            <p:spPr>
              <a:xfrm rot="10800000">
                <a:off x="7130276" y="-986028"/>
                <a:ext cx="2350564" cy="1955844"/>
              </a:xfrm>
              <a:custGeom>
                <a:avLst/>
                <a:gdLst/>
                <a:ahLst/>
                <a:cxnLst/>
                <a:rect l="l" t="t" r="r" b="b"/>
                <a:pathLst>
                  <a:path w="70025" h="58266" extrusionOk="0">
                    <a:moveTo>
                      <a:pt x="18874" y="0"/>
                    </a:moveTo>
                    <a:cubicBezTo>
                      <a:pt x="17710" y="0"/>
                      <a:pt x="16530" y="55"/>
                      <a:pt x="15340" y="169"/>
                    </a:cubicBezTo>
                    <a:cubicBezTo>
                      <a:pt x="9171" y="766"/>
                      <a:pt x="3822" y="2835"/>
                      <a:pt x="1" y="5779"/>
                    </a:cubicBezTo>
                    <a:lnTo>
                      <a:pt x="1212" y="52543"/>
                    </a:lnTo>
                    <a:cubicBezTo>
                      <a:pt x="6394" y="55972"/>
                      <a:pt x="13514" y="58246"/>
                      <a:pt x="20484" y="58265"/>
                    </a:cubicBezTo>
                    <a:cubicBezTo>
                      <a:pt x="20562" y="58265"/>
                      <a:pt x="20641" y="58265"/>
                      <a:pt x="20719" y="58265"/>
                    </a:cubicBezTo>
                    <a:cubicBezTo>
                      <a:pt x="31390" y="58265"/>
                      <a:pt x="40445" y="54478"/>
                      <a:pt x="45497" y="49002"/>
                    </a:cubicBezTo>
                    <a:cubicBezTo>
                      <a:pt x="46447" y="47976"/>
                      <a:pt x="48031" y="47287"/>
                      <a:pt x="49821" y="47100"/>
                    </a:cubicBezTo>
                    <a:lnTo>
                      <a:pt x="50100" y="47063"/>
                    </a:lnTo>
                    <a:cubicBezTo>
                      <a:pt x="61898" y="45777"/>
                      <a:pt x="70025" y="38191"/>
                      <a:pt x="68217" y="30363"/>
                    </a:cubicBezTo>
                    <a:cubicBezTo>
                      <a:pt x="66652" y="23546"/>
                      <a:pt x="61444" y="18573"/>
                      <a:pt x="51855" y="18573"/>
                    </a:cubicBezTo>
                    <a:cubicBezTo>
                      <a:pt x="50932" y="18573"/>
                      <a:pt x="49968" y="18619"/>
                      <a:pt x="48963" y="18714"/>
                    </a:cubicBezTo>
                    <a:lnTo>
                      <a:pt x="48740" y="18733"/>
                    </a:lnTo>
                    <a:cubicBezTo>
                      <a:pt x="48541" y="18747"/>
                      <a:pt x="48343" y="18754"/>
                      <a:pt x="48148" y="18754"/>
                    </a:cubicBezTo>
                    <a:cubicBezTo>
                      <a:pt x="45294" y="18754"/>
                      <a:pt x="42936" y="17259"/>
                      <a:pt x="42831" y="15322"/>
                    </a:cubicBezTo>
                    <a:cubicBezTo>
                      <a:pt x="42794" y="14875"/>
                      <a:pt x="42738" y="14446"/>
                      <a:pt x="42664" y="13999"/>
                    </a:cubicBezTo>
                    <a:cubicBezTo>
                      <a:pt x="41169" y="5861"/>
                      <a:pt x="30863" y="0"/>
                      <a:pt x="188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879" name="Google Shape;879;p33">
                <a:extLst>
                  <a:ext uri="{FF2B5EF4-FFF2-40B4-BE49-F238E27FC236}">
                    <a16:creationId xmlns:a16="http://schemas.microsoft.com/office/drawing/2014/main" id="{928C5813-7C2B-DC14-4107-9D3EBAB35667}"/>
                  </a:ext>
                </a:extLst>
              </p:cNvPr>
              <p:cNvGrpSpPr/>
              <p:nvPr/>
            </p:nvGrpSpPr>
            <p:grpSpPr>
              <a:xfrm rot="10800000">
                <a:off x="7374368" y="-329618"/>
                <a:ext cx="1721841" cy="1113844"/>
                <a:chOff x="-3171530" y="2930427"/>
                <a:chExt cx="1885915" cy="1219982"/>
              </a:xfrm>
            </p:grpSpPr>
            <p:sp>
              <p:nvSpPr>
                <p:cNvPr id="880" name="Google Shape;880;p33">
                  <a:extLst>
                    <a:ext uri="{FF2B5EF4-FFF2-40B4-BE49-F238E27FC236}">
                      <a16:creationId xmlns:a16="http://schemas.microsoft.com/office/drawing/2014/main" id="{8742F957-A0A0-7995-4B95-561A7D88936C}"/>
                    </a:ext>
                  </a:extLst>
                </p:cNvPr>
                <p:cNvSpPr/>
                <p:nvPr/>
              </p:nvSpPr>
              <p:spPr>
                <a:xfrm>
                  <a:off x="-2996113" y="3590073"/>
                  <a:ext cx="130929" cy="177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9" extrusionOk="0">
                      <a:moveTo>
                        <a:pt x="1338" y="1"/>
                      </a:moveTo>
                      <a:cubicBezTo>
                        <a:pt x="1290" y="1"/>
                        <a:pt x="1242" y="7"/>
                        <a:pt x="1194" y="20"/>
                      </a:cubicBezTo>
                      <a:lnTo>
                        <a:pt x="616" y="169"/>
                      </a:lnTo>
                      <a:cubicBezTo>
                        <a:pt x="206" y="299"/>
                        <a:pt x="1" y="858"/>
                        <a:pt x="243" y="1306"/>
                      </a:cubicBezTo>
                      <a:lnTo>
                        <a:pt x="1846" y="4474"/>
                      </a:lnTo>
                      <a:cubicBezTo>
                        <a:pt x="1935" y="4682"/>
                        <a:pt x="2154" y="4819"/>
                        <a:pt x="2381" y="4819"/>
                      </a:cubicBezTo>
                      <a:cubicBezTo>
                        <a:pt x="2439" y="4819"/>
                        <a:pt x="2497" y="4810"/>
                        <a:pt x="2554" y="4791"/>
                      </a:cubicBezTo>
                      <a:lnTo>
                        <a:pt x="3020" y="4605"/>
                      </a:lnTo>
                      <a:cubicBezTo>
                        <a:pt x="3393" y="4456"/>
                        <a:pt x="3561" y="3915"/>
                        <a:pt x="3356" y="3505"/>
                      </a:cubicBezTo>
                      <a:lnTo>
                        <a:pt x="1846" y="374"/>
                      </a:lnTo>
                      <a:cubicBezTo>
                        <a:pt x="1769" y="143"/>
                        <a:pt x="1564" y="1"/>
                        <a:pt x="133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1" name="Google Shape;881;p33">
                  <a:extLst>
                    <a:ext uri="{FF2B5EF4-FFF2-40B4-BE49-F238E27FC236}">
                      <a16:creationId xmlns:a16="http://schemas.microsoft.com/office/drawing/2014/main" id="{A25CDF02-2CD7-5F03-E19D-B55C772377B4}"/>
                    </a:ext>
                  </a:extLst>
                </p:cNvPr>
                <p:cNvSpPr/>
                <p:nvPr/>
              </p:nvSpPr>
              <p:spPr>
                <a:xfrm>
                  <a:off x="-1416544" y="3756887"/>
                  <a:ext cx="130929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21" extrusionOk="0">
                      <a:moveTo>
                        <a:pt x="1294" y="0"/>
                      </a:moveTo>
                      <a:cubicBezTo>
                        <a:pt x="1254" y="0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206" y="291"/>
                        <a:pt x="1" y="869"/>
                        <a:pt x="224" y="1316"/>
                      </a:cubicBezTo>
                      <a:lnTo>
                        <a:pt x="1846" y="4466"/>
                      </a:lnTo>
                      <a:cubicBezTo>
                        <a:pt x="1932" y="4682"/>
                        <a:pt x="2130" y="4821"/>
                        <a:pt x="2344" y="4821"/>
                      </a:cubicBezTo>
                      <a:cubicBezTo>
                        <a:pt x="2408" y="4821"/>
                        <a:pt x="2472" y="4809"/>
                        <a:pt x="2536" y="4783"/>
                      </a:cubicBezTo>
                      <a:lnTo>
                        <a:pt x="3020" y="4615"/>
                      </a:lnTo>
                      <a:cubicBezTo>
                        <a:pt x="3393" y="4466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4" y="0"/>
                        <a:pt x="12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2" name="Google Shape;882;p33">
                  <a:extLst>
                    <a:ext uri="{FF2B5EF4-FFF2-40B4-BE49-F238E27FC236}">
                      <a16:creationId xmlns:a16="http://schemas.microsoft.com/office/drawing/2014/main" id="{BC48B7F7-A9D6-58F5-5772-211B78E3226A}"/>
                    </a:ext>
                  </a:extLst>
                </p:cNvPr>
                <p:cNvSpPr/>
                <p:nvPr/>
              </p:nvSpPr>
              <p:spPr>
                <a:xfrm>
                  <a:off x="-2776831" y="2930427"/>
                  <a:ext cx="130929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1" h="4814" extrusionOk="0">
                      <a:moveTo>
                        <a:pt x="1306" y="0"/>
                      </a:moveTo>
                      <a:cubicBezTo>
                        <a:pt x="1268" y="0"/>
                        <a:pt x="1231" y="4"/>
                        <a:pt x="1194" y="12"/>
                      </a:cubicBezTo>
                      <a:lnTo>
                        <a:pt x="597" y="180"/>
                      </a:lnTo>
                      <a:cubicBezTo>
                        <a:pt x="206" y="292"/>
                        <a:pt x="1" y="869"/>
                        <a:pt x="225" y="1298"/>
                      </a:cubicBezTo>
                      <a:lnTo>
                        <a:pt x="1846" y="4467"/>
                      </a:lnTo>
                      <a:cubicBezTo>
                        <a:pt x="1934" y="4686"/>
                        <a:pt x="2136" y="4813"/>
                        <a:pt x="2354" y="4813"/>
                      </a:cubicBezTo>
                      <a:cubicBezTo>
                        <a:pt x="2414" y="4813"/>
                        <a:pt x="2475" y="4804"/>
                        <a:pt x="2536" y="4783"/>
                      </a:cubicBezTo>
                      <a:lnTo>
                        <a:pt x="3020" y="4597"/>
                      </a:lnTo>
                      <a:cubicBezTo>
                        <a:pt x="3393" y="4467"/>
                        <a:pt x="3561" y="3926"/>
                        <a:pt x="3356" y="3516"/>
                      </a:cubicBezTo>
                      <a:lnTo>
                        <a:pt x="1846" y="366"/>
                      </a:lnTo>
                      <a:cubicBezTo>
                        <a:pt x="1766" y="142"/>
                        <a:pt x="1535" y="0"/>
                        <a:pt x="130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3" name="Google Shape;883;p33">
                  <a:extLst>
                    <a:ext uri="{FF2B5EF4-FFF2-40B4-BE49-F238E27FC236}">
                      <a16:creationId xmlns:a16="http://schemas.microsoft.com/office/drawing/2014/main" id="{694491D7-202B-7156-8EC7-BDF783B4CACA}"/>
                    </a:ext>
                  </a:extLst>
                </p:cNvPr>
                <p:cNvSpPr/>
                <p:nvPr/>
              </p:nvSpPr>
              <p:spPr>
                <a:xfrm>
                  <a:off x="-2428680" y="3752475"/>
                  <a:ext cx="131591" cy="1772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79" h="4822" extrusionOk="0">
                      <a:moveTo>
                        <a:pt x="1337" y="1"/>
                      </a:moveTo>
                      <a:cubicBezTo>
                        <a:pt x="1290" y="1"/>
                        <a:pt x="1241" y="7"/>
                        <a:pt x="1193" y="20"/>
                      </a:cubicBezTo>
                      <a:lnTo>
                        <a:pt x="615" y="188"/>
                      </a:lnTo>
                      <a:cubicBezTo>
                        <a:pt x="205" y="300"/>
                        <a:pt x="0" y="877"/>
                        <a:pt x="242" y="1306"/>
                      </a:cubicBezTo>
                      <a:lnTo>
                        <a:pt x="1845" y="4475"/>
                      </a:lnTo>
                      <a:cubicBezTo>
                        <a:pt x="1933" y="4694"/>
                        <a:pt x="2147" y="4821"/>
                        <a:pt x="2369" y="4821"/>
                      </a:cubicBezTo>
                      <a:cubicBezTo>
                        <a:pt x="2431" y="4821"/>
                        <a:pt x="2493" y="4812"/>
                        <a:pt x="2554" y="4791"/>
                      </a:cubicBezTo>
                      <a:lnTo>
                        <a:pt x="3038" y="4605"/>
                      </a:lnTo>
                      <a:cubicBezTo>
                        <a:pt x="3411" y="4475"/>
                        <a:pt x="3579" y="3934"/>
                        <a:pt x="3374" y="3524"/>
                      </a:cubicBezTo>
                      <a:lnTo>
                        <a:pt x="1864" y="374"/>
                      </a:lnTo>
                      <a:cubicBezTo>
                        <a:pt x="1771" y="143"/>
                        <a:pt x="1564" y="1"/>
                        <a:pt x="13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4" name="Google Shape;884;p33">
                  <a:extLst>
                    <a:ext uri="{FF2B5EF4-FFF2-40B4-BE49-F238E27FC236}">
                      <a16:creationId xmlns:a16="http://schemas.microsoft.com/office/drawing/2014/main" id="{AC25B817-CE98-D9EC-2519-66388B2A597E}"/>
                    </a:ext>
                  </a:extLst>
                </p:cNvPr>
                <p:cNvSpPr/>
                <p:nvPr/>
              </p:nvSpPr>
              <p:spPr>
                <a:xfrm>
                  <a:off x="-2438276" y="3054187"/>
                  <a:ext cx="130230" cy="176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0" extrusionOk="0">
                      <a:moveTo>
                        <a:pt x="1311" y="0"/>
                      </a:moveTo>
                      <a:cubicBezTo>
                        <a:pt x="1266" y="0"/>
                        <a:pt x="1220" y="7"/>
                        <a:pt x="1174" y="20"/>
                      </a:cubicBezTo>
                      <a:lnTo>
                        <a:pt x="597" y="187"/>
                      </a:lnTo>
                      <a:cubicBezTo>
                        <a:pt x="187" y="299"/>
                        <a:pt x="0" y="877"/>
                        <a:pt x="205" y="1306"/>
                      </a:cubicBezTo>
                      <a:lnTo>
                        <a:pt x="1808" y="4456"/>
                      </a:lnTo>
                      <a:cubicBezTo>
                        <a:pt x="1894" y="4672"/>
                        <a:pt x="2103" y="4810"/>
                        <a:pt x="2323" y="4810"/>
                      </a:cubicBezTo>
                      <a:cubicBezTo>
                        <a:pt x="2387" y="4810"/>
                        <a:pt x="2453" y="4798"/>
                        <a:pt x="2516" y="4772"/>
                      </a:cubicBezTo>
                      <a:lnTo>
                        <a:pt x="2982" y="4605"/>
                      </a:lnTo>
                      <a:cubicBezTo>
                        <a:pt x="3355" y="4456"/>
                        <a:pt x="3541" y="3915"/>
                        <a:pt x="3336" y="3505"/>
                      </a:cubicBezTo>
                      <a:lnTo>
                        <a:pt x="1827" y="355"/>
                      </a:lnTo>
                      <a:cubicBezTo>
                        <a:pt x="1734" y="140"/>
                        <a:pt x="1528" y="0"/>
                        <a:pt x="13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5" name="Google Shape;885;p33">
                  <a:extLst>
                    <a:ext uri="{FF2B5EF4-FFF2-40B4-BE49-F238E27FC236}">
                      <a16:creationId xmlns:a16="http://schemas.microsoft.com/office/drawing/2014/main" id="{89923DFC-C5B2-ADA7-BBAE-FB4AA6DBF2EE}"/>
                    </a:ext>
                  </a:extLst>
                </p:cNvPr>
                <p:cNvSpPr/>
                <p:nvPr/>
              </p:nvSpPr>
              <p:spPr>
                <a:xfrm>
                  <a:off x="-1812640" y="3602684"/>
                  <a:ext cx="130267" cy="1772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3" h="4821" extrusionOk="0">
                      <a:moveTo>
                        <a:pt x="1293" y="1"/>
                      </a:moveTo>
                      <a:cubicBezTo>
                        <a:pt x="1254" y="1"/>
                        <a:pt x="1214" y="4"/>
                        <a:pt x="1175" y="12"/>
                      </a:cubicBezTo>
                      <a:lnTo>
                        <a:pt x="597" y="180"/>
                      </a:lnTo>
                      <a:cubicBezTo>
                        <a:pt x="187" y="292"/>
                        <a:pt x="1" y="870"/>
                        <a:pt x="224" y="1317"/>
                      </a:cubicBezTo>
                      <a:lnTo>
                        <a:pt x="1846" y="4467"/>
                      </a:lnTo>
                      <a:cubicBezTo>
                        <a:pt x="1918" y="4683"/>
                        <a:pt x="2124" y="4821"/>
                        <a:pt x="2342" y="4821"/>
                      </a:cubicBezTo>
                      <a:cubicBezTo>
                        <a:pt x="2407" y="4821"/>
                        <a:pt x="2472" y="4809"/>
                        <a:pt x="2536" y="4784"/>
                      </a:cubicBezTo>
                      <a:lnTo>
                        <a:pt x="3002" y="4616"/>
                      </a:lnTo>
                      <a:cubicBezTo>
                        <a:pt x="3374" y="4467"/>
                        <a:pt x="3542" y="3926"/>
                        <a:pt x="3337" y="3516"/>
                      </a:cubicBezTo>
                      <a:lnTo>
                        <a:pt x="1827" y="366"/>
                      </a:lnTo>
                      <a:cubicBezTo>
                        <a:pt x="1747" y="142"/>
                        <a:pt x="1530" y="1"/>
                        <a:pt x="129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6" name="Google Shape;886;p33">
                  <a:extLst>
                    <a:ext uri="{FF2B5EF4-FFF2-40B4-BE49-F238E27FC236}">
                      <a16:creationId xmlns:a16="http://schemas.microsoft.com/office/drawing/2014/main" id="{588F3CDE-462D-E1CB-B17C-2B0D66937CA6}"/>
                    </a:ext>
                  </a:extLst>
                </p:cNvPr>
                <p:cNvSpPr/>
                <p:nvPr/>
              </p:nvSpPr>
              <p:spPr>
                <a:xfrm>
                  <a:off x="-2095640" y="3547717"/>
                  <a:ext cx="87727" cy="117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1" extrusionOk="0">
                      <a:moveTo>
                        <a:pt x="893" y="0"/>
                      </a:moveTo>
                      <a:cubicBezTo>
                        <a:pt x="856" y="0"/>
                        <a:pt x="819" y="5"/>
                        <a:pt x="783" y="16"/>
                      </a:cubicBezTo>
                      <a:lnTo>
                        <a:pt x="410" y="128"/>
                      </a:lnTo>
                      <a:cubicBezTo>
                        <a:pt x="112" y="258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1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4"/>
                      </a:lnTo>
                      <a:cubicBezTo>
                        <a:pt x="2274" y="2924"/>
                        <a:pt x="2386" y="2588"/>
                        <a:pt x="2255" y="2327"/>
                      </a:cubicBezTo>
                      <a:lnTo>
                        <a:pt x="1249" y="240"/>
                      </a:lnTo>
                      <a:cubicBezTo>
                        <a:pt x="1189" y="90"/>
                        <a:pt x="1044" y="0"/>
                        <a:pt x="89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7" name="Google Shape;887;p33">
                  <a:extLst>
                    <a:ext uri="{FF2B5EF4-FFF2-40B4-BE49-F238E27FC236}">
                      <a16:creationId xmlns:a16="http://schemas.microsoft.com/office/drawing/2014/main" id="{8A06C1AA-64B0-D5CB-2BB8-BDE42C1A409A}"/>
                    </a:ext>
                  </a:extLst>
                </p:cNvPr>
                <p:cNvSpPr/>
                <p:nvPr/>
              </p:nvSpPr>
              <p:spPr>
                <a:xfrm>
                  <a:off x="-1607036" y="4028084"/>
                  <a:ext cx="87727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6" h="3202" extrusionOk="0">
                      <a:moveTo>
                        <a:pt x="911" y="0"/>
                      </a:moveTo>
                      <a:cubicBezTo>
                        <a:pt x="875" y="0"/>
                        <a:pt x="839" y="6"/>
                        <a:pt x="802" y="17"/>
                      </a:cubicBezTo>
                      <a:lnTo>
                        <a:pt x="410" y="110"/>
                      </a:lnTo>
                      <a:cubicBezTo>
                        <a:pt x="112" y="240"/>
                        <a:pt x="0" y="594"/>
                        <a:pt x="149" y="874"/>
                      </a:cubicBezTo>
                      <a:lnTo>
                        <a:pt x="1230" y="2961"/>
                      </a:lnTo>
                      <a:cubicBezTo>
                        <a:pt x="1290" y="3112"/>
                        <a:pt x="1435" y="3201"/>
                        <a:pt x="1587" y="3201"/>
                      </a:cubicBezTo>
                      <a:cubicBezTo>
                        <a:pt x="1623" y="3201"/>
                        <a:pt x="1660" y="3196"/>
                        <a:pt x="1696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86" y="2589"/>
                        <a:pt x="2256" y="2328"/>
                      </a:cubicBezTo>
                      <a:lnTo>
                        <a:pt x="1249" y="222"/>
                      </a:lnTo>
                      <a:cubicBezTo>
                        <a:pt x="1189" y="87"/>
                        <a:pt x="1057" y="0"/>
                        <a:pt x="91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8" name="Google Shape;888;p33">
                  <a:extLst>
                    <a:ext uri="{FF2B5EF4-FFF2-40B4-BE49-F238E27FC236}">
                      <a16:creationId xmlns:a16="http://schemas.microsoft.com/office/drawing/2014/main" id="{DF58AA37-5120-41C9-FB5C-3C0D91D547F7}"/>
                    </a:ext>
                  </a:extLst>
                </p:cNvPr>
                <p:cNvSpPr/>
                <p:nvPr/>
              </p:nvSpPr>
              <p:spPr>
                <a:xfrm>
                  <a:off x="-2105935" y="3925981"/>
                  <a:ext cx="87065" cy="1180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11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6"/>
                      </a:cubicBezTo>
                      <a:lnTo>
                        <a:pt x="392" y="128"/>
                      </a:lnTo>
                      <a:cubicBezTo>
                        <a:pt x="113" y="240"/>
                        <a:pt x="1" y="594"/>
                        <a:pt x="150" y="874"/>
                      </a:cubicBezTo>
                      <a:lnTo>
                        <a:pt x="1231" y="2980"/>
                      </a:lnTo>
                      <a:cubicBezTo>
                        <a:pt x="1274" y="3123"/>
                        <a:pt x="1404" y="3211"/>
                        <a:pt x="1554" y="3211"/>
                      </a:cubicBezTo>
                      <a:cubicBezTo>
                        <a:pt x="1601" y="3211"/>
                        <a:pt x="1649" y="3202"/>
                        <a:pt x="1697" y="3185"/>
                      </a:cubicBezTo>
                      <a:lnTo>
                        <a:pt x="2014" y="3073"/>
                      </a:lnTo>
                      <a:cubicBezTo>
                        <a:pt x="2275" y="2924"/>
                        <a:pt x="2368" y="2607"/>
                        <a:pt x="2237" y="2346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89" name="Google Shape;889;p33">
                  <a:extLst>
                    <a:ext uri="{FF2B5EF4-FFF2-40B4-BE49-F238E27FC236}">
                      <a16:creationId xmlns:a16="http://schemas.microsoft.com/office/drawing/2014/main" id="{14B279B7-046C-3C53-2408-04D54018F09D}"/>
                    </a:ext>
                  </a:extLst>
                </p:cNvPr>
                <p:cNvSpPr/>
                <p:nvPr/>
              </p:nvSpPr>
              <p:spPr>
                <a:xfrm>
                  <a:off x="-2654837" y="4005472"/>
                  <a:ext cx="87065" cy="117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" h="3202" extrusionOk="0">
                      <a:moveTo>
                        <a:pt x="891" y="0"/>
                      </a:moveTo>
                      <a:cubicBezTo>
                        <a:pt x="856" y="0"/>
                        <a:pt x="820" y="6"/>
                        <a:pt x="783" y="17"/>
                      </a:cubicBezTo>
                      <a:lnTo>
                        <a:pt x="392" y="128"/>
                      </a:lnTo>
                      <a:cubicBezTo>
                        <a:pt x="112" y="259"/>
                        <a:pt x="0" y="594"/>
                        <a:pt x="150" y="874"/>
                      </a:cubicBezTo>
                      <a:lnTo>
                        <a:pt x="1212" y="2980"/>
                      </a:lnTo>
                      <a:cubicBezTo>
                        <a:pt x="1272" y="3115"/>
                        <a:pt x="1416" y="3201"/>
                        <a:pt x="1567" y="3201"/>
                      </a:cubicBezTo>
                      <a:cubicBezTo>
                        <a:pt x="1604" y="3201"/>
                        <a:pt x="1641" y="3196"/>
                        <a:pt x="1678" y="3185"/>
                      </a:cubicBezTo>
                      <a:lnTo>
                        <a:pt x="2013" y="3055"/>
                      </a:lnTo>
                      <a:cubicBezTo>
                        <a:pt x="2274" y="2924"/>
                        <a:pt x="2368" y="2589"/>
                        <a:pt x="2237" y="2328"/>
                      </a:cubicBezTo>
                      <a:lnTo>
                        <a:pt x="1231" y="240"/>
                      </a:lnTo>
                      <a:cubicBezTo>
                        <a:pt x="1171" y="90"/>
                        <a:pt x="1038" y="0"/>
                        <a:pt x="89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0" name="Google Shape;890;p33">
                  <a:extLst>
                    <a:ext uri="{FF2B5EF4-FFF2-40B4-BE49-F238E27FC236}">
                      <a16:creationId xmlns:a16="http://schemas.microsoft.com/office/drawing/2014/main" id="{8EF49463-1C64-1D9B-F73C-F6CC2F4D3968}"/>
                    </a:ext>
                  </a:extLst>
                </p:cNvPr>
                <p:cNvSpPr/>
                <p:nvPr/>
              </p:nvSpPr>
              <p:spPr>
                <a:xfrm>
                  <a:off x="-2985156" y="3236884"/>
                  <a:ext cx="87764" cy="117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7" h="3203" extrusionOk="0">
                      <a:moveTo>
                        <a:pt x="866" y="0"/>
                      </a:moveTo>
                      <a:cubicBezTo>
                        <a:pt x="839" y="0"/>
                        <a:pt x="811" y="3"/>
                        <a:pt x="784" y="8"/>
                      </a:cubicBezTo>
                      <a:lnTo>
                        <a:pt x="392" y="139"/>
                      </a:lnTo>
                      <a:cubicBezTo>
                        <a:pt x="113" y="251"/>
                        <a:pt x="1" y="605"/>
                        <a:pt x="150" y="884"/>
                      </a:cubicBezTo>
                      <a:lnTo>
                        <a:pt x="1231" y="2972"/>
                      </a:lnTo>
                      <a:cubicBezTo>
                        <a:pt x="1274" y="3115"/>
                        <a:pt x="1404" y="3203"/>
                        <a:pt x="1555" y="3203"/>
                      </a:cubicBezTo>
                      <a:cubicBezTo>
                        <a:pt x="1601" y="3203"/>
                        <a:pt x="1649" y="3194"/>
                        <a:pt x="1697" y="3177"/>
                      </a:cubicBezTo>
                      <a:lnTo>
                        <a:pt x="2014" y="3065"/>
                      </a:lnTo>
                      <a:cubicBezTo>
                        <a:pt x="2275" y="2935"/>
                        <a:pt x="2387" y="2599"/>
                        <a:pt x="2237" y="2338"/>
                      </a:cubicBezTo>
                      <a:lnTo>
                        <a:pt x="1231" y="232"/>
                      </a:lnTo>
                      <a:cubicBezTo>
                        <a:pt x="1167" y="89"/>
                        <a:pt x="1023" y="0"/>
                        <a:pt x="86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1" name="Google Shape;891;p33">
                  <a:extLst>
                    <a:ext uri="{FF2B5EF4-FFF2-40B4-BE49-F238E27FC236}">
                      <a16:creationId xmlns:a16="http://schemas.microsoft.com/office/drawing/2014/main" id="{F8FD9D40-9E33-9D41-ED60-85BCB2529419}"/>
                    </a:ext>
                  </a:extLst>
                </p:cNvPr>
                <p:cNvSpPr/>
                <p:nvPr/>
              </p:nvSpPr>
              <p:spPr>
                <a:xfrm>
                  <a:off x="-2649358" y="3447268"/>
                  <a:ext cx="86404" cy="118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0" h="3212" extrusionOk="0">
                      <a:moveTo>
                        <a:pt x="865" y="0"/>
                      </a:moveTo>
                      <a:cubicBezTo>
                        <a:pt x="838" y="0"/>
                        <a:pt x="811" y="3"/>
                        <a:pt x="783" y="8"/>
                      </a:cubicBezTo>
                      <a:lnTo>
                        <a:pt x="392" y="120"/>
                      </a:lnTo>
                      <a:cubicBezTo>
                        <a:pt x="112" y="251"/>
                        <a:pt x="1" y="586"/>
                        <a:pt x="150" y="866"/>
                      </a:cubicBezTo>
                      <a:lnTo>
                        <a:pt x="1193" y="2972"/>
                      </a:lnTo>
                      <a:cubicBezTo>
                        <a:pt x="1253" y="3122"/>
                        <a:pt x="1398" y="3212"/>
                        <a:pt x="1550" y="3212"/>
                      </a:cubicBezTo>
                      <a:cubicBezTo>
                        <a:pt x="1586" y="3212"/>
                        <a:pt x="1623" y="3206"/>
                        <a:pt x="1659" y="3195"/>
                      </a:cubicBezTo>
                      <a:lnTo>
                        <a:pt x="1995" y="3065"/>
                      </a:lnTo>
                      <a:cubicBezTo>
                        <a:pt x="2256" y="2935"/>
                        <a:pt x="2349" y="2599"/>
                        <a:pt x="2219" y="2338"/>
                      </a:cubicBezTo>
                      <a:lnTo>
                        <a:pt x="1212" y="251"/>
                      </a:lnTo>
                      <a:cubicBezTo>
                        <a:pt x="1164" y="91"/>
                        <a:pt x="1021" y="0"/>
                        <a:pt x="86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892" name="Google Shape;892;p33">
                  <a:extLst>
                    <a:ext uri="{FF2B5EF4-FFF2-40B4-BE49-F238E27FC236}">
                      <a16:creationId xmlns:a16="http://schemas.microsoft.com/office/drawing/2014/main" id="{9EA6ABF9-CC6A-E7E6-AC10-EADEEE5F76E1}"/>
                    </a:ext>
                  </a:extLst>
                </p:cNvPr>
                <p:cNvSpPr/>
                <p:nvPr/>
              </p:nvSpPr>
              <p:spPr>
                <a:xfrm>
                  <a:off x="-3171530" y="3973411"/>
                  <a:ext cx="130230" cy="176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2" h="4814" extrusionOk="0">
                      <a:moveTo>
                        <a:pt x="1292" y="1"/>
                      </a:moveTo>
                      <a:cubicBezTo>
                        <a:pt x="1253" y="1"/>
                        <a:pt x="1214" y="5"/>
                        <a:pt x="1175" y="13"/>
                      </a:cubicBezTo>
                      <a:lnTo>
                        <a:pt x="597" y="180"/>
                      </a:lnTo>
                      <a:cubicBezTo>
                        <a:pt x="187" y="292"/>
                        <a:pt x="0" y="870"/>
                        <a:pt x="224" y="1299"/>
                      </a:cubicBezTo>
                      <a:lnTo>
                        <a:pt x="1845" y="4467"/>
                      </a:lnTo>
                      <a:cubicBezTo>
                        <a:pt x="1933" y="4686"/>
                        <a:pt x="2135" y="4814"/>
                        <a:pt x="2353" y="4814"/>
                      </a:cubicBezTo>
                      <a:cubicBezTo>
                        <a:pt x="2413" y="4814"/>
                        <a:pt x="2475" y="4804"/>
                        <a:pt x="2535" y="4784"/>
                      </a:cubicBezTo>
                      <a:lnTo>
                        <a:pt x="3001" y="4598"/>
                      </a:lnTo>
                      <a:cubicBezTo>
                        <a:pt x="3374" y="4467"/>
                        <a:pt x="3542" y="3927"/>
                        <a:pt x="3337" y="3517"/>
                      </a:cubicBezTo>
                      <a:lnTo>
                        <a:pt x="1827" y="367"/>
                      </a:lnTo>
                      <a:cubicBezTo>
                        <a:pt x="1747" y="142"/>
                        <a:pt x="1529" y="1"/>
                        <a:pt x="129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6198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8" name="Google Shape;1058;p40"/>
          <p:cNvGrpSpPr/>
          <p:nvPr/>
        </p:nvGrpSpPr>
        <p:grpSpPr>
          <a:xfrm>
            <a:off x="0" y="1911096"/>
            <a:ext cx="5390321" cy="4879550"/>
            <a:chOff x="-532432" y="2144817"/>
            <a:chExt cx="4425557" cy="4250122"/>
          </a:xfrm>
        </p:grpSpPr>
        <p:grpSp>
          <p:nvGrpSpPr>
            <p:cNvPr id="1059" name="Google Shape;1059;p40"/>
            <p:cNvGrpSpPr/>
            <p:nvPr/>
          </p:nvGrpSpPr>
          <p:grpSpPr>
            <a:xfrm>
              <a:off x="-532432" y="2144837"/>
              <a:ext cx="4425557" cy="4250102"/>
              <a:chOff x="5036155" y="1089987"/>
              <a:chExt cx="4425557" cy="4250102"/>
            </a:xfrm>
          </p:grpSpPr>
          <p:sp>
            <p:nvSpPr>
              <p:cNvPr id="1060" name="Google Shape;1060;p40"/>
              <p:cNvSpPr/>
              <p:nvPr/>
            </p:nvSpPr>
            <p:spPr>
              <a:xfrm>
                <a:off x="5036155" y="1089987"/>
                <a:ext cx="4425557" cy="4250102"/>
              </a:xfrm>
              <a:custGeom>
                <a:avLst/>
                <a:gdLst/>
                <a:ahLst/>
                <a:cxnLst/>
                <a:rect l="l" t="t" r="r" b="b"/>
                <a:pathLst>
                  <a:path w="120366" h="115594" extrusionOk="0">
                    <a:moveTo>
                      <a:pt x="67461" y="1"/>
                    </a:moveTo>
                    <a:cubicBezTo>
                      <a:pt x="64374" y="1"/>
                      <a:pt x="61260" y="1231"/>
                      <a:pt x="58934" y="3821"/>
                    </a:cubicBezTo>
                    <a:cubicBezTo>
                      <a:pt x="56693" y="6315"/>
                      <a:pt x="53566" y="7625"/>
                      <a:pt x="50396" y="7625"/>
                    </a:cubicBezTo>
                    <a:cubicBezTo>
                      <a:pt x="48426" y="7625"/>
                      <a:pt x="46439" y="7119"/>
                      <a:pt x="44639" y="6076"/>
                    </a:cubicBezTo>
                    <a:cubicBezTo>
                      <a:pt x="42787" y="5000"/>
                      <a:pt x="40811" y="4505"/>
                      <a:pt x="38881" y="4505"/>
                    </a:cubicBezTo>
                    <a:cubicBezTo>
                      <a:pt x="33291" y="4505"/>
                      <a:pt x="28092" y="8652"/>
                      <a:pt x="27454" y="14817"/>
                    </a:cubicBezTo>
                    <a:cubicBezTo>
                      <a:pt x="26895" y="20223"/>
                      <a:pt x="22627" y="24509"/>
                      <a:pt x="17222" y="25050"/>
                    </a:cubicBezTo>
                    <a:cubicBezTo>
                      <a:pt x="8928" y="25907"/>
                      <a:pt x="4268" y="35021"/>
                      <a:pt x="8462" y="42234"/>
                    </a:cubicBezTo>
                    <a:cubicBezTo>
                      <a:pt x="11202" y="46950"/>
                      <a:pt x="10251" y="52914"/>
                      <a:pt x="6207" y="56548"/>
                    </a:cubicBezTo>
                    <a:cubicBezTo>
                      <a:pt x="0" y="62121"/>
                      <a:pt x="1622" y="72223"/>
                      <a:pt x="9245" y="75597"/>
                    </a:cubicBezTo>
                    <a:cubicBezTo>
                      <a:pt x="14202" y="77815"/>
                      <a:pt x="16961" y="83201"/>
                      <a:pt x="15824" y="88513"/>
                    </a:cubicBezTo>
                    <a:cubicBezTo>
                      <a:pt x="14266" y="95835"/>
                      <a:pt x="19952" y="102434"/>
                      <a:pt x="27034" y="102434"/>
                    </a:cubicBezTo>
                    <a:cubicBezTo>
                      <a:pt x="27830" y="102434"/>
                      <a:pt x="28644" y="102350"/>
                      <a:pt x="29467" y="102175"/>
                    </a:cubicBezTo>
                    <a:cubicBezTo>
                      <a:pt x="30272" y="102003"/>
                      <a:pt x="31078" y="101919"/>
                      <a:pt x="31875" y="101919"/>
                    </a:cubicBezTo>
                    <a:cubicBezTo>
                      <a:pt x="36338" y="101919"/>
                      <a:pt x="40499" y="104532"/>
                      <a:pt x="42365" y="108754"/>
                    </a:cubicBezTo>
                    <a:cubicBezTo>
                      <a:pt x="44341" y="113196"/>
                      <a:pt x="48596" y="115594"/>
                      <a:pt x="52905" y="115594"/>
                    </a:cubicBezTo>
                    <a:cubicBezTo>
                      <a:pt x="55992" y="115594"/>
                      <a:pt x="59106" y="114364"/>
                      <a:pt x="61432" y="111774"/>
                    </a:cubicBezTo>
                    <a:cubicBezTo>
                      <a:pt x="63673" y="109279"/>
                      <a:pt x="66800" y="107969"/>
                      <a:pt x="69970" y="107969"/>
                    </a:cubicBezTo>
                    <a:cubicBezTo>
                      <a:pt x="71940" y="107969"/>
                      <a:pt x="73927" y="108475"/>
                      <a:pt x="75727" y="109518"/>
                    </a:cubicBezTo>
                    <a:cubicBezTo>
                      <a:pt x="77578" y="110595"/>
                      <a:pt x="79556" y="111089"/>
                      <a:pt x="81488" y="111089"/>
                    </a:cubicBezTo>
                    <a:cubicBezTo>
                      <a:pt x="87082" y="111089"/>
                      <a:pt x="92288" y="106942"/>
                      <a:pt x="92912" y="100777"/>
                    </a:cubicBezTo>
                    <a:cubicBezTo>
                      <a:pt x="93471" y="95372"/>
                      <a:pt x="97758" y="91085"/>
                      <a:pt x="103163" y="90545"/>
                    </a:cubicBezTo>
                    <a:cubicBezTo>
                      <a:pt x="111438" y="89687"/>
                      <a:pt x="116098" y="80573"/>
                      <a:pt x="111904" y="73360"/>
                    </a:cubicBezTo>
                    <a:cubicBezTo>
                      <a:pt x="109183" y="68645"/>
                      <a:pt x="110133" y="62680"/>
                      <a:pt x="114178" y="59046"/>
                    </a:cubicBezTo>
                    <a:cubicBezTo>
                      <a:pt x="120366" y="53492"/>
                      <a:pt x="118763" y="43371"/>
                      <a:pt x="111140" y="39998"/>
                    </a:cubicBezTo>
                    <a:cubicBezTo>
                      <a:pt x="106163" y="37780"/>
                      <a:pt x="103424" y="32393"/>
                      <a:pt x="104560" y="27081"/>
                    </a:cubicBezTo>
                    <a:cubicBezTo>
                      <a:pt x="106119" y="19760"/>
                      <a:pt x="100432" y="13161"/>
                      <a:pt x="93337" y="13161"/>
                    </a:cubicBezTo>
                    <a:cubicBezTo>
                      <a:pt x="92539" y="13161"/>
                      <a:pt x="91724" y="13244"/>
                      <a:pt x="90899" y="13420"/>
                    </a:cubicBezTo>
                    <a:cubicBezTo>
                      <a:pt x="90094" y="13592"/>
                      <a:pt x="89288" y="13675"/>
                      <a:pt x="88491" y="13675"/>
                    </a:cubicBezTo>
                    <a:cubicBezTo>
                      <a:pt x="84028" y="13675"/>
                      <a:pt x="79867" y="11063"/>
                      <a:pt x="78001" y="6840"/>
                    </a:cubicBezTo>
                    <a:cubicBezTo>
                      <a:pt x="76025" y="2398"/>
                      <a:pt x="71770" y="1"/>
                      <a:pt x="67461" y="1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1" name="Google Shape;1061;p40"/>
              <p:cNvSpPr/>
              <p:nvPr/>
            </p:nvSpPr>
            <p:spPr>
              <a:xfrm>
                <a:off x="5286284" y="1531969"/>
                <a:ext cx="3926659" cy="3770875"/>
              </a:xfrm>
              <a:custGeom>
                <a:avLst/>
                <a:gdLst/>
                <a:ahLst/>
                <a:cxnLst/>
                <a:rect l="l" t="t" r="r" b="b"/>
                <a:pathLst>
                  <a:path w="106797" h="102560" extrusionOk="0">
                    <a:moveTo>
                      <a:pt x="59836" y="0"/>
                    </a:moveTo>
                    <a:cubicBezTo>
                      <a:pt x="57100" y="0"/>
                      <a:pt x="54340" y="1092"/>
                      <a:pt x="52280" y="3393"/>
                    </a:cubicBezTo>
                    <a:cubicBezTo>
                      <a:pt x="50291" y="5600"/>
                      <a:pt x="47515" y="6765"/>
                      <a:pt x="44700" y="6765"/>
                    </a:cubicBezTo>
                    <a:cubicBezTo>
                      <a:pt x="42951" y="6765"/>
                      <a:pt x="41187" y="6316"/>
                      <a:pt x="39588" y="5387"/>
                    </a:cubicBezTo>
                    <a:cubicBezTo>
                      <a:pt x="37947" y="4435"/>
                      <a:pt x="36194" y="3998"/>
                      <a:pt x="34483" y="3998"/>
                    </a:cubicBezTo>
                    <a:cubicBezTo>
                      <a:pt x="29525" y="3998"/>
                      <a:pt x="24910" y="7668"/>
                      <a:pt x="24342" y="13141"/>
                    </a:cubicBezTo>
                    <a:cubicBezTo>
                      <a:pt x="23857" y="17931"/>
                      <a:pt x="20055" y="21733"/>
                      <a:pt x="15265" y="22236"/>
                    </a:cubicBezTo>
                    <a:cubicBezTo>
                      <a:pt x="7903" y="22982"/>
                      <a:pt x="3784" y="31071"/>
                      <a:pt x="7493" y="37464"/>
                    </a:cubicBezTo>
                    <a:cubicBezTo>
                      <a:pt x="9916" y="41639"/>
                      <a:pt x="9077" y="46950"/>
                      <a:pt x="5498" y="50175"/>
                    </a:cubicBezTo>
                    <a:cubicBezTo>
                      <a:pt x="0" y="55095"/>
                      <a:pt x="1417" y="64079"/>
                      <a:pt x="8182" y="67080"/>
                    </a:cubicBezTo>
                    <a:cubicBezTo>
                      <a:pt x="12600" y="69037"/>
                      <a:pt x="15023" y="73808"/>
                      <a:pt x="14016" y="78524"/>
                    </a:cubicBezTo>
                    <a:cubicBezTo>
                      <a:pt x="12641" y="85028"/>
                      <a:pt x="17690" y="90884"/>
                      <a:pt x="23981" y="90884"/>
                    </a:cubicBezTo>
                    <a:cubicBezTo>
                      <a:pt x="24685" y="90884"/>
                      <a:pt x="25404" y="90811"/>
                      <a:pt x="26131" y="90657"/>
                    </a:cubicBezTo>
                    <a:cubicBezTo>
                      <a:pt x="26845" y="90505"/>
                      <a:pt x="27562" y="90431"/>
                      <a:pt x="28270" y="90431"/>
                    </a:cubicBezTo>
                    <a:cubicBezTo>
                      <a:pt x="32233" y="90431"/>
                      <a:pt x="35933" y="92743"/>
                      <a:pt x="37593" y="96491"/>
                    </a:cubicBezTo>
                    <a:cubicBezTo>
                      <a:pt x="39342" y="100433"/>
                      <a:pt x="43116" y="102560"/>
                      <a:pt x="46938" y="102560"/>
                    </a:cubicBezTo>
                    <a:cubicBezTo>
                      <a:pt x="49675" y="102560"/>
                      <a:pt x="52437" y="101469"/>
                      <a:pt x="54498" y="99175"/>
                    </a:cubicBezTo>
                    <a:cubicBezTo>
                      <a:pt x="56487" y="96968"/>
                      <a:pt x="59263" y="95803"/>
                      <a:pt x="62078" y="95803"/>
                    </a:cubicBezTo>
                    <a:cubicBezTo>
                      <a:pt x="63827" y="95803"/>
                      <a:pt x="65591" y="96252"/>
                      <a:pt x="67191" y="97181"/>
                    </a:cubicBezTo>
                    <a:cubicBezTo>
                      <a:pt x="68829" y="98131"/>
                      <a:pt x="70579" y="98567"/>
                      <a:pt x="72290" y="98567"/>
                    </a:cubicBezTo>
                    <a:cubicBezTo>
                      <a:pt x="77255" y="98567"/>
                      <a:pt x="81882" y="94889"/>
                      <a:pt x="82437" y="89427"/>
                    </a:cubicBezTo>
                    <a:cubicBezTo>
                      <a:pt x="82940" y="84618"/>
                      <a:pt x="86724" y="80816"/>
                      <a:pt x="91532" y="80332"/>
                    </a:cubicBezTo>
                    <a:cubicBezTo>
                      <a:pt x="98876" y="79567"/>
                      <a:pt x="102995" y="71478"/>
                      <a:pt x="99286" y="65085"/>
                    </a:cubicBezTo>
                    <a:cubicBezTo>
                      <a:pt x="96863" y="60911"/>
                      <a:pt x="97702" y="55617"/>
                      <a:pt x="101299" y="52393"/>
                    </a:cubicBezTo>
                    <a:cubicBezTo>
                      <a:pt x="106797" y="47454"/>
                      <a:pt x="105362" y="38489"/>
                      <a:pt x="98596" y="35488"/>
                    </a:cubicBezTo>
                    <a:cubicBezTo>
                      <a:pt x="94198" y="33531"/>
                      <a:pt x="91756" y="28741"/>
                      <a:pt x="92762" y="24025"/>
                    </a:cubicBezTo>
                    <a:cubicBezTo>
                      <a:pt x="94136" y="17544"/>
                      <a:pt x="89083" y="11679"/>
                      <a:pt x="82810" y="11679"/>
                    </a:cubicBezTo>
                    <a:cubicBezTo>
                      <a:pt x="82102" y="11679"/>
                      <a:pt x="81379" y="11754"/>
                      <a:pt x="80648" y="11911"/>
                    </a:cubicBezTo>
                    <a:cubicBezTo>
                      <a:pt x="79933" y="12062"/>
                      <a:pt x="79218" y="12136"/>
                      <a:pt x="78512" y="12136"/>
                    </a:cubicBezTo>
                    <a:cubicBezTo>
                      <a:pt x="74538" y="12136"/>
                      <a:pt x="70847" y="9812"/>
                      <a:pt x="69185" y="6077"/>
                    </a:cubicBezTo>
                    <a:cubicBezTo>
                      <a:pt x="67436" y="2133"/>
                      <a:pt x="63660" y="0"/>
                      <a:pt x="59836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062" name="Google Shape;1062;p40"/>
            <p:cNvGrpSpPr/>
            <p:nvPr/>
          </p:nvGrpSpPr>
          <p:grpSpPr>
            <a:xfrm>
              <a:off x="134630" y="2144817"/>
              <a:ext cx="3091430" cy="3158272"/>
              <a:chOff x="3973325" y="2999200"/>
              <a:chExt cx="743150" cy="759200"/>
            </a:xfrm>
          </p:grpSpPr>
          <p:sp>
            <p:nvSpPr>
              <p:cNvPr id="1063" name="Google Shape;1063;p40"/>
              <p:cNvSpPr/>
              <p:nvPr/>
            </p:nvSpPr>
            <p:spPr>
              <a:xfrm>
                <a:off x="4086200" y="2999200"/>
                <a:ext cx="404350" cy="375425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15017" extrusionOk="0">
                    <a:moveTo>
                      <a:pt x="4914" y="3631"/>
                    </a:moveTo>
                    <a:cubicBezTo>
                      <a:pt x="4922" y="3631"/>
                      <a:pt x="4922" y="3639"/>
                      <a:pt x="4922" y="3639"/>
                    </a:cubicBezTo>
                    <a:cubicBezTo>
                      <a:pt x="4922" y="3647"/>
                      <a:pt x="4914" y="3663"/>
                      <a:pt x="4914" y="3678"/>
                    </a:cubicBezTo>
                    <a:lnTo>
                      <a:pt x="4914" y="3631"/>
                    </a:lnTo>
                    <a:close/>
                    <a:moveTo>
                      <a:pt x="8815" y="1"/>
                    </a:moveTo>
                    <a:cubicBezTo>
                      <a:pt x="8358" y="1"/>
                      <a:pt x="7902" y="93"/>
                      <a:pt x="7480" y="298"/>
                    </a:cubicBezTo>
                    <a:cubicBezTo>
                      <a:pt x="7160" y="455"/>
                      <a:pt x="6878" y="674"/>
                      <a:pt x="6612" y="924"/>
                    </a:cubicBezTo>
                    <a:cubicBezTo>
                      <a:pt x="6440" y="705"/>
                      <a:pt x="6205" y="525"/>
                      <a:pt x="5915" y="408"/>
                    </a:cubicBezTo>
                    <a:cubicBezTo>
                      <a:pt x="5706" y="323"/>
                      <a:pt x="5489" y="283"/>
                      <a:pt x="5275" y="283"/>
                    </a:cubicBezTo>
                    <a:cubicBezTo>
                      <a:pt x="4596" y="283"/>
                      <a:pt x="3951" y="686"/>
                      <a:pt x="3678" y="1347"/>
                    </a:cubicBezTo>
                    <a:cubicBezTo>
                      <a:pt x="3318" y="2207"/>
                      <a:pt x="3740" y="3193"/>
                      <a:pt x="4617" y="3545"/>
                    </a:cubicBezTo>
                    <a:cubicBezTo>
                      <a:pt x="4648" y="3561"/>
                      <a:pt x="4687" y="3569"/>
                      <a:pt x="4726" y="3584"/>
                    </a:cubicBezTo>
                    <a:cubicBezTo>
                      <a:pt x="4452" y="4093"/>
                      <a:pt x="4014" y="4523"/>
                      <a:pt x="3576" y="4852"/>
                    </a:cubicBezTo>
                    <a:cubicBezTo>
                      <a:pt x="2840" y="5407"/>
                      <a:pt x="1988" y="5830"/>
                      <a:pt x="1448" y="6652"/>
                    </a:cubicBezTo>
                    <a:cubicBezTo>
                      <a:pt x="970" y="7395"/>
                      <a:pt x="736" y="8357"/>
                      <a:pt x="884" y="9241"/>
                    </a:cubicBezTo>
                    <a:cubicBezTo>
                      <a:pt x="986" y="9883"/>
                      <a:pt x="1260" y="10548"/>
                      <a:pt x="1033" y="11158"/>
                    </a:cubicBezTo>
                    <a:cubicBezTo>
                      <a:pt x="900" y="11503"/>
                      <a:pt x="634" y="11761"/>
                      <a:pt x="415" y="12035"/>
                    </a:cubicBezTo>
                    <a:cubicBezTo>
                      <a:pt x="196" y="12316"/>
                      <a:pt x="0" y="12676"/>
                      <a:pt x="71" y="13036"/>
                    </a:cubicBezTo>
                    <a:cubicBezTo>
                      <a:pt x="164" y="13506"/>
                      <a:pt x="642" y="13709"/>
                      <a:pt x="1064" y="13803"/>
                    </a:cubicBezTo>
                    <a:cubicBezTo>
                      <a:pt x="1698" y="13936"/>
                      <a:pt x="2348" y="14007"/>
                      <a:pt x="2989" y="14077"/>
                    </a:cubicBezTo>
                    <a:cubicBezTo>
                      <a:pt x="7097" y="14499"/>
                      <a:pt x="11197" y="14883"/>
                      <a:pt x="15321" y="15016"/>
                    </a:cubicBezTo>
                    <a:cubicBezTo>
                      <a:pt x="15347" y="15016"/>
                      <a:pt x="15373" y="15016"/>
                      <a:pt x="15399" y="15016"/>
                    </a:cubicBezTo>
                    <a:cubicBezTo>
                      <a:pt x="15529" y="15016"/>
                      <a:pt x="15657" y="15011"/>
                      <a:pt x="15774" y="14945"/>
                    </a:cubicBezTo>
                    <a:cubicBezTo>
                      <a:pt x="16087" y="14781"/>
                      <a:pt x="16173" y="14312"/>
                      <a:pt x="16134" y="13936"/>
                    </a:cubicBezTo>
                    <a:cubicBezTo>
                      <a:pt x="16009" y="12770"/>
                      <a:pt x="15195" y="11957"/>
                      <a:pt x="14765" y="10955"/>
                    </a:cubicBezTo>
                    <a:cubicBezTo>
                      <a:pt x="14202" y="9648"/>
                      <a:pt x="14702" y="8318"/>
                      <a:pt x="14796" y="6941"/>
                    </a:cubicBezTo>
                    <a:cubicBezTo>
                      <a:pt x="14882" y="5650"/>
                      <a:pt x="14515" y="4367"/>
                      <a:pt x="13873" y="3318"/>
                    </a:cubicBezTo>
                    <a:cubicBezTo>
                      <a:pt x="13231" y="2270"/>
                      <a:pt x="12332" y="1456"/>
                      <a:pt x="11338" y="846"/>
                    </a:cubicBezTo>
                    <a:cubicBezTo>
                      <a:pt x="10759" y="486"/>
                      <a:pt x="10133" y="189"/>
                      <a:pt x="9476" y="63"/>
                    </a:cubicBezTo>
                    <a:cubicBezTo>
                      <a:pt x="9258" y="22"/>
                      <a:pt x="9037" y="1"/>
                      <a:pt x="88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4" name="Google Shape;1064;p40"/>
              <p:cNvSpPr/>
              <p:nvPr/>
            </p:nvSpPr>
            <p:spPr>
              <a:xfrm>
                <a:off x="4405550" y="3065625"/>
                <a:ext cx="4600" cy="21300"/>
              </a:xfrm>
              <a:custGeom>
                <a:avLst/>
                <a:gdLst/>
                <a:ahLst/>
                <a:cxnLst/>
                <a:rect l="l" t="t" r="r" b="b"/>
                <a:pathLst>
                  <a:path w="184" h="852" extrusionOk="0">
                    <a:moveTo>
                      <a:pt x="144" y="0"/>
                    </a:moveTo>
                    <a:cubicBezTo>
                      <a:pt x="125" y="0"/>
                      <a:pt x="105" y="12"/>
                      <a:pt x="105" y="35"/>
                    </a:cubicBezTo>
                    <a:cubicBezTo>
                      <a:pt x="113" y="286"/>
                      <a:pt x="121" y="560"/>
                      <a:pt x="11" y="794"/>
                    </a:cubicBezTo>
                    <a:cubicBezTo>
                      <a:pt x="1" y="826"/>
                      <a:pt x="27" y="851"/>
                      <a:pt x="49" y="851"/>
                    </a:cubicBezTo>
                    <a:cubicBezTo>
                      <a:pt x="59" y="851"/>
                      <a:pt x="69" y="846"/>
                      <a:pt x="74" y="834"/>
                    </a:cubicBezTo>
                    <a:cubicBezTo>
                      <a:pt x="184" y="583"/>
                      <a:pt x="184" y="301"/>
                      <a:pt x="184" y="35"/>
                    </a:cubicBezTo>
                    <a:cubicBezTo>
                      <a:pt x="184" y="12"/>
                      <a:pt x="164" y="0"/>
                      <a:pt x="14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5" name="Google Shape;1065;p40"/>
              <p:cNvSpPr/>
              <p:nvPr/>
            </p:nvSpPr>
            <p:spPr>
              <a:xfrm>
                <a:off x="4329150" y="3435625"/>
                <a:ext cx="148475" cy="293425"/>
              </a:xfrm>
              <a:custGeom>
                <a:avLst/>
                <a:gdLst/>
                <a:ahLst/>
                <a:cxnLst/>
                <a:rect l="l" t="t" r="r" b="b"/>
                <a:pathLst>
                  <a:path w="5939" h="11737" extrusionOk="0">
                    <a:moveTo>
                      <a:pt x="0" y="0"/>
                    </a:moveTo>
                    <a:lnTo>
                      <a:pt x="0" y="11737"/>
                    </a:lnTo>
                    <a:lnTo>
                      <a:pt x="5939" y="11737"/>
                    </a:lnTo>
                    <a:lnTo>
                      <a:pt x="5939" y="0"/>
                    </a:lnTo>
                    <a:close/>
                  </a:path>
                </a:pathLst>
              </a:custGeom>
              <a:solidFill>
                <a:srgbClr val="FFB6A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6" name="Google Shape;1066;p40"/>
              <p:cNvSpPr/>
              <p:nvPr/>
            </p:nvSpPr>
            <p:spPr>
              <a:xfrm>
                <a:off x="3973325" y="3313350"/>
                <a:ext cx="509200" cy="416100"/>
              </a:xfrm>
              <a:custGeom>
                <a:avLst/>
                <a:gdLst/>
                <a:ahLst/>
                <a:cxnLst/>
                <a:rect l="l" t="t" r="r" b="b"/>
                <a:pathLst>
                  <a:path w="20368" h="16644" extrusionOk="0">
                    <a:moveTo>
                      <a:pt x="8326" y="1"/>
                    </a:moveTo>
                    <a:cubicBezTo>
                      <a:pt x="8107" y="9"/>
                      <a:pt x="6964" y="87"/>
                      <a:pt x="6761" y="134"/>
                    </a:cubicBezTo>
                    <a:cubicBezTo>
                      <a:pt x="4398" y="517"/>
                      <a:pt x="2669" y="2043"/>
                      <a:pt x="1573" y="4132"/>
                    </a:cubicBezTo>
                    <a:cubicBezTo>
                      <a:pt x="924" y="5353"/>
                      <a:pt x="454" y="6667"/>
                      <a:pt x="63" y="7997"/>
                    </a:cubicBezTo>
                    <a:cubicBezTo>
                      <a:pt x="0" y="8217"/>
                      <a:pt x="157" y="8443"/>
                      <a:pt x="384" y="8467"/>
                    </a:cubicBezTo>
                    <a:cubicBezTo>
                      <a:pt x="1362" y="8569"/>
                      <a:pt x="4679" y="8796"/>
                      <a:pt x="5501" y="8913"/>
                    </a:cubicBezTo>
                    <a:lnTo>
                      <a:pt x="4656" y="16643"/>
                    </a:lnTo>
                    <a:lnTo>
                      <a:pt x="17058" y="16557"/>
                    </a:lnTo>
                    <a:lnTo>
                      <a:pt x="17324" y="11495"/>
                    </a:lnTo>
                    <a:lnTo>
                      <a:pt x="18012" y="10415"/>
                    </a:lnTo>
                    <a:cubicBezTo>
                      <a:pt x="18513" y="9609"/>
                      <a:pt x="18623" y="8584"/>
                      <a:pt x="18294" y="7684"/>
                    </a:cubicBezTo>
                    <a:lnTo>
                      <a:pt x="18020" y="6949"/>
                    </a:lnTo>
                    <a:cubicBezTo>
                      <a:pt x="19225" y="6096"/>
                      <a:pt x="20368" y="5173"/>
                      <a:pt x="20368" y="5173"/>
                    </a:cubicBezTo>
                    <a:cubicBezTo>
                      <a:pt x="18857" y="1526"/>
                      <a:pt x="17216" y="1188"/>
                      <a:pt x="16660" y="1188"/>
                    </a:cubicBezTo>
                    <a:cubicBezTo>
                      <a:pt x="16533" y="1188"/>
                      <a:pt x="16463" y="1206"/>
                      <a:pt x="16463" y="1206"/>
                    </a:cubicBezTo>
                    <a:cubicBezTo>
                      <a:pt x="16518" y="1425"/>
                      <a:pt x="16541" y="1644"/>
                      <a:pt x="16534" y="1879"/>
                    </a:cubicBezTo>
                    <a:cubicBezTo>
                      <a:pt x="16074" y="811"/>
                      <a:pt x="15046" y="657"/>
                      <a:pt x="13375" y="657"/>
                    </a:cubicBezTo>
                    <a:cubicBezTo>
                      <a:pt x="13282" y="657"/>
                      <a:pt x="13188" y="657"/>
                      <a:pt x="13091" y="658"/>
                    </a:cubicBezTo>
                    <a:lnTo>
                      <a:pt x="83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7" name="Google Shape;1067;p40"/>
              <p:cNvSpPr/>
              <p:nvPr/>
            </p:nvSpPr>
            <p:spPr>
              <a:xfrm>
                <a:off x="3994250" y="3491950"/>
                <a:ext cx="57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065" extrusionOk="0">
                    <a:moveTo>
                      <a:pt x="188" y="1"/>
                    </a:moveTo>
                    <a:cubicBezTo>
                      <a:pt x="157" y="1"/>
                      <a:pt x="134" y="16"/>
                      <a:pt x="134" y="40"/>
                    </a:cubicBezTo>
                    <a:lnTo>
                      <a:pt x="1" y="1010"/>
                    </a:lnTo>
                    <a:cubicBezTo>
                      <a:pt x="1" y="1033"/>
                      <a:pt x="16" y="1057"/>
                      <a:pt x="48" y="1065"/>
                    </a:cubicBezTo>
                    <a:lnTo>
                      <a:pt x="55" y="1065"/>
                    </a:lnTo>
                    <a:cubicBezTo>
                      <a:pt x="79" y="1065"/>
                      <a:pt x="95" y="1041"/>
                      <a:pt x="102" y="1018"/>
                    </a:cubicBezTo>
                    <a:lnTo>
                      <a:pt x="228" y="55"/>
                    </a:lnTo>
                    <a:cubicBezTo>
                      <a:pt x="228" y="32"/>
                      <a:pt x="212" y="1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4015975" y="3492350"/>
                <a:ext cx="57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065" extrusionOk="0">
                    <a:moveTo>
                      <a:pt x="180" y="0"/>
                    </a:moveTo>
                    <a:cubicBezTo>
                      <a:pt x="157" y="0"/>
                      <a:pt x="133" y="16"/>
                      <a:pt x="125" y="47"/>
                    </a:cubicBezTo>
                    <a:lnTo>
                      <a:pt x="0" y="1010"/>
                    </a:lnTo>
                    <a:cubicBezTo>
                      <a:pt x="0" y="1033"/>
                      <a:pt x="16" y="1057"/>
                      <a:pt x="39" y="1064"/>
                    </a:cubicBezTo>
                    <a:lnTo>
                      <a:pt x="47" y="1064"/>
                    </a:lnTo>
                    <a:cubicBezTo>
                      <a:pt x="71" y="1064"/>
                      <a:pt x="94" y="1049"/>
                      <a:pt x="94" y="1025"/>
                    </a:cubicBezTo>
                    <a:lnTo>
                      <a:pt x="227" y="55"/>
                    </a:lnTo>
                    <a:cubicBezTo>
                      <a:pt x="227" y="32"/>
                      <a:pt x="211" y="8"/>
                      <a:pt x="1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4038650" y="3493325"/>
                <a:ext cx="59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065" extrusionOk="0">
                    <a:moveTo>
                      <a:pt x="189" y="0"/>
                    </a:moveTo>
                    <a:cubicBezTo>
                      <a:pt x="165" y="0"/>
                      <a:pt x="134" y="16"/>
                      <a:pt x="134" y="47"/>
                    </a:cubicBezTo>
                    <a:lnTo>
                      <a:pt x="9" y="1010"/>
                    </a:lnTo>
                    <a:cubicBezTo>
                      <a:pt x="1" y="1033"/>
                      <a:pt x="24" y="1057"/>
                      <a:pt x="48" y="1064"/>
                    </a:cubicBezTo>
                    <a:lnTo>
                      <a:pt x="56" y="1064"/>
                    </a:lnTo>
                    <a:cubicBezTo>
                      <a:pt x="79" y="1064"/>
                      <a:pt x="103" y="1049"/>
                      <a:pt x="103" y="1025"/>
                    </a:cubicBezTo>
                    <a:lnTo>
                      <a:pt x="228" y="55"/>
                    </a:lnTo>
                    <a:cubicBezTo>
                      <a:pt x="236" y="32"/>
                      <a:pt x="212" y="8"/>
                      <a:pt x="1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0" name="Google Shape;1070;p40"/>
              <p:cNvSpPr/>
              <p:nvPr/>
            </p:nvSpPr>
            <p:spPr>
              <a:xfrm>
                <a:off x="4060750" y="3492150"/>
                <a:ext cx="570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28" h="1065" extrusionOk="0">
                    <a:moveTo>
                      <a:pt x="181" y="0"/>
                    </a:moveTo>
                    <a:cubicBezTo>
                      <a:pt x="157" y="0"/>
                      <a:pt x="134" y="16"/>
                      <a:pt x="126" y="47"/>
                    </a:cubicBezTo>
                    <a:lnTo>
                      <a:pt x="1" y="1010"/>
                    </a:lnTo>
                    <a:cubicBezTo>
                      <a:pt x="1" y="1033"/>
                      <a:pt x="17" y="1057"/>
                      <a:pt x="40" y="1065"/>
                    </a:cubicBezTo>
                    <a:lnTo>
                      <a:pt x="48" y="1065"/>
                    </a:lnTo>
                    <a:cubicBezTo>
                      <a:pt x="71" y="1065"/>
                      <a:pt x="95" y="1049"/>
                      <a:pt x="95" y="1018"/>
                    </a:cubicBezTo>
                    <a:lnTo>
                      <a:pt x="228" y="55"/>
                    </a:lnTo>
                    <a:cubicBezTo>
                      <a:pt x="228" y="32"/>
                      <a:pt x="212" y="8"/>
                      <a:pt x="1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1" name="Google Shape;1071;p40"/>
              <p:cNvSpPr/>
              <p:nvPr/>
            </p:nvSpPr>
            <p:spPr>
              <a:xfrm>
                <a:off x="4087375" y="3491750"/>
                <a:ext cx="5875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235" h="1065" extrusionOk="0">
                    <a:moveTo>
                      <a:pt x="188" y="1"/>
                    </a:moveTo>
                    <a:cubicBezTo>
                      <a:pt x="164" y="1"/>
                      <a:pt x="133" y="16"/>
                      <a:pt x="133" y="48"/>
                    </a:cubicBezTo>
                    <a:lnTo>
                      <a:pt x="8" y="1010"/>
                    </a:lnTo>
                    <a:cubicBezTo>
                      <a:pt x="0" y="1034"/>
                      <a:pt x="24" y="1057"/>
                      <a:pt x="47" y="1065"/>
                    </a:cubicBezTo>
                    <a:lnTo>
                      <a:pt x="55" y="1065"/>
                    </a:lnTo>
                    <a:cubicBezTo>
                      <a:pt x="78" y="1065"/>
                      <a:pt x="102" y="1049"/>
                      <a:pt x="102" y="1018"/>
                    </a:cubicBezTo>
                    <a:lnTo>
                      <a:pt x="227" y="56"/>
                    </a:lnTo>
                    <a:cubicBezTo>
                      <a:pt x="235" y="32"/>
                      <a:pt x="211" y="9"/>
                      <a:pt x="1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4114175" y="3491525"/>
                <a:ext cx="5675" cy="26475"/>
              </a:xfrm>
              <a:custGeom>
                <a:avLst/>
                <a:gdLst/>
                <a:ahLst/>
                <a:cxnLst/>
                <a:rect l="l" t="t" r="r" b="b"/>
                <a:pathLst>
                  <a:path w="227" h="1059" extrusionOk="0">
                    <a:moveTo>
                      <a:pt x="176" y="0"/>
                    </a:moveTo>
                    <a:cubicBezTo>
                      <a:pt x="151" y="0"/>
                      <a:pt x="133" y="21"/>
                      <a:pt x="133" y="41"/>
                    </a:cubicBezTo>
                    <a:lnTo>
                      <a:pt x="0" y="1003"/>
                    </a:lnTo>
                    <a:cubicBezTo>
                      <a:pt x="0" y="1035"/>
                      <a:pt x="16" y="1058"/>
                      <a:pt x="47" y="1058"/>
                    </a:cubicBezTo>
                    <a:lnTo>
                      <a:pt x="55" y="1058"/>
                    </a:lnTo>
                    <a:cubicBezTo>
                      <a:pt x="78" y="1058"/>
                      <a:pt x="94" y="1043"/>
                      <a:pt x="102" y="1019"/>
                    </a:cubicBezTo>
                    <a:lnTo>
                      <a:pt x="227" y="57"/>
                    </a:lnTo>
                    <a:cubicBezTo>
                      <a:pt x="227" y="25"/>
                      <a:pt x="211" y="2"/>
                      <a:pt x="188" y="2"/>
                    </a:cubicBezTo>
                    <a:cubicBezTo>
                      <a:pt x="184" y="1"/>
                      <a:pt x="180" y="0"/>
                      <a:pt x="1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3988975" y="3490775"/>
                <a:ext cx="152800" cy="3350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134" extrusionOk="0">
                    <a:moveTo>
                      <a:pt x="6057" y="1"/>
                    </a:moveTo>
                    <a:lnTo>
                      <a:pt x="47" y="32"/>
                    </a:lnTo>
                    <a:cubicBezTo>
                      <a:pt x="24" y="32"/>
                      <a:pt x="0" y="55"/>
                      <a:pt x="0" y="87"/>
                    </a:cubicBezTo>
                    <a:cubicBezTo>
                      <a:pt x="0" y="110"/>
                      <a:pt x="24" y="134"/>
                      <a:pt x="47" y="134"/>
                    </a:cubicBezTo>
                    <a:lnTo>
                      <a:pt x="6057" y="95"/>
                    </a:lnTo>
                    <a:cubicBezTo>
                      <a:pt x="6088" y="95"/>
                      <a:pt x="6111" y="71"/>
                      <a:pt x="6111" y="48"/>
                    </a:cubicBezTo>
                    <a:cubicBezTo>
                      <a:pt x="6111" y="16"/>
                      <a:pt x="6088" y="1"/>
                      <a:pt x="6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4" name="Google Shape;1074;p40"/>
              <p:cNvSpPr/>
              <p:nvPr/>
            </p:nvSpPr>
            <p:spPr>
              <a:xfrm>
                <a:off x="4136650" y="3463975"/>
                <a:ext cx="37775" cy="115450"/>
              </a:xfrm>
              <a:custGeom>
                <a:avLst/>
                <a:gdLst/>
                <a:ahLst/>
                <a:cxnLst/>
                <a:rect l="l" t="t" r="r" b="b"/>
                <a:pathLst>
                  <a:path w="1511" h="4618" extrusionOk="0">
                    <a:moveTo>
                      <a:pt x="1175" y="1"/>
                    </a:moveTo>
                    <a:lnTo>
                      <a:pt x="1002" y="1894"/>
                    </a:lnTo>
                    <a:cubicBezTo>
                      <a:pt x="987" y="2113"/>
                      <a:pt x="807" y="2285"/>
                      <a:pt x="580" y="2301"/>
                    </a:cubicBezTo>
                    <a:lnTo>
                      <a:pt x="1" y="2332"/>
                    </a:lnTo>
                    <a:lnTo>
                      <a:pt x="1175" y="4617"/>
                    </a:lnTo>
                    <a:lnTo>
                      <a:pt x="924" y="2778"/>
                    </a:lnTo>
                    <a:lnTo>
                      <a:pt x="1135" y="2755"/>
                    </a:lnTo>
                    <a:cubicBezTo>
                      <a:pt x="1355" y="2731"/>
                      <a:pt x="1511" y="2528"/>
                      <a:pt x="1488" y="2301"/>
                    </a:cubicBezTo>
                    <a:lnTo>
                      <a:pt x="11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5" name="Google Shape;1075;p40"/>
              <p:cNvSpPr/>
              <p:nvPr/>
            </p:nvSpPr>
            <p:spPr>
              <a:xfrm>
                <a:off x="4161100" y="3316100"/>
                <a:ext cx="2512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10048" h="4742" extrusionOk="0">
                    <a:moveTo>
                      <a:pt x="48" y="0"/>
                    </a:moveTo>
                    <a:cubicBezTo>
                      <a:pt x="17" y="8"/>
                      <a:pt x="1" y="32"/>
                      <a:pt x="9" y="63"/>
                    </a:cubicBezTo>
                    <a:cubicBezTo>
                      <a:pt x="118" y="759"/>
                      <a:pt x="290" y="1346"/>
                      <a:pt x="533" y="1847"/>
                    </a:cubicBezTo>
                    <a:cubicBezTo>
                      <a:pt x="1034" y="2895"/>
                      <a:pt x="1965" y="3780"/>
                      <a:pt x="3084" y="4265"/>
                    </a:cubicBezTo>
                    <a:cubicBezTo>
                      <a:pt x="3804" y="4586"/>
                      <a:pt x="4602" y="4742"/>
                      <a:pt x="5423" y="4742"/>
                    </a:cubicBezTo>
                    <a:cubicBezTo>
                      <a:pt x="5815" y="4742"/>
                      <a:pt x="6206" y="4711"/>
                      <a:pt x="6589" y="4632"/>
                    </a:cubicBezTo>
                    <a:cubicBezTo>
                      <a:pt x="7450" y="4468"/>
                      <a:pt x="8217" y="4140"/>
                      <a:pt x="8796" y="3670"/>
                    </a:cubicBezTo>
                    <a:cubicBezTo>
                      <a:pt x="9390" y="3193"/>
                      <a:pt x="9899" y="2246"/>
                      <a:pt x="10048" y="1377"/>
                    </a:cubicBezTo>
                    <a:cubicBezTo>
                      <a:pt x="10048" y="1354"/>
                      <a:pt x="10032" y="1331"/>
                      <a:pt x="10001" y="1323"/>
                    </a:cubicBezTo>
                    <a:cubicBezTo>
                      <a:pt x="9977" y="1323"/>
                      <a:pt x="9954" y="1338"/>
                      <a:pt x="9946" y="1362"/>
                    </a:cubicBezTo>
                    <a:cubicBezTo>
                      <a:pt x="9805" y="2215"/>
                      <a:pt x="9312" y="3130"/>
                      <a:pt x="8733" y="3592"/>
                    </a:cubicBezTo>
                    <a:cubicBezTo>
                      <a:pt x="8162" y="4053"/>
                      <a:pt x="7419" y="4374"/>
                      <a:pt x="6574" y="4539"/>
                    </a:cubicBezTo>
                    <a:cubicBezTo>
                      <a:pt x="6194" y="4611"/>
                      <a:pt x="5811" y="4647"/>
                      <a:pt x="5430" y="4647"/>
                    </a:cubicBezTo>
                    <a:cubicBezTo>
                      <a:pt x="4623" y="4647"/>
                      <a:pt x="3830" y="4487"/>
                      <a:pt x="3123" y="4179"/>
                    </a:cubicBezTo>
                    <a:cubicBezTo>
                      <a:pt x="2027" y="3701"/>
                      <a:pt x="1112" y="2833"/>
                      <a:pt x="619" y="1808"/>
                    </a:cubicBezTo>
                    <a:cubicBezTo>
                      <a:pt x="377" y="1315"/>
                      <a:pt x="212" y="736"/>
                      <a:pt x="103" y="47"/>
                    </a:cubicBezTo>
                    <a:cubicBezTo>
                      <a:pt x="95" y="16"/>
                      <a:pt x="71" y="0"/>
                      <a:pt x="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4166200" y="3331275"/>
                <a:ext cx="13900" cy="9300"/>
              </a:xfrm>
              <a:custGeom>
                <a:avLst/>
                <a:gdLst/>
                <a:ahLst/>
                <a:cxnLst/>
                <a:rect l="l" t="t" r="r" b="b"/>
                <a:pathLst>
                  <a:path w="556" h="372" extrusionOk="0">
                    <a:moveTo>
                      <a:pt x="492" y="1"/>
                    </a:moveTo>
                    <a:cubicBezTo>
                      <a:pt x="486" y="1"/>
                      <a:pt x="482" y="2"/>
                      <a:pt x="478" y="4"/>
                    </a:cubicBezTo>
                    <a:lnTo>
                      <a:pt x="32" y="278"/>
                    </a:lnTo>
                    <a:cubicBezTo>
                      <a:pt x="8" y="293"/>
                      <a:pt x="0" y="325"/>
                      <a:pt x="16" y="348"/>
                    </a:cubicBezTo>
                    <a:cubicBezTo>
                      <a:pt x="24" y="364"/>
                      <a:pt x="40" y="371"/>
                      <a:pt x="55" y="371"/>
                    </a:cubicBezTo>
                    <a:cubicBezTo>
                      <a:pt x="63" y="371"/>
                      <a:pt x="71" y="371"/>
                      <a:pt x="79" y="364"/>
                    </a:cubicBezTo>
                    <a:lnTo>
                      <a:pt x="525" y="90"/>
                    </a:lnTo>
                    <a:cubicBezTo>
                      <a:pt x="548" y="74"/>
                      <a:pt x="556" y="43"/>
                      <a:pt x="540" y="27"/>
                    </a:cubicBezTo>
                    <a:cubicBezTo>
                      <a:pt x="529" y="10"/>
                      <a:pt x="508" y="1"/>
                      <a:pt x="4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4173425" y="3348175"/>
                <a:ext cx="168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674" h="447" extrusionOk="0">
                    <a:moveTo>
                      <a:pt x="622" y="0"/>
                    </a:moveTo>
                    <a:cubicBezTo>
                      <a:pt x="613" y="0"/>
                      <a:pt x="604" y="3"/>
                      <a:pt x="596" y="8"/>
                    </a:cubicBezTo>
                    <a:lnTo>
                      <a:pt x="32" y="353"/>
                    </a:lnTo>
                    <a:cubicBezTo>
                      <a:pt x="9" y="368"/>
                      <a:pt x="1" y="400"/>
                      <a:pt x="17" y="423"/>
                    </a:cubicBezTo>
                    <a:cubicBezTo>
                      <a:pt x="24" y="439"/>
                      <a:pt x="40" y="447"/>
                      <a:pt x="56" y="447"/>
                    </a:cubicBezTo>
                    <a:cubicBezTo>
                      <a:pt x="63" y="447"/>
                      <a:pt x="71" y="439"/>
                      <a:pt x="79" y="439"/>
                    </a:cubicBezTo>
                    <a:lnTo>
                      <a:pt x="642" y="94"/>
                    </a:lnTo>
                    <a:cubicBezTo>
                      <a:pt x="666" y="79"/>
                      <a:pt x="674" y="48"/>
                      <a:pt x="658" y="24"/>
                    </a:cubicBezTo>
                    <a:cubicBezTo>
                      <a:pt x="653" y="9"/>
                      <a:pt x="638" y="0"/>
                      <a:pt x="6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8" name="Google Shape;1078;p40"/>
              <p:cNvSpPr/>
              <p:nvPr/>
            </p:nvSpPr>
            <p:spPr>
              <a:xfrm>
                <a:off x="4183800" y="3363950"/>
                <a:ext cx="18025" cy="1457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583" extrusionOk="0">
                    <a:moveTo>
                      <a:pt x="669" y="0"/>
                    </a:moveTo>
                    <a:cubicBezTo>
                      <a:pt x="657" y="0"/>
                      <a:pt x="645" y="4"/>
                      <a:pt x="634" y="11"/>
                    </a:cubicBezTo>
                    <a:lnTo>
                      <a:pt x="24" y="496"/>
                    </a:lnTo>
                    <a:cubicBezTo>
                      <a:pt x="8" y="520"/>
                      <a:pt x="1" y="543"/>
                      <a:pt x="16" y="567"/>
                    </a:cubicBezTo>
                    <a:cubicBezTo>
                      <a:pt x="32" y="582"/>
                      <a:pt x="40" y="582"/>
                      <a:pt x="55" y="582"/>
                    </a:cubicBezTo>
                    <a:cubicBezTo>
                      <a:pt x="71" y="582"/>
                      <a:pt x="79" y="582"/>
                      <a:pt x="87" y="575"/>
                    </a:cubicBezTo>
                    <a:lnTo>
                      <a:pt x="697" y="89"/>
                    </a:lnTo>
                    <a:cubicBezTo>
                      <a:pt x="720" y="66"/>
                      <a:pt x="720" y="43"/>
                      <a:pt x="705" y="19"/>
                    </a:cubicBezTo>
                    <a:cubicBezTo>
                      <a:pt x="696" y="6"/>
                      <a:pt x="683" y="0"/>
                      <a:pt x="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79" name="Google Shape;1079;p40"/>
              <p:cNvSpPr/>
              <p:nvPr/>
            </p:nvSpPr>
            <p:spPr>
              <a:xfrm>
                <a:off x="4393700" y="3361325"/>
                <a:ext cx="11175" cy="13275"/>
              </a:xfrm>
              <a:custGeom>
                <a:avLst/>
                <a:gdLst/>
                <a:ahLst/>
                <a:cxnLst/>
                <a:rect l="l" t="t" r="r" b="b"/>
                <a:pathLst>
                  <a:path w="447" h="531" extrusionOk="0">
                    <a:moveTo>
                      <a:pt x="57" y="0"/>
                    </a:moveTo>
                    <a:cubicBezTo>
                      <a:pt x="47" y="0"/>
                      <a:pt x="38" y="5"/>
                      <a:pt x="32" y="14"/>
                    </a:cubicBezTo>
                    <a:cubicBezTo>
                      <a:pt x="8" y="30"/>
                      <a:pt x="0" y="61"/>
                      <a:pt x="24" y="77"/>
                    </a:cubicBezTo>
                    <a:lnTo>
                      <a:pt x="352" y="507"/>
                    </a:lnTo>
                    <a:cubicBezTo>
                      <a:pt x="368" y="523"/>
                      <a:pt x="384" y="531"/>
                      <a:pt x="391" y="531"/>
                    </a:cubicBezTo>
                    <a:cubicBezTo>
                      <a:pt x="407" y="531"/>
                      <a:pt x="415" y="523"/>
                      <a:pt x="423" y="523"/>
                    </a:cubicBezTo>
                    <a:cubicBezTo>
                      <a:pt x="446" y="500"/>
                      <a:pt x="446" y="468"/>
                      <a:pt x="431" y="453"/>
                    </a:cubicBezTo>
                    <a:lnTo>
                      <a:pt x="94" y="22"/>
                    </a:lnTo>
                    <a:cubicBezTo>
                      <a:pt x="85" y="9"/>
                      <a:pt x="71" y="0"/>
                      <a:pt x="5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4197700" y="3377025"/>
                <a:ext cx="17425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733" extrusionOk="0">
                    <a:moveTo>
                      <a:pt x="642" y="1"/>
                    </a:moveTo>
                    <a:cubicBezTo>
                      <a:pt x="630" y="1"/>
                      <a:pt x="618" y="5"/>
                      <a:pt x="610" y="12"/>
                    </a:cubicBezTo>
                    <a:lnTo>
                      <a:pt x="16" y="654"/>
                    </a:lnTo>
                    <a:cubicBezTo>
                      <a:pt x="0" y="670"/>
                      <a:pt x="0" y="701"/>
                      <a:pt x="16" y="724"/>
                    </a:cubicBezTo>
                    <a:cubicBezTo>
                      <a:pt x="31" y="732"/>
                      <a:pt x="39" y="732"/>
                      <a:pt x="55" y="732"/>
                    </a:cubicBezTo>
                    <a:cubicBezTo>
                      <a:pt x="63" y="732"/>
                      <a:pt x="78" y="732"/>
                      <a:pt x="86" y="717"/>
                    </a:cubicBezTo>
                    <a:lnTo>
                      <a:pt x="681" y="83"/>
                    </a:lnTo>
                    <a:cubicBezTo>
                      <a:pt x="697" y="59"/>
                      <a:pt x="697" y="28"/>
                      <a:pt x="673" y="12"/>
                    </a:cubicBezTo>
                    <a:cubicBezTo>
                      <a:pt x="665" y="5"/>
                      <a:pt x="653" y="1"/>
                      <a:pt x="6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4377650" y="3379825"/>
                <a:ext cx="9025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61" h="926" extrusionOk="0">
                    <a:moveTo>
                      <a:pt x="53" y="0"/>
                    </a:moveTo>
                    <a:cubicBezTo>
                      <a:pt x="48" y="0"/>
                      <a:pt x="44" y="1"/>
                      <a:pt x="40" y="2"/>
                    </a:cubicBezTo>
                    <a:cubicBezTo>
                      <a:pt x="16" y="10"/>
                      <a:pt x="1" y="33"/>
                      <a:pt x="8" y="65"/>
                    </a:cubicBezTo>
                    <a:lnTo>
                      <a:pt x="259" y="894"/>
                    </a:lnTo>
                    <a:cubicBezTo>
                      <a:pt x="267" y="918"/>
                      <a:pt x="282" y="925"/>
                      <a:pt x="306" y="925"/>
                    </a:cubicBezTo>
                    <a:lnTo>
                      <a:pt x="321" y="925"/>
                    </a:lnTo>
                    <a:cubicBezTo>
                      <a:pt x="345" y="918"/>
                      <a:pt x="361" y="886"/>
                      <a:pt x="353" y="863"/>
                    </a:cubicBezTo>
                    <a:lnTo>
                      <a:pt x="102" y="33"/>
                    </a:lnTo>
                    <a:cubicBezTo>
                      <a:pt x="96" y="14"/>
                      <a:pt x="74" y="0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2" name="Google Shape;1082;p40"/>
              <p:cNvSpPr/>
              <p:nvPr/>
            </p:nvSpPr>
            <p:spPr>
              <a:xfrm>
                <a:off x="4359450" y="3394300"/>
                <a:ext cx="552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221" h="957" extrusionOk="0">
                    <a:moveTo>
                      <a:pt x="57" y="1"/>
                    </a:moveTo>
                    <a:cubicBezTo>
                      <a:pt x="54" y="1"/>
                      <a:pt x="51" y="1"/>
                      <a:pt x="48" y="2"/>
                    </a:cubicBezTo>
                    <a:cubicBezTo>
                      <a:pt x="17" y="2"/>
                      <a:pt x="1" y="26"/>
                      <a:pt x="1" y="57"/>
                    </a:cubicBezTo>
                    <a:lnTo>
                      <a:pt x="118" y="918"/>
                    </a:lnTo>
                    <a:cubicBezTo>
                      <a:pt x="118" y="941"/>
                      <a:pt x="142" y="957"/>
                      <a:pt x="165" y="957"/>
                    </a:cubicBezTo>
                    <a:lnTo>
                      <a:pt x="173" y="957"/>
                    </a:lnTo>
                    <a:cubicBezTo>
                      <a:pt x="197" y="957"/>
                      <a:pt x="220" y="933"/>
                      <a:pt x="212" y="902"/>
                    </a:cubicBezTo>
                    <a:lnTo>
                      <a:pt x="103" y="41"/>
                    </a:lnTo>
                    <a:cubicBezTo>
                      <a:pt x="96" y="21"/>
                      <a:pt x="77" y="1"/>
                      <a:pt x="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3" name="Google Shape;1083;p40"/>
              <p:cNvSpPr/>
              <p:nvPr/>
            </p:nvSpPr>
            <p:spPr>
              <a:xfrm>
                <a:off x="4217650" y="3387425"/>
                <a:ext cx="154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19" h="966" extrusionOk="0">
                    <a:moveTo>
                      <a:pt x="568" y="0"/>
                    </a:moveTo>
                    <a:cubicBezTo>
                      <a:pt x="549" y="0"/>
                      <a:pt x="528" y="9"/>
                      <a:pt x="517" y="27"/>
                    </a:cubicBezTo>
                    <a:lnTo>
                      <a:pt x="16" y="895"/>
                    </a:lnTo>
                    <a:cubicBezTo>
                      <a:pt x="0" y="919"/>
                      <a:pt x="8" y="950"/>
                      <a:pt x="32" y="958"/>
                    </a:cubicBezTo>
                    <a:cubicBezTo>
                      <a:pt x="39" y="966"/>
                      <a:pt x="47" y="966"/>
                      <a:pt x="55" y="966"/>
                    </a:cubicBezTo>
                    <a:cubicBezTo>
                      <a:pt x="71" y="966"/>
                      <a:pt x="86" y="958"/>
                      <a:pt x="94" y="942"/>
                    </a:cubicBezTo>
                    <a:lnTo>
                      <a:pt x="603" y="74"/>
                    </a:lnTo>
                    <a:cubicBezTo>
                      <a:pt x="618" y="50"/>
                      <a:pt x="611" y="19"/>
                      <a:pt x="587" y="3"/>
                    </a:cubicBezTo>
                    <a:cubicBezTo>
                      <a:pt x="581" y="1"/>
                      <a:pt x="575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4" name="Google Shape;1084;p40"/>
              <p:cNvSpPr/>
              <p:nvPr/>
            </p:nvSpPr>
            <p:spPr>
              <a:xfrm>
                <a:off x="4337750" y="3399625"/>
                <a:ext cx="2950" cy="2760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04" extrusionOk="0">
                    <a:moveTo>
                      <a:pt x="55" y="0"/>
                    </a:moveTo>
                    <a:cubicBezTo>
                      <a:pt x="24" y="0"/>
                      <a:pt x="0" y="24"/>
                      <a:pt x="0" y="55"/>
                    </a:cubicBezTo>
                    <a:lnTo>
                      <a:pt x="24" y="1057"/>
                    </a:lnTo>
                    <a:cubicBezTo>
                      <a:pt x="24" y="1088"/>
                      <a:pt x="40" y="1104"/>
                      <a:pt x="71" y="1104"/>
                    </a:cubicBezTo>
                    <a:cubicBezTo>
                      <a:pt x="94" y="1104"/>
                      <a:pt x="118" y="1080"/>
                      <a:pt x="118" y="1057"/>
                    </a:cubicBezTo>
                    <a:lnTo>
                      <a:pt x="102" y="47"/>
                    </a:lnTo>
                    <a:cubicBezTo>
                      <a:pt x="102" y="24"/>
                      <a:pt x="71" y="0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5" name="Google Shape;1085;p40"/>
              <p:cNvSpPr/>
              <p:nvPr/>
            </p:nvSpPr>
            <p:spPr>
              <a:xfrm>
                <a:off x="4244250" y="3396225"/>
                <a:ext cx="12350" cy="286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146" extrusionOk="0">
                    <a:moveTo>
                      <a:pt x="437" y="1"/>
                    </a:moveTo>
                    <a:cubicBezTo>
                      <a:pt x="417" y="1"/>
                      <a:pt x="398" y="11"/>
                      <a:pt x="392" y="35"/>
                    </a:cubicBezTo>
                    <a:lnTo>
                      <a:pt x="8" y="1083"/>
                    </a:lnTo>
                    <a:cubicBezTo>
                      <a:pt x="0" y="1107"/>
                      <a:pt x="16" y="1138"/>
                      <a:pt x="39" y="1146"/>
                    </a:cubicBezTo>
                    <a:lnTo>
                      <a:pt x="55" y="1146"/>
                    </a:lnTo>
                    <a:cubicBezTo>
                      <a:pt x="71" y="1146"/>
                      <a:pt x="94" y="1138"/>
                      <a:pt x="102" y="1114"/>
                    </a:cubicBezTo>
                    <a:lnTo>
                      <a:pt x="478" y="66"/>
                    </a:lnTo>
                    <a:cubicBezTo>
                      <a:pt x="493" y="43"/>
                      <a:pt x="478" y="11"/>
                      <a:pt x="454" y="3"/>
                    </a:cubicBezTo>
                    <a:cubicBezTo>
                      <a:pt x="449" y="2"/>
                      <a:pt x="443" y="1"/>
                      <a:pt x="4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6" name="Google Shape;1086;p40"/>
              <p:cNvSpPr/>
              <p:nvPr/>
            </p:nvSpPr>
            <p:spPr>
              <a:xfrm>
                <a:off x="4311525" y="3402350"/>
                <a:ext cx="4350" cy="3035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214" extrusionOk="0">
                    <a:moveTo>
                      <a:pt x="126" y="1"/>
                    </a:moveTo>
                    <a:cubicBezTo>
                      <a:pt x="103" y="1"/>
                      <a:pt x="79" y="24"/>
                      <a:pt x="79" y="48"/>
                    </a:cubicBezTo>
                    <a:lnTo>
                      <a:pt x="1" y="1167"/>
                    </a:lnTo>
                    <a:cubicBezTo>
                      <a:pt x="1" y="1190"/>
                      <a:pt x="17" y="1214"/>
                      <a:pt x="48" y="1214"/>
                    </a:cubicBezTo>
                    <a:cubicBezTo>
                      <a:pt x="71" y="1214"/>
                      <a:pt x="95" y="1198"/>
                      <a:pt x="95" y="1167"/>
                    </a:cubicBezTo>
                    <a:lnTo>
                      <a:pt x="173" y="56"/>
                    </a:lnTo>
                    <a:cubicBezTo>
                      <a:pt x="173" y="24"/>
                      <a:pt x="157" y="1"/>
                      <a:pt x="1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7" name="Google Shape;1087;p40"/>
              <p:cNvSpPr/>
              <p:nvPr/>
            </p:nvSpPr>
            <p:spPr>
              <a:xfrm>
                <a:off x="4279650" y="3402175"/>
                <a:ext cx="627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251" h="1206" extrusionOk="0">
                    <a:moveTo>
                      <a:pt x="204" y="0"/>
                    </a:moveTo>
                    <a:cubicBezTo>
                      <a:pt x="181" y="0"/>
                      <a:pt x="157" y="16"/>
                      <a:pt x="149" y="39"/>
                    </a:cubicBezTo>
                    <a:lnTo>
                      <a:pt x="1" y="1150"/>
                    </a:lnTo>
                    <a:cubicBezTo>
                      <a:pt x="1" y="1174"/>
                      <a:pt x="16" y="1205"/>
                      <a:pt x="40" y="1205"/>
                    </a:cubicBezTo>
                    <a:lnTo>
                      <a:pt x="48" y="1205"/>
                    </a:lnTo>
                    <a:cubicBezTo>
                      <a:pt x="71" y="1205"/>
                      <a:pt x="94" y="1189"/>
                      <a:pt x="94" y="1166"/>
                    </a:cubicBezTo>
                    <a:lnTo>
                      <a:pt x="251" y="55"/>
                    </a:lnTo>
                    <a:cubicBezTo>
                      <a:pt x="251" y="31"/>
                      <a:pt x="235" y="8"/>
                      <a:pt x="2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8" name="Google Shape;1088;p40"/>
              <p:cNvSpPr/>
              <p:nvPr/>
            </p:nvSpPr>
            <p:spPr>
              <a:xfrm>
                <a:off x="4176175" y="3082925"/>
                <a:ext cx="246875" cy="317025"/>
              </a:xfrm>
              <a:custGeom>
                <a:avLst/>
                <a:gdLst/>
                <a:ahLst/>
                <a:cxnLst/>
                <a:rect l="l" t="t" r="r" b="b"/>
                <a:pathLst>
                  <a:path w="9875" h="12681" extrusionOk="0">
                    <a:moveTo>
                      <a:pt x="9288" y="1"/>
                    </a:moveTo>
                    <a:cubicBezTo>
                      <a:pt x="9077" y="556"/>
                      <a:pt x="8654" y="1456"/>
                      <a:pt x="7848" y="2176"/>
                    </a:cubicBezTo>
                    <a:cubicBezTo>
                      <a:pt x="7692" y="2309"/>
                      <a:pt x="7528" y="2442"/>
                      <a:pt x="7348" y="2559"/>
                    </a:cubicBezTo>
                    <a:cubicBezTo>
                      <a:pt x="7175" y="2669"/>
                      <a:pt x="6988" y="2778"/>
                      <a:pt x="6792" y="2864"/>
                    </a:cubicBezTo>
                    <a:cubicBezTo>
                      <a:pt x="6229" y="3123"/>
                      <a:pt x="5560" y="3286"/>
                      <a:pt x="4757" y="3286"/>
                    </a:cubicBezTo>
                    <a:cubicBezTo>
                      <a:pt x="4588" y="3286"/>
                      <a:pt x="4414" y="3278"/>
                      <a:pt x="4233" y="3263"/>
                    </a:cubicBezTo>
                    <a:cubicBezTo>
                      <a:pt x="3819" y="3224"/>
                      <a:pt x="3467" y="3146"/>
                      <a:pt x="3162" y="3037"/>
                    </a:cubicBezTo>
                    <a:cubicBezTo>
                      <a:pt x="3013" y="2982"/>
                      <a:pt x="2849" y="2943"/>
                      <a:pt x="2684" y="2935"/>
                    </a:cubicBezTo>
                    <a:lnTo>
                      <a:pt x="2653" y="2935"/>
                    </a:lnTo>
                    <a:cubicBezTo>
                      <a:pt x="2638" y="2934"/>
                      <a:pt x="2624" y="2934"/>
                      <a:pt x="2609" y="2934"/>
                    </a:cubicBezTo>
                    <a:cubicBezTo>
                      <a:pt x="2032" y="2934"/>
                      <a:pt x="1517" y="3388"/>
                      <a:pt x="1456" y="3968"/>
                    </a:cubicBezTo>
                    <a:lnTo>
                      <a:pt x="1456" y="3975"/>
                    </a:lnTo>
                    <a:cubicBezTo>
                      <a:pt x="1385" y="4648"/>
                      <a:pt x="1878" y="5220"/>
                      <a:pt x="2551" y="5251"/>
                    </a:cubicBezTo>
                    <a:lnTo>
                      <a:pt x="2927" y="5267"/>
                    </a:lnTo>
                    <a:lnTo>
                      <a:pt x="2911" y="5603"/>
                    </a:lnTo>
                    <a:cubicBezTo>
                      <a:pt x="2895" y="5994"/>
                      <a:pt x="2950" y="6378"/>
                      <a:pt x="3060" y="6738"/>
                    </a:cubicBezTo>
                    <a:lnTo>
                      <a:pt x="2528" y="8991"/>
                    </a:lnTo>
                    <a:lnTo>
                      <a:pt x="0" y="9218"/>
                    </a:lnTo>
                    <a:cubicBezTo>
                      <a:pt x="0" y="9218"/>
                      <a:pt x="415" y="12097"/>
                      <a:pt x="4093" y="12598"/>
                    </a:cubicBezTo>
                    <a:cubicBezTo>
                      <a:pt x="4514" y="12655"/>
                      <a:pt x="4898" y="12681"/>
                      <a:pt x="5250" y="12681"/>
                    </a:cubicBezTo>
                    <a:cubicBezTo>
                      <a:pt x="8512" y="12681"/>
                      <a:pt x="8920" y="10462"/>
                      <a:pt x="8920" y="10462"/>
                    </a:cubicBezTo>
                    <a:lnTo>
                      <a:pt x="6542" y="9742"/>
                    </a:lnTo>
                    <a:lnTo>
                      <a:pt x="6706" y="8967"/>
                    </a:lnTo>
                    <a:cubicBezTo>
                      <a:pt x="7606" y="8827"/>
                      <a:pt x="8388" y="8318"/>
                      <a:pt x="8889" y="7598"/>
                    </a:cubicBezTo>
                    <a:cubicBezTo>
                      <a:pt x="8889" y="7590"/>
                      <a:pt x="8889" y="7590"/>
                      <a:pt x="8889" y="7590"/>
                    </a:cubicBezTo>
                    <a:cubicBezTo>
                      <a:pt x="9359" y="7058"/>
                      <a:pt x="9656" y="6362"/>
                      <a:pt x="9687" y="5595"/>
                    </a:cubicBezTo>
                    <a:lnTo>
                      <a:pt x="9844" y="1965"/>
                    </a:lnTo>
                    <a:cubicBezTo>
                      <a:pt x="9875" y="1237"/>
                      <a:pt x="9664" y="556"/>
                      <a:pt x="9288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89" name="Google Shape;1089;p40"/>
              <p:cNvSpPr/>
              <p:nvPr/>
            </p:nvSpPr>
            <p:spPr>
              <a:xfrm>
                <a:off x="4247775" y="3214575"/>
                <a:ext cx="150650" cy="11550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4620" extrusionOk="0">
                    <a:moveTo>
                      <a:pt x="63" y="1"/>
                    </a:moveTo>
                    <a:lnTo>
                      <a:pt x="47" y="337"/>
                    </a:lnTo>
                    <a:cubicBezTo>
                      <a:pt x="0" y="1362"/>
                      <a:pt x="438" y="2301"/>
                      <a:pt x="1158" y="2935"/>
                    </a:cubicBezTo>
                    <a:cubicBezTo>
                      <a:pt x="1033" y="3076"/>
                      <a:pt x="947" y="3248"/>
                      <a:pt x="931" y="3435"/>
                    </a:cubicBezTo>
                    <a:cubicBezTo>
                      <a:pt x="869" y="4007"/>
                      <a:pt x="1401" y="4531"/>
                      <a:pt x="2113" y="4609"/>
                    </a:cubicBezTo>
                    <a:cubicBezTo>
                      <a:pt x="2173" y="4616"/>
                      <a:pt x="2233" y="4619"/>
                      <a:pt x="2292" y="4619"/>
                    </a:cubicBezTo>
                    <a:cubicBezTo>
                      <a:pt x="2920" y="4619"/>
                      <a:pt x="3449" y="4248"/>
                      <a:pt x="3513" y="3733"/>
                    </a:cubicBezTo>
                    <a:cubicBezTo>
                      <a:pt x="4554" y="3678"/>
                      <a:pt x="5470" y="3138"/>
                      <a:pt x="6025" y="2324"/>
                    </a:cubicBezTo>
                    <a:lnTo>
                      <a:pt x="6025" y="2324"/>
                    </a:lnTo>
                    <a:cubicBezTo>
                      <a:pt x="5430" y="3009"/>
                      <a:pt x="4558" y="3439"/>
                      <a:pt x="3593" y="3439"/>
                    </a:cubicBezTo>
                    <a:cubicBezTo>
                      <a:pt x="3543" y="3439"/>
                      <a:pt x="3493" y="3438"/>
                      <a:pt x="3443" y="3435"/>
                    </a:cubicBezTo>
                    <a:cubicBezTo>
                      <a:pt x="1651" y="3357"/>
                      <a:pt x="258" y="1847"/>
                      <a:pt x="337" y="55"/>
                    </a:cubicBezTo>
                    <a:lnTo>
                      <a:pt x="337" y="8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0" name="Google Shape;1090;p40"/>
              <p:cNvSpPr/>
              <p:nvPr/>
            </p:nvSpPr>
            <p:spPr>
              <a:xfrm>
                <a:off x="4228600" y="3169075"/>
                <a:ext cx="17825" cy="2447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979" extrusionOk="0">
                    <a:moveTo>
                      <a:pt x="193" y="0"/>
                    </a:moveTo>
                    <a:cubicBezTo>
                      <a:pt x="176" y="0"/>
                      <a:pt x="158" y="5"/>
                      <a:pt x="141" y="13"/>
                    </a:cubicBezTo>
                    <a:cubicBezTo>
                      <a:pt x="102" y="44"/>
                      <a:pt x="86" y="99"/>
                      <a:pt x="118" y="146"/>
                    </a:cubicBezTo>
                    <a:lnTo>
                      <a:pt x="439" y="631"/>
                    </a:lnTo>
                    <a:lnTo>
                      <a:pt x="71" y="803"/>
                    </a:lnTo>
                    <a:cubicBezTo>
                      <a:pt x="24" y="827"/>
                      <a:pt x="0" y="882"/>
                      <a:pt x="24" y="929"/>
                    </a:cubicBezTo>
                    <a:cubicBezTo>
                      <a:pt x="40" y="952"/>
                      <a:pt x="71" y="975"/>
                      <a:pt x="102" y="975"/>
                    </a:cubicBezTo>
                    <a:cubicBezTo>
                      <a:pt x="107" y="978"/>
                      <a:pt x="111" y="979"/>
                      <a:pt x="116" y="979"/>
                    </a:cubicBezTo>
                    <a:cubicBezTo>
                      <a:pt x="127" y="979"/>
                      <a:pt x="138" y="973"/>
                      <a:pt x="149" y="968"/>
                    </a:cubicBezTo>
                    <a:lnTo>
                      <a:pt x="712" y="709"/>
                    </a:lnTo>
                    <a:lnTo>
                      <a:pt x="274" y="44"/>
                    </a:lnTo>
                    <a:cubicBezTo>
                      <a:pt x="254" y="14"/>
                      <a:pt x="224" y="0"/>
                      <a:pt x="1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1" name="Google Shape;1091;p40"/>
              <p:cNvSpPr/>
              <p:nvPr/>
            </p:nvSpPr>
            <p:spPr>
              <a:xfrm>
                <a:off x="4342250" y="3265725"/>
                <a:ext cx="207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830" h="298" extrusionOk="0">
                    <a:moveTo>
                      <a:pt x="415" y="1"/>
                    </a:moveTo>
                    <a:cubicBezTo>
                      <a:pt x="297" y="1"/>
                      <a:pt x="168" y="34"/>
                      <a:pt x="47" y="130"/>
                    </a:cubicBezTo>
                    <a:cubicBezTo>
                      <a:pt x="8" y="161"/>
                      <a:pt x="0" y="224"/>
                      <a:pt x="32" y="263"/>
                    </a:cubicBezTo>
                    <a:cubicBezTo>
                      <a:pt x="47" y="286"/>
                      <a:pt x="71" y="294"/>
                      <a:pt x="94" y="294"/>
                    </a:cubicBezTo>
                    <a:cubicBezTo>
                      <a:pt x="101" y="296"/>
                      <a:pt x="107" y="297"/>
                      <a:pt x="113" y="297"/>
                    </a:cubicBezTo>
                    <a:cubicBezTo>
                      <a:pt x="130" y="297"/>
                      <a:pt x="148" y="290"/>
                      <a:pt x="165" y="278"/>
                    </a:cubicBezTo>
                    <a:cubicBezTo>
                      <a:pt x="252" y="209"/>
                      <a:pt x="343" y="186"/>
                      <a:pt x="425" y="186"/>
                    </a:cubicBezTo>
                    <a:cubicBezTo>
                      <a:pt x="562" y="186"/>
                      <a:pt x="668" y="250"/>
                      <a:pt x="673" y="255"/>
                    </a:cubicBezTo>
                    <a:cubicBezTo>
                      <a:pt x="691" y="266"/>
                      <a:pt x="709" y="272"/>
                      <a:pt x="727" y="272"/>
                    </a:cubicBezTo>
                    <a:cubicBezTo>
                      <a:pt x="757" y="272"/>
                      <a:pt x="787" y="256"/>
                      <a:pt x="806" y="231"/>
                    </a:cubicBezTo>
                    <a:cubicBezTo>
                      <a:pt x="830" y="184"/>
                      <a:pt x="822" y="130"/>
                      <a:pt x="775" y="98"/>
                    </a:cubicBezTo>
                    <a:cubicBezTo>
                      <a:pt x="700" y="54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2" name="Google Shape;1092;p40"/>
              <p:cNvSpPr/>
              <p:nvPr/>
            </p:nvSpPr>
            <p:spPr>
              <a:xfrm>
                <a:off x="4307850" y="3212425"/>
                <a:ext cx="58000" cy="40975"/>
              </a:xfrm>
              <a:custGeom>
                <a:avLst/>
                <a:gdLst/>
                <a:ahLst/>
                <a:cxnLst/>
                <a:rect l="l" t="t" r="r" b="b"/>
                <a:pathLst>
                  <a:path w="2320" h="1639" extrusionOk="0">
                    <a:moveTo>
                      <a:pt x="791" y="0"/>
                    </a:moveTo>
                    <a:cubicBezTo>
                      <a:pt x="396" y="0"/>
                      <a:pt x="1" y="1114"/>
                      <a:pt x="758" y="1511"/>
                    </a:cubicBezTo>
                    <a:cubicBezTo>
                      <a:pt x="934" y="1601"/>
                      <a:pt x="1110" y="1639"/>
                      <a:pt x="1273" y="1639"/>
                    </a:cubicBezTo>
                    <a:cubicBezTo>
                      <a:pt x="1887" y="1639"/>
                      <a:pt x="2319" y="1108"/>
                      <a:pt x="1893" y="861"/>
                    </a:cubicBezTo>
                    <a:cubicBezTo>
                      <a:pt x="1361" y="548"/>
                      <a:pt x="915" y="40"/>
                      <a:pt x="915" y="40"/>
                    </a:cubicBezTo>
                    <a:cubicBezTo>
                      <a:pt x="875" y="13"/>
                      <a:pt x="833" y="0"/>
                      <a:pt x="7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3" name="Google Shape;1093;p40"/>
              <p:cNvSpPr/>
              <p:nvPr/>
            </p:nvSpPr>
            <p:spPr>
              <a:xfrm>
                <a:off x="4390750" y="3169375"/>
                <a:ext cx="28400" cy="12800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512" extrusionOk="0">
                    <a:moveTo>
                      <a:pt x="459" y="0"/>
                    </a:moveTo>
                    <a:cubicBezTo>
                      <a:pt x="293" y="0"/>
                      <a:pt x="160" y="49"/>
                      <a:pt x="95" y="103"/>
                    </a:cubicBezTo>
                    <a:cubicBezTo>
                      <a:pt x="1" y="189"/>
                      <a:pt x="9" y="267"/>
                      <a:pt x="63" y="306"/>
                    </a:cubicBezTo>
                    <a:cubicBezTo>
                      <a:pt x="126" y="345"/>
                      <a:pt x="212" y="361"/>
                      <a:pt x="298" y="377"/>
                    </a:cubicBezTo>
                    <a:cubicBezTo>
                      <a:pt x="384" y="384"/>
                      <a:pt x="470" y="400"/>
                      <a:pt x="541" y="416"/>
                    </a:cubicBezTo>
                    <a:cubicBezTo>
                      <a:pt x="611" y="431"/>
                      <a:pt x="697" y="455"/>
                      <a:pt x="783" y="471"/>
                    </a:cubicBezTo>
                    <a:cubicBezTo>
                      <a:pt x="851" y="491"/>
                      <a:pt x="925" y="511"/>
                      <a:pt x="989" y="511"/>
                    </a:cubicBezTo>
                    <a:cubicBezTo>
                      <a:pt x="999" y="511"/>
                      <a:pt x="1009" y="511"/>
                      <a:pt x="1018" y="510"/>
                    </a:cubicBezTo>
                    <a:cubicBezTo>
                      <a:pt x="1088" y="494"/>
                      <a:pt x="1135" y="424"/>
                      <a:pt x="1081" y="314"/>
                    </a:cubicBezTo>
                    <a:cubicBezTo>
                      <a:pt x="1034" y="205"/>
                      <a:pt x="869" y="71"/>
                      <a:pt x="627" y="17"/>
                    </a:cubicBezTo>
                    <a:cubicBezTo>
                      <a:pt x="568" y="5"/>
                      <a:pt x="512" y="0"/>
                      <a:pt x="4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4" name="Google Shape;1094;p40"/>
              <p:cNvSpPr/>
              <p:nvPr/>
            </p:nvSpPr>
            <p:spPr>
              <a:xfrm>
                <a:off x="4330500" y="3162825"/>
                <a:ext cx="28975" cy="11125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445" extrusionOk="0">
                    <a:moveTo>
                      <a:pt x="192" y="0"/>
                    </a:moveTo>
                    <a:cubicBezTo>
                      <a:pt x="160" y="0"/>
                      <a:pt x="130" y="3"/>
                      <a:pt x="103" y="13"/>
                    </a:cubicBezTo>
                    <a:cubicBezTo>
                      <a:pt x="40" y="36"/>
                      <a:pt x="1" y="114"/>
                      <a:pt x="71" y="216"/>
                    </a:cubicBezTo>
                    <a:cubicBezTo>
                      <a:pt x="134" y="310"/>
                      <a:pt x="314" y="427"/>
                      <a:pt x="564" y="443"/>
                    </a:cubicBezTo>
                    <a:cubicBezTo>
                      <a:pt x="582" y="444"/>
                      <a:pt x="600" y="445"/>
                      <a:pt x="618" y="445"/>
                    </a:cubicBezTo>
                    <a:cubicBezTo>
                      <a:pt x="835" y="445"/>
                      <a:pt x="1008" y="358"/>
                      <a:pt x="1081" y="279"/>
                    </a:cubicBezTo>
                    <a:cubicBezTo>
                      <a:pt x="1159" y="185"/>
                      <a:pt x="1143" y="107"/>
                      <a:pt x="1081" y="75"/>
                    </a:cubicBezTo>
                    <a:cubicBezTo>
                      <a:pt x="1010" y="44"/>
                      <a:pt x="924" y="44"/>
                      <a:pt x="838" y="44"/>
                    </a:cubicBezTo>
                    <a:cubicBezTo>
                      <a:pt x="752" y="44"/>
                      <a:pt x="666" y="44"/>
                      <a:pt x="596" y="36"/>
                    </a:cubicBezTo>
                    <a:cubicBezTo>
                      <a:pt x="517" y="36"/>
                      <a:pt x="431" y="21"/>
                      <a:pt x="345" y="13"/>
                    </a:cubicBezTo>
                    <a:cubicBezTo>
                      <a:pt x="293" y="8"/>
                      <a:pt x="241" y="0"/>
                      <a:pt x="19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5" name="Google Shape;1095;p40"/>
              <p:cNvSpPr/>
              <p:nvPr/>
            </p:nvSpPr>
            <p:spPr>
              <a:xfrm>
                <a:off x="4335600" y="3178675"/>
                <a:ext cx="13325" cy="12225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89" extrusionOk="0">
                    <a:moveTo>
                      <a:pt x="272" y="1"/>
                    </a:moveTo>
                    <a:cubicBezTo>
                      <a:pt x="160" y="1"/>
                      <a:pt x="53" y="82"/>
                      <a:pt x="32" y="200"/>
                    </a:cubicBezTo>
                    <a:cubicBezTo>
                      <a:pt x="0" y="325"/>
                      <a:pt x="86" y="458"/>
                      <a:pt x="219" y="482"/>
                    </a:cubicBezTo>
                    <a:cubicBezTo>
                      <a:pt x="238" y="486"/>
                      <a:pt x="256" y="488"/>
                      <a:pt x="274" y="488"/>
                    </a:cubicBezTo>
                    <a:cubicBezTo>
                      <a:pt x="386" y="488"/>
                      <a:pt x="482" y="409"/>
                      <a:pt x="509" y="294"/>
                    </a:cubicBezTo>
                    <a:cubicBezTo>
                      <a:pt x="532" y="161"/>
                      <a:pt x="446" y="36"/>
                      <a:pt x="313" y="5"/>
                    </a:cubicBezTo>
                    <a:cubicBezTo>
                      <a:pt x="300" y="2"/>
                      <a:pt x="286" y="1"/>
                      <a:pt x="272" y="1"/>
                    </a:cubicBezTo>
                    <a:close/>
                  </a:path>
                </a:pathLst>
              </a:custGeom>
              <a:solidFill>
                <a:srgbClr val="7031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6" name="Google Shape;1096;p40"/>
              <p:cNvSpPr/>
              <p:nvPr/>
            </p:nvSpPr>
            <p:spPr>
              <a:xfrm>
                <a:off x="4396625" y="3193100"/>
                <a:ext cx="133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488" extrusionOk="0">
                    <a:moveTo>
                      <a:pt x="259" y="0"/>
                    </a:moveTo>
                    <a:cubicBezTo>
                      <a:pt x="148" y="0"/>
                      <a:pt x="52" y="80"/>
                      <a:pt x="32" y="194"/>
                    </a:cubicBezTo>
                    <a:cubicBezTo>
                      <a:pt x="1" y="327"/>
                      <a:pt x="87" y="453"/>
                      <a:pt x="220" y="484"/>
                    </a:cubicBezTo>
                    <a:cubicBezTo>
                      <a:pt x="234" y="487"/>
                      <a:pt x="249" y="488"/>
                      <a:pt x="263" y="488"/>
                    </a:cubicBezTo>
                    <a:cubicBezTo>
                      <a:pt x="379" y="488"/>
                      <a:pt x="481" y="407"/>
                      <a:pt x="501" y="288"/>
                    </a:cubicBezTo>
                    <a:cubicBezTo>
                      <a:pt x="533" y="163"/>
                      <a:pt x="447" y="30"/>
                      <a:pt x="314" y="7"/>
                    </a:cubicBezTo>
                    <a:cubicBezTo>
                      <a:pt x="295" y="2"/>
                      <a:pt x="277" y="0"/>
                      <a:pt x="259" y="0"/>
                    </a:cubicBezTo>
                    <a:close/>
                  </a:path>
                </a:pathLst>
              </a:custGeom>
              <a:solidFill>
                <a:srgbClr val="70312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7" name="Google Shape;1097;p40"/>
              <p:cNvSpPr/>
              <p:nvPr/>
            </p:nvSpPr>
            <p:spPr>
              <a:xfrm>
                <a:off x="4391750" y="3202250"/>
                <a:ext cx="19375" cy="85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340" extrusionOk="0">
                    <a:moveTo>
                      <a:pt x="264" y="0"/>
                    </a:moveTo>
                    <a:cubicBezTo>
                      <a:pt x="153" y="0"/>
                      <a:pt x="78" y="28"/>
                      <a:pt x="70" y="32"/>
                    </a:cubicBezTo>
                    <a:cubicBezTo>
                      <a:pt x="23" y="48"/>
                      <a:pt x="0" y="102"/>
                      <a:pt x="23" y="149"/>
                    </a:cubicBezTo>
                    <a:cubicBezTo>
                      <a:pt x="36" y="186"/>
                      <a:pt x="73" y="209"/>
                      <a:pt x="111" y="209"/>
                    </a:cubicBezTo>
                    <a:cubicBezTo>
                      <a:pt x="121" y="209"/>
                      <a:pt x="131" y="207"/>
                      <a:pt x="141" y="204"/>
                    </a:cubicBezTo>
                    <a:cubicBezTo>
                      <a:pt x="144" y="200"/>
                      <a:pt x="192" y="183"/>
                      <a:pt x="265" y="183"/>
                    </a:cubicBezTo>
                    <a:cubicBezTo>
                      <a:pt x="354" y="183"/>
                      <a:pt x="481" y="209"/>
                      <a:pt x="610" y="321"/>
                    </a:cubicBezTo>
                    <a:cubicBezTo>
                      <a:pt x="626" y="329"/>
                      <a:pt x="642" y="337"/>
                      <a:pt x="657" y="337"/>
                    </a:cubicBezTo>
                    <a:cubicBezTo>
                      <a:pt x="665" y="339"/>
                      <a:pt x="673" y="340"/>
                      <a:pt x="681" y="340"/>
                    </a:cubicBezTo>
                    <a:cubicBezTo>
                      <a:pt x="704" y="340"/>
                      <a:pt x="726" y="331"/>
                      <a:pt x="743" y="314"/>
                    </a:cubicBezTo>
                    <a:cubicBezTo>
                      <a:pt x="775" y="274"/>
                      <a:pt x="775" y="212"/>
                      <a:pt x="736" y="181"/>
                    </a:cubicBezTo>
                    <a:cubicBezTo>
                      <a:pt x="562" y="36"/>
                      <a:pt x="390" y="0"/>
                      <a:pt x="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8" name="Google Shape;1098;p40"/>
              <p:cNvSpPr/>
              <p:nvPr/>
            </p:nvSpPr>
            <p:spPr>
              <a:xfrm>
                <a:off x="4329525" y="3188550"/>
                <a:ext cx="1940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776" h="341" extrusionOk="0">
                    <a:moveTo>
                      <a:pt x="264" y="1"/>
                    </a:moveTo>
                    <a:cubicBezTo>
                      <a:pt x="154" y="1"/>
                      <a:pt x="79" y="28"/>
                      <a:pt x="71" y="32"/>
                    </a:cubicBezTo>
                    <a:cubicBezTo>
                      <a:pt x="24" y="48"/>
                      <a:pt x="1" y="103"/>
                      <a:pt x="16" y="150"/>
                    </a:cubicBezTo>
                    <a:cubicBezTo>
                      <a:pt x="29" y="187"/>
                      <a:pt x="66" y="209"/>
                      <a:pt x="104" y="209"/>
                    </a:cubicBezTo>
                    <a:cubicBezTo>
                      <a:pt x="114" y="209"/>
                      <a:pt x="124" y="208"/>
                      <a:pt x="134" y="204"/>
                    </a:cubicBezTo>
                    <a:cubicBezTo>
                      <a:pt x="141" y="201"/>
                      <a:pt x="191" y="183"/>
                      <a:pt x="264" y="183"/>
                    </a:cubicBezTo>
                    <a:cubicBezTo>
                      <a:pt x="355" y="183"/>
                      <a:pt x="482" y="210"/>
                      <a:pt x="611" y="322"/>
                    </a:cubicBezTo>
                    <a:cubicBezTo>
                      <a:pt x="619" y="329"/>
                      <a:pt x="635" y="337"/>
                      <a:pt x="650" y="337"/>
                    </a:cubicBezTo>
                    <a:cubicBezTo>
                      <a:pt x="658" y="339"/>
                      <a:pt x="666" y="340"/>
                      <a:pt x="675" y="340"/>
                    </a:cubicBezTo>
                    <a:cubicBezTo>
                      <a:pt x="700" y="340"/>
                      <a:pt x="725" y="331"/>
                      <a:pt x="736" y="314"/>
                    </a:cubicBezTo>
                    <a:cubicBezTo>
                      <a:pt x="775" y="275"/>
                      <a:pt x="768" y="212"/>
                      <a:pt x="729" y="181"/>
                    </a:cubicBezTo>
                    <a:cubicBezTo>
                      <a:pt x="559" y="36"/>
                      <a:pt x="389" y="1"/>
                      <a:pt x="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099" name="Google Shape;1099;p40"/>
              <p:cNvSpPr/>
              <p:nvPr/>
            </p:nvSpPr>
            <p:spPr>
              <a:xfrm>
                <a:off x="4360625" y="3177975"/>
                <a:ext cx="27025" cy="4935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1974" extrusionOk="0">
                    <a:moveTo>
                      <a:pt x="597" y="0"/>
                    </a:moveTo>
                    <a:cubicBezTo>
                      <a:pt x="554" y="0"/>
                      <a:pt x="509" y="30"/>
                      <a:pt x="502" y="80"/>
                    </a:cubicBezTo>
                    <a:lnTo>
                      <a:pt x="392" y="721"/>
                    </a:lnTo>
                    <a:cubicBezTo>
                      <a:pt x="392" y="745"/>
                      <a:pt x="392" y="768"/>
                      <a:pt x="392" y="792"/>
                    </a:cubicBezTo>
                    <a:cubicBezTo>
                      <a:pt x="384" y="1058"/>
                      <a:pt x="525" y="1214"/>
                      <a:pt x="768" y="1222"/>
                    </a:cubicBezTo>
                    <a:cubicBezTo>
                      <a:pt x="799" y="1222"/>
                      <a:pt x="830" y="1238"/>
                      <a:pt x="854" y="1261"/>
                    </a:cubicBezTo>
                    <a:cubicBezTo>
                      <a:pt x="877" y="1285"/>
                      <a:pt x="893" y="1324"/>
                      <a:pt x="885" y="1363"/>
                    </a:cubicBezTo>
                    <a:lnTo>
                      <a:pt x="885" y="1394"/>
                    </a:lnTo>
                    <a:cubicBezTo>
                      <a:pt x="877" y="1616"/>
                      <a:pt x="697" y="1793"/>
                      <a:pt x="484" y="1793"/>
                    </a:cubicBezTo>
                    <a:cubicBezTo>
                      <a:pt x="480" y="1793"/>
                      <a:pt x="475" y="1793"/>
                      <a:pt x="470" y="1793"/>
                    </a:cubicBezTo>
                    <a:lnTo>
                      <a:pt x="103" y="1777"/>
                    </a:lnTo>
                    <a:cubicBezTo>
                      <a:pt x="48" y="1777"/>
                      <a:pt x="9" y="1817"/>
                      <a:pt x="9" y="1864"/>
                    </a:cubicBezTo>
                    <a:cubicBezTo>
                      <a:pt x="1" y="1911"/>
                      <a:pt x="32" y="1950"/>
                      <a:pt x="79" y="1957"/>
                    </a:cubicBezTo>
                    <a:cubicBezTo>
                      <a:pt x="87" y="1965"/>
                      <a:pt x="87" y="1965"/>
                      <a:pt x="95" y="1965"/>
                    </a:cubicBezTo>
                    <a:lnTo>
                      <a:pt x="463" y="1973"/>
                    </a:lnTo>
                    <a:cubicBezTo>
                      <a:pt x="472" y="1974"/>
                      <a:pt x="481" y="1974"/>
                      <a:pt x="490" y="1974"/>
                    </a:cubicBezTo>
                    <a:cubicBezTo>
                      <a:pt x="799" y="1974"/>
                      <a:pt x="1050" y="1721"/>
                      <a:pt x="1073" y="1410"/>
                    </a:cubicBezTo>
                    <a:lnTo>
                      <a:pt x="1073" y="1371"/>
                    </a:lnTo>
                    <a:cubicBezTo>
                      <a:pt x="1081" y="1285"/>
                      <a:pt x="1049" y="1198"/>
                      <a:pt x="987" y="1136"/>
                    </a:cubicBezTo>
                    <a:cubicBezTo>
                      <a:pt x="932" y="1073"/>
                      <a:pt x="862" y="1042"/>
                      <a:pt x="776" y="1034"/>
                    </a:cubicBezTo>
                    <a:cubicBezTo>
                      <a:pt x="682" y="1034"/>
                      <a:pt x="572" y="1003"/>
                      <a:pt x="572" y="792"/>
                    </a:cubicBezTo>
                    <a:cubicBezTo>
                      <a:pt x="572" y="784"/>
                      <a:pt x="572" y="768"/>
                      <a:pt x="580" y="752"/>
                    </a:cubicBezTo>
                    <a:lnTo>
                      <a:pt x="689" y="111"/>
                    </a:lnTo>
                    <a:cubicBezTo>
                      <a:pt x="697" y="56"/>
                      <a:pt x="658" y="9"/>
                      <a:pt x="611" y="1"/>
                    </a:cubicBezTo>
                    <a:cubicBezTo>
                      <a:pt x="606" y="1"/>
                      <a:pt x="602" y="0"/>
                      <a:pt x="5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0" name="Google Shape;1100;p40"/>
              <p:cNvSpPr/>
              <p:nvPr/>
            </p:nvSpPr>
            <p:spPr>
              <a:xfrm>
                <a:off x="4211575" y="3202650"/>
                <a:ext cx="41700" cy="46100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844" extrusionOk="0">
                    <a:moveTo>
                      <a:pt x="841" y="185"/>
                    </a:moveTo>
                    <a:cubicBezTo>
                      <a:pt x="863" y="185"/>
                      <a:pt x="886" y="186"/>
                      <a:pt x="908" y="188"/>
                    </a:cubicBezTo>
                    <a:lnTo>
                      <a:pt x="924" y="188"/>
                    </a:lnTo>
                    <a:cubicBezTo>
                      <a:pt x="1253" y="227"/>
                      <a:pt x="1479" y="524"/>
                      <a:pt x="1433" y="845"/>
                    </a:cubicBezTo>
                    <a:cubicBezTo>
                      <a:pt x="1390" y="1131"/>
                      <a:pt x="1126" y="1344"/>
                      <a:pt x="837" y="1344"/>
                    </a:cubicBezTo>
                    <a:cubicBezTo>
                      <a:pt x="808" y="1344"/>
                      <a:pt x="780" y="1342"/>
                      <a:pt x="752" y="1338"/>
                    </a:cubicBezTo>
                    <a:cubicBezTo>
                      <a:pt x="595" y="1323"/>
                      <a:pt x="454" y="1244"/>
                      <a:pt x="353" y="1119"/>
                    </a:cubicBezTo>
                    <a:cubicBezTo>
                      <a:pt x="259" y="994"/>
                      <a:pt x="212" y="837"/>
                      <a:pt x="235" y="681"/>
                    </a:cubicBezTo>
                    <a:cubicBezTo>
                      <a:pt x="259" y="524"/>
                      <a:pt x="345" y="391"/>
                      <a:pt x="478" y="298"/>
                    </a:cubicBezTo>
                    <a:cubicBezTo>
                      <a:pt x="585" y="224"/>
                      <a:pt x="709" y="185"/>
                      <a:pt x="841" y="185"/>
                    </a:cubicBezTo>
                    <a:close/>
                    <a:moveTo>
                      <a:pt x="849" y="1"/>
                    </a:moveTo>
                    <a:cubicBezTo>
                      <a:pt x="671" y="1"/>
                      <a:pt x="498" y="72"/>
                      <a:pt x="353" y="204"/>
                    </a:cubicBezTo>
                    <a:cubicBezTo>
                      <a:pt x="181" y="352"/>
                      <a:pt x="71" y="571"/>
                      <a:pt x="40" y="814"/>
                    </a:cubicBezTo>
                    <a:cubicBezTo>
                      <a:pt x="1" y="1057"/>
                      <a:pt x="48" y="1291"/>
                      <a:pt x="173" y="1487"/>
                    </a:cubicBezTo>
                    <a:cubicBezTo>
                      <a:pt x="290" y="1682"/>
                      <a:pt x="478" y="1808"/>
                      <a:pt x="689" y="1839"/>
                    </a:cubicBezTo>
                    <a:lnTo>
                      <a:pt x="713" y="1839"/>
                    </a:lnTo>
                    <a:cubicBezTo>
                      <a:pt x="738" y="1842"/>
                      <a:pt x="762" y="1843"/>
                      <a:pt x="787" y="1843"/>
                    </a:cubicBezTo>
                    <a:cubicBezTo>
                      <a:pt x="1180" y="1843"/>
                      <a:pt x="1531" y="1497"/>
                      <a:pt x="1597" y="1033"/>
                    </a:cubicBezTo>
                    <a:cubicBezTo>
                      <a:pt x="1667" y="524"/>
                      <a:pt x="1378" y="63"/>
                      <a:pt x="947" y="8"/>
                    </a:cubicBezTo>
                    <a:cubicBezTo>
                      <a:pt x="915" y="3"/>
                      <a:pt x="882" y="1"/>
                      <a:pt x="8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1" name="Google Shape;1101;p40"/>
              <p:cNvSpPr/>
              <p:nvPr/>
            </p:nvSpPr>
            <p:spPr>
              <a:xfrm>
                <a:off x="4333050" y="3601100"/>
                <a:ext cx="72025" cy="157300"/>
              </a:xfrm>
              <a:custGeom>
                <a:avLst/>
                <a:gdLst/>
                <a:ahLst/>
                <a:cxnLst/>
                <a:rect l="l" t="t" r="r" b="b"/>
                <a:pathLst>
                  <a:path w="2881" h="6292" extrusionOk="0">
                    <a:moveTo>
                      <a:pt x="1" y="1"/>
                    </a:moveTo>
                    <a:lnTo>
                      <a:pt x="1" y="6291"/>
                    </a:lnTo>
                    <a:lnTo>
                      <a:pt x="2880" y="6291"/>
                    </a:ln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B3633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2" name="Google Shape;1102;p40"/>
              <p:cNvSpPr/>
              <p:nvPr/>
            </p:nvSpPr>
            <p:spPr>
              <a:xfrm>
                <a:off x="4319550" y="3518075"/>
                <a:ext cx="371300" cy="240325"/>
              </a:xfrm>
              <a:custGeom>
                <a:avLst/>
                <a:gdLst/>
                <a:ahLst/>
                <a:cxnLst/>
                <a:rect l="l" t="t" r="r" b="b"/>
                <a:pathLst>
                  <a:path w="14852" h="9613" extrusionOk="0">
                    <a:moveTo>
                      <a:pt x="5501" y="0"/>
                    </a:moveTo>
                    <a:cubicBezTo>
                      <a:pt x="5357" y="0"/>
                      <a:pt x="5115" y="9"/>
                      <a:pt x="4805" y="51"/>
                    </a:cubicBezTo>
                    <a:cubicBezTo>
                      <a:pt x="2035" y="419"/>
                      <a:pt x="1" y="2805"/>
                      <a:pt x="63" y="5559"/>
                    </a:cubicBezTo>
                    <a:lnTo>
                      <a:pt x="3459" y="5677"/>
                    </a:lnTo>
                    <a:lnTo>
                      <a:pt x="3420" y="9612"/>
                    </a:lnTo>
                    <a:lnTo>
                      <a:pt x="12363" y="9581"/>
                    </a:lnTo>
                    <a:lnTo>
                      <a:pt x="12567" y="6044"/>
                    </a:lnTo>
                    <a:lnTo>
                      <a:pt x="13099" y="6201"/>
                    </a:lnTo>
                    <a:lnTo>
                      <a:pt x="14852" y="3009"/>
                    </a:lnTo>
                    <a:cubicBezTo>
                      <a:pt x="13075" y="284"/>
                      <a:pt x="11219" y="84"/>
                      <a:pt x="10713" y="84"/>
                    </a:cubicBezTo>
                    <a:cubicBezTo>
                      <a:pt x="10626" y="84"/>
                      <a:pt x="10579" y="90"/>
                      <a:pt x="10579" y="90"/>
                    </a:cubicBezTo>
                    <a:lnTo>
                      <a:pt x="10579" y="106"/>
                    </a:lnTo>
                    <a:cubicBezTo>
                      <a:pt x="10400" y="67"/>
                      <a:pt x="10212" y="43"/>
                      <a:pt x="10016" y="43"/>
                    </a:cubicBezTo>
                    <a:lnTo>
                      <a:pt x="5650" y="4"/>
                    </a:lnTo>
                    <a:cubicBezTo>
                      <a:pt x="5650" y="4"/>
                      <a:pt x="5597" y="0"/>
                      <a:pt x="5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3" name="Google Shape;1103;p40"/>
              <p:cNvSpPr/>
              <p:nvPr/>
            </p:nvSpPr>
            <p:spPr>
              <a:xfrm>
                <a:off x="4452375" y="3607700"/>
                <a:ext cx="130500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5220" h="4742" extrusionOk="0">
                    <a:moveTo>
                      <a:pt x="2614" y="1"/>
                    </a:moveTo>
                    <a:cubicBezTo>
                      <a:pt x="2436" y="1"/>
                      <a:pt x="2258" y="93"/>
                      <a:pt x="2168" y="276"/>
                    </a:cubicBezTo>
                    <a:lnTo>
                      <a:pt x="1792" y="1035"/>
                    </a:lnTo>
                    <a:cubicBezTo>
                      <a:pt x="1714" y="1184"/>
                      <a:pt x="1573" y="1286"/>
                      <a:pt x="1417" y="1309"/>
                    </a:cubicBezTo>
                    <a:lnTo>
                      <a:pt x="572" y="1427"/>
                    </a:lnTo>
                    <a:cubicBezTo>
                      <a:pt x="165" y="1489"/>
                      <a:pt x="1" y="1990"/>
                      <a:pt x="298" y="2280"/>
                    </a:cubicBezTo>
                    <a:lnTo>
                      <a:pt x="900" y="2874"/>
                    </a:lnTo>
                    <a:cubicBezTo>
                      <a:pt x="1018" y="2992"/>
                      <a:pt x="1073" y="3156"/>
                      <a:pt x="1041" y="3312"/>
                    </a:cubicBezTo>
                    <a:lnTo>
                      <a:pt x="900" y="4150"/>
                    </a:lnTo>
                    <a:cubicBezTo>
                      <a:pt x="844" y="4473"/>
                      <a:pt x="1100" y="4737"/>
                      <a:pt x="1392" y="4737"/>
                    </a:cubicBezTo>
                    <a:cubicBezTo>
                      <a:pt x="1468" y="4737"/>
                      <a:pt x="1545" y="4720"/>
                      <a:pt x="1620" y="4682"/>
                    </a:cubicBezTo>
                    <a:lnTo>
                      <a:pt x="2371" y="4283"/>
                    </a:lnTo>
                    <a:cubicBezTo>
                      <a:pt x="2446" y="4247"/>
                      <a:pt x="2526" y="4230"/>
                      <a:pt x="2606" y="4230"/>
                    </a:cubicBezTo>
                    <a:cubicBezTo>
                      <a:pt x="2686" y="4230"/>
                      <a:pt x="2767" y="4247"/>
                      <a:pt x="2841" y="4283"/>
                    </a:cubicBezTo>
                    <a:lnTo>
                      <a:pt x="3592" y="4682"/>
                    </a:lnTo>
                    <a:cubicBezTo>
                      <a:pt x="3668" y="4723"/>
                      <a:pt x="3747" y="4741"/>
                      <a:pt x="3823" y="4741"/>
                    </a:cubicBezTo>
                    <a:cubicBezTo>
                      <a:pt x="4111" y="4741"/>
                      <a:pt x="4367" y="4479"/>
                      <a:pt x="4312" y="4157"/>
                    </a:cubicBezTo>
                    <a:lnTo>
                      <a:pt x="4171" y="3320"/>
                    </a:lnTo>
                    <a:cubicBezTo>
                      <a:pt x="4148" y="3156"/>
                      <a:pt x="4202" y="2992"/>
                      <a:pt x="4320" y="2882"/>
                    </a:cubicBezTo>
                    <a:lnTo>
                      <a:pt x="4922" y="2287"/>
                    </a:lnTo>
                    <a:cubicBezTo>
                      <a:pt x="5220" y="1998"/>
                      <a:pt x="5063" y="1497"/>
                      <a:pt x="4648" y="1434"/>
                    </a:cubicBezTo>
                    <a:lnTo>
                      <a:pt x="3811" y="1317"/>
                    </a:lnTo>
                    <a:cubicBezTo>
                      <a:pt x="3647" y="1286"/>
                      <a:pt x="3506" y="1184"/>
                      <a:pt x="3436" y="1043"/>
                    </a:cubicBezTo>
                    <a:lnTo>
                      <a:pt x="3060" y="276"/>
                    </a:lnTo>
                    <a:cubicBezTo>
                      <a:pt x="2970" y="93"/>
                      <a:pt x="2792" y="1"/>
                      <a:pt x="26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4" name="Google Shape;1104;p40"/>
              <p:cNvSpPr/>
              <p:nvPr/>
            </p:nvSpPr>
            <p:spPr>
              <a:xfrm>
                <a:off x="4618650" y="3650800"/>
                <a:ext cx="24475" cy="50100"/>
              </a:xfrm>
              <a:custGeom>
                <a:avLst/>
                <a:gdLst/>
                <a:ahLst/>
                <a:cxnLst/>
                <a:rect l="l" t="t" r="r" b="b"/>
                <a:pathLst>
                  <a:path w="979" h="2004" extrusionOk="0">
                    <a:moveTo>
                      <a:pt x="0" y="0"/>
                    </a:moveTo>
                    <a:lnTo>
                      <a:pt x="532" y="2003"/>
                    </a:lnTo>
                    <a:lnTo>
                      <a:pt x="603" y="681"/>
                    </a:lnTo>
                    <a:lnTo>
                      <a:pt x="978" y="7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5" name="Google Shape;1105;p40"/>
              <p:cNvSpPr/>
              <p:nvPr/>
            </p:nvSpPr>
            <p:spPr>
              <a:xfrm>
                <a:off x="4376675" y="3636500"/>
                <a:ext cx="38175" cy="67725"/>
              </a:xfrm>
              <a:custGeom>
                <a:avLst/>
                <a:gdLst/>
                <a:ahLst/>
                <a:cxnLst/>
                <a:rect l="l" t="t" r="r" b="b"/>
                <a:pathLst>
                  <a:path w="1527" h="2709" extrusionOk="0">
                    <a:moveTo>
                      <a:pt x="1526" y="1"/>
                    </a:moveTo>
                    <a:lnTo>
                      <a:pt x="1" y="885"/>
                    </a:lnTo>
                    <a:lnTo>
                      <a:pt x="1174" y="940"/>
                    </a:lnTo>
                    <a:lnTo>
                      <a:pt x="1143" y="2708"/>
                    </a:lnTo>
                    <a:lnTo>
                      <a:pt x="15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6" name="Google Shape;1106;p40"/>
              <p:cNvSpPr/>
              <p:nvPr/>
            </p:nvSpPr>
            <p:spPr>
              <a:xfrm>
                <a:off x="4406600" y="3275775"/>
                <a:ext cx="219125" cy="171800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6872" extrusionOk="0">
                    <a:moveTo>
                      <a:pt x="4267" y="1"/>
                    </a:moveTo>
                    <a:cubicBezTo>
                      <a:pt x="2391" y="1"/>
                      <a:pt x="818" y="1428"/>
                      <a:pt x="501" y="3311"/>
                    </a:cubicBezTo>
                    <a:cubicBezTo>
                      <a:pt x="196" y="3507"/>
                      <a:pt x="1" y="3851"/>
                      <a:pt x="24" y="4235"/>
                    </a:cubicBezTo>
                    <a:cubicBezTo>
                      <a:pt x="48" y="4555"/>
                      <a:pt x="220" y="4829"/>
                      <a:pt x="462" y="5001"/>
                    </a:cubicBezTo>
                    <a:cubicBezTo>
                      <a:pt x="251" y="5197"/>
                      <a:pt x="126" y="5486"/>
                      <a:pt x="149" y="5799"/>
                    </a:cubicBezTo>
                    <a:cubicBezTo>
                      <a:pt x="180" y="6336"/>
                      <a:pt x="632" y="6748"/>
                      <a:pt x="1163" y="6748"/>
                    </a:cubicBezTo>
                    <a:cubicBezTo>
                      <a:pt x="1183" y="6748"/>
                      <a:pt x="1202" y="6747"/>
                      <a:pt x="1221" y="6746"/>
                    </a:cubicBezTo>
                    <a:cubicBezTo>
                      <a:pt x="1542" y="6723"/>
                      <a:pt x="1816" y="6551"/>
                      <a:pt x="1988" y="6300"/>
                    </a:cubicBezTo>
                    <a:cubicBezTo>
                      <a:pt x="2207" y="6378"/>
                      <a:pt x="2450" y="6425"/>
                      <a:pt x="2700" y="6433"/>
                    </a:cubicBezTo>
                    <a:lnTo>
                      <a:pt x="5932" y="6496"/>
                    </a:lnTo>
                    <a:cubicBezTo>
                      <a:pt x="6151" y="6496"/>
                      <a:pt x="6362" y="6465"/>
                      <a:pt x="6565" y="6410"/>
                    </a:cubicBezTo>
                    <a:cubicBezTo>
                      <a:pt x="6745" y="6691"/>
                      <a:pt x="7066" y="6871"/>
                      <a:pt x="7426" y="6871"/>
                    </a:cubicBezTo>
                    <a:cubicBezTo>
                      <a:pt x="7989" y="6871"/>
                      <a:pt x="8451" y="6418"/>
                      <a:pt x="8451" y="5846"/>
                    </a:cubicBezTo>
                    <a:cubicBezTo>
                      <a:pt x="8451" y="5518"/>
                      <a:pt x="8295" y="5236"/>
                      <a:pt x="8060" y="5048"/>
                    </a:cubicBezTo>
                    <a:cubicBezTo>
                      <a:pt x="8467" y="4907"/>
                      <a:pt x="8764" y="4532"/>
                      <a:pt x="8764" y="4070"/>
                    </a:cubicBezTo>
                    <a:cubicBezTo>
                      <a:pt x="8764" y="3593"/>
                      <a:pt x="8443" y="3194"/>
                      <a:pt x="7997" y="3084"/>
                    </a:cubicBezTo>
                    <a:cubicBezTo>
                      <a:pt x="7606" y="1347"/>
                      <a:pt x="6135" y="33"/>
                      <a:pt x="4343" y="2"/>
                    </a:cubicBezTo>
                    <a:cubicBezTo>
                      <a:pt x="4318" y="1"/>
                      <a:pt x="4293" y="1"/>
                      <a:pt x="4267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7" name="Google Shape;1107;p40"/>
              <p:cNvSpPr/>
              <p:nvPr/>
            </p:nvSpPr>
            <p:spPr>
              <a:xfrm>
                <a:off x="4409725" y="3346225"/>
                <a:ext cx="207375" cy="213625"/>
              </a:xfrm>
              <a:custGeom>
                <a:avLst/>
                <a:gdLst/>
                <a:ahLst/>
                <a:cxnLst/>
                <a:rect l="l" t="t" r="r" b="b"/>
                <a:pathLst>
                  <a:path w="8295" h="8545" extrusionOk="0">
                    <a:moveTo>
                      <a:pt x="1175" y="0"/>
                    </a:moveTo>
                    <a:lnTo>
                      <a:pt x="1175" y="1174"/>
                    </a:lnTo>
                    <a:lnTo>
                      <a:pt x="1175" y="1362"/>
                    </a:lnTo>
                    <a:lnTo>
                      <a:pt x="1175" y="1471"/>
                    </a:lnTo>
                    <a:lnTo>
                      <a:pt x="963" y="1471"/>
                    </a:lnTo>
                    <a:cubicBezTo>
                      <a:pt x="431" y="1471"/>
                      <a:pt x="1" y="1902"/>
                      <a:pt x="1" y="2426"/>
                    </a:cubicBezTo>
                    <a:lnTo>
                      <a:pt x="1" y="2528"/>
                    </a:lnTo>
                    <a:cubicBezTo>
                      <a:pt x="1" y="3060"/>
                      <a:pt x="431" y="3490"/>
                      <a:pt x="955" y="3490"/>
                    </a:cubicBezTo>
                    <a:lnTo>
                      <a:pt x="1175" y="3490"/>
                    </a:lnTo>
                    <a:lnTo>
                      <a:pt x="1175" y="3670"/>
                    </a:lnTo>
                    <a:cubicBezTo>
                      <a:pt x="1175" y="4773"/>
                      <a:pt x="1824" y="5736"/>
                      <a:pt x="2763" y="6189"/>
                    </a:cubicBezTo>
                    <a:lnTo>
                      <a:pt x="2763" y="7081"/>
                    </a:lnTo>
                    <a:cubicBezTo>
                      <a:pt x="2763" y="7887"/>
                      <a:pt x="3459" y="8545"/>
                      <a:pt x="4320" y="8545"/>
                    </a:cubicBezTo>
                    <a:cubicBezTo>
                      <a:pt x="5181" y="8545"/>
                      <a:pt x="5877" y="7895"/>
                      <a:pt x="5877" y="7089"/>
                    </a:cubicBezTo>
                    <a:lnTo>
                      <a:pt x="5885" y="6127"/>
                    </a:lnTo>
                    <a:cubicBezTo>
                      <a:pt x="6746" y="5650"/>
                      <a:pt x="7340" y="4726"/>
                      <a:pt x="7340" y="3678"/>
                    </a:cubicBezTo>
                    <a:lnTo>
                      <a:pt x="7340" y="3498"/>
                    </a:lnTo>
                    <a:cubicBezTo>
                      <a:pt x="7864" y="3498"/>
                      <a:pt x="8295" y="3068"/>
                      <a:pt x="8295" y="2543"/>
                    </a:cubicBezTo>
                    <a:lnTo>
                      <a:pt x="8295" y="2442"/>
                    </a:lnTo>
                    <a:cubicBezTo>
                      <a:pt x="8295" y="1910"/>
                      <a:pt x="7872" y="1479"/>
                      <a:pt x="7340" y="1479"/>
                    </a:cubicBezTo>
                    <a:lnTo>
                      <a:pt x="7340" y="407"/>
                    </a:lnTo>
                    <a:cubicBezTo>
                      <a:pt x="7152" y="595"/>
                      <a:pt x="6886" y="712"/>
                      <a:pt x="6597" y="712"/>
                    </a:cubicBezTo>
                    <a:cubicBezTo>
                      <a:pt x="6190" y="712"/>
                      <a:pt x="5838" y="485"/>
                      <a:pt x="5666" y="149"/>
                    </a:cubicBezTo>
                    <a:cubicBezTo>
                      <a:pt x="5486" y="392"/>
                      <a:pt x="5196" y="556"/>
                      <a:pt x="4868" y="556"/>
                    </a:cubicBezTo>
                    <a:cubicBezTo>
                      <a:pt x="4508" y="556"/>
                      <a:pt x="4195" y="352"/>
                      <a:pt x="4023" y="63"/>
                    </a:cubicBezTo>
                    <a:cubicBezTo>
                      <a:pt x="3827" y="290"/>
                      <a:pt x="3538" y="439"/>
                      <a:pt x="3209" y="439"/>
                    </a:cubicBezTo>
                    <a:cubicBezTo>
                      <a:pt x="2857" y="439"/>
                      <a:pt x="2544" y="266"/>
                      <a:pt x="2348" y="0"/>
                    </a:cubicBezTo>
                    <a:close/>
                  </a:path>
                </a:pathLst>
              </a:custGeom>
              <a:solidFill>
                <a:srgbClr val="B3633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8" name="Google Shape;1108;p40"/>
              <p:cNvSpPr/>
              <p:nvPr/>
            </p:nvSpPr>
            <p:spPr>
              <a:xfrm>
                <a:off x="4474275" y="3336825"/>
                <a:ext cx="27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363" extrusionOk="0">
                    <a:moveTo>
                      <a:pt x="1030" y="0"/>
                    </a:moveTo>
                    <a:cubicBezTo>
                      <a:pt x="1020" y="0"/>
                      <a:pt x="1009" y="5"/>
                      <a:pt x="1002" y="16"/>
                    </a:cubicBezTo>
                    <a:cubicBezTo>
                      <a:pt x="901" y="173"/>
                      <a:pt x="736" y="275"/>
                      <a:pt x="556" y="282"/>
                    </a:cubicBezTo>
                    <a:cubicBezTo>
                      <a:pt x="542" y="284"/>
                      <a:pt x="527" y="284"/>
                      <a:pt x="513" y="284"/>
                    </a:cubicBezTo>
                    <a:cubicBezTo>
                      <a:pt x="341" y="284"/>
                      <a:pt x="180" y="201"/>
                      <a:pt x="71" y="71"/>
                    </a:cubicBezTo>
                    <a:cubicBezTo>
                      <a:pt x="66" y="64"/>
                      <a:pt x="59" y="61"/>
                      <a:pt x="52" y="61"/>
                    </a:cubicBezTo>
                    <a:cubicBezTo>
                      <a:pt x="27" y="61"/>
                      <a:pt x="0" y="96"/>
                      <a:pt x="24" y="126"/>
                    </a:cubicBezTo>
                    <a:cubicBezTo>
                      <a:pt x="148" y="271"/>
                      <a:pt x="332" y="362"/>
                      <a:pt x="526" y="362"/>
                    </a:cubicBezTo>
                    <a:cubicBezTo>
                      <a:pt x="542" y="362"/>
                      <a:pt x="557" y="362"/>
                      <a:pt x="572" y="361"/>
                    </a:cubicBezTo>
                    <a:cubicBezTo>
                      <a:pt x="768" y="337"/>
                      <a:pt x="956" y="228"/>
                      <a:pt x="1065" y="56"/>
                    </a:cubicBezTo>
                    <a:cubicBezTo>
                      <a:pt x="1082" y="28"/>
                      <a:pt x="1055" y="0"/>
                      <a:pt x="1030" y="0"/>
                    </a:cubicBezTo>
                    <a:close/>
                  </a:path>
                </a:pathLst>
              </a:custGeom>
              <a:solidFill>
                <a:srgbClr val="A835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09" name="Google Shape;1109;p40"/>
              <p:cNvSpPr/>
              <p:nvPr/>
            </p:nvSpPr>
            <p:spPr>
              <a:xfrm>
                <a:off x="4513800" y="3335375"/>
                <a:ext cx="23925" cy="1410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564" extrusionOk="0">
                    <a:moveTo>
                      <a:pt x="36" y="0"/>
                    </a:moveTo>
                    <a:cubicBezTo>
                      <a:pt x="18" y="0"/>
                      <a:pt x="0" y="12"/>
                      <a:pt x="0" y="35"/>
                    </a:cubicBezTo>
                    <a:cubicBezTo>
                      <a:pt x="16" y="231"/>
                      <a:pt x="141" y="427"/>
                      <a:pt x="329" y="513"/>
                    </a:cubicBezTo>
                    <a:cubicBezTo>
                      <a:pt x="406" y="546"/>
                      <a:pt x="489" y="563"/>
                      <a:pt x="571" y="563"/>
                    </a:cubicBezTo>
                    <a:cubicBezTo>
                      <a:pt x="698" y="563"/>
                      <a:pt x="824" y="523"/>
                      <a:pt x="924" y="442"/>
                    </a:cubicBezTo>
                    <a:cubicBezTo>
                      <a:pt x="957" y="422"/>
                      <a:pt x="940" y="374"/>
                      <a:pt x="910" y="374"/>
                    </a:cubicBezTo>
                    <a:cubicBezTo>
                      <a:pt x="904" y="374"/>
                      <a:pt x="898" y="376"/>
                      <a:pt x="892" y="380"/>
                    </a:cubicBezTo>
                    <a:cubicBezTo>
                      <a:pt x="799" y="453"/>
                      <a:pt x="684" y="493"/>
                      <a:pt x="569" y="493"/>
                    </a:cubicBezTo>
                    <a:cubicBezTo>
                      <a:pt x="501" y="493"/>
                      <a:pt x="432" y="479"/>
                      <a:pt x="368" y="450"/>
                    </a:cubicBezTo>
                    <a:cubicBezTo>
                      <a:pt x="204" y="372"/>
                      <a:pt x="87" y="207"/>
                      <a:pt x="71" y="35"/>
                    </a:cubicBezTo>
                    <a:cubicBezTo>
                      <a:pt x="71" y="12"/>
                      <a:pt x="53" y="0"/>
                      <a:pt x="36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0" name="Google Shape;1110;p40"/>
              <p:cNvSpPr/>
              <p:nvPr/>
            </p:nvSpPr>
            <p:spPr>
              <a:xfrm>
                <a:off x="4524550" y="3333050"/>
                <a:ext cx="21975" cy="632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253" extrusionOk="0">
                    <a:moveTo>
                      <a:pt x="52" y="1"/>
                    </a:moveTo>
                    <a:cubicBezTo>
                      <a:pt x="22" y="1"/>
                      <a:pt x="0" y="34"/>
                      <a:pt x="24" y="58"/>
                    </a:cubicBezTo>
                    <a:cubicBezTo>
                      <a:pt x="144" y="187"/>
                      <a:pt x="314" y="252"/>
                      <a:pt x="483" y="252"/>
                    </a:cubicBezTo>
                    <a:cubicBezTo>
                      <a:pt x="612" y="252"/>
                      <a:pt x="741" y="214"/>
                      <a:pt x="846" y="136"/>
                    </a:cubicBezTo>
                    <a:cubicBezTo>
                      <a:pt x="879" y="116"/>
                      <a:pt x="856" y="68"/>
                      <a:pt x="824" y="68"/>
                    </a:cubicBezTo>
                    <a:cubicBezTo>
                      <a:pt x="819" y="68"/>
                      <a:pt x="813" y="70"/>
                      <a:pt x="807" y="74"/>
                    </a:cubicBezTo>
                    <a:cubicBezTo>
                      <a:pt x="711" y="145"/>
                      <a:pt x="597" y="180"/>
                      <a:pt x="482" y="180"/>
                    </a:cubicBezTo>
                    <a:cubicBezTo>
                      <a:pt x="334" y="180"/>
                      <a:pt x="185" y="121"/>
                      <a:pt x="79" y="11"/>
                    </a:cubicBezTo>
                    <a:cubicBezTo>
                      <a:pt x="70" y="4"/>
                      <a:pt x="60" y="1"/>
                      <a:pt x="52" y="1"/>
                    </a:cubicBezTo>
                    <a:close/>
                  </a:path>
                </a:pathLst>
              </a:custGeom>
              <a:solidFill>
                <a:srgbClr val="A8353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1" name="Google Shape;1111;p40"/>
              <p:cNvSpPr/>
              <p:nvPr/>
            </p:nvSpPr>
            <p:spPr>
              <a:xfrm>
                <a:off x="4439075" y="3433475"/>
                <a:ext cx="154175" cy="94500"/>
              </a:xfrm>
              <a:custGeom>
                <a:avLst/>
                <a:gdLst/>
                <a:ahLst/>
                <a:cxnLst/>
                <a:rect l="l" t="t" r="r" b="b"/>
                <a:pathLst>
                  <a:path w="6167" h="3780" extrusionOk="0">
                    <a:moveTo>
                      <a:pt x="1" y="0"/>
                    </a:moveTo>
                    <a:lnTo>
                      <a:pt x="1" y="180"/>
                    </a:lnTo>
                    <a:cubicBezTo>
                      <a:pt x="1" y="1369"/>
                      <a:pt x="760" y="2394"/>
                      <a:pt x="1816" y="2793"/>
                    </a:cubicBezTo>
                    <a:cubicBezTo>
                      <a:pt x="1963" y="3359"/>
                      <a:pt x="2479" y="3779"/>
                      <a:pt x="3090" y="3779"/>
                    </a:cubicBezTo>
                    <a:cubicBezTo>
                      <a:pt x="3096" y="3779"/>
                      <a:pt x="3101" y="3779"/>
                      <a:pt x="3107" y="3779"/>
                    </a:cubicBezTo>
                    <a:cubicBezTo>
                      <a:pt x="3725" y="3779"/>
                      <a:pt x="4241" y="3357"/>
                      <a:pt x="4390" y="2778"/>
                    </a:cubicBezTo>
                    <a:cubicBezTo>
                      <a:pt x="5423" y="2371"/>
                      <a:pt x="6166" y="1362"/>
                      <a:pt x="6166" y="188"/>
                    </a:cubicBezTo>
                    <a:lnTo>
                      <a:pt x="6166" y="8"/>
                    </a:lnTo>
                    <a:lnTo>
                      <a:pt x="6143" y="8"/>
                    </a:lnTo>
                    <a:cubicBezTo>
                      <a:pt x="5986" y="1393"/>
                      <a:pt x="4797" y="2480"/>
                      <a:pt x="3365" y="2480"/>
                    </a:cubicBezTo>
                    <a:lnTo>
                      <a:pt x="2786" y="2480"/>
                    </a:lnTo>
                    <a:cubicBezTo>
                      <a:pt x="1362" y="2480"/>
                      <a:pt x="180" y="1393"/>
                      <a:pt x="1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2" name="Google Shape;1112;p40"/>
              <p:cNvSpPr/>
              <p:nvPr/>
            </p:nvSpPr>
            <p:spPr>
              <a:xfrm>
                <a:off x="4420100" y="3395150"/>
                <a:ext cx="17050" cy="2367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947" extrusionOk="0">
                    <a:moveTo>
                      <a:pt x="114" y="0"/>
                    </a:moveTo>
                    <a:cubicBezTo>
                      <a:pt x="90" y="0"/>
                      <a:pt x="66" y="8"/>
                      <a:pt x="48" y="23"/>
                    </a:cubicBezTo>
                    <a:cubicBezTo>
                      <a:pt x="8" y="62"/>
                      <a:pt x="1" y="125"/>
                      <a:pt x="40" y="164"/>
                    </a:cubicBezTo>
                    <a:lnTo>
                      <a:pt x="407" y="578"/>
                    </a:lnTo>
                    <a:lnTo>
                      <a:pt x="173" y="774"/>
                    </a:lnTo>
                    <a:cubicBezTo>
                      <a:pt x="134" y="813"/>
                      <a:pt x="126" y="876"/>
                      <a:pt x="165" y="915"/>
                    </a:cubicBezTo>
                    <a:cubicBezTo>
                      <a:pt x="181" y="938"/>
                      <a:pt x="212" y="946"/>
                      <a:pt x="235" y="946"/>
                    </a:cubicBezTo>
                    <a:cubicBezTo>
                      <a:pt x="259" y="946"/>
                      <a:pt x="282" y="938"/>
                      <a:pt x="298" y="923"/>
                    </a:cubicBezTo>
                    <a:lnTo>
                      <a:pt x="681" y="594"/>
                    </a:lnTo>
                    <a:lnTo>
                      <a:pt x="188" y="31"/>
                    </a:lnTo>
                    <a:cubicBezTo>
                      <a:pt x="168" y="10"/>
                      <a:pt x="141" y="0"/>
                      <a:pt x="1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3" name="Google Shape;1113;p40"/>
              <p:cNvSpPr/>
              <p:nvPr/>
            </p:nvSpPr>
            <p:spPr>
              <a:xfrm>
                <a:off x="4590675" y="3396075"/>
                <a:ext cx="149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964" extrusionOk="0">
                    <a:moveTo>
                      <a:pt x="477" y="1"/>
                    </a:moveTo>
                    <a:cubicBezTo>
                      <a:pt x="445" y="1"/>
                      <a:pt x="412" y="18"/>
                      <a:pt x="392" y="49"/>
                    </a:cubicBezTo>
                    <a:lnTo>
                      <a:pt x="1" y="690"/>
                    </a:lnTo>
                    <a:lnTo>
                      <a:pt x="431" y="948"/>
                    </a:lnTo>
                    <a:cubicBezTo>
                      <a:pt x="447" y="956"/>
                      <a:pt x="462" y="964"/>
                      <a:pt x="486" y="964"/>
                    </a:cubicBezTo>
                    <a:cubicBezTo>
                      <a:pt x="517" y="964"/>
                      <a:pt x="548" y="941"/>
                      <a:pt x="564" y="917"/>
                    </a:cubicBezTo>
                    <a:cubicBezTo>
                      <a:pt x="595" y="870"/>
                      <a:pt x="580" y="808"/>
                      <a:pt x="533" y="776"/>
                    </a:cubicBezTo>
                    <a:lnTo>
                      <a:pt x="267" y="620"/>
                    </a:lnTo>
                    <a:lnTo>
                      <a:pt x="556" y="150"/>
                    </a:lnTo>
                    <a:cubicBezTo>
                      <a:pt x="587" y="103"/>
                      <a:pt x="572" y="49"/>
                      <a:pt x="525" y="17"/>
                    </a:cubicBezTo>
                    <a:cubicBezTo>
                      <a:pt x="511" y="6"/>
                      <a:pt x="494" y="1"/>
                      <a:pt x="4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4" name="Google Shape;1114;p40"/>
              <p:cNvSpPr/>
              <p:nvPr/>
            </p:nvSpPr>
            <p:spPr>
              <a:xfrm>
                <a:off x="4507550" y="3474925"/>
                <a:ext cx="13700" cy="53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13" extrusionOk="0">
                    <a:moveTo>
                      <a:pt x="274" y="1"/>
                    </a:moveTo>
                    <a:cubicBezTo>
                      <a:pt x="164" y="9"/>
                      <a:pt x="63" y="63"/>
                      <a:pt x="16" y="157"/>
                    </a:cubicBezTo>
                    <a:cubicBezTo>
                      <a:pt x="0" y="181"/>
                      <a:pt x="8" y="204"/>
                      <a:pt x="24" y="212"/>
                    </a:cubicBezTo>
                    <a:lnTo>
                      <a:pt x="47" y="212"/>
                    </a:lnTo>
                    <a:cubicBezTo>
                      <a:pt x="55" y="212"/>
                      <a:pt x="71" y="204"/>
                      <a:pt x="78" y="196"/>
                    </a:cubicBezTo>
                    <a:cubicBezTo>
                      <a:pt x="117" y="126"/>
                      <a:pt x="196" y="79"/>
                      <a:pt x="274" y="79"/>
                    </a:cubicBezTo>
                    <a:cubicBezTo>
                      <a:pt x="360" y="79"/>
                      <a:pt x="438" y="118"/>
                      <a:pt x="477" y="189"/>
                    </a:cubicBezTo>
                    <a:cubicBezTo>
                      <a:pt x="483" y="200"/>
                      <a:pt x="497" y="207"/>
                      <a:pt x="511" y="207"/>
                    </a:cubicBezTo>
                    <a:cubicBezTo>
                      <a:pt x="515" y="207"/>
                      <a:pt x="520" y="206"/>
                      <a:pt x="524" y="204"/>
                    </a:cubicBezTo>
                    <a:cubicBezTo>
                      <a:pt x="548" y="189"/>
                      <a:pt x="548" y="173"/>
                      <a:pt x="540" y="150"/>
                    </a:cubicBezTo>
                    <a:cubicBezTo>
                      <a:pt x="485" y="56"/>
                      <a:pt x="384" y="1"/>
                      <a:pt x="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5" name="Google Shape;1115;p40"/>
              <p:cNvSpPr/>
              <p:nvPr/>
            </p:nvSpPr>
            <p:spPr>
              <a:xfrm>
                <a:off x="4471350" y="3369700"/>
                <a:ext cx="32300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683" extrusionOk="0">
                    <a:moveTo>
                      <a:pt x="852" y="0"/>
                    </a:moveTo>
                    <a:cubicBezTo>
                      <a:pt x="755" y="0"/>
                      <a:pt x="646" y="16"/>
                      <a:pt x="533" y="55"/>
                    </a:cubicBezTo>
                    <a:cubicBezTo>
                      <a:pt x="251" y="149"/>
                      <a:pt x="87" y="337"/>
                      <a:pt x="40" y="462"/>
                    </a:cubicBezTo>
                    <a:cubicBezTo>
                      <a:pt x="1" y="603"/>
                      <a:pt x="63" y="681"/>
                      <a:pt x="141" y="681"/>
                    </a:cubicBezTo>
                    <a:cubicBezTo>
                      <a:pt x="149" y="682"/>
                      <a:pt x="157" y="682"/>
                      <a:pt x="164" y="682"/>
                    </a:cubicBezTo>
                    <a:cubicBezTo>
                      <a:pt x="245" y="682"/>
                      <a:pt x="337" y="646"/>
                      <a:pt x="423" y="611"/>
                    </a:cubicBezTo>
                    <a:cubicBezTo>
                      <a:pt x="517" y="571"/>
                      <a:pt x="611" y="532"/>
                      <a:pt x="689" y="509"/>
                    </a:cubicBezTo>
                    <a:cubicBezTo>
                      <a:pt x="775" y="478"/>
                      <a:pt x="877" y="446"/>
                      <a:pt x="971" y="423"/>
                    </a:cubicBezTo>
                    <a:cubicBezTo>
                      <a:pt x="1073" y="392"/>
                      <a:pt x="1174" y="368"/>
                      <a:pt x="1237" y="305"/>
                    </a:cubicBezTo>
                    <a:cubicBezTo>
                      <a:pt x="1292" y="251"/>
                      <a:pt x="1292" y="157"/>
                      <a:pt x="1174" y="79"/>
                    </a:cubicBezTo>
                    <a:cubicBezTo>
                      <a:pt x="1105" y="33"/>
                      <a:pt x="991" y="0"/>
                      <a:pt x="852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6" name="Google Shape;1116;p40"/>
              <p:cNvSpPr/>
              <p:nvPr/>
            </p:nvSpPr>
            <p:spPr>
              <a:xfrm>
                <a:off x="4543525" y="3379575"/>
                <a:ext cx="32500" cy="12900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16" extrusionOk="0">
                    <a:moveTo>
                      <a:pt x="602" y="1"/>
                    </a:moveTo>
                    <a:cubicBezTo>
                      <a:pt x="363" y="1"/>
                      <a:pt x="179" y="85"/>
                      <a:pt x="95" y="169"/>
                    </a:cubicBezTo>
                    <a:cubicBezTo>
                      <a:pt x="1" y="270"/>
                      <a:pt x="24" y="356"/>
                      <a:pt x="95" y="396"/>
                    </a:cubicBezTo>
                    <a:cubicBezTo>
                      <a:pt x="165" y="435"/>
                      <a:pt x="259" y="435"/>
                      <a:pt x="361" y="443"/>
                    </a:cubicBezTo>
                    <a:cubicBezTo>
                      <a:pt x="455" y="443"/>
                      <a:pt x="549" y="450"/>
                      <a:pt x="635" y="458"/>
                    </a:cubicBezTo>
                    <a:cubicBezTo>
                      <a:pt x="721" y="466"/>
                      <a:pt x="815" y="482"/>
                      <a:pt x="908" y="497"/>
                    </a:cubicBezTo>
                    <a:cubicBezTo>
                      <a:pt x="973" y="503"/>
                      <a:pt x="1040" y="515"/>
                      <a:pt x="1102" y="515"/>
                    </a:cubicBezTo>
                    <a:cubicBezTo>
                      <a:pt x="1130" y="515"/>
                      <a:pt x="1158" y="513"/>
                      <a:pt x="1182" y="505"/>
                    </a:cubicBezTo>
                    <a:cubicBezTo>
                      <a:pt x="1261" y="482"/>
                      <a:pt x="1300" y="396"/>
                      <a:pt x="1229" y="278"/>
                    </a:cubicBezTo>
                    <a:cubicBezTo>
                      <a:pt x="1159" y="169"/>
                      <a:pt x="963" y="36"/>
                      <a:pt x="689" y="4"/>
                    </a:cubicBezTo>
                    <a:cubicBezTo>
                      <a:pt x="660" y="2"/>
                      <a:pt x="631" y="1"/>
                      <a:pt x="602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7" name="Google Shape;1117;p40"/>
              <p:cNvSpPr/>
              <p:nvPr/>
            </p:nvSpPr>
            <p:spPr>
              <a:xfrm>
                <a:off x="4482500" y="3395875"/>
                <a:ext cx="14700" cy="1287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15" extrusionOk="0">
                    <a:moveTo>
                      <a:pt x="289" y="1"/>
                    </a:moveTo>
                    <a:cubicBezTo>
                      <a:pt x="202" y="1"/>
                      <a:pt x="117" y="46"/>
                      <a:pt x="71" y="127"/>
                    </a:cubicBezTo>
                    <a:cubicBezTo>
                      <a:pt x="1" y="244"/>
                      <a:pt x="40" y="409"/>
                      <a:pt x="157" y="479"/>
                    </a:cubicBezTo>
                    <a:cubicBezTo>
                      <a:pt x="199" y="503"/>
                      <a:pt x="245" y="514"/>
                      <a:pt x="290" y="514"/>
                    </a:cubicBezTo>
                    <a:cubicBezTo>
                      <a:pt x="379" y="514"/>
                      <a:pt x="465" y="471"/>
                      <a:pt x="517" y="393"/>
                    </a:cubicBezTo>
                    <a:cubicBezTo>
                      <a:pt x="587" y="268"/>
                      <a:pt x="548" y="111"/>
                      <a:pt x="423" y="41"/>
                    </a:cubicBezTo>
                    <a:cubicBezTo>
                      <a:pt x="382" y="14"/>
                      <a:pt x="335" y="1"/>
                      <a:pt x="289" y="1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8" name="Google Shape;1118;p40"/>
              <p:cNvSpPr/>
              <p:nvPr/>
            </p:nvSpPr>
            <p:spPr>
              <a:xfrm>
                <a:off x="4552325" y="3395625"/>
                <a:ext cx="14700" cy="12925"/>
              </a:xfrm>
              <a:custGeom>
                <a:avLst/>
                <a:gdLst/>
                <a:ahLst/>
                <a:cxnLst/>
                <a:rect l="l" t="t" r="r" b="b"/>
                <a:pathLst>
                  <a:path w="588" h="517" extrusionOk="0">
                    <a:moveTo>
                      <a:pt x="300" y="0"/>
                    </a:moveTo>
                    <a:cubicBezTo>
                      <a:pt x="210" y="0"/>
                      <a:pt x="123" y="46"/>
                      <a:pt x="71" y="129"/>
                    </a:cubicBezTo>
                    <a:cubicBezTo>
                      <a:pt x="1" y="246"/>
                      <a:pt x="40" y="411"/>
                      <a:pt x="165" y="481"/>
                    </a:cubicBezTo>
                    <a:cubicBezTo>
                      <a:pt x="205" y="505"/>
                      <a:pt x="250" y="516"/>
                      <a:pt x="295" y="516"/>
                    </a:cubicBezTo>
                    <a:cubicBezTo>
                      <a:pt x="383" y="516"/>
                      <a:pt x="471" y="473"/>
                      <a:pt x="517" y="395"/>
                    </a:cubicBezTo>
                    <a:cubicBezTo>
                      <a:pt x="588" y="270"/>
                      <a:pt x="549" y="113"/>
                      <a:pt x="431" y="35"/>
                    </a:cubicBezTo>
                    <a:cubicBezTo>
                      <a:pt x="390" y="12"/>
                      <a:pt x="344" y="0"/>
                      <a:pt x="300" y="0"/>
                    </a:cubicBezTo>
                    <a:close/>
                  </a:path>
                </a:pathLst>
              </a:custGeom>
              <a:solidFill>
                <a:srgbClr val="30150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4479775" y="3407200"/>
                <a:ext cx="18975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759" h="300" extrusionOk="0">
                    <a:moveTo>
                      <a:pt x="395" y="0"/>
                    </a:moveTo>
                    <a:cubicBezTo>
                      <a:pt x="298" y="0"/>
                      <a:pt x="186" y="28"/>
                      <a:pt x="63" y="104"/>
                    </a:cubicBezTo>
                    <a:cubicBezTo>
                      <a:pt x="16" y="128"/>
                      <a:pt x="0" y="190"/>
                      <a:pt x="31" y="237"/>
                    </a:cubicBezTo>
                    <a:cubicBezTo>
                      <a:pt x="46" y="267"/>
                      <a:pt x="78" y="281"/>
                      <a:pt x="110" y="281"/>
                    </a:cubicBezTo>
                    <a:cubicBezTo>
                      <a:pt x="129" y="281"/>
                      <a:pt x="147" y="277"/>
                      <a:pt x="164" y="269"/>
                    </a:cubicBezTo>
                    <a:cubicBezTo>
                      <a:pt x="255" y="214"/>
                      <a:pt x="331" y="195"/>
                      <a:pt x="392" y="195"/>
                    </a:cubicBezTo>
                    <a:cubicBezTo>
                      <a:pt x="506" y="195"/>
                      <a:pt x="569" y="258"/>
                      <a:pt x="579" y="269"/>
                    </a:cubicBezTo>
                    <a:cubicBezTo>
                      <a:pt x="595" y="292"/>
                      <a:pt x="626" y="300"/>
                      <a:pt x="649" y="300"/>
                    </a:cubicBezTo>
                    <a:cubicBezTo>
                      <a:pt x="673" y="300"/>
                      <a:pt x="696" y="292"/>
                      <a:pt x="712" y="276"/>
                    </a:cubicBezTo>
                    <a:cubicBezTo>
                      <a:pt x="751" y="245"/>
                      <a:pt x="759" y="183"/>
                      <a:pt x="728" y="136"/>
                    </a:cubicBezTo>
                    <a:cubicBezTo>
                      <a:pt x="674" y="77"/>
                      <a:pt x="556" y="0"/>
                      <a:pt x="3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0" name="Google Shape;1120;p40"/>
              <p:cNvSpPr/>
              <p:nvPr/>
            </p:nvSpPr>
            <p:spPr>
              <a:xfrm>
                <a:off x="4550175" y="3406425"/>
                <a:ext cx="19000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760" h="300" extrusionOk="0">
                    <a:moveTo>
                      <a:pt x="394" y="0"/>
                    </a:moveTo>
                    <a:cubicBezTo>
                      <a:pt x="298" y="0"/>
                      <a:pt x="186" y="28"/>
                      <a:pt x="63" y="104"/>
                    </a:cubicBezTo>
                    <a:cubicBezTo>
                      <a:pt x="16" y="127"/>
                      <a:pt x="1" y="190"/>
                      <a:pt x="32" y="237"/>
                    </a:cubicBezTo>
                    <a:cubicBezTo>
                      <a:pt x="47" y="267"/>
                      <a:pt x="79" y="285"/>
                      <a:pt x="112" y="285"/>
                    </a:cubicBezTo>
                    <a:cubicBezTo>
                      <a:pt x="130" y="285"/>
                      <a:pt x="149" y="279"/>
                      <a:pt x="165" y="268"/>
                    </a:cubicBezTo>
                    <a:cubicBezTo>
                      <a:pt x="256" y="213"/>
                      <a:pt x="332" y="195"/>
                      <a:pt x="393" y="195"/>
                    </a:cubicBezTo>
                    <a:cubicBezTo>
                      <a:pt x="507" y="195"/>
                      <a:pt x="570" y="258"/>
                      <a:pt x="580" y="268"/>
                    </a:cubicBezTo>
                    <a:cubicBezTo>
                      <a:pt x="595" y="292"/>
                      <a:pt x="627" y="300"/>
                      <a:pt x="650" y="300"/>
                    </a:cubicBezTo>
                    <a:cubicBezTo>
                      <a:pt x="674" y="300"/>
                      <a:pt x="697" y="292"/>
                      <a:pt x="713" y="276"/>
                    </a:cubicBezTo>
                    <a:cubicBezTo>
                      <a:pt x="752" y="245"/>
                      <a:pt x="760" y="182"/>
                      <a:pt x="729" y="143"/>
                    </a:cubicBezTo>
                    <a:cubicBezTo>
                      <a:pt x="675" y="79"/>
                      <a:pt x="556" y="0"/>
                      <a:pt x="3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1" name="Google Shape;1121;p40"/>
              <p:cNvSpPr/>
              <p:nvPr/>
            </p:nvSpPr>
            <p:spPr>
              <a:xfrm>
                <a:off x="4519075" y="3382400"/>
                <a:ext cx="18425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737" h="1558" extrusionOk="0">
                    <a:moveTo>
                      <a:pt x="173" y="1"/>
                    </a:moveTo>
                    <a:lnTo>
                      <a:pt x="1" y="1558"/>
                    </a:lnTo>
                    <a:lnTo>
                      <a:pt x="322" y="1542"/>
                    </a:lnTo>
                    <a:cubicBezTo>
                      <a:pt x="556" y="1534"/>
                      <a:pt x="736" y="1331"/>
                      <a:pt x="728" y="1096"/>
                    </a:cubicBezTo>
                    <a:lnTo>
                      <a:pt x="728" y="1073"/>
                    </a:lnTo>
                    <a:cubicBezTo>
                      <a:pt x="721" y="968"/>
                      <a:pt x="635" y="885"/>
                      <a:pt x="538" y="885"/>
                    </a:cubicBezTo>
                    <a:cubicBezTo>
                      <a:pt x="534" y="885"/>
                      <a:pt x="529" y="885"/>
                      <a:pt x="525" y="885"/>
                    </a:cubicBezTo>
                    <a:cubicBezTo>
                      <a:pt x="520" y="885"/>
                      <a:pt x="515" y="885"/>
                      <a:pt x="510" y="885"/>
                    </a:cubicBezTo>
                    <a:cubicBezTo>
                      <a:pt x="329" y="885"/>
                      <a:pt x="181" y="747"/>
                      <a:pt x="173" y="564"/>
                    </a:cubicBezTo>
                    <a:lnTo>
                      <a:pt x="173" y="1"/>
                    </a:lnTo>
                    <a:close/>
                  </a:path>
                </a:pathLst>
              </a:custGeom>
              <a:solidFill>
                <a:srgbClr val="B3633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4516550" y="3380050"/>
                <a:ext cx="23475" cy="43650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746" extrusionOk="0">
                    <a:moveTo>
                      <a:pt x="274" y="1"/>
                    </a:moveTo>
                    <a:cubicBezTo>
                      <a:pt x="219" y="1"/>
                      <a:pt x="172" y="48"/>
                      <a:pt x="172" y="95"/>
                    </a:cubicBezTo>
                    <a:lnTo>
                      <a:pt x="180" y="666"/>
                    </a:lnTo>
                    <a:cubicBezTo>
                      <a:pt x="188" y="892"/>
                      <a:pt x="376" y="1074"/>
                      <a:pt x="599" y="1074"/>
                    </a:cubicBezTo>
                    <a:cubicBezTo>
                      <a:pt x="608" y="1074"/>
                      <a:pt x="617" y="1074"/>
                      <a:pt x="626" y="1073"/>
                    </a:cubicBezTo>
                    <a:cubicBezTo>
                      <a:pt x="657" y="1073"/>
                      <a:pt x="681" y="1081"/>
                      <a:pt x="696" y="1104"/>
                    </a:cubicBezTo>
                    <a:cubicBezTo>
                      <a:pt x="720" y="1120"/>
                      <a:pt x="728" y="1143"/>
                      <a:pt x="728" y="1167"/>
                    </a:cubicBezTo>
                    <a:lnTo>
                      <a:pt x="728" y="1198"/>
                    </a:lnTo>
                    <a:cubicBezTo>
                      <a:pt x="736" y="1378"/>
                      <a:pt x="603" y="1535"/>
                      <a:pt x="423" y="1542"/>
                    </a:cubicBezTo>
                    <a:lnTo>
                      <a:pt x="94" y="1558"/>
                    </a:lnTo>
                    <a:cubicBezTo>
                      <a:pt x="39" y="1558"/>
                      <a:pt x="0" y="1605"/>
                      <a:pt x="0" y="1660"/>
                    </a:cubicBezTo>
                    <a:cubicBezTo>
                      <a:pt x="8" y="1707"/>
                      <a:pt x="47" y="1746"/>
                      <a:pt x="102" y="1746"/>
                    </a:cubicBezTo>
                    <a:lnTo>
                      <a:pt x="430" y="1738"/>
                    </a:lnTo>
                    <a:cubicBezTo>
                      <a:pt x="712" y="1722"/>
                      <a:pt x="939" y="1480"/>
                      <a:pt x="923" y="1190"/>
                    </a:cubicBezTo>
                    <a:lnTo>
                      <a:pt x="923" y="1159"/>
                    </a:lnTo>
                    <a:cubicBezTo>
                      <a:pt x="923" y="1081"/>
                      <a:pt x="884" y="1010"/>
                      <a:pt x="829" y="956"/>
                    </a:cubicBezTo>
                    <a:cubicBezTo>
                      <a:pt x="775" y="901"/>
                      <a:pt x="696" y="877"/>
                      <a:pt x="618" y="877"/>
                    </a:cubicBezTo>
                    <a:cubicBezTo>
                      <a:pt x="613" y="878"/>
                      <a:pt x="609" y="878"/>
                      <a:pt x="604" y="878"/>
                    </a:cubicBezTo>
                    <a:cubicBezTo>
                      <a:pt x="477" y="878"/>
                      <a:pt x="375" y="779"/>
                      <a:pt x="368" y="658"/>
                    </a:cubicBezTo>
                    <a:lnTo>
                      <a:pt x="368" y="95"/>
                    </a:lnTo>
                    <a:cubicBezTo>
                      <a:pt x="368" y="48"/>
                      <a:pt x="329" y="1"/>
                      <a:pt x="2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3" name="Google Shape;1123;p40"/>
              <p:cNvSpPr/>
              <p:nvPr/>
            </p:nvSpPr>
            <p:spPr>
              <a:xfrm>
                <a:off x="4494550" y="3425500"/>
                <a:ext cx="47375" cy="25550"/>
              </a:xfrm>
              <a:custGeom>
                <a:avLst/>
                <a:gdLst/>
                <a:ahLst/>
                <a:cxnLst/>
                <a:rect l="l" t="t" r="r" b="b"/>
                <a:pathLst>
                  <a:path w="1895" h="1022" extrusionOk="0">
                    <a:moveTo>
                      <a:pt x="362" y="1"/>
                    </a:moveTo>
                    <a:cubicBezTo>
                      <a:pt x="1" y="1"/>
                      <a:pt x="74" y="933"/>
                      <a:pt x="810" y="1015"/>
                    </a:cubicBezTo>
                    <a:cubicBezTo>
                      <a:pt x="850" y="1020"/>
                      <a:pt x="889" y="1021"/>
                      <a:pt x="927" y="1021"/>
                    </a:cubicBezTo>
                    <a:cubicBezTo>
                      <a:pt x="1610" y="1021"/>
                      <a:pt x="1894" y="385"/>
                      <a:pt x="1420" y="311"/>
                    </a:cubicBezTo>
                    <a:cubicBezTo>
                      <a:pt x="911" y="233"/>
                      <a:pt x="411" y="6"/>
                      <a:pt x="411" y="6"/>
                    </a:cubicBezTo>
                    <a:cubicBezTo>
                      <a:pt x="394" y="3"/>
                      <a:pt x="377" y="1"/>
                      <a:pt x="3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4" name="Google Shape;1124;p40"/>
              <p:cNvSpPr/>
              <p:nvPr/>
            </p:nvSpPr>
            <p:spPr>
              <a:xfrm>
                <a:off x="4418925" y="3249775"/>
                <a:ext cx="187825" cy="98225"/>
              </a:xfrm>
              <a:custGeom>
                <a:avLst/>
                <a:gdLst/>
                <a:ahLst/>
                <a:cxnLst/>
                <a:rect l="l" t="t" r="r" b="b"/>
                <a:pathLst>
                  <a:path w="7513" h="3929" extrusionOk="0">
                    <a:moveTo>
                      <a:pt x="3905" y="1"/>
                    </a:moveTo>
                    <a:cubicBezTo>
                      <a:pt x="1745" y="1"/>
                      <a:pt x="1" y="1761"/>
                      <a:pt x="1" y="3929"/>
                    </a:cubicBezTo>
                    <a:lnTo>
                      <a:pt x="7512" y="3929"/>
                    </a:lnTo>
                    <a:lnTo>
                      <a:pt x="7512" y="3616"/>
                    </a:lnTo>
                    <a:cubicBezTo>
                      <a:pt x="7512" y="1621"/>
                      <a:pt x="5908" y="1"/>
                      <a:pt x="3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4458625" y="3246450"/>
                <a:ext cx="97850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3914" h="4062" extrusionOk="0">
                    <a:moveTo>
                      <a:pt x="2035" y="1"/>
                    </a:moveTo>
                    <a:cubicBezTo>
                      <a:pt x="909" y="1"/>
                      <a:pt x="1" y="1816"/>
                      <a:pt x="1" y="4062"/>
                    </a:cubicBezTo>
                    <a:lnTo>
                      <a:pt x="3913" y="4062"/>
                    </a:lnTo>
                    <a:lnTo>
                      <a:pt x="3913" y="3741"/>
                    </a:lnTo>
                    <a:cubicBezTo>
                      <a:pt x="3913" y="1675"/>
                      <a:pt x="3076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6" name="Google Shape;1126;p40"/>
              <p:cNvSpPr/>
              <p:nvPr/>
            </p:nvSpPr>
            <p:spPr>
              <a:xfrm>
                <a:off x="4423225" y="3301400"/>
                <a:ext cx="264900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596" h="1864" extrusionOk="0">
                    <a:moveTo>
                      <a:pt x="6070" y="0"/>
                    </a:moveTo>
                    <a:cubicBezTo>
                      <a:pt x="2799" y="0"/>
                      <a:pt x="1" y="1864"/>
                      <a:pt x="1" y="1864"/>
                    </a:cubicBezTo>
                    <a:lnTo>
                      <a:pt x="6706" y="1864"/>
                    </a:lnTo>
                    <a:cubicBezTo>
                      <a:pt x="6706" y="1864"/>
                      <a:pt x="10595" y="448"/>
                      <a:pt x="6965" y="49"/>
                    </a:cubicBezTo>
                    <a:cubicBezTo>
                      <a:pt x="6664" y="16"/>
                      <a:pt x="6365" y="0"/>
                      <a:pt x="60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7" name="Google Shape;1127;p40"/>
              <p:cNvSpPr/>
              <p:nvPr/>
            </p:nvSpPr>
            <p:spPr>
              <a:xfrm>
                <a:off x="4496000" y="3246450"/>
                <a:ext cx="26425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307" extrusionOk="0">
                    <a:moveTo>
                      <a:pt x="533" y="1"/>
                    </a:moveTo>
                    <a:cubicBezTo>
                      <a:pt x="235" y="1"/>
                      <a:pt x="0" y="63"/>
                      <a:pt x="0" y="150"/>
                    </a:cubicBezTo>
                    <a:cubicBezTo>
                      <a:pt x="0" y="236"/>
                      <a:pt x="235" y="306"/>
                      <a:pt x="533" y="306"/>
                    </a:cubicBezTo>
                    <a:cubicBezTo>
                      <a:pt x="822" y="306"/>
                      <a:pt x="1057" y="236"/>
                      <a:pt x="1057" y="150"/>
                    </a:cubicBezTo>
                    <a:cubicBezTo>
                      <a:pt x="1057" y="63"/>
                      <a:pt x="822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8" name="Google Shape;1128;p40"/>
              <p:cNvSpPr/>
              <p:nvPr/>
            </p:nvSpPr>
            <p:spPr>
              <a:xfrm>
                <a:off x="4516350" y="3516150"/>
                <a:ext cx="74750" cy="83800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352" extrusionOk="0">
                    <a:moveTo>
                      <a:pt x="2125" y="0"/>
                    </a:moveTo>
                    <a:cubicBezTo>
                      <a:pt x="2039" y="0"/>
                      <a:pt x="1952" y="29"/>
                      <a:pt x="1886" y="89"/>
                    </a:cubicBezTo>
                    <a:lnTo>
                      <a:pt x="125" y="1662"/>
                    </a:lnTo>
                    <a:cubicBezTo>
                      <a:pt x="16" y="1763"/>
                      <a:pt x="0" y="1912"/>
                      <a:pt x="86" y="2029"/>
                    </a:cubicBezTo>
                    <a:lnTo>
                      <a:pt x="916" y="3211"/>
                    </a:lnTo>
                    <a:cubicBezTo>
                      <a:pt x="982" y="3305"/>
                      <a:pt x="1094" y="3352"/>
                      <a:pt x="1205" y="3352"/>
                    </a:cubicBezTo>
                    <a:cubicBezTo>
                      <a:pt x="1317" y="3352"/>
                      <a:pt x="1428" y="3305"/>
                      <a:pt x="1495" y="3211"/>
                    </a:cubicBezTo>
                    <a:lnTo>
                      <a:pt x="2911" y="1216"/>
                    </a:lnTo>
                    <a:cubicBezTo>
                      <a:pt x="2974" y="1122"/>
                      <a:pt x="2989" y="644"/>
                      <a:pt x="2927" y="551"/>
                    </a:cubicBezTo>
                    <a:lnTo>
                      <a:pt x="2418" y="151"/>
                    </a:lnTo>
                    <a:cubicBezTo>
                      <a:pt x="2355" y="53"/>
                      <a:pt x="2240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29" name="Google Shape;1129;p40"/>
              <p:cNvSpPr/>
              <p:nvPr/>
            </p:nvSpPr>
            <p:spPr>
              <a:xfrm>
                <a:off x="4445325" y="3516150"/>
                <a:ext cx="74950" cy="83950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3358" extrusionOk="0">
                    <a:moveTo>
                      <a:pt x="873" y="0"/>
                    </a:moveTo>
                    <a:cubicBezTo>
                      <a:pt x="757" y="0"/>
                      <a:pt x="643" y="53"/>
                      <a:pt x="580" y="151"/>
                    </a:cubicBezTo>
                    <a:lnTo>
                      <a:pt x="384" y="300"/>
                    </a:lnTo>
                    <a:cubicBezTo>
                      <a:pt x="134" y="488"/>
                      <a:pt x="1" y="793"/>
                      <a:pt x="56" y="1106"/>
                    </a:cubicBezTo>
                    <a:cubicBezTo>
                      <a:pt x="64" y="1153"/>
                      <a:pt x="79" y="1192"/>
                      <a:pt x="87" y="1216"/>
                    </a:cubicBezTo>
                    <a:lnTo>
                      <a:pt x="1511" y="3211"/>
                    </a:lnTo>
                    <a:cubicBezTo>
                      <a:pt x="1581" y="3309"/>
                      <a:pt x="1689" y="3358"/>
                      <a:pt x="1797" y="3358"/>
                    </a:cubicBezTo>
                    <a:cubicBezTo>
                      <a:pt x="1904" y="3358"/>
                      <a:pt x="2012" y="3309"/>
                      <a:pt x="2082" y="3211"/>
                    </a:cubicBezTo>
                    <a:lnTo>
                      <a:pt x="2919" y="2029"/>
                    </a:lnTo>
                    <a:cubicBezTo>
                      <a:pt x="2998" y="1912"/>
                      <a:pt x="2982" y="1763"/>
                      <a:pt x="2873" y="1662"/>
                    </a:cubicBezTo>
                    <a:lnTo>
                      <a:pt x="1112" y="89"/>
                    </a:lnTo>
                    <a:cubicBezTo>
                      <a:pt x="1045" y="29"/>
                      <a:pt x="959" y="0"/>
                      <a:pt x="8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0" name="Google Shape;1130;p40"/>
              <p:cNvSpPr/>
              <p:nvPr/>
            </p:nvSpPr>
            <p:spPr>
              <a:xfrm>
                <a:off x="4516350" y="3511050"/>
                <a:ext cx="74750" cy="838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3353" extrusionOk="0">
                    <a:moveTo>
                      <a:pt x="2127" y="0"/>
                    </a:moveTo>
                    <a:cubicBezTo>
                      <a:pt x="2041" y="0"/>
                      <a:pt x="1953" y="29"/>
                      <a:pt x="1886" y="89"/>
                    </a:cubicBezTo>
                    <a:lnTo>
                      <a:pt x="125" y="1662"/>
                    </a:lnTo>
                    <a:cubicBezTo>
                      <a:pt x="16" y="1756"/>
                      <a:pt x="0" y="1913"/>
                      <a:pt x="86" y="2030"/>
                    </a:cubicBezTo>
                    <a:lnTo>
                      <a:pt x="916" y="3211"/>
                    </a:lnTo>
                    <a:cubicBezTo>
                      <a:pt x="982" y="3305"/>
                      <a:pt x="1094" y="3352"/>
                      <a:pt x="1205" y="3352"/>
                    </a:cubicBezTo>
                    <a:cubicBezTo>
                      <a:pt x="1317" y="3352"/>
                      <a:pt x="1428" y="3305"/>
                      <a:pt x="1495" y="3211"/>
                    </a:cubicBezTo>
                    <a:lnTo>
                      <a:pt x="2911" y="1216"/>
                    </a:lnTo>
                    <a:cubicBezTo>
                      <a:pt x="2974" y="1122"/>
                      <a:pt x="2989" y="645"/>
                      <a:pt x="2927" y="551"/>
                    </a:cubicBezTo>
                    <a:lnTo>
                      <a:pt x="2418" y="144"/>
                    </a:lnTo>
                    <a:cubicBezTo>
                      <a:pt x="2356" y="51"/>
                      <a:pt x="2242" y="0"/>
                      <a:pt x="21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1" name="Google Shape;1131;p40"/>
              <p:cNvSpPr/>
              <p:nvPr/>
            </p:nvSpPr>
            <p:spPr>
              <a:xfrm>
                <a:off x="4445325" y="3511050"/>
                <a:ext cx="74950" cy="83975"/>
              </a:xfrm>
              <a:custGeom>
                <a:avLst/>
                <a:gdLst/>
                <a:ahLst/>
                <a:cxnLst/>
                <a:rect l="l" t="t" r="r" b="b"/>
                <a:pathLst>
                  <a:path w="2998" h="3359" extrusionOk="0">
                    <a:moveTo>
                      <a:pt x="870" y="0"/>
                    </a:moveTo>
                    <a:cubicBezTo>
                      <a:pt x="756" y="0"/>
                      <a:pt x="642" y="51"/>
                      <a:pt x="580" y="144"/>
                    </a:cubicBezTo>
                    <a:lnTo>
                      <a:pt x="384" y="293"/>
                    </a:lnTo>
                    <a:cubicBezTo>
                      <a:pt x="134" y="481"/>
                      <a:pt x="1" y="794"/>
                      <a:pt x="56" y="1099"/>
                    </a:cubicBezTo>
                    <a:cubicBezTo>
                      <a:pt x="64" y="1154"/>
                      <a:pt x="79" y="1193"/>
                      <a:pt x="87" y="1216"/>
                    </a:cubicBezTo>
                    <a:lnTo>
                      <a:pt x="1511" y="3211"/>
                    </a:lnTo>
                    <a:cubicBezTo>
                      <a:pt x="1581" y="3309"/>
                      <a:pt x="1689" y="3358"/>
                      <a:pt x="1797" y="3358"/>
                    </a:cubicBezTo>
                    <a:cubicBezTo>
                      <a:pt x="1904" y="3358"/>
                      <a:pt x="2012" y="3309"/>
                      <a:pt x="2082" y="3211"/>
                    </a:cubicBezTo>
                    <a:lnTo>
                      <a:pt x="2919" y="2030"/>
                    </a:lnTo>
                    <a:cubicBezTo>
                      <a:pt x="2998" y="1913"/>
                      <a:pt x="2982" y="1756"/>
                      <a:pt x="2873" y="1662"/>
                    </a:cubicBezTo>
                    <a:lnTo>
                      <a:pt x="1112" y="89"/>
                    </a:lnTo>
                    <a:cubicBezTo>
                      <a:pt x="1045" y="29"/>
                      <a:pt x="957" y="0"/>
                      <a:pt x="8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2" name="Google Shape;1132;p40"/>
              <p:cNvSpPr/>
              <p:nvPr/>
            </p:nvSpPr>
            <p:spPr>
              <a:xfrm>
                <a:off x="4476825" y="3557550"/>
                <a:ext cx="31725" cy="26175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1047" extrusionOk="0">
                    <a:moveTo>
                      <a:pt x="1225" y="0"/>
                    </a:moveTo>
                    <a:cubicBezTo>
                      <a:pt x="1212" y="0"/>
                      <a:pt x="1202" y="4"/>
                      <a:pt x="1198" y="13"/>
                    </a:cubicBezTo>
                    <a:cubicBezTo>
                      <a:pt x="987" y="326"/>
                      <a:pt x="775" y="624"/>
                      <a:pt x="533" y="890"/>
                    </a:cubicBezTo>
                    <a:cubicBezTo>
                      <a:pt x="474" y="942"/>
                      <a:pt x="432" y="972"/>
                      <a:pt x="397" y="972"/>
                    </a:cubicBezTo>
                    <a:cubicBezTo>
                      <a:pt x="390" y="972"/>
                      <a:pt x="383" y="971"/>
                      <a:pt x="376" y="968"/>
                    </a:cubicBezTo>
                    <a:cubicBezTo>
                      <a:pt x="353" y="960"/>
                      <a:pt x="337" y="937"/>
                      <a:pt x="321" y="913"/>
                    </a:cubicBezTo>
                    <a:cubicBezTo>
                      <a:pt x="212" y="780"/>
                      <a:pt x="126" y="624"/>
                      <a:pt x="71" y="452"/>
                    </a:cubicBezTo>
                    <a:cubicBezTo>
                      <a:pt x="71" y="439"/>
                      <a:pt x="55" y="426"/>
                      <a:pt x="41" y="426"/>
                    </a:cubicBezTo>
                    <a:cubicBezTo>
                      <a:pt x="38" y="426"/>
                      <a:pt x="35" y="427"/>
                      <a:pt x="32" y="428"/>
                    </a:cubicBezTo>
                    <a:cubicBezTo>
                      <a:pt x="8" y="436"/>
                      <a:pt x="1" y="459"/>
                      <a:pt x="8" y="475"/>
                    </a:cubicBezTo>
                    <a:cubicBezTo>
                      <a:pt x="63" y="655"/>
                      <a:pt x="149" y="819"/>
                      <a:pt x="259" y="960"/>
                    </a:cubicBezTo>
                    <a:cubicBezTo>
                      <a:pt x="282" y="984"/>
                      <a:pt x="306" y="1015"/>
                      <a:pt x="345" y="1031"/>
                    </a:cubicBezTo>
                    <a:cubicBezTo>
                      <a:pt x="361" y="1038"/>
                      <a:pt x="376" y="1046"/>
                      <a:pt x="400" y="1046"/>
                    </a:cubicBezTo>
                    <a:cubicBezTo>
                      <a:pt x="454" y="1046"/>
                      <a:pt x="517" y="1007"/>
                      <a:pt x="580" y="937"/>
                    </a:cubicBezTo>
                    <a:cubicBezTo>
                      <a:pt x="838" y="671"/>
                      <a:pt x="1049" y="365"/>
                      <a:pt x="1260" y="60"/>
                    </a:cubicBezTo>
                    <a:cubicBezTo>
                      <a:pt x="1268" y="37"/>
                      <a:pt x="1268" y="13"/>
                      <a:pt x="1253" y="6"/>
                    </a:cubicBezTo>
                    <a:cubicBezTo>
                      <a:pt x="1243" y="2"/>
                      <a:pt x="1233" y="0"/>
                      <a:pt x="12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3" name="Google Shape;1133;p40"/>
              <p:cNvSpPr/>
              <p:nvPr/>
            </p:nvSpPr>
            <p:spPr>
              <a:xfrm>
                <a:off x="4524175" y="3556825"/>
                <a:ext cx="37375" cy="28250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130" extrusionOk="0">
                    <a:moveTo>
                      <a:pt x="42" y="0"/>
                    </a:moveTo>
                    <a:cubicBezTo>
                      <a:pt x="36" y="0"/>
                      <a:pt x="30" y="1"/>
                      <a:pt x="24" y="3"/>
                    </a:cubicBezTo>
                    <a:cubicBezTo>
                      <a:pt x="8" y="19"/>
                      <a:pt x="0" y="35"/>
                      <a:pt x="16" y="58"/>
                    </a:cubicBezTo>
                    <a:cubicBezTo>
                      <a:pt x="211" y="441"/>
                      <a:pt x="477" y="786"/>
                      <a:pt x="790" y="1083"/>
                    </a:cubicBezTo>
                    <a:cubicBezTo>
                      <a:pt x="830" y="1122"/>
                      <a:pt x="869" y="1130"/>
                      <a:pt x="900" y="1130"/>
                    </a:cubicBezTo>
                    <a:cubicBezTo>
                      <a:pt x="955" y="1130"/>
                      <a:pt x="1002" y="1099"/>
                      <a:pt x="1033" y="1075"/>
                    </a:cubicBezTo>
                    <a:cubicBezTo>
                      <a:pt x="1229" y="927"/>
                      <a:pt x="1385" y="739"/>
                      <a:pt x="1487" y="535"/>
                    </a:cubicBezTo>
                    <a:cubicBezTo>
                      <a:pt x="1495" y="520"/>
                      <a:pt x="1487" y="496"/>
                      <a:pt x="1471" y="488"/>
                    </a:cubicBezTo>
                    <a:cubicBezTo>
                      <a:pt x="1467" y="486"/>
                      <a:pt x="1462" y="485"/>
                      <a:pt x="1457" y="485"/>
                    </a:cubicBezTo>
                    <a:cubicBezTo>
                      <a:pt x="1444" y="485"/>
                      <a:pt x="1430" y="493"/>
                      <a:pt x="1424" y="504"/>
                    </a:cubicBezTo>
                    <a:cubicBezTo>
                      <a:pt x="1323" y="700"/>
                      <a:pt x="1174" y="880"/>
                      <a:pt x="994" y="1013"/>
                    </a:cubicBezTo>
                    <a:cubicBezTo>
                      <a:pt x="950" y="1043"/>
                      <a:pt x="921" y="1059"/>
                      <a:pt x="897" y="1059"/>
                    </a:cubicBezTo>
                    <a:cubicBezTo>
                      <a:pt x="878" y="1059"/>
                      <a:pt x="863" y="1049"/>
                      <a:pt x="845" y="1028"/>
                    </a:cubicBezTo>
                    <a:cubicBezTo>
                      <a:pt x="532" y="739"/>
                      <a:pt x="274" y="394"/>
                      <a:pt x="78" y="19"/>
                    </a:cubicBezTo>
                    <a:cubicBezTo>
                      <a:pt x="73" y="7"/>
                      <a:pt x="59" y="0"/>
                      <a:pt x="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4" name="Google Shape;1134;p40"/>
              <p:cNvSpPr/>
              <p:nvPr/>
            </p:nvSpPr>
            <p:spPr>
              <a:xfrm>
                <a:off x="4550175" y="3447325"/>
                <a:ext cx="72800" cy="44650"/>
              </a:xfrm>
              <a:custGeom>
                <a:avLst/>
                <a:gdLst/>
                <a:ahLst/>
                <a:cxnLst/>
                <a:rect l="l" t="t" r="r" b="b"/>
                <a:pathLst>
                  <a:path w="2912" h="1786" extrusionOk="0">
                    <a:moveTo>
                      <a:pt x="540" y="63"/>
                    </a:moveTo>
                    <a:cubicBezTo>
                      <a:pt x="667" y="63"/>
                      <a:pt x="796" y="93"/>
                      <a:pt x="869" y="111"/>
                    </a:cubicBezTo>
                    <a:lnTo>
                      <a:pt x="1401" y="244"/>
                    </a:lnTo>
                    <a:lnTo>
                      <a:pt x="1730" y="369"/>
                    </a:lnTo>
                    <a:lnTo>
                      <a:pt x="196" y="291"/>
                    </a:lnTo>
                    <a:cubicBezTo>
                      <a:pt x="196" y="275"/>
                      <a:pt x="196" y="260"/>
                      <a:pt x="196" y="244"/>
                    </a:cubicBezTo>
                    <a:cubicBezTo>
                      <a:pt x="251" y="102"/>
                      <a:pt x="394" y="63"/>
                      <a:pt x="540" y="63"/>
                    </a:cubicBezTo>
                    <a:close/>
                    <a:moveTo>
                      <a:pt x="462" y="0"/>
                    </a:moveTo>
                    <a:cubicBezTo>
                      <a:pt x="316" y="0"/>
                      <a:pt x="172" y="40"/>
                      <a:pt x="118" y="182"/>
                    </a:cubicBezTo>
                    <a:cubicBezTo>
                      <a:pt x="110" y="221"/>
                      <a:pt x="110" y="252"/>
                      <a:pt x="126" y="283"/>
                    </a:cubicBezTo>
                    <a:cubicBezTo>
                      <a:pt x="110" y="307"/>
                      <a:pt x="1" y="604"/>
                      <a:pt x="1323" y="839"/>
                    </a:cubicBezTo>
                    <a:cubicBezTo>
                      <a:pt x="1323" y="839"/>
                      <a:pt x="580" y="917"/>
                      <a:pt x="627" y="1332"/>
                    </a:cubicBezTo>
                    <a:cubicBezTo>
                      <a:pt x="682" y="1746"/>
                      <a:pt x="908" y="1786"/>
                      <a:pt x="908" y="1786"/>
                    </a:cubicBezTo>
                    <a:lnTo>
                      <a:pt x="1832" y="901"/>
                    </a:lnTo>
                    <a:lnTo>
                      <a:pt x="1793" y="393"/>
                    </a:lnTo>
                    <a:lnTo>
                      <a:pt x="1793" y="393"/>
                    </a:lnTo>
                    <a:lnTo>
                      <a:pt x="2473" y="651"/>
                    </a:lnTo>
                    <a:cubicBezTo>
                      <a:pt x="2630" y="714"/>
                      <a:pt x="2779" y="792"/>
                      <a:pt x="2912" y="894"/>
                    </a:cubicBezTo>
                    <a:cubicBezTo>
                      <a:pt x="2755" y="761"/>
                      <a:pt x="2583" y="659"/>
                      <a:pt x="2395" y="588"/>
                    </a:cubicBezTo>
                    <a:lnTo>
                      <a:pt x="1323" y="182"/>
                    </a:lnTo>
                    <a:lnTo>
                      <a:pt x="791" y="49"/>
                    </a:lnTo>
                    <a:cubicBezTo>
                      <a:pt x="718" y="30"/>
                      <a:pt x="589" y="0"/>
                      <a:pt x="4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5" name="Google Shape;1135;p40"/>
              <p:cNvSpPr/>
              <p:nvPr/>
            </p:nvSpPr>
            <p:spPr>
              <a:xfrm>
                <a:off x="4553900" y="3448875"/>
                <a:ext cx="162575" cy="233900"/>
              </a:xfrm>
              <a:custGeom>
                <a:avLst/>
                <a:gdLst/>
                <a:ahLst/>
                <a:cxnLst/>
                <a:rect l="l" t="t" r="r" b="b"/>
                <a:pathLst>
                  <a:path w="6503" h="9356" extrusionOk="0">
                    <a:moveTo>
                      <a:pt x="391" y="1"/>
                    </a:moveTo>
                    <a:cubicBezTo>
                      <a:pt x="245" y="1"/>
                      <a:pt x="102" y="40"/>
                      <a:pt x="47" y="182"/>
                    </a:cubicBezTo>
                    <a:cubicBezTo>
                      <a:pt x="1" y="440"/>
                      <a:pt x="368" y="526"/>
                      <a:pt x="509" y="558"/>
                    </a:cubicBezTo>
                    <a:lnTo>
                      <a:pt x="1260" y="769"/>
                    </a:lnTo>
                    <a:cubicBezTo>
                      <a:pt x="1260" y="769"/>
                      <a:pt x="908" y="785"/>
                      <a:pt x="689" y="988"/>
                    </a:cubicBezTo>
                    <a:cubicBezTo>
                      <a:pt x="525" y="1129"/>
                      <a:pt x="486" y="1364"/>
                      <a:pt x="564" y="1559"/>
                    </a:cubicBezTo>
                    <a:lnTo>
                      <a:pt x="595" y="1630"/>
                    </a:lnTo>
                    <a:lnTo>
                      <a:pt x="619" y="1606"/>
                    </a:lnTo>
                    <a:cubicBezTo>
                      <a:pt x="752" y="1473"/>
                      <a:pt x="924" y="1379"/>
                      <a:pt x="1119" y="1356"/>
                    </a:cubicBezTo>
                    <a:lnTo>
                      <a:pt x="1338" y="1332"/>
                    </a:lnTo>
                    <a:lnTo>
                      <a:pt x="1338" y="1332"/>
                    </a:lnTo>
                    <a:cubicBezTo>
                      <a:pt x="1338" y="1332"/>
                      <a:pt x="580" y="1419"/>
                      <a:pt x="564" y="1794"/>
                    </a:cubicBezTo>
                    <a:cubicBezTo>
                      <a:pt x="549" y="2141"/>
                      <a:pt x="688" y="2154"/>
                      <a:pt x="710" y="2154"/>
                    </a:cubicBezTo>
                    <a:cubicBezTo>
                      <a:pt x="712" y="2154"/>
                      <a:pt x="713" y="2154"/>
                      <a:pt x="713" y="2154"/>
                    </a:cubicBezTo>
                    <a:cubicBezTo>
                      <a:pt x="713" y="2154"/>
                      <a:pt x="950" y="1949"/>
                      <a:pt x="1236" y="1949"/>
                    </a:cubicBezTo>
                    <a:cubicBezTo>
                      <a:pt x="1289" y="1949"/>
                      <a:pt x="1345" y="1957"/>
                      <a:pt x="1401" y="1974"/>
                    </a:cubicBezTo>
                    <a:cubicBezTo>
                      <a:pt x="1401" y="1974"/>
                      <a:pt x="376" y="2021"/>
                      <a:pt x="548" y="2592"/>
                    </a:cubicBezTo>
                    <a:cubicBezTo>
                      <a:pt x="650" y="2936"/>
                      <a:pt x="1080" y="3077"/>
                      <a:pt x="1401" y="3132"/>
                    </a:cubicBezTo>
                    <a:lnTo>
                      <a:pt x="3412" y="8273"/>
                    </a:lnTo>
                    <a:cubicBezTo>
                      <a:pt x="3720" y="9052"/>
                      <a:pt x="4245" y="9356"/>
                      <a:pt x="4752" y="9356"/>
                    </a:cubicBezTo>
                    <a:cubicBezTo>
                      <a:pt x="5044" y="9356"/>
                      <a:pt x="5329" y="9255"/>
                      <a:pt x="5564" y="9086"/>
                    </a:cubicBezTo>
                    <a:cubicBezTo>
                      <a:pt x="6268" y="8601"/>
                      <a:pt x="6503" y="7662"/>
                      <a:pt x="6104" y="6903"/>
                    </a:cubicBezTo>
                    <a:lnTo>
                      <a:pt x="5478" y="5698"/>
                    </a:lnTo>
                    <a:lnTo>
                      <a:pt x="3318" y="1528"/>
                    </a:lnTo>
                    <a:cubicBezTo>
                      <a:pt x="3130" y="1105"/>
                      <a:pt x="2778" y="761"/>
                      <a:pt x="2324" y="589"/>
                    </a:cubicBezTo>
                    <a:lnTo>
                      <a:pt x="1252" y="182"/>
                    </a:lnTo>
                    <a:lnTo>
                      <a:pt x="720" y="49"/>
                    </a:lnTo>
                    <a:cubicBezTo>
                      <a:pt x="647" y="31"/>
                      <a:pt x="518" y="1"/>
                      <a:pt x="391" y="1"/>
                    </a:cubicBezTo>
                    <a:close/>
                  </a:path>
                </a:pathLst>
              </a:custGeom>
              <a:solidFill>
                <a:srgbClr val="B3633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6" name="Google Shape;1136;p40"/>
              <p:cNvSpPr/>
              <p:nvPr/>
            </p:nvSpPr>
            <p:spPr>
              <a:xfrm>
                <a:off x="4568575" y="3495725"/>
                <a:ext cx="274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397" extrusionOk="0">
                    <a:moveTo>
                      <a:pt x="681" y="1"/>
                    </a:moveTo>
                    <a:cubicBezTo>
                      <a:pt x="628" y="1"/>
                      <a:pt x="575" y="5"/>
                      <a:pt x="525" y="14"/>
                    </a:cubicBezTo>
                    <a:cubicBezTo>
                      <a:pt x="439" y="30"/>
                      <a:pt x="360" y="53"/>
                      <a:pt x="274" y="92"/>
                    </a:cubicBezTo>
                    <a:cubicBezTo>
                      <a:pt x="196" y="123"/>
                      <a:pt x="126" y="170"/>
                      <a:pt x="55" y="217"/>
                    </a:cubicBezTo>
                    <a:lnTo>
                      <a:pt x="47" y="217"/>
                    </a:lnTo>
                    <a:cubicBezTo>
                      <a:pt x="8" y="249"/>
                      <a:pt x="0" y="311"/>
                      <a:pt x="32" y="358"/>
                    </a:cubicBezTo>
                    <a:cubicBezTo>
                      <a:pt x="50" y="381"/>
                      <a:pt x="80" y="396"/>
                      <a:pt x="109" y="396"/>
                    </a:cubicBezTo>
                    <a:cubicBezTo>
                      <a:pt x="129" y="396"/>
                      <a:pt x="149" y="390"/>
                      <a:pt x="165" y="374"/>
                    </a:cubicBezTo>
                    <a:lnTo>
                      <a:pt x="172" y="374"/>
                    </a:lnTo>
                    <a:cubicBezTo>
                      <a:pt x="227" y="335"/>
                      <a:pt x="290" y="288"/>
                      <a:pt x="352" y="256"/>
                    </a:cubicBezTo>
                    <a:cubicBezTo>
                      <a:pt x="423" y="225"/>
                      <a:pt x="485" y="202"/>
                      <a:pt x="556" y="186"/>
                    </a:cubicBezTo>
                    <a:cubicBezTo>
                      <a:pt x="607" y="175"/>
                      <a:pt x="663" y="167"/>
                      <a:pt x="717" y="167"/>
                    </a:cubicBezTo>
                    <a:cubicBezTo>
                      <a:pt x="737" y="167"/>
                      <a:pt x="756" y="168"/>
                      <a:pt x="775" y="170"/>
                    </a:cubicBezTo>
                    <a:cubicBezTo>
                      <a:pt x="845" y="170"/>
                      <a:pt x="916" y="194"/>
                      <a:pt x="978" y="217"/>
                    </a:cubicBezTo>
                    <a:lnTo>
                      <a:pt x="986" y="217"/>
                    </a:lnTo>
                    <a:cubicBezTo>
                      <a:pt x="995" y="222"/>
                      <a:pt x="1004" y="223"/>
                      <a:pt x="1014" y="223"/>
                    </a:cubicBezTo>
                    <a:cubicBezTo>
                      <a:pt x="1040" y="223"/>
                      <a:pt x="1069" y="209"/>
                      <a:pt x="1080" y="186"/>
                    </a:cubicBezTo>
                    <a:cubicBezTo>
                      <a:pt x="1096" y="147"/>
                      <a:pt x="1080" y="100"/>
                      <a:pt x="1049" y="84"/>
                    </a:cubicBezTo>
                    <a:cubicBezTo>
                      <a:pt x="955" y="37"/>
                      <a:pt x="877" y="22"/>
                      <a:pt x="791" y="6"/>
                    </a:cubicBezTo>
                    <a:cubicBezTo>
                      <a:pt x="755" y="3"/>
                      <a:pt x="718" y="1"/>
                      <a:pt x="6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7" name="Google Shape;1137;p40"/>
              <p:cNvSpPr/>
              <p:nvPr/>
            </p:nvSpPr>
            <p:spPr>
              <a:xfrm>
                <a:off x="4565625" y="3480500"/>
                <a:ext cx="25650" cy="13125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25" extrusionOk="0">
                    <a:moveTo>
                      <a:pt x="808" y="0"/>
                    </a:moveTo>
                    <a:cubicBezTo>
                      <a:pt x="776" y="0"/>
                      <a:pt x="745" y="2"/>
                      <a:pt x="713" y="5"/>
                    </a:cubicBezTo>
                    <a:cubicBezTo>
                      <a:pt x="627" y="13"/>
                      <a:pt x="541" y="36"/>
                      <a:pt x="463" y="67"/>
                    </a:cubicBezTo>
                    <a:cubicBezTo>
                      <a:pt x="384" y="99"/>
                      <a:pt x="306" y="138"/>
                      <a:pt x="236" y="193"/>
                    </a:cubicBezTo>
                    <a:cubicBezTo>
                      <a:pt x="165" y="239"/>
                      <a:pt x="103" y="302"/>
                      <a:pt x="48" y="357"/>
                    </a:cubicBezTo>
                    <a:cubicBezTo>
                      <a:pt x="40" y="365"/>
                      <a:pt x="40" y="365"/>
                      <a:pt x="40" y="365"/>
                    </a:cubicBezTo>
                    <a:cubicBezTo>
                      <a:pt x="1" y="412"/>
                      <a:pt x="9" y="466"/>
                      <a:pt x="56" y="506"/>
                    </a:cubicBezTo>
                    <a:cubicBezTo>
                      <a:pt x="72" y="519"/>
                      <a:pt x="92" y="525"/>
                      <a:pt x="113" y="525"/>
                    </a:cubicBezTo>
                    <a:cubicBezTo>
                      <a:pt x="142" y="525"/>
                      <a:pt x="171" y="513"/>
                      <a:pt x="189" y="490"/>
                    </a:cubicBezTo>
                    <a:cubicBezTo>
                      <a:pt x="236" y="427"/>
                      <a:pt x="290" y="372"/>
                      <a:pt x="345" y="326"/>
                    </a:cubicBezTo>
                    <a:cubicBezTo>
                      <a:pt x="400" y="279"/>
                      <a:pt x="463" y="239"/>
                      <a:pt x="525" y="208"/>
                    </a:cubicBezTo>
                    <a:cubicBezTo>
                      <a:pt x="588" y="177"/>
                      <a:pt x="658" y="153"/>
                      <a:pt x="729" y="138"/>
                    </a:cubicBezTo>
                    <a:cubicBezTo>
                      <a:pt x="770" y="129"/>
                      <a:pt x="817" y="125"/>
                      <a:pt x="861" y="125"/>
                    </a:cubicBezTo>
                    <a:cubicBezTo>
                      <a:pt x="892" y="125"/>
                      <a:pt x="922" y="127"/>
                      <a:pt x="948" y="130"/>
                    </a:cubicBezTo>
                    <a:lnTo>
                      <a:pt x="956" y="138"/>
                    </a:lnTo>
                    <a:cubicBezTo>
                      <a:pt x="979" y="138"/>
                      <a:pt x="1010" y="122"/>
                      <a:pt x="1018" y="91"/>
                    </a:cubicBezTo>
                    <a:cubicBezTo>
                      <a:pt x="1026" y="60"/>
                      <a:pt x="1010" y="28"/>
                      <a:pt x="979" y="20"/>
                    </a:cubicBezTo>
                    <a:cubicBezTo>
                      <a:pt x="920" y="6"/>
                      <a:pt x="863" y="0"/>
                      <a:pt x="8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8" name="Google Shape;1138;p40"/>
              <p:cNvSpPr/>
              <p:nvPr/>
            </p:nvSpPr>
            <p:spPr>
              <a:xfrm>
                <a:off x="3999725" y="3522850"/>
                <a:ext cx="517425" cy="211825"/>
              </a:xfrm>
              <a:custGeom>
                <a:avLst/>
                <a:gdLst/>
                <a:ahLst/>
                <a:cxnLst/>
                <a:rect l="l" t="t" r="r" b="b"/>
                <a:pathLst>
                  <a:path w="20697" h="8473" extrusionOk="0">
                    <a:moveTo>
                      <a:pt x="5478" y="1"/>
                    </a:moveTo>
                    <a:lnTo>
                      <a:pt x="1" y="118"/>
                    </a:lnTo>
                    <a:lnTo>
                      <a:pt x="3530" y="6824"/>
                    </a:lnTo>
                    <a:cubicBezTo>
                      <a:pt x="3623" y="7137"/>
                      <a:pt x="3772" y="7418"/>
                      <a:pt x="3968" y="7653"/>
                    </a:cubicBezTo>
                    <a:lnTo>
                      <a:pt x="3991" y="7700"/>
                    </a:lnTo>
                    <a:lnTo>
                      <a:pt x="3999" y="7692"/>
                    </a:lnTo>
                    <a:cubicBezTo>
                      <a:pt x="4419" y="8174"/>
                      <a:pt x="5034" y="8473"/>
                      <a:pt x="5704" y="8473"/>
                    </a:cubicBezTo>
                    <a:cubicBezTo>
                      <a:pt x="5808" y="8473"/>
                      <a:pt x="5912" y="8466"/>
                      <a:pt x="6018" y="8451"/>
                    </a:cubicBezTo>
                    <a:lnTo>
                      <a:pt x="15431" y="4500"/>
                    </a:lnTo>
                    <a:lnTo>
                      <a:pt x="15931" y="4711"/>
                    </a:lnTo>
                    <a:lnTo>
                      <a:pt x="15305" y="4609"/>
                    </a:lnTo>
                    <a:cubicBezTo>
                      <a:pt x="15289" y="4607"/>
                      <a:pt x="15272" y="4606"/>
                      <a:pt x="15255" y="4606"/>
                    </a:cubicBezTo>
                    <a:cubicBezTo>
                      <a:pt x="15155" y="4606"/>
                      <a:pt x="15060" y="4646"/>
                      <a:pt x="14992" y="4727"/>
                    </a:cubicBezTo>
                    <a:cubicBezTo>
                      <a:pt x="14930" y="4813"/>
                      <a:pt x="14930" y="4930"/>
                      <a:pt x="15008" y="5008"/>
                    </a:cubicBezTo>
                    <a:cubicBezTo>
                      <a:pt x="15278" y="5285"/>
                      <a:pt x="15934" y="5886"/>
                      <a:pt x="16563" y="5886"/>
                    </a:cubicBezTo>
                    <a:cubicBezTo>
                      <a:pt x="16683" y="5886"/>
                      <a:pt x="16802" y="5864"/>
                      <a:pt x="16917" y="5814"/>
                    </a:cubicBezTo>
                    <a:cubicBezTo>
                      <a:pt x="17817" y="5431"/>
                      <a:pt x="16792" y="4093"/>
                      <a:pt x="16792" y="4093"/>
                    </a:cubicBezTo>
                    <a:lnTo>
                      <a:pt x="16792" y="4093"/>
                    </a:lnTo>
                    <a:cubicBezTo>
                      <a:pt x="17301" y="4422"/>
                      <a:pt x="17293" y="5141"/>
                      <a:pt x="17293" y="5141"/>
                    </a:cubicBezTo>
                    <a:cubicBezTo>
                      <a:pt x="17293" y="5141"/>
                      <a:pt x="17333" y="5203"/>
                      <a:pt x="17437" y="5203"/>
                    </a:cubicBezTo>
                    <a:cubicBezTo>
                      <a:pt x="17532" y="5203"/>
                      <a:pt x="17679" y="5152"/>
                      <a:pt x="17895" y="4954"/>
                    </a:cubicBezTo>
                    <a:cubicBezTo>
                      <a:pt x="18311" y="4567"/>
                      <a:pt x="17768" y="3661"/>
                      <a:pt x="17674" y="3512"/>
                    </a:cubicBezTo>
                    <a:lnTo>
                      <a:pt x="17674" y="3512"/>
                    </a:lnTo>
                    <a:lnTo>
                      <a:pt x="17856" y="3796"/>
                    </a:lnTo>
                    <a:cubicBezTo>
                      <a:pt x="18036" y="4054"/>
                      <a:pt x="18107" y="4375"/>
                      <a:pt x="18075" y="4688"/>
                    </a:cubicBezTo>
                    <a:lnTo>
                      <a:pt x="18067" y="4742"/>
                    </a:lnTo>
                    <a:lnTo>
                      <a:pt x="18193" y="4703"/>
                    </a:lnTo>
                    <a:cubicBezTo>
                      <a:pt x="18529" y="4594"/>
                      <a:pt x="18780" y="4289"/>
                      <a:pt x="18780" y="3937"/>
                    </a:cubicBezTo>
                    <a:cubicBezTo>
                      <a:pt x="18787" y="3444"/>
                      <a:pt x="18451" y="2990"/>
                      <a:pt x="18451" y="2990"/>
                    </a:cubicBezTo>
                    <a:lnTo>
                      <a:pt x="18451" y="2990"/>
                    </a:lnTo>
                    <a:lnTo>
                      <a:pt x="19507" y="3717"/>
                    </a:lnTo>
                    <a:cubicBezTo>
                      <a:pt x="19641" y="3812"/>
                      <a:pt x="19928" y="4029"/>
                      <a:pt x="20181" y="4029"/>
                    </a:cubicBezTo>
                    <a:cubicBezTo>
                      <a:pt x="20285" y="4029"/>
                      <a:pt x="20382" y="3993"/>
                      <a:pt x="20462" y="3897"/>
                    </a:cubicBezTo>
                    <a:cubicBezTo>
                      <a:pt x="20697" y="3491"/>
                      <a:pt x="20141" y="3068"/>
                      <a:pt x="19922" y="2912"/>
                    </a:cubicBezTo>
                    <a:lnTo>
                      <a:pt x="19194" y="2387"/>
                    </a:lnTo>
                    <a:lnTo>
                      <a:pt x="17551" y="1472"/>
                    </a:lnTo>
                    <a:cubicBezTo>
                      <a:pt x="17110" y="1221"/>
                      <a:pt x="16621" y="1099"/>
                      <a:pt x="16133" y="1099"/>
                    </a:cubicBezTo>
                    <a:cubicBezTo>
                      <a:pt x="15859" y="1099"/>
                      <a:pt x="15586" y="1138"/>
                      <a:pt x="15321" y="1214"/>
                    </a:cubicBezTo>
                    <a:lnTo>
                      <a:pt x="7058" y="3224"/>
                    </a:lnTo>
                    <a:lnTo>
                      <a:pt x="5478" y="1"/>
                    </a:ln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39" name="Google Shape;1139;p40"/>
              <p:cNvSpPr/>
              <p:nvPr/>
            </p:nvSpPr>
            <p:spPr>
              <a:xfrm>
                <a:off x="4437500" y="3606650"/>
                <a:ext cx="145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580" h="1524" extrusionOk="0">
                    <a:moveTo>
                      <a:pt x="40" y="0"/>
                    </a:moveTo>
                    <a:cubicBezTo>
                      <a:pt x="30" y="0"/>
                      <a:pt x="18" y="4"/>
                      <a:pt x="9" y="13"/>
                    </a:cubicBezTo>
                    <a:cubicBezTo>
                      <a:pt x="1" y="29"/>
                      <a:pt x="1" y="52"/>
                      <a:pt x="17" y="60"/>
                    </a:cubicBezTo>
                    <a:cubicBezTo>
                      <a:pt x="118" y="139"/>
                      <a:pt x="197" y="240"/>
                      <a:pt x="267" y="350"/>
                    </a:cubicBezTo>
                    <a:cubicBezTo>
                      <a:pt x="330" y="451"/>
                      <a:pt x="384" y="569"/>
                      <a:pt x="416" y="694"/>
                    </a:cubicBezTo>
                    <a:cubicBezTo>
                      <a:pt x="447" y="819"/>
                      <a:pt x="470" y="944"/>
                      <a:pt x="470" y="1070"/>
                    </a:cubicBezTo>
                    <a:cubicBezTo>
                      <a:pt x="470" y="1132"/>
                      <a:pt x="463" y="1195"/>
                      <a:pt x="463" y="1257"/>
                    </a:cubicBezTo>
                    <a:cubicBezTo>
                      <a:pt x="455" y="1320"/>
                      <a:pt x="447" y="1383"/>
                      <a:pt x="439" y="1445"/>
                    </a:cubicBezTo>
                    <a:lnTo>
                      <a:pt x="439" y="1453"/>
                    </a:lnTo>
                    <a:cubicBezTo>
                      <a:pt x="431" y="1492"/>
                      <a:pt x="455" y="1516"/>
                      <a:pt x="486" y="1523"/>
                    </a:cubicBezTo>
                    <a:cubicBezTo>
                      <a:pt x="517" y="1523"/>
                      <a:pt x="549" y="1500"/>
                      <a:pt x="556" y="1469"/>
                    </a:cubicBezTo>
                    <a:cubicBezTo>
                      <a:pt x="556" y="1398"/>
                      <a:pt x="572" y="1336"/>
                      <a:pt x="572" y="1265"/>
                    </a:cubicBezTo>
                    <a:cubicBezTo>
                      <a:pt x="572" y="1203"/>
                      <a:pt x="580" y="1132"/>
                      <a:pt x="572" y="1070"/>
                    </a:cubicBezTo>
                    <a:cubicBezTo>
                      <a:pt x="564" y="929"/>
                      <a:pt x="541" y="796"/>
                      <a:pt x="502" y="671"/>
                    </a:cubicBezTo>
                    <a:cubicBezTo>
                      <a:pt x="463" y="538"/>
                      <a:pt x="408" y="412"/>
                      <a:pt x="330" y="303"/>
                    </a:cubicBezTo>
                    <a:cubicBezTo>
                      <a:pt x="259" y="193"/>
                      <a:pt x="173" y="92"/>
                      <a:pt x="56" y="6"/>
                    </a:cubicBezTo>
                    <a:cubicBezTo>
                      <a:pt x="52" y="2"/>
                      <a:pt x="47" y="0"/>
                      <a:pt x="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0" name="Google Shape;1140;p40"/>
              <p:cNvSpPr/>
              <p:nvPr/>
            </p:nvSpPr>
            <p:spPr>
              <a:xfrm>
                <a:off x="4411300" y="3619125"/>
                <a:ext cx="22125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885" h="1393" extrusionOk="0">
                    <a:moveTo>
                      <a:pt x="51" y="1"/>
                    </a:moveTo>
                    <a:cubicBezTo>
                      <a:pt x="35" y="1"/>
                      <a:pt x="20" y="14"/>
                      <a:pt x="8" y="31"/>
                    </a:cubicBezTo>
                    <a:cubicBezTo>
                      <a:pt x="0" y="46"/>
                      <a:pt x="8" y="78"/>
                      <a:pt x="32" y="86"/>
                    </a:cubicBezTo>
                    <a:lnTo>
                      <a:pt x="40" y="86"/>
                    </a:lnTo>
                    <a:cubicBezTo>
                      <a:pt x="149" y="140"/>
                      <a:pt x="251" y="219"/>
                      <a:pt x="337" y="305"/>
                    </a:cubicBezTo>
                    <a:cubicBezTo>
                      <a:pt x="431" y="391"/>
                      <a:pt x="501" y="492"/>
                      <a:pt x="564" y="602"/>
                    </a:cubicBezTo>
                    <a:cubicBezTo>
                      <a:pt x="626" y="719"/>
                      <a:pt x="673" y="837"/>
                      <a:pt x="705" y="954"/>
                    </a:cubicBezTo>
                    <a:cubicBezTo>
                      <a:pt x="720" y="1017"/>
                      <a:pt x="728" y="1079"/>
                      <a:pt x="744" y="1142"/>
                    </a:cubicBezTo>
                    <a:cubicBezTo>
                      <a:pt x="752" y="1204"/>
                      <a:pt x="759" y="1267"/>
                      <a:pt x="767" y="1330"/>
                    </a:cubicBezTo>
                    <a:lnTo>
                      <a:pt x="767" y="1337"/>
                    </a:lnTo>
                    <a:cubicBezTo>
                      <a:pt x="767" y="1369"/>
                      <a:pt x="799" y="1392"/>
                      <a:pt x="830" y="1392"/>
                    </a:cubicBezTo>
                    <a:cubicBezTo>
                      <a:pt x="861" y="1384"/>
                      <a:pt x="885" y="1361"/>
                      <a:pt x="885" y="1322"/>
                    </a:cubicBezTo>
                    <a:cubicBezTo>
                      <a:pt x="869" y="1259"/>
                      <a:pt x="869" y="1189"/>
                      <a:pt x="853" y="1126"/>
                    </a:cubicBezTo>
                    <a:cubicBezTo>
                      <a:pt x="838" y="1064"/>
                      <a:pt x="830" y="993"/>
                      <a:pt x="814" y="931"/>
                    </a:cubicBezTo>
                    <a:cubicBezTo>
                      <a:pt x="775" y="798"/>
                      <a:pt x="720" y="672"/>
                      <a:pt x="658" y="555"/>
                    </a:cubicBezTo>
                    <a:cubicBezTo>
                      <a:pt x="587" y="438"/>
                      <a:pt x="501" y="328"/>
                      <a:pt x="407" y="234"/>
                    </a:cubicBezTo>
                    <a:cubicBezTo>
                      <a:pt x="306" y="140"/>
                      <a:pt x="204" y="62"/>
                      <a:pt x="71" y="7"/>
                    </a:cubicBezTo>
                    <a:cubicBezTo>
                      <a:pt x="64" y="3"/>
                      <a:pt x="58" y="1"/>
                      <a:pt x="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1" name="Google Shape;1141;p40"/>
              <p:cNvSpPr/>
              <p:nvPr/>
            </p:nvSpPr>
            <p:spPr>
              <a:xfrm>
                <a:off x="4346150" y="3613825"/>
                <a:ext cx="39350" cy="34825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393" extrusionOk="0">
                    <a:moveTo>
                      <a:pt x="1" y="0"/>
                    </a:moveTo>
                    <a:lnTo>
                      <a:pt x="298" y="1393"/>
                    </a:lnTo>
                    <a:lnTo>
                      <a:pt x="1574" y="861"/>
                    </a:lnTo>
                    <a:lnTo>
                      <a:pt x="533" y="407"/>
                    </a:lnTo>
                    <a:cubicBezTo>
                      <a:pt x="322" y="313"/>
                      <a:pt x="142" y="172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42" name="Google Shape;1142;p40"/>
              <p:cNvSpPr/>
              <p:nvPr/>
            </p:nvSpPr>
            <p:spPr>
              <a:xfrm>
                <a:off x="4138800" y="3586225"/>
                <a:ext cx="37400" cy="278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12" extrusionOk="0">
                    <a:moveTo>
                      <a:pt x="1143" y="1"/>
                    </a:moveTo>
                    <a:lnTo>
                      <a:pt x="1" y="1112"/>
                    </a:lnTo>
                    <a:lnTo>
                      <a:pt x="1" y="1112"/>
                    </a:lnTo>
                    <a:lnTo>
                      <a:pt x="1495" y="689"/>
                    </a:lnTo>
                    <a:lnTo>
                      <a:pt x="114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1144" name="Google Shape;1144;p40"/>
          <p:cNvSpPr/>
          <p:nvPr/>
        </p:nvSpPr>
        <p:spPr>
          <a:xfrm rot="5400000">
            <a:off x="6221516" y="2355115"/>
            <a:ext cx="292400" cy="29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7" name="Google Shape;1147;p40"/>
          <p:cNvSpPr/>
          <p:nvPr/>
        </p:nvSpPr>
        <p:spPr>
          <a:xfrm rot="5400000">
            <a:off x="6221516" y="3677381"/>
            <a:ext cx="292400" cy="29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50" name="Google Shape;1150;p40"/>
          <p:cNvSpPr/>
          <p:nvPr/>
        </p:nvSpPr>
        <p:spPr>
          <a:xfrm rot="5400000">
            <a:off x="6221516" y="4999648"/>
            <a:ext cx="292400" cy="292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1152" name="Google Shape;1152;p40"/>
          <p:cNvCxnSpPr>
            <a:stCxn id="1144" idx="6"/>
            <a:endCxn id="1147" idx="2"/>
          </p:cNvCxnSpPr>
          <p:nvPr/>
        </p:nvCxnSpPr>
        <p:spPr>
          <a:xfrm>
            <a:off x="6367716" y="2647515"/>
            <a:ext cx="0" cy="10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40"/>
          <p:cNvCxnSpPr>
            <a:stCxn id="1147" idx="6"/>
            <a:endCxn id="1150" idx="2"/>
          </p:cNvCxnSpPr>
          <p:nvPr/>
        </p:nvCxnSpPr>
        <p:spPr>
          <a:xfrm>
            <a:off x="6367716" y="3969781"/>
            <a:ext cx="0" cy="1030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54" name="Google Shape;1154;p40"/>
          <p:cNvSpPr txBox="1">
            <a:spLocks noGrp="1"/>
          </p:cNvSpPr>
          <p:nvPr>
            <p:ph type="title"/>
          </p:nvPr>
        </p:nvSpPr>
        <p:spPr>
          <a:xfrm>
            <a:off x="960000" y="651939"/>
            <a:ext cx="10272000" cy="7636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buSzPts val="4800"/>
            </a:pPr>
            <a:r>
              <a:rPr lang="en-GB" sz="5400" b="1" dirty="0"/>
              <a:t>Challenges Across Generations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B87D0B-6B2B-6628-AADA-33A0741659F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622169" y="4044612"/>
            <a:ext cx="53903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99D443-507C-0E92-EF6A-A673EE5FB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2169" y="2063606"/>
            <a:ext cx="4892040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Barriers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Technological gap.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Differing values or parenting styles.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distance or health issues.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Diagram showing common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intergenerational gaps and opportunities for growth. </a:t>
            </a:r>
          </a:p>
        </p:txBody>
      </p:sp>
    </p:spTree>
    <p:extLst>
      <p:ext uri="{BB962C8B-B14F-4D97-AF65-F5344CB8AC3E}">
        <p14:creationId xmlns:p14="http://schemas.microsoft.com/office/powerpoint/2010/main" val="882939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0" name="Google Shape;1160;p41"/>
          <p:cNvGrpSpPr/>
          <p:nvPr/>
        </p:nvGrpSpPr>
        <p:grpSpPr>
          <a:xfrm>
            <a:off x="6753350" y="3045761"/>
            <a:ext cx="6670257" cy="4142551"/>
            <a:chOff x="4975826" y="2455773"/>
            <a:chExt cx="4726210" cy="2935203"/>
          </a:xfrm>
        </p:grpSpPr>
        <p:grpSp>
          <p:nvGrpSpPr>
            <p:cNvPr id="1161" name="Google Shape;1161;p41"/>
            <p:cNvGrpSpPr/>
            <p:nvPr/>
          </p:nvGrpSpPr>
          <p:grpSpPr>
            <a:xfrm>
              <a:off x="4975826" y="2455778"/>
              <a:ext cx="4726210" cy="2754172"/>
              <a:chOff x="4847994" y="1149093"/>
              <a:chExt cx="4922110" cy="2868332"/>
            </a:xfrm>
          </p:grpSpPr>
          <p:sp>
            <p:nvSpPr>
              <p:cNvPr id="1162" name="Google Shape;1162;p41"/>
              <p:cNvSpPr/>
              <p:nvPr/>
            </p:nvSpPr>
            <p:spPr>
              <a:xfrm>
                <a:off x="4847994" y="1149093"/>
                <a:ext cx="4922110" cy="2868332"/>
              </a:xfrm>
              <a:custGeom>
                <a:avLst/>
                <a:gdLst/>
                <a:ahLst/>
                <a:cxnLst/>
                <a:rect l="l" t="t" r="r" b="b"/>
                <a:pathLst>
                  <a:path w="62252" h="36277" extrusionOk="0">
                    <a:moveTo>
                      <a:pt x="17039" y="0"/>
                    </a:moveTo>
                    <a:cubicBezTo>
                      <a:pt x="15986" y="0"/>
                      <a:pt x="14939" y="85"/>
                      <a:pt x="13912" y="268"/>
                    </a:cubicBezTo>
                    <a:cubicBezTo>
                      <a:pt x="9030" y="1137"/>
                      <a:pt x="5031" y="4423"/>
                      <a:pt x="4554" y="8781"/>
                    </a:cubicBezTo>
                    <a:cubicBezTo>
                      <a:pt x="4335" y="10761"/>
                      <a:pt x="6534" y="14243"/>
                      <a:pt x="5845" y="16113"/>
                    </a:cubicBezTo>
                    <a:cubicBezTo>
                      <a:pt x="5141" y="18014"/>
                      <a:pt x="0" y="23836"/>
                      <a:pt x="125" y="28256"/>
                    </a:cubicBezTo>
                    <a:cubicBezTo>
                      <a:pt x="251" y="32669"/>
                      <a:pt x="1440" y="34039"/>
                      <a:pt x="3107" y="36276"/>
                    </a:cubicBezTo>
                    <a:lnTo>
                      <a:pt x="57714" y="36276"/>
                    </a:lnTo>
                    <a:cubicBezTo>
                      <a:pt x="58754" y="34007"/>
                      <a:pt x="59568" y="32192"/>
                      <a:pt x="58347" y="29211"/>
                    </a:cubicBezTo>
                    <a:cubicBezTo>
                      <a:pt x="57377" y="26825"/>
                      <a:pt x="60022" y="24868"/>
                      <a:pt x="61047" y="22646"/>
                    </a:cubicBezTo>
                    <a:cubicBezTo>
                      <a:pt x="61954" y="20675"/>
                      <a:pt x="62252" y="18304"/>
                      <a:pt x="62033" y="16152"/>
                    </a:cubicBezTo>
                    <a:cubicBezTo>
                      <a:pt x="61728" y="13218"/>
                      <a:pt x="60272" y="10276"/>
                      <a:pt x="57745" y="8171"/>
                    </a:cubicBezTo>
                    <a:cubicBezTo>
                      <a:pt x="54690" y="5637"/>
                      <a:pt x="50428" y="4569"/>
                      <a:pt x="46232" y="4569"/>
                    </a:cubicBezTo>
                    <a:cubicBezTo>
                      <a:pt x="45012" y="4569"/>
                      <a:pt x="43798" y="4659"/>
                      <a:pt x="42620" y="4830"/>
                    </a:cubicBezTo>
                    <a:cubicBezTo>
                      <a:pt x="40720" y="5109"/>
                      <a:pt x="38825" y="5567"/>
                      <a:pt x="36889" y="5567"/>
                    </a:cubicBezTo>
                    <a:cubicBezTo>
                      <a:pt x="36602" y="5567"/>
                      <a:pt x="36314" y="5557"/>
                      <a:pt x="36024" y="5534"/>
                    </a:cubicBezTo>
                    <a:cubicBezTo>
                      <a:pt x="32761" y="5276"/>
                      <a:pt x="29882" y="3508"/>
                      <a:pt x="26909" y="2209"/>
                    </a:cubicBezTo>
                    <a:cubicBezTo>
                      <a:pt x="23823" y="869"/>
                      <a:pt x="20397" y="0"/>
                      <a:pt x="17039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5246407" y="1534384"/>
                <a:ext cx="4113566" cy="2483036"/>
              </a:xfrm>
              <a:custGeom>
                <a:avLst/>
                <a:gdLst/>
                <a:ahLst/>
                <a:cxnLst/>
                <a:rect l="l" t="t" r="r" b="b"/>
                <a:pathLst>
                  <a:path w="52026" h="31404" extrusionOk="0">
                    <a:moveTo>
                      <a:pt x="39890" y="0"/>
                    </a:moveTo>
                    <a:cubicBezTo>
                      <a:pt x="37663" y="0"/>
                      <a:pt x="35394" y="480"/>
                      <a:pt x="33332" y="1287"/>
                    </a:cubicBezTo>
                    <a:cubicBezTo>
                      <a:pt x="31564" y="1976"/>
                      <a:pt x="29858" y="2891"/>
                      <a:pt x="27965" y="3126"/>
                    </a:cubicBezTo>
                    <a:cubicBezTo>
                      <a:pt x="27628" y="3167"/>
                      <a:pt x="27292" y="3186"/>
                      <a:pt x="26957" y="3186"/>
                    </a:cubicBezTo>
                    <a:cubicBezTo>
                      <a:pt x="24554" y="3186"/>
                      <a:pt x="22198" y="2219"/>
                      <a:pt x="19835" y="1608"/>
                    </a:cubicBezTo>
                    <a:cubicBezTo>
                      <a:pt x="18162" y="1175"/>
                      <a:pt x="16414" y="925"/>
                      <a:pt x="14679" y="925"/>
                    </a:cubicBezTo>
                    <a:cubicBezTo>
                      <a:pt x="12624" y="925"/>
                      <a:pt x="10587" y="1275"/>
                      <a:pt x="8717" y="2085"/>
                    </a:cubicBezTo>
                    <a:cubicBezTo>
                      <a:pt x="4804" y="3775"/>
                      <a:pt x="2027" y="7594"/>
                      <a:pt x="2348" y="11795"/>
                    </a:cubicBezTo>
                    <a:cubicBezTo>
                      <a:pt x="2496" y="13705"/>
                      <a:pt x="3247" y="15582"/>
                      <a:pt x="2981" y="17476"/>
                    </a:cubicBezTo>
                    <a:cubicBezTo>
                      <a:pt x="2715" y="19393"/>
                      <a:pt x="1542" y="20997"/>
                      <a:pt x="924" y="22812"/>
                    </a:cubicBezTo>
                    <a:cubicBezTo>
                      <a:pt x="71" y="25277"/>
                      <a:pt x="0" y="28900"/>
                      <a:pt x="1354" y="31403"/>
                    </a:cubicBezTo>
                    <a:lnTo>
                      <a:pt x="50053" y="31403"/>
                    </a:lnTo>
                    <a:cubicBezTo>
                      <a:pt x="50476" y="30590"/>
                      <a:pt x="50781" y="29713"/>
                      <a:pt x="50969" y="28806"/>
                    </a:cubicBezTo>
                    <a:cubicBezTo>
                      <a:pt x="51501" y="26232"/>
                      <a:pt x="50648" y="24033"/>
                      <a:pt x="50437" y="21513"/>
                    </a:cubicBezTo>
                    <a:cubicBezTo>
                      <a:pt x="50233" y="19119"/>
                      <a:pt x="51110" y="17108"/>
                      <a:pt x="51595" y="14831"/>
                    </a:cubicBezTo>
                    <a:cubicBezTo>
                      <a:pt x="52025" y="12805"/>
                      <a:pt x="51877" y="10512"/>
                      <a:pt x="51337" y="8525"/>
                    </a:cubicBezTo>
                    <a:cubicBezTo>
                      <a:pt x="50601" y="5802"/>
                      <a:pt x="48903" y="3282"/>
                      <a:pt x="46454" y="1749"/>
                    </a:cubicBezTo>
                    <a:cubicBezTo>
                      <a:pt x="44502" y="525"/>
                      <a:pt x="42219" y="0"/>
                      <a:pt x="39890" y="0"/>
                    </a:cubicBezTo>
                    <a:close/>
                  </a:path>
                </a:pathLst>
              </a:custGeom>
              <a:solidFill>
                <a:schemeClr val="accent1">
                  <a:alpha val="46880"/>
                </a:schemeClr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164" name="Google Shape;1164;p41"/>
            <p:cNvGrpSpPr/>
            <p:nvPr/>
          </p:nvGrpSpPr>
          <p:grpSpPr>
            <a:xfrm>
              <a:off x="5293580" y="2455773"/>
              <a:ext cx="3559441" cy="2935203"/>
              <a:chOff x="3270675" y="1548400"/>
              <a:chExt cx="1001700" cy="826050"/>
            </a:xfrm>
          </p:grpSpPr>
          <p:sp>
            <p:nvSpPr>
              <p:cNvPr id="1165" name="Google Shape;1165;p41"/>
              <p:cNvSpPr/>
              <p:nvPr/>
            </p:nvSpPr>
            <p:spPr>
              <a:xfrm>
                <a:off x="3795900" y="1907500"/>
                <a:ext cx="476475" cy="444150"/>
              </a:xfrm>
              <a:custGeom>
                <a:avLst/>
                <a:gdLst/>
                <a:ahLst/>
                <a:cxnLst/>
                <a:rect l="l" t="t" r="r" b="b"/>
                <a:pathLst>
                  <a:path w="19059" h="17766" extrusionOk="0">
                    <a:moveTo>
                      <a:pt x="11454" y="1"/>
                    </a:moveTo>
                    <a:cubicBezTo>
                      <a:pt x="11268" y="1"/>
                      <a:pt x="11081" y="9"/>
                      <a:pt x="10892" y="24"/>
                    </a:cubicBezTo>
                    <a:lnTo>
                      <a:pt x="6401" y="400"/>
                    </a:lnTo>
                    <a:cubicBezTo>
                      <a:pt x="2724" y="705"/>
                      <a:pt x="1" y="3936"/>
                      <a:pt x="306" y="7606"/>
                    </a:cubicBezTo>
                    <a:lnTo>
                      <a:pt x="916" y="14937"/>
                    </a:lnTo>
                    <a:cubicBezTo>
                      <a:pt x="1050" y="16548"/>
                      <a:pt x="2402" y="17765"/>
                      <a:pt x="3990" y="17765"/>
                    </a:cubicBezTo>
                    <a:cubicBezTo>
                      <a:pt x="4076" y="17765"/>
                      <a:pt x="4162" y="17761"/>
                      <a:pt x="4249" y="17754"/>
                    </a:cubicBezTo>
                    <a:lnTo>
                      <a:pt x="15923" y="16776"/>
                    </a:lnTo>
                    <a:cubicBezTo>
                      <a:pt x="16043" y="16766"/>
                      <a:pt x="16163" y="16762"/>
                      <a:pt x="16280" y="16762"/>
                    </a:cubicBezTo>
                    <a:cubicBezTo>
                      <a:pt x="17027" y="16762"/>
                      <a:pt x="17718" y="16936"/>
                      <a:pt x="18217" y="16936"/>
                    </a:cubicBezTo>
                    <a:cubicBezTo>
                      <a:pt x="18746" y="16936"/>
                      <a:pt x="19058" y="16740"/>
                      <a:pt x="18991" y="15931"/>
                    </a:cubicBezTo>
                    <a:lnTo>
                      <a:pt x="18122" y="6135"/>
                    </a:lnTo>
                    <a:cubicBezTo>
                      <a:pt x="17833" y="2638"/>
                      <a:pt x="14901" y="1"/>
                      <a:pt x="114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6" name="Google Shape;1166;p41"/>
              <p:cNvSpPr/>
              <p:nvPr/>
            </p:nvSpPr>
            <p:spPr>
              <a:xfrm>
                <a:off x="3960025" y="1910250"/>
                <a:ext cx="143800" cy="433300"/>
              </a:xfrm>
              <a:custGeom>
                <a:avLst/>
                <a:gdLst/>
                <a:ahLst/>
                <a:cxnLst/>
                <a:rect l="l" t="t" r="r" b="b"/>
                <a:pathLst>
                  <a:path w="5752" h="17332" extrusionOk="0">
                    <a:moveTo>
                      <a:pt x="4335" y="0"/>
                    </a:moveTo>
                    <a:lnTo>
                      <a:pt x="0" y="368"/>
                    </a:lnTo>
                    <a:lnTo>
                      <a:pt x="1424" y="17331"/>
                    </a:lnTo>
                    <a:lnTo>
                      <a:pt x="5751" y="16971"/>
                    </a:lnTo>
                    <a:lnTo>
                      <a:pt x="43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7" name="Google Shape;1167;p41"/>
              <p:cNvSpPr/>
              <p:nvPr/>
            </p:nvSpPr>
            <p:spPr>
              <a:xfrm>
                <a:off x="4067225" y="1907500"/>
                <a:ext cx="88825" cy="347250"/>
              </a:xfrm>
              <a:custGeom>
                <a:avLst/>
                <a:gdLst/>
                <a:ahLst/>
                <a:cxnLst/>
                <a:rect l="l" t="t" r="r" b="b"/>
                <a:pathLst>
                  <a:path w="3553" h="13890" extrusionOk="0">
                    <a:moveTo>
                      <a:pt x="454" y="1"/>
                    </a:moveTo>
                    <a:lnTo>
                      <a:pt x="0" y="24"/>
                    </a:lnTo>
                    <a:lnTo>
                      <a:pt x="1197" y="13889"/>
                    </a:lnTo>
                    <a:lnTo>
                      <a:pt x="3553" y="2731"/>
                    </a:ln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8" name="Google Shape;1168;p41"/>
              <p:cNvSpPr/>
              <p:nvPr/>
            </p:nvSpPr>
            <p:spPr>
              <a:xfrm>
                <a:off x="3883350" y="1916900"/>
                <a:ext cx="107400" cy="35915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14366" extrusionOk="0">
                    <a:moveTo>
                      <a:pt x="3067" y="0"/>
                    </a:moveTo>
                    <a:lnTo>
                      <a:pt x="2629" y="133"/>
                    </a:lnTo>
                    <a:lnTo>
                      <a:pt x="0" y="3271"/>
                    </a:lnTo>
                    <a:lnTo>
                      <a:pt x="4296" y="14366"/>
                    </a:lnTo>
                    <a:lnTo>
                      <a:pt x="3732" y="8012"/>
                    </a:lnTo>
                    <a:lnTo>
                      <a:pt x="30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69" name="Google Shape;1169;p41"/>
              <p:cNvSpPr/>
              <p:nvPr/>
            </p:nvSpPr>
            <p:spPr>
              <a:xfrm>
                <a:off x="3845200" y="1569275"/>
                <a:ext cx="302250" cy="281950"/>
              </a:xfrm>
              <a:custGeom>
                <a:avLst/>
                <a:gdLst/>
                <a:ahLst/>
                <a:cxnLst/>
                <a:rect l="l" t="t" r="r" b="b"/>
                <a:pathLst>
                  <a:path w="12090" h="11278" extrusionOk="0">
                    <a:moveTo>
                      <a:pt x="10056" y="0"/>
                    </a:moveTo>
                    <a:cubicBezTo>
                      <a:pt x="9099" y="0"/>
                      <a:pt x="8331" y="717"/>
                      <a:pt x="8216" y="1613"/>
                    </a:cubicBezTo>
                    <a:cubicBezTo>
                      <a:pt x="7575" y="1258"/>
                      <a:pt x="6756" y="1029"/>
                      <a:pt x="5699" y="1029"/>
                    </a:cubicBezTo>
                    <a:cubicBezTo>
                      <a:pt x="5171" y="1029"/>
                      <a:pt x="4583" y="1086"/>
                      <a:pt x="3928" y="1214"/>
                    </a:cubicBezTo>
                    <a:cubicBezTo>
                      <a:pt x="720" y="1832"/>
                      <a:pt x="133" y="4539"/>
                      <a:pt x="32" y="5713"/>
                    </a:cubicBezTo>
                    <a:cubicBezTo>
                      <a:pt x="0" y="6026"/>
                      <a:pt x="251" y="6292"/>
                      <a:pt x="564" y="6292"/>
                    </a:cubicBezTo>
                    <a:cubicBezTo>
                      <a:pt x="697" y="6284"/>
                      <a:pt x="838" y="6284"/>
                      <a:pt x="986" y="6261"/>
                    </a:cubicBezTo>
                    <a:cubicBezTo>
                      <a:pt x="986" y="6386"/>
                      <a:pt x="994" y="6503"/>
                      <a:pt x="1002" y="6628"/>
                    </a:cubicBezTo>
                    <a:lnTo>
                      <a:pt x="1072" y="7372"/>
                    </a:lnTo>
                    <a:cubicBezTo>
                      <a:pt x="1272" y="9604"/>
                      <a:pt x="3141" y="11278"/>
                      <a:pt x="5332" y="11278"/>
                    </a:cubicBezTo>
                    <a:cubicBezTo>
                      <a:pt x="5461" y="11278"/>
                      <a:pt x="5590" y="11272"/>
                      <a:pt x="5720" y="11261"/>
                    </a:cubicBezTo>
                    <a:lnTo>
                      <a:pt x="7441" y="11112"/>
                    </a:lnTo>
                    <a:cubicBezTo>
                      <a:pt x="9804" y="10901"/>
                      <a:pt x="11542" y="8819"/>
                      <a:pt x="11330" y="6456"/>
                    </a:cubicBezTo>
                    <a:lnTo>
                      <a:pt x="11268" y="5713"/>
                    </a:lnTo>
                    <a:cubicBezTo>
                      <a:pt x="11197" y="4954"/>
                      <a:pt x="10939" y="4258"/>
                      <a:pt x="10540" y="3671"/>
                    </a:cubicBezTo>
                    <a:cubicBezTo>
                      <a:pt x="11463" y="3436"/>
                      <a:pt x="12089" y="2521"/>
                      <a:pt x="11901" y="1519"/>
                    </a:cubicBezTo>
                    <a:cubicBezTo>
                      <a:pt x="11745" y="666"/>
                      <a:pt x="10994" y="17"/>
                      <a:pt x="10117" y="1"/>
                    </a:cubicBezTo>
                    <a:cubicBezTo>
                      <a:pt x="10097" y="1"/>
                      <a:pt x="10077" y="0"/>
                      <a:pt x="10056" y="0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0" name="Google Shape;1170;p41"/>
              <p:cNvSpPr/>
              <p:nvPr/>
            </p:nvSpPr>
            <p:spPr>
              <a:xfrm>
                <a:off x="3884700" y="1672375"/>
                <a:ext cx="213250" cy="298525"/>
              </a:xfrm>
              <a:custGeom>
                <a:avLst/>
                <a:gdLst/>
                <a:ahLst/>
                <a:cxnLst/>
                <a:rect l="l" t="t" r="r" b="b"/>
                <a:pathLst>
                  <a:path w="8530" h="11941" extrusionOk="0">
                    <a:moveTo>
                      <a:pt x="1284" y="1"/>
                    </a:moveTo>
                    <a:lnTo>
                      <a:pt x="1284" y="1"/>
                    </a:lnTo>
                    <a:cubicBezTo>
                      <a:pt x="1308" y="1237"/>
                      <a:pt x="674" y="1777"/>
                      <a:pt x="1" y="2012"/>
                    </a:cubicBezTo>
                    <a:lnTo>
                      <a:pt x="423" y="6800"/>
                    </a:lnTo>
                    <a:cubicBezTo>
                      <a:pt x="549" y="8138"/>
                      <a:pt x="1613" y="9171"/>
                      <a:pt x="2912" y="9280"/>
                    </a:cubicBezTo>
                    <a:lnTo>
                      <a:pt x="2974" y="9953"/>
                    </a:lnTo>
                    <a:cubicBezTo>
                      <a:pt x="3071" y="11088"/>
                      <a:pt x="4031" y="11941"/>
                      <a:pt x="5150" y="11941"/>
                    </a:cubicBezTo>
                    <a:cubicBezTo>
                      <a:pt x="5212" y="11941"/>
                      <a:pt x="5274" y="11938"/>
                      <a:pt x="5337" y="11933"/>
                    </a:cubicBezTo>
                    <a:cubicBezTo>
                      <a:pt x="6527" y="11823"/>
                      <a:pt x="7419" y="10759"/>
                      <a:pt x="7309" y="9570"/>
                    </a:cubicBezTo>
                    <a:lnTo>
                      <a:pt x="7137" y="7590"/>
                    </a:lnTo>
                    <a:cubicBezTo>
                      <a:pt x="7332" y="7168"/>
                      <a:pt x="7434" y="6683"/>
                      <a:pt x="7387" y="6174"/>
                    </a:cubicBezTo>
                    <a:lnTo>
                      <a:pt x="7356" y="5830"/>
                    </a:lnTo>
                    <a:cubicBezTo>
                      <a:pt x="7356" y="5791"/>
                      <a:pt x="7348" y="5752"/>
                      <a:pt x="7348" y="5713"/>
                    </a:cubicBezTo>
                    <a:lnTo>
                      <a:pt x="7215" y="4242"/>
                    </a:lnTo>
                    <a:lnTo>
                      <a:pt x="7559" y="4210"/>
                    </a:lnTo>
                    <a:cubicBezTo>
                      <a:pt x="8115" y="4163"/>
                      <a:pt x="8530" y="3670"/>
                      <a:pt x="8483" y="3107"/>
                    </a:cubicBezTo>
                    <a:lnTo>
                      <a:pt x="8451" y="2825"/>
                    </a:lnTo>
                    <a:cubicBezTo>
                      <a:pt x="8405" y="2291"/>
                      <a:pt x="7959" y="1894"/>
                      <a:pt x="7442" y="1894"/>
                    </a:cubicBezTo>
                    <a:cubicBezTo>
                      <a:pt x="7436" y="1894"/>
                      <a:pt x="7431" y="1894"/>
                      <a:pt x="7426" y="1894"/>
                    </a:cubicBezTo>
                    <a:cubicBezTo>
                      <a:pt x="6988" y="2090"/>
                      <a:pt x="6887" y="2489"/>
                      <a:pt x="6863" y="2755"/>
                    </a:cubicBezTo>
                    <a:cubicBezTo>
                      <a:pt x="6862" y="2762"/>
                      <a:pt x="6861" y="2765"/>
                      <a:pt x="6860" y="2765"/>
                    </a:cubicBezTo>
                    <a:cubicBezTo>
                      <a:pt x="6841" y="2765"/>
                      <a:pt x="6764" y="2341"/>
                      <a:pt x="6707" y="1996"/>
                    </a:cubicBezTo>
                    <a:cubicBezTo>
                      <a:pt x="6671" y="1785"/>
                      <a:pt x="6485" y="1638"/>
                      <a:pt x="6278" y="1638"/>
                    </a:cubicBezTo>
                    <a:cubicBezTo>
                      <a:pt x="6254" y="1638"/>
                      <a:pt x="6230" y="1640"/>
                      <a:pt x="6206" y="1644"/>
                    </a:cubicBezTo>
                    <a:lnTo>
                      <a:pt x="6198" y="1644"/>
                    </a:lnTo>
                    <a:cubicBezTo>
                      <a:pt x="5662" y="1729"/>
                      <a:pt x="5183" y="1766"/>
                      <a:pt x="4755" y="1766"/>
                    </a:cubicBezTo>
                    <a:cubicBezTo>
                      <a:pt x="1809" y="1766"/>
                      <a:pt x="1284" y="1"/>
                      <a:pt x="12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1" name="Google Shape;1171;p41"/>
              <p:cNvSpPr/>
              <p:nvPr/>
            </p:nvSpPr>
            <p:spPr>
              <a:xfrm>
                <a:off x="3894300" y="1818100"/>
                <a:ext cx="177625" cy="102500"/>
              </a:xfrm>
              <a:custGeom>
                <a:avLst/>
                <a:gdLst/>
                <a:ahLst/>
                <a:cxnLst/>
                <a:rect l="l" t="t" r="r" b="b"/>
                <a:pathLst>
                  <a:path w="7105" h="4100" extrusionOk="0">
                    <a:moveTo>
                      <a:pt x="6972" y="1"/>
                    </a:moveTo>
                    <a:cubicBezTo>
                      <a:pt x="7042" y="1456"/>
                      <a:pt x="5947" y="2724"/>
                      <a:pt x="4476" y="2857"/>
                    </a:cubicBezTo>
                    <a:lnTo>
                      <a:pt x="2974" y="2990"/>
                    </a:lnTo>
                    <a:cubicBezTo>
                      <a:pt x="2892" y="2997"/>
                      <a:pt x="2811" y="3001"/>
                      <a:pt x="2730" y="3001"/>
                    </a:cubicBezTo>
                    <a:cubicBezTo>
                      <a:pt x="1330" y="3001"/>
                      <a:pt x="134" y="1929"/>
                      <a:pt x="0" y="502"/>
                    </a:cubicBezTo>
                    <a:lnTo>
                      <a:pt x="0" y="502"/>
                    </a:lnTo>
                    <a:lnTo>
                      <a:pt x="39" y="971"/>
                    </a:lnTo>
                    <a:cubicBezTo>
                      <a:pt x="165" y="2333"/>
                      <a:pt x="1260" y="3365"/>
                      <a:pt x="2582" y="3459"/>
                    </a:cubicBezTo>
                    <a:cubicBezTo>
                      <a:pt x="2856" y="3811"/>
                      <a:pt x="3263" y="4046"/>
                      <a:pt x="3740" y="4093"/>
                    </a:cubicBezTo>
                    <a:cubicBezTo>
                      <a:pt x="3788" y="4097"/>
                      <a:pt x="3835" y="4099"/>
                      <a:pt x="3882" y="4099"/>
                    </a:cubicBezTo>
                    <a:cubicBezTo>
                      <a:pt x="4559" y="4099"/>
                      <a:pt x="5151" y="3684"/>
                      <a:pt x="5407" y="3084"/>
                    </a:cubicBezTo>
                    <a:cubicBezTo>
                      <a:pt x="6440" y="2614"/>
                      <a:pt x="7105" y="1534"/>
                      <a:pt x="7003" y="345"/>
                    </a:cubicBezTo>
                    <a:lnTo>
                      <a:pt x="69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2" name="Google Shape;1172;p41"/>
              <p:cNvSpPr/>
              <p:nvPr/>
            </p:nvSpPr>
            <p:spPr>
              <a:xfrm>
                <a:off x="4066250" y="1737625"/>
                <a:ext cx="146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889" extrusionOk="0">
                    <a:moveTo>
                      <a:pt x="477" y="1"/>
                    </a:moveTo>
                    <a:cubicBezTo>
                      <a:pt x="448" y="1"/>
                      <a:pt x="418" y="15"/>
                      <a:pt x="399" y="43"/>
                    </a:cubicBezTo>
                    <a:lnTo>
                      <a:pt x="0" y="599"/>
                    </a:lnTo>
                    <a:lnTo>
                      <a:pt x="368" y="873"/>
                    </a:lnTo>
                    <a:cubicBezTo>
                      <a:pt x="391" y="880"/>
                      <a:pt x="407" y="888"/>
                      <a:pt x="430" y="888"/>
                    </a:cubicBezTo>
                    <a:cubicBezTo>
                      <a:pt x="454" y="888"/>
                      <a:pt x="485" y="880"/>
                      <a:pt x="501" y="849"/>
                    </a:cubicBezTo>
                    <a:cubicBezTo>
                      <a:pt x="532" y="810"/>
                      <a:pt x="524" y="755"/>
                      <a:pt x="485" y="724"/>
                    </a:cubicBezTo>
                    <a:lnTo>
                      <a:pt x="258" y="560"/>
                    </a:lnTo>
                    <a:lnTo>
                      <a:pt x="556" y="153"/>
                    </a:lnTo>
                    <a:cubicBezTo>
                      <a:pt x="587" y="106"/>
                      <a:pt x="571" y="51"/>
                      <a:pt x="532" y="20"/>
                    </a:cubicBezTo>
                    <a:cubicBezTo>
                      <a:pt x="516" y="7"/>
                      <a:pt x="497" y="1"/>
                      <a:pt x="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3" name="Google Shape;1173;p41"/>
              <p:cNvSpPr/>
              <p:nvPr/>
            </p:nvSpPr>
            <p:spPr>
              <a:xfrm>
                <a:off x="3951425" y="1853175"/>
                <a:ext cx="2172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869" h="343" extrusionOk="0">
                    <a:moveTo>
                      <a:pt x="487" y="0"/>
                    </a:moveTo>
                    <a:cubicBezTo>
                      <a:pt x="342" y="0"/>
                      <a:pt x="179" y="43"/>
                      <a:pt x="39" y="178"/>
                    </a:cubicBezTo>
                    <a:cubicBezTo>
                      <a:pt x="0" y="218"/>
                      <a:pt x="0" y="280"/>
                      <a:pt x="31" y="311"/>
                    </a:cubicBezTo>
                    <a:cubicBezTo>
                      <a:pt x="55" y="335"/>
                      <a:pt x="78" y="343"/>
                      <a:pt x="102" y="343"/>
                    </a:cubicBezTo>
                    <a:cubicBezTo>
                      <a:pt x="125" y="343"/>
                      <a:pt x="149" y="335"/>
                      <a:pt x="164" y="319"/>
                    </a:cubicBezTo>
                    <a:cubicBezTo>
                      <a:pt x="267" y="217"/>
                      <a:pt x="383" y="187"/>
                      <a:pt x="482" y="187"/>
                    </a:cubicBezTo>
                    <a:cubicBezTo>
                      <a:pt x="610" y="187"/>
                      <a:pt x="711" y="237"/>
                      <a:pt x="720" y="241"/>
                    </a:cubicBezTo>
                    <a:cubicBezTo>
                      <a:pt x="733" y="247"/>
                      <a:pt x="746" y="250"/>
                      <a:pt x="759" y="250"/>
                    </a:cubicBezTo>
                    <a:cubicBezTo>
                      <a:pt x="794" y="250"/>
                      <a:pt x="828" y="228"/>
                      <a:pt x="845" y="194"/>
                    </a:cubicBezTo>
                    <a:cubicBezTo>
                      <a:pt x="869" y="155"/>
                      <a:pt x="853" y="92"/>
                      <a:pt x="806" y="69"/>
                    </a:cubicBezTo>
                    <a:cubicBezTo>
                      <a:pt x="735" y="35"/>
                      <a:pt x="619" y="0"/>
                      <a:pt x="4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4" name="Google Shape;1174;p41"/>
              <p:cNvSpPr/>
              <p:nvPr/>
            </p:nvSpPr>
            <p:spPr>
              <a:xfrm>
                <a:off x="3970975" y="1718200"/>
                <a:ext cx="35825" cy="14450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578" extrusionOk="0">
                    <a:moveTo>
                      <a:pt x="648" y="1"/>
                    </a:moveTo>
                    <a:cubicBezTo>
                      <a:pt x="396" y="1"/>
                      <a:pt x="199" y="91"/>
                      <a:pt x="110" y="186"/>
                    </a:cubicBezTo>
                    <a:cubicBezTo>
                      <a:pt x="1" y="304"/>
                      <a:pt x="24" y="405"/>
                      <a:pt x="102" y="445"/>
                    </a:cubicBezTo>
                    <a:cubicBezTo>
                      <a:pt x="181" y="492"/>
                      <a:pt x="290" y="492"/>
                      <a:pt x="400" y="499"/>
                    </a:cubicBezTo>
                    <a:cubicBezTo>
                      <a:pt x="501" y="499"/>
                      <a:pt x="611" y="507"/>
                      <a:pt x="705" y="515"/>
                    </a:cubicBezTo>
                    <a:cubicBezTo>
                      <a:pt x="799" y="523"/>
                      <a:pt x="900" y="538"/>
                      <a:pt x="1010" y="554"/>
                    </a:cubicBezTo>
                    <a:cubicBezTo>
                      <a:pt x="1075" y="564"/>
                      <a:pt x="1143" y="577"/>
                      <a:pt x="1207" y="577"/>
                    </a:cubicBezTo>
                    <a:cubicBezTo>
                      <a:pt x="1242" y="577"/>
                      <a:pt x="1276" y="573"/>
                      <a:pt x="1307" y="562"/>
                    </a:cubicBezTo>
                    <a:cubicBezTo>
                      <a:pt x="1393" y="538"/>
                      <a:pt x="1432" y="445"/>
                      <a:pt x="1354" y="312"/>
                    </a:cubicBezTo>
                    <a:cubicBezTo>
                      <a:pt x="1284" y="186"/>
                      <a:pt x="1065" y="38"/>
                      <a:pt x="760" y="6"/>
                    </a:cubicBezTo>
                    <a:cubicBezTo>
                      <a:pt x="721" y="2"/>
                      <a:pt x="684" y="1"/>
                      <a:pt x="64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5" name="Google Shape;1175;p41"/>
              <p:cNvSpPr/>
              <p:nvPr/>
            </p:nvSpPr>
            <p:spPr>
              <a:xfrm>
                <a:off x="3894700" y="1721250"/>
                <a:ext cx="35625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599" extrusionOk="0">
                    <a:moveTo>
                      <a:pt x="798" y="1"/>
                    </a:moveTo>
                    <a:cubicBezTo>
                      <a:pt x="752" y="1"/>
                      <a:pt x="706" y="3"/>
                      <a:pt x="657" y="10"/>
                    </a:cubicBezTo>
                    <a:cubicBezTo>
                      <a:pt x="352" y="49"/>
                      <a:pt x="141" y="205"/>
                      <a:pt x="70" y="338"/>
                    </a:cubicBezTo>
                    <a:cubicBezTo>
                      <a:pt x="0" y="471"/>
                      <a:pt x="47" y="565"/>
                      <a:pt x="133" y="589"/>
                    </a:cubicBezTo>
                    <a:cubicBezTo>
                      <a:pt x="158" y="595"/>
                      <a:pt x="185" y="598"/>
                      <a:pt x="212" y="598"/>
                    </a:cubicBezTo>
                    <a:cubicBezTo>
                      <a:pt x="279" y="598"/>
                      <a:pt x="353" y="582"/>
                      <a:pt x="430" y="565"/>
                    </a:cubicBezTo>
                    <a:cubicBezTo>
                      <a:pt x="532" y="549"/>
                      <a:pt x="642" y="534"/>
                      <a:pt x="728" y="518"/>
                    </a:cubicBezTo>
                    <a:cubicBezTo>
                      <a:pt x="822" y="503"/>
                      <a:pt x="931" y="495"/>
                      <a:pt x="1033" y="487"/>
                    </a:cubicBezTo>
                    <a:cubicBezTo>
                      <a:pt x="1142" y="479"/>
                      <a:pt x="1252" y="471"/>
                      <a:pt x="1330" y="424"/>
                    </a:cubicBezTo>
                    <a:cubicBezTo>
                      <a:pt x="1401" y="385"/>
                      <a:pt x="1424" y="283"/>
                      <a:pt x="1315" y="174"/>
                    </a:cubicBezTo>
                    <a:cubicBezTo>
                      <a:pt x="1229" y="82"/>
                      <a:pt x="1038" y="1"/>
                      <a:pt x="798" y="1"/>
                    </a:cubicBezTo>
                    <a:close/>
                  </a:path>
                </a:pathLst>
              </a:custGeom>
              <a:solidFill>
                <a:srgbClr val="FFF6F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6" name="Google Shape;1176;p41"/>
              <p:cNvSpPr/>
              <p:nvPr/>
            </p:nvSpPr>
            <p:spPr>
              <a:xfrm>
                <a:off x="3984475" y="1757075"/>
                <a:ext cx="14300" cy="127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9" extrusionOk="0">
                    <a:moveTo>
                      <a:pt x="286" y="1"/>
                    </a:moveTo>
                    <a:cubicBezTo>
                      <a:pt x="182" y="1"/>
                      <a:pt x="84" y="62"/>
                      <a:pt x="47" y="165"/>
                    </a:cubicBezTo>
                    <a:cubicBezTo>
                      <a:pt x="0" y="298"/>
                      <a:pt x="63" y="447"/>
                      <a:pt x="196" y="494"/>
                    </a:cubicBezTo>
                    <a:cubicBezTo>
                      <a:pt x="224" y="504"/>
                      <a:pt x="253" y="508"/>
                      <a:pt x="282" y="508"/>
                    </a:cubicBezTo>
                    <a:cubicBezTo>
                      <a:pt x="388" y="508"/>
                      <a:pt x="488" y="444"/>
                      <a:pt x="525" y="345"/>
                    </a:cubicBezTo>
                    <a:cubicBezTo>
                      <a:pt x="572" y="212"/>
                      <a:pt x="501" y="63"/>
                      <a:pt x="376" y="16"/>
                    </a:cubicBezTo>
                    <a:cubicBezTo>
                      <a:pt x="346" y="6"/>
                      <a:pt x="316" y="1"/>
                      <a:pt x="28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7" name="Google Shape;1177;p41"/>
              <p:cNvSpPr/>
              <p:nvPr/>
            </p:nvSpPr>
            <p:spPr>
              <a:xfrm>
                <a:off x="3982900" y="1766975"/>
                <a:ext cx="18800" cy="715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86" extrusionOk="0">
                    <a:moveTo>
                      <a:pt x="431" y="0"/>
                    </a:moveTo>
                    <a:cubicBezTo>
                      <a:pt x="324" y="0"/>
                      <a:pt x="194" y="26"/>
                      <a:pt x="56" y="113"/>
                    </a:cubicBezTo>
                    <a:cubicBezTo>
                      <a:pt x="9" y="137"/>
                      <a:pt x="1" y="199"/>
                      <a:pt x="24" y="238"/>
                    </a:cubicBezTo>
                    <a:cubicBezTo>
                      <a:pt x="40" y="270"/>
                      <a:pt x="71" y="285"/>
                      <a:pt x="103" y="285"/>
                    </a:cubicBezTo>
                    <a:cubicBezTo>
                      <a:pt x="118" y="285"/>
                      <a:pt x="142" y="278"/>
                      <a:pt x="157" y="270"/>
                    </a:cubicBezTo>
                    <a:cubicBezTo>
                      <a:pt x="260" y="207"/>
                      <a:pt x="354" y="189"/>
                      <a:pt x="429" y="189"/>
                    </a:cubicBezTo>
                    <a:cubicBezTo>
                      <a:pt x="532" y="189"/>
                      <a:pt x="599" y="223"/>
                      <a:pt x="603" y="223"/>
                    </a:cubicBezTo>
                    <a:cubicBezTo>
                      <a:pt x="618" y="230"/>
                      <a:pt x="634" y="234"/>
                      <a:pt x="650" y="234"/>
                    </a:cubicBezTo>
                    <a:cubicBezTo>
                      <a:pt x="682" y="234"/>
                      <a:pt x="713" y="218"/>
                      <a:pt x="729" y="191"/>
                    </a:cubicBezTo>
                    <a:cubicBezTo>
                      <a:pt x="752" y="145"/>
                      <a:pt x="736" y="82"/>
                      <a:pt x="697" y="58"/>
                    </a:cubicBezTo>
                    <a:cubicBezTo>
                      <a:pt x="688" y="54"/>
                      <a:pt x="584" y="0"/>
                      <a:pt x="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8" name="Google Shape;1178;p41"/>
              <p:cNvSpPr/>
              <p:nvPr/>
            </p:nvSpPr>
            <p:spPr>
              <a:xfrm>
                <a:off x="3915625" y="1763175"/>
                <a:ext cx="1430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508" extrusionOk="0">
                    <a:moveTo>
                      <a:pt x="291" y="0"/>
                    </a:moveTo>
                    <a:cubicBezTo>
                      <a:pt x="185" y="0"/>
                      <a:pt x="84" y="66"/>
                      <a:pt x="47" y="171"/>
                    </a:cubicBezTo>
                    <a:cubicBezTo>
                      <a:pt x="0" y="297"/>
                      <a:pt x="71" y="445"/>
                      <a:pt x="204" y="492"/>
                    </a:cubicBezTo>
                    <a:cubicBezTo>
                      <a:pt x="232" y="503"/>
                      <a:pt x="261" y="508"/>
                      <a:pt x="290" y="508"/>
                    </a:cubicBezTo>
                    <a:cubicBezTo>
                      <a:pt x="390" y="508"/>
                      <a:pt x="488" y="447"/>
                      <a:pt x="524" y="343"/>
                    </a:cubicBezTo>
                    <a:cubicBezTo>
                      <a:pt x="571" y="210"/>
                      <a:pt x="509" y="70"/>
                      <a:pt x="376" y="15"/>
                    </a:cubicBezTo>
                    <a:cubicBezTo>
                      <a:pt x="348" y="5"/>
                      <a:pt x="319" y="0"/>
                      <a:pt x="291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79" name="Google Shape;1179;p41"/>
              <p:cNvSpPr/>
              <p:nvPr/>
            </p:nvSpPr>
            <p:spPr>
              <a:xfrm>
                <a:off x="3914050" y="1773100"/>
                <a:ext cx="19000" cy="7075"/>
              </a:xfrm>
              <a:custGeom>
                <a:avLst/>
                <a:gdLst/>
                <a:ahLst/>
                <a:cxnLst/>
                <a:rect l="l" t="t" r="r" b="b"/>
                <a:pathLst>
                  <a:path w="760" h="283" extrusionOk="0">
                    <a:moveTo>
                      <a:pt x="425" y="1"/>
                    </a:moveTo>
                    <a:cubicBezTo>
                      <a:pt x="320" y="1"/>
                      <a:pt x="193" y="26"/>
                      <a:pt x="55" y="111"/>
                    </a:cubicBezTo>
                    <a:cubicBezTo>
                      <a:pt x="16" y="142"/>
                      <a:pt x="1" y="197"/>
                      <a:pt x="24" y="244"/>
                    </a:cubicBezTo>
                    <a:cubicBezTo>
                      <a:pt x="48" y="267"/>
                      <a:pt x="71" y="283"/>
                      <a:pt x="102" y="283"/>
                    </a:cubicBezTo>
                    <a:cubicBezTo>
                      <a:pt x="126" y="283"/>
                      <a:pt x="141" y="283"/>
                      <a:pt x="157" y="267"/>
                    </a:cubicBezTo>
                    <a:cubicBezTo>
                      <a:pt x="258" y="205"/>
                      <a:pt x="351" y="187"/>
                      <a:pt x="425" y="187"/>
                    </a:cubicBezTo>
                    <a:cubicBezTo>
                      <a:pt x="530" y="187"/>
                      <a:pt x="599" y="224"/>
                      <a:pt x="603" y="228"/>
                    </a:cubicBezTo>
                    <a:cubicBezTo>
                      <a:pt x="618" y="235"/>
                      <a:pt x="633" y="239"/>
                      <a:pt x="648" y="239"/>
                    </a:cubicBezTo>
                    <a:cubicBezTo>
                      <a:pt x="681" y="239"/>
                      <a:pt x="712" y="221"/>
                      <a:pt x="728" y="189"/>
                    </a:cubicBezTo>
                    <a:cubicBezTo>
                      <a:pt x="760" y="142"/>
                      <a:pt x="744" y="87"/>
                      <a:pt x="697" y="64"/>
                    </a:cubicBezTo>
                    <a:cubicBezTo>
                      <a:pt x="688" y="59"/>
                      <a:pt x="582" y="1"/>
                      <a:pt x="4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0" name="Google Shape;1180;p41"/>
              <p:cNvSpPr/>
              <p:nvPr/>
            </p:nvSpPr>
            <p:spPr>
              <a:xfrm>
                <a:off x="3960025" y="1740200"/>
                <a:ext cx="66925" cy="43300"/>
              </a:xfrm>
              <a:custGeom>
                <a:avLst/>
                <a:gdLst/>
                <a:ahLst/>
                <a:cxnLst/>
                <a:rect l="l" t="t" r="r" b="b"/>
                <a:pathLst>
                  <a:path w="2677" h="1732" extrusionOk="0">
                    <a:moveTo>
                      <a:pt x="1894" y="183"/>
                    </a:moveTo>
                    <a:cubicBezTo>
                      <a:pt x="2176" y="183"/>
                      <a:pt x="2418" y="402"/>
                      <a:pt x="2442" y="683"/>
                    </a:cubicBezTo>
                    <a:lnTo>
                      <a:pt x="2457" y="863"/>
                    </a:lnTo>
                    <a:cubicBezTo>
                      <a:pt x="2481" y="1161"/>
                      <a:pt x="2254" y="1419"/>
                      <a:pt x="1957" y="1450"/>
                    </a:cubicBezTo>
                    <a:lnTo>
                      <a:pt x="822" y="1544"/>
                    </a:lnTo>
                    <a:cubicBezTo>
                      <a:pt x="807" y="1545"/>
                      <a:pt x="793" y="1546"/>
                      <a:pt x="778" y="1546"/>
                    </a:cubicBezTo>
                    <a:cubicBezTo>
                      <a:pt x="499" y="1546"/>
                      <a:pt x="257" y="1334"/>
                      <a:pt x="235" y="1043"/>
                    </a:cubicBezTo>
                    <a:lnTo>
                      <a:pt x="219" y="871"/>
                    </a:lnTo>
                    <a:cubicBezTo>
                      <a:pt x="196" y="574"/>
                      <a:pt x="415" y="308"/>
                      <a:pt x="712" y="284"/>
                    </a:cubicBezTo>
                    <a:lnTo>
                      <a:pt x="1855" y="191"/>
                    </a:lnTo>
                    <a:cubicBezTo>
                      <a:pt x="1870" y="183"/>
                      <a:pt x="1886" y="183"/>
                      <a:pt x="1894" y="183"/>
                    </a:cubicBezTo>
                    <a:close/>
                    <a:moveTo>
                      <a:pt x="1902" y="0"/>
                    </a:moveTo>
                    <a:cubicBezTo>
                      <a:pt x="1881" y="0"/>
                      <a:pt x="1860" y="1"/>
                      <a:pt x="1839" y="3"/>
                    </a:cubicBezTo>
                    <a:lnTo>
                      <a:pt x="697" y="97"/>
                    </a:lnTo>
                    <a:cubicBezTo>
                      <a:pt x="298" y="128"/>
                      <a:pt x="0" y="480"/>
                      <a:pt x="32" y="887"/>
                    </a:cubicBezTo>
                    <a:lnTo>
                      <a:pt x="47" y="1059"/>
                    </a:lnTo>
                    <a:cubicBezTo>
                      <a:pt x="79" y="1442"/>
                      <a:pt x="399" y="1732"/>
                      <a:pt x="775" y="1732"/>
                    </a:cubicBezTo>
                    <a:lnTo>
                      <a:pt x="838" y="1732"/>
                    </a:lnTo>
                    <a:lnTo>
                      <a:pt x="1972" y="1638"/>
                    </a:lnTo>
                    <a:cubicBezTo>
                      <a:pt x="2371" y="1599"/>
                      <a:pt x="2676" y="1247"/>
                      <a:pt x="2637" y="848"/>
                    </a:cubicBezTo>
                    <a:lnTo>
                      <a:pt x="2629" y="668"/>
                    </a:lnTo>
                    <a:cubicBezTo>
                      <a:pt x="2606" y="472"/>
                      <a:pt x="2520" y="300"/>
                      <a:pt x="2371" y="167"/>
                    </a:cubicBezTo>
                    <a:cubicBezTo>
                      <a:pt x="2239" y="56"/>
                      <a:pt x="2070" y="0"/>
                      <a:pt x="190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1" name="Google Shape;1181;p41"/>
              <p:cNvSpPr/>
              <p:nvPr/>
            </p:nvSpPr>
            <p:spPr>
              <a:xfrm>
                <a:off x="3882550" y="1747050"/>
                <a:ext cx="60875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717" extrusionOk="0">
                    <a:moveTo>
                      <a:pt x="1660" y="190"/>
                    </a:moveTo>
                    <a:cubicBezTo>
                      <a:pt x="1934" y="190"/>
                      <a:pt x="2176" y="402"/>
                      <a:pt x="2200" y="691"/>
                    </a:cubicBezTo>
                    <a:lnTo>
                      <a:pt x="2215" y="863"/>
                    </a:lnTo>
                    <a:cubicBezTo>
                      <a:pt x="2239" y="1161"/>
                      <a:pt x="2020" y="1427"/>
                      <a:pt x="1714" y="1450"/>
                    </a:cubicBezTo>
                    <a:lnTo>
                      <a:pt x="822" y="1528"/>
                    </a:lnTo>
                    <a:cubicBezTo>
                      <a:pt x="807" y="1530"/>
                      <a:pt x="793" y="1530"/>
                      <a:pt x="778" y="1530"/>
                    </a:cubicBezTo>
                    <a:cubicBezTo>
                      <a:pt x="492" y="1530"/>
                      <a:pt x="258" y="1318"/>
                      <a:pt x="236" y="1028"/>
                    </a:cubicBezTo>
                    <a:lnTo>
                      <a:pt x="220" y="855"/>
                    </a:lnTo>
                    <a:cubicBezTo>
                      <a:pt x="197" y="558"/>
                      <a:pt x="416" y="292"/>
                      <a:pt x="713" y="269"/>
                    </a:cubicBezTo>
                    <a:lnTo>
                      <a:pt x="1613" y="190"/>
                    </a:lnTo>
                    <a:close/>
                    <a:moveTo>
                      <a:pt x="1655" y="0"/>
                    </a:moveTo>
                    <a:cubicBezTo>
                      <a:pt x="1636" y="0"/>
                      <a:pt x="1616" y="1"/>
                      <a:pt x="1597" y="3"/>
                    </a:cubicBezTo>
                    <a:lnTo>
                      <a:pt x="697" y="81"/>
                    </a:lnTo>
                    <a:cubicBezTo>
                      <a:pt x="298" y="112"/>
                      <a:pt x="1" y="464"/>
                      <a:pt x="32" y="871"/>
                    </a:cubicBezTo>
                    <a:lnTo>
                      <a:pt x="48" y="1043"/>
                    </a:lnTo>
                    <a:cubicBezTo>
                      <a:pt x="79" y="1427"/>
                      <a:pt x="400" y="1716"/>
                      <a:pt x="776" y="1716"/>
                    </a:cubicBezTo>
                    <a:lnTo>
                      <a:pt x="838" y="1716"/>
                    </a:lnTo>
                    <a:lnTo>
                      <a:pt x="1730" y="1638"/>
                    </a:lnTo>
                    <a:cubicBezTo>
                      <a:pt x="2137" y="1607"/>
                      <a:pt x="2434" y="1255"/>
                      <a:pt x="2403" y="848"/>
                    </a:cubicBezTo>
                    <a:lnTo>
                      <a:pt x="2387" y="676"/>
                    </a:lnTo>
                    <a:cubicBezTo>
                      <a:pt x="2358" y="288"/>
                      <a:pt x="2030" y="0"/>
                      <a:pt x="16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2" name="Google Shape;1182;p41"/>
              <p:cNvSpPr/>
              <p:nvPr/>
            </p:nvSpPr>
            <p:spPr>
              <a:xfrm>
                <a:off x="3944300" y="1792750"/>
                <a:ext cx="58950" cy="36425"/>
              </a:xfrm>
              <a:custGeom>
                <a:avLst/>
                <a:gdLst/>
                <a:ahLst/>
                <a:cxnLst/>
                <a:rect l="l" t="t" r="r" b="b"/>
                <a:pathLst>
                  <a:path w="2358" h="1457" extrusionOk="0">
                    <a:moveTo>
                      <a:pt x="1899" y="1"/>
                    </a:moveTo>
                    <a:cubicBezTo>
                      <a:pt x="1883" y="1"/>
                      <a:pt x="1867" y="2"/>
                      <a:pt x="1850" y="6"/>
                    </a:cubicBezTo>
                    <a:cubicBezTo>
                      <a:pt x="1850" y="6"/>
                      <a:pt x="1232" y="303"/>
                      <a:pt x="606" y="381"/>
                    </a:cubicBezTo>
                    <a:cubicBezTo>
                      <a:pt x="0" y="464"/>
                      <a:pt x="420" y="1456"/>
                      <a:pt x="1313" y="1456"/>
                    </a:cubicBezTo>
                    <a:cubicBezTo>
                      <a:pt x="1343" y="1456"/>
                      <a:pt x="1373" y="1455"/>
                      <a:pt x="1404" y="1453"/>
                    </a:cubicBezTo>
                    <a:cubicBezTo>
                      <a:pt x="2319" y="1385"/>
                      <a:pt x="2357" y="1"/>
                      <a:pt x="18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3" name="Google Shape;1183;p41"/>
              <p:cNvSpPr/>
              <p:nvPr/>
            </p:nvSpPr>
            <p:spPr>
              <a:xfrm>
                <a:off x="3940850" y="1736325"/>
                <a:ext cx="299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2286" extrusionOk="0">
                    <a:moveTo>
                      <a:pt x="412" y="0"/>
                    </a:moveTo>
                    <a:cubicBezTo>
                      <a:pt x="408" y="0"/>
                      <a:pt x="404" y="1"/>
                      <a:pt x="400" y="1"/>
                    </a:cubicBezTo>
                    <a:cubicBezTo>
                      <a:pt x="345" y="1"/>
                      <a:pt x="306" y="48"/>
                      <a:pt x="314" y="95"/>
                    </a:cubicBezTo>
                    <a:lnTo>
                      <a:pt x="400" y="1128"/>
                    </a:lnTo>
                    <a:lnTo>
                      <a:pt x="337" y="1136"/>
                    </a:lnTo>
                    <a:cubicBezTo>
                      <a:pt x="243" y="1144"/>
                      <a:pt x="157" y="1191"/>
                      <a:pt x="94" y="1261"/>
                    </a:cubicBezTo>
                    <a:cubicBezTo>
                      <a:pt x="32" y="1339"/>
                      <a:pt x="1" y="1425"/>
                      <a:pt x="8" y="1527"/>
                    </a:cubicBezTo>
                    <a:lnTo>
                      <a:pt x="24" y="1754"/>
                    </a:lnTo>
                    <a:cubicBezTo>
                      <a:pt x="40" y="1910"/>
                      <a:pt x="110" y="2051"/>
                      <a:pt x="235" y="2153"/>
                    </a:cubicBezTo>
                    <a:cubicBezTo>
                      <a:pt x="337" y="2239"/>
                      <a:pt x="470" y="2286"/>
                      <a:pt x="611" y="2286"/>
                    </a:cubicBezTo>
                    <a:lnTo>
                      <a:pt x="658" y="2286"/>
                    </a:lnTo>
                    <a:lnTo>
                      <a:pt x="1112" y="2247"/>
                    </a:lnTo>
                    <a:cubicBezTo>
                      <a:pt x="1166" y="2247"/>
                      <a:pt x="1198" y="2200"/>
                      <a:pt x="1198" y="2145"/>
                    </a:cubicBezTo>
                    <a:cubicBezTo>
                      <a:pt x="1190" y="2098"/>
                      <a:pt x="1151" y="2059"/>
                      <a:pt x="1096" y="2059"/>
                    </a:cubicBezTo>
                    <a:lnTo>
                      <a:pt x="642" y="2098"/>
                    </a:lnTo>
                    <a:cubicBezTo>
                      <a:pt x="631" y="2099"/>
                      <a:pt x="620" y="2099"/>
                      <a:pt x="610" y="2099"/>
                    </a:cubicBezTo>
                    <a:cubicBezTo>
                      <a:pt x="513" y="2099"/>
                      <a:pt x="423" y="2068"/>
                      <a:pt x="353" y="2004"/>
                    </a:cubicBezTo>
                    <a:cubicBezTo>
                      <a:pt x="274" y="1942"/>
                      <a:pt x="220" y="1840"/>
                      <a:pt x="212" y="1738"/>
                    </a:cubicBezTo>
                    <a:lnTo>
                      <a:pt x="196" y="1511"/>
                    </a:lnTo>
                    <a:cubicBezTo>
                      <a:pt x="188" y="1464"/>
                      <a:pt x="204" y="1417"/>
                      <a:pt x="235" y="1386"/>
                    </a:cubicBezTo>
                    <a:cubicBezTo>
                      <a:pt x="267" y="1347"/>
                      <a:pt x="306" y="1331"/>
                      <a:pt x="353" y="1324"/>
                    </a:cubicBezTo>
                    <a:lnTo>
                      <a:pt x="603" y="1300"/>
                    </a:lnTo>
                    <a:lnTo>
                      <a:pt x="501" y="80"/>
                    </a:lnTo>
                    <a:cubicBezTo>
                      <a:pt x="494" y="37"/>
                      <a:pt x="454" y="0"/>
                      <a:pt x="4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4" name="Google Shape;1184;p41"/>
              <p:cNvSpPr/>
              <p:nvPr/>
            </p:nvSpPr>
            <p:spPr>
              <a:xfrm>
                <a:off x="4028875" y="1817725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1" y="55"/>
                      <a:pt x="1" y="125"/>
                    </a:cubicBezTo>
                    <a:cubicBezTo>
                      <a:pt x="1" y="196"/>
                      <a:pt x="55" y="251"/>
                      <a:pt x="126" y="251"/>
                    </a:cubicBezTo>
                    <a:cubicBezTo>
                      <a:pt x="196" y="251"/>
                      <a:pt x="251" y="196"/>
                      <a:pt x="251" y="125"/>
                    </a:cubicBezTo>
                    <a:cubicBezTo>
                      <a:pt x="251" y="55"/>
                      <a:pt x="196" y="0"/>
                      <a:pt x="1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5" name="Google Shape;1185;p41"/>
              <p:cNvSpPr/>
              <p:nvPr/>
            </p:nvSpPr>
            <p:spPr>
              <a:xfrm>
                <a:off x="4018125" y="1839625"/>
                <a:ext cx="60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51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96"/>
                      <a:pt x="55" y="251"/>
                      <a:pt x="118" y="251"/>
                    </a:cubicBezTo>
                    <a:cubicBezTo>
                      <a:pt x="188" y="251"/>
                      <a:pt x="243" y="196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6" name="Google Shape;1186;p41"/>
              <p:cNvSpPr/>
              <p:nvPr/>
            </p:nvSpPr>
            <p:spPr>
              <a:xfrm>
                <a:off x="4039250" y="1833575"/>
                <a:ext cx="6275" cy="60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43" extrusionOk="0">
                    <a:moveTo>
                      <a:pt x="125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88"/>
                      <a:pt x="55" y="243"/>
                      <a:pt x="125" y="243"/>
                    </a:cubicBezTo>
                    <a:cubicBezTo>
                      <a:pt x="196" y="243"/>
                      <a:pt x="251" y="188"/>
                      <a:pt x="251" y="125"/>
                    </a:cubicBezTo>
                    <a:cubicBezTo>
                      <a:pt x="251" y="55"/>
                      <a:pt x="196" y="0"/>
                      <a:pt x="1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7" name="Google Shape;1187;p41"/>
              <p:cNvSpPr/>
              <p:nvPr/>
            </p:nvSpPr>
            <p:spPr>
              <a:xfrm>
                <a:off x="3937525" y="1749250"/>
                <a:ext cx="28000" cy="942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377" extrusionOk="0">
                    <a:moveTo>
                      <a:pt x="611" y="0"/>
                    </a:moveTo>
                    <a:cubicBezTo>
                      <a:pt x="239" y="0"/>
                      <a:pt x="6" y="245"/>
                      <a:pt x="1" y="251"/>
                    </a:cubicBezTo>
                    <a:lnTo>
                      <a:pt x="141" y="376"/>
                    </a:lnTo>
                    <a:cubicBezTo>
                      <a:pt x="152" y="365"/>
                      <a:pt x="324" y="190"/>
                      <a:pt x="606" y="190"/>
                    </a:cubicBezTo>
                    <a:cubicBezTo>
                      <a:pt x="727" y="190"/>
                      <a:pt x="868" y="222"/>
                      <a:pt x="1026" y="314"/>
                    </a:cubicBezTo>
                    <a:lnTo>
                      <a:pt x="1119" y="149"/>
                    </a:lnTo>
                    <a:cubicBezTo>
                      <a:pt x="932" y="40"/>
                      <a:pt x="760" y="0"/>
                      <a:pt x="6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8" name="Google Shape;1188;p41"/>
              <p:cNvSpPr/>
              <p:nvPr/>
            </p:nvSpPr>
            <p:spPr>
              <a:xfrm>
                <a:off x="3292975" y="1930050"/>
                <a:ext cx="491800" cy="4444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7776" extrusionOk="0">
                    <a:moveTo>
                      <a:pt x="8078" y="1"/>
                    </a:moveTo>
                    <a:cubicBezTo>
                      <a:pt x="7243" y="1"/>
                      <a:pt x="6222" y="74"/>
                      <a:pt x="5658" y="124"/>
                    </a:cubicBezTo>
                    <a:cubicBezTo>
                      <a:pt x="1" y="632"/>
                      <a:pt x="564" y="15726"/>
                      <a:pt x="564" y="15726"/>
                    </a:cubicBezTo>
                    <a:lnTo>
                      <a:pt x="16104" y="17776"/>
                    </a:lnTo>
                    <a:cubicBezTo>
                      <a:pt x="16104" y="17776"/>
                      <a:pt x="19672" y="3238"/>
                      <a:pt x="14484" y="1203"/>
                    </a:cubicBezTo>
                    <a:cubicBezTo>
                      <a:pt x="13506" y="812"/>
                      <a:pt x="12825" y="570"/>
                      <a:pt x="11941" y="452"/>
                    </a:cubicBezTo>
                    <a:lnTo>
                      <a:pt x="8976" y="45"/>
                    </a:lnTo>
                    <a:cubicBezTo>
                      <a:pt x="8739" y="13"/>
                      <a:pt x="8425" y="1"/>
                      <a:pt x="8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89" name="Google Shape;1189;p41"/>
              <p:cNvSpPr/>
              <p:nvPr/>
            </p:nvSpPr>
            <p:spPr>
              <a:xfrm>
                <a:off x="3464925" y="1548400"/>
                <a:ext cx="285625" cy="278175"/>
              </a:xfrm>
              <a:custGeom>
                <a:avLst/>
                <a:gdLst/>
                <a:ahLst/>
                <a:cxnLst/>
                <a:rect l="l" t="t" r="r" b="b"/>
                <a:pathLst>
                  <a:path w="11425" h="11127" extrusionOk="0">
                    <a:moveTo>
                      <a:pt x="5427" y="0"/>
                    </a:moveTo>
                    <a:cubicBezTo>
                      <a:pt x="4067" y="0"/>
                      <a:pt x="3271" y="967"/>
                      <a:pt x="1972" y="1525"/>
                    </a:cubicBezTo>
                    <a:cubicBezTo>
                      <a:pt x="188" y="2292"/>
                      <a:pt x="228" y="3841"/>
                      <a:pt x="611" y="4850"/>
                    </a:cubicBezTo>
                    <a:lnTo>
                      <a:pt x="134" y="8402"/>
                    </a:lnTo>
                    <a:cubicBezTo>
                      <a:pt x="1" y="9380"/>
                      <a:pt x="681" y="10280"/>
                      <a:pt x="1659" y="10413"/>
                    </a:cubicBezTo>
                    <a:lnTo>
                      <a:pt x="6745" y="11110"/>
                    </a:lnTo>
                    <a:cubicBezTo>
                      <a:pt x="6827" y="11121"/>
                      <a:pt x="6908" y="11126"/>
                      <a:pt x="6987" y="11126"/>
                    </a:cubicBezTo>
                    <a:cubicBezTo>
                      <a:pt x="7868" y="11126"/>
                      <a:pt x="8635" y="10473"/>
                      <a:pt x="8764" y="9576"/>
                    </a:cubicBezTo>
                    <a:lnTo>
                      <a:pt x="8999" y="7855"/>
                    </a:lnTo>
                    <a:lnTo>
                      <a:pt x="10775" y="5601"/>
                    </a:lnTo>
                    <a:cubicBezTo>
                      <a:pt x="11424" y="4310"/>
                      <a:pt x="10650" y="2753"/>
                      <a:pt x="9226" y="2503"/>
                    </a:cubicBezTo>
                    <a:lnTo>
                      <a:pt x="8169" y="2315"/>
                    </a:lnTo>
                    <a:cubicBezTo>
                      <a:pt x="8193" y="2026"/>
                      <a:pt x="8122" y="1744"/>
                      <a:pt x="8013" y="1493"/>
                    </a:cubicBezTo>
                    <a:cubicBezTo>
                      <a:pt x="7723" y="860"/>
                      <a:pt x="7160" y="390"/>
                      <a:pt x="6495" y="179"/>
                    </a:cubicBezTo>
                    <a:cubicBezTo>
                      <a:pt x="6098" y="54"/>
                      <a:pt x="5747" y="0"/>
                      <a:pt x="5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0" name="Google Shape;1190;p41"/>
              <p:cNvSpPr/>
              <p:nvPr/>
            </p:nvSpPr>
            <p:spPr>
              <a:xfrm>
                <a:off x="3456900" y="1601050"/>
                <a:ext cx="251000" cy="394275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5771" extrusionOk="0">
                    <a:moveTo>
                      <a:pt x="5157" y="1"/>
                    </a:moveTo>
                    <a:cubicBezTo>
                      <a:pt x="3651" y="1"/>
                      <a:pt x="2345" y="1115"/>
                      <a:pt x="2137" y="2642"/>
                    </a:cubicBezTo>
                    <a:lnTo>
                      <a:pt x="2121" y="2752"/>
                    </a:lnTo>
                    <a:lnTo>
                      <a:pt x="1871" y="4567"/>
                    </a:lnTo>
                    <a:lnTo>
                      <a:pt x="1401" y="4505"/>
                    </a:lnTo>
                    <a:cubicBezTo>
                      <a:pt x="1348" y="4497"/>
                      <a:pt x="1296" y="4494"/>
                      <a:pt x="1244" y="4494"/>
                    </a:cubicBezTo>
                    <a:cubicBezTo>
                      <a:pt x="689" y="4494"/>
                      <a:pt x="205" y="4902"/>
                      <a:pt x="126" y="5467"/>
                    </a:cubicBezTo>
                    <a:lnTo>
                      <a:pt x="87" y="5780"/>
                    </a:lnTo>
                    <a:cubicBezTo>
                      <a:pt x="1" y="6398"/>
                      <a:pt x="431" y="6969"/>
                      <a:pt x="1049" y="7055"/>
                    </a:cubicBezTo>
                    <a:lnTo>
                      <a:pt x="1527" y="7118"/>
                    </a:lnTo>
                    <a:lnTo>
                      <a:pt x="1323" y="8589"/>
                    </a:lnTo>
                    <a:cubicBezTo>
                      <a:pt x="1198" y="9504"/>
                      <a:pt x="1495" y="10373"/>
                      <a:pt x="2059" y="11015"/>
                    </a:cubicBezTo>
                    <a:lnTo>
                      <a:pt x="1785" y="13033"/>
                    </a:lnTo>
                    <a:cubicBezTo>
                      <a:pt x="1605" y="14348"/>
                      <a:pt x="2536" y="15568"/>
                      <a:pt x="3850" y="15748"/>
                    </a:cubicBezTo>
                    <a:cubicBezTo>
                      <a:pt x="3960" y="15763"/>
                      <a:pt x="4069" y="15771"/>
                      <a:pt x="4176" y="15771"/>
                    </a:cubicBezTo>
                    <a:cubicBezTo>
                      <a:pt x="5361" y="15771"/>
                      <a:pt x="6401" y="14888"/>
                      <a:pt x="6566" y="13683"/>
                    </a:cubicBezTo>
                    <a:lnTo>
                      <a:pt x="6777" y="12165"/>
                    </a:lnTo>
                    <a:cubicBezTo>
                      <a:pt x="7919" y="11852"/>
                      <a:pt x="8827" y="10889"/>
                      <a:pt x="8999" y="9637"/>
                    </a:cubicBezTo>
                    <a:lnTo>
                      <a:pt x="9093" y="8965"/>
                    </a:lnTo>
                    <a:lnTo>
                      <a:pt x="9124" y="8753"/>
                    </a:lnTo>
                    <a:lnTo>
                      <a:pt x="9398" y="6688"/>
                    </a:lnTo>
                    <a:lnTo>
                      <a:pt x="9797" y="3800"/>
                    </a:lnTo>
                    <a:lnTo>
                      <a:pt x="9797" y="3793"/>
                    </a:lnTo>
                    <a:lnTo>
                      <a:pt x="9813" y="3691"/>
                    </a:lnTo>
                    <a:cubicBezTo>
                      <a:pt x="10040" y="2016"/>
                      <a:pt x="8866" y="483"/>
                      <a:pt x="7199" y="256"/>
                    </a:cubicBezTo>
                    <a:lnTo>
                      <a:pt x="5572" y="29"/>
                    </a:lnTo>
                    <a:cubicBezTo>
                      <a:pt x="5432" y="10"/>
                      <a:pt x="5294" y="1"/>
                      <a:pt x="5157" y="1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1" name="Google Shape;1191;p41"/>
              <p:cNvSpPr/>
              <p:nvPr/>
            </p:nvSpPr>
            <p:spPr>
              <a:xfrm>
                <a:off x="3484875" y="1799125"/>
                <a:ext cx="199350" cy="131150"/>
              </a:xfrm>
              <a:custGeom>
                <a:avLst/>
                <a:gdLst/>
                <a:ahLst/>
                <a:cxnLst/>
                <a:rect l="l" t="t" r="r" b="b"/>
                <a:pathLst>
                  <a:path w="7974" h="5246" extrusionOk="0">
                    <a:moveTo>
                      <a:pt x="7974" y="1042"/>
                    </a:move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972" y="1058"/>
                      <a:pt x="7973" y="1050"/>
                      <a:pt x="7974" y="1042"/>
                    </a:cubicBezTo>
                    <a:close/>
                    <a:moveTo>
                      <a:pt x="298" y="1"/>
                    </a:moveTo>
                    <a:lnTo>
                      <a:pt x="204" y="666"/>
                    </a:lnTo>
                    <a:cubicBezTo>
                      <a:pt x="1" y="2137"/>
                      <a:pt x="893" y="3514"/>
                      <a:pt x="2254" y="3968"/>
                    </a:cubicBezTo>
                    <a:cubicBezTo>
                      <a:pt x="2465" y="4617"/>
                      <a:pt x="3029" y="5126"/>
                      <a:pt x="3756" y="5228"/>
                    </a:cubicBezTo>
                    <a:cubicBezTo>
                      <a:pt x="3841" y="5239"/>
                      <a:pt x="3924" y="5245"/>
                      <a:pt x="4007" y="5245"/>
                    </a:cubicBezTo>
                    <a:cubicBezTo>
                      <a:pt x="4694" y="5245"/>
                      <a:pt x="5319" y="4850"/>
                      <a:pt x="5627" y="4250"/>
                    </a:cubicBezTo>
                    <a:cubicBezTo>
                      <a:pt x="6785" y="3952"/>
                      <a:pt x="7708" y="2974"/>
                      <a:pt x="7880" y="1714"/>
                    </a:cubicBezTo>
                    <a:lnTo>
                      <a:pt x="7970" y="1067"/>
                    </a:lnTo>
                    <a:lnTo>
                      <a:pt x="7970" y="1067"/>
                    </a:lnTo>
                    <a:cubicBezTo>
                      <a:pt x="7759" y="2539"/>
                      <a:pt x="6492" y="3604"/>
                      <a:pt x="5041" y="3604"/>
                    </a:cubicBezTo>
                    <a:cubicBezTo>
                      <a:pt x="4909" y="3604"/>
                      <a:pt x="4775" y="3595"/>
                      <a:pt x="4641" y="3577"/>
                    </a:cubicBezTo>
                    <a:lnTo>
                      <a:pt x="2825" y="3334"/>
                    </a:lnTo>
                    <a:cubicBezTo>
                      <a:pt x="1206" y="3107"/>
                      <a:pt x="71" y="1621"/>
                      <a:pt x="29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2" name="Google Shape;1192;p41"/>
              <p:cNvSpPr/>
              <p:nvPr/>
            </p:nvSpPr>
            <p:spPr>
              <a:xfrm>
                <a:off x="3480000" y="1729575"/>
                <a:ext cx="1507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68" extrusionOk="0">
                    <a:moveTo>
                      <a:pt x="107" y="0"/>
                    </a:moveTo>
                    <a:cubicBezTo>
                      <a:pt x="90" y="0"/>
                      <a:pt x="72" y="5"/>
                      <a:pt x="55" y="13"/>
                    </a:cubicBezTo>
                    <a:cubicBezTo>
                      <a:pt x="8" y="44"/>
                      <a:pt x="0" y="99"/>
                      <a:pt x="31" y="146"/>
                    </a:cubicBezTo>
                    <a:lnTo>
                      <a:pt x="337" y="616"/>
                    </a:lnTo>
                    <a:lnTo>
                      <a:pt x="78" y="795"/>
                    </a:lnTo>
                    <a:cubicBezTo>
                      <a:pt x="31" y="827"/>
                      <a:pt x="24" y="882"/>
                      <a:pt x="47" y="921"/>
                    </a:cubicBezTo>
                    <a:cubicBezTo>
                      <a:pt x="71" y="952"/>
                      <a:pt x="94" y="968"/>
                      <a:pt x="125" y="968"/>
                    </a:cubicBezTo>
                    <a:cubicBezTo>
                      <a:pt x="141" y="968"/>
                      <a:pt x="164" y="960"/>
                      <a:pt x="180" y="952"/>
                    </a:cubicBezTo>
                    <a:lnTo>
                      <a:pt x="603" y="670"/>
                    </a:lnTo>
                    <a:lnTo>
                      <a:pt x="188" y="44"/>
                    </a:lnTo>
                    <a:cubicBezTo>
                      <a:pt x="168" y="14"/>
                      <a:pt x="138" y="0"/>
                      <a:pt x="107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3" name="Google Shape;1193;p41"/>
              <p:cNvSpPr/>
              <p:nvPr/>
            </p:nvSpPr>
            <p:spPr>
              <a:xfrm>
                <a:off x="3589725" y="1838475"/>
                <a:ext cx="22925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446" extrusionOk="0">
                    <a:moveTo>
                      <a:pt x="292" y="1"/>
                    </a:moveTo>
                    <a:cubicBezTo>
                      <a:pt x="207" y="1"/>
                      <a:pt x="133" y="14"/>
                      <a:pt x="79" y="31"/>
                    </a:cubicBezTo>
                    <a:cubicBezTo>
                      <a:pt x="24" y="47"/>
                      <a:pt x="1" y="101"/>
                      <a:pt x="16" y="148"/>
                    </a:cubicBezTo>
                    <a:cubicBezTo>
                      <a:pt x="29" y="187"/>
                      <a:pt x="63" y="215"/>
                      <a:pt x="105" y="215"/>
                    </a:cubicBezTo>
                    <a:cubicBezTo>
                      <a:pt x="115" y="215"/>
                      <a:pt x="124" y="214"/>
                      <a:pt x="134" y="211"/>
                    </a:cubicBezTo>
                    <a:cubicBezTo>
                      <a:pt x="140" y="208"/>
                      <a:pt x="205" y="188"/>
                      <a:pt x="295" y="188"/>
                    </a:cubicBezTo>
                    <a:cubicBezTo>
                      <a:pt x="422" y="188"/>
                      <a:pt x="600" y="227"/>
                      <a:pt x="728" y="406"/>
                    </a:cubicBezTo>
                    <a:cubicBezTo>
                      <a:pt x="752" y="430"/>
                      <a:pt x="775" y="446"/>
                      <a:pt x="807" y="446"/>
                    </a:cubicBezTo>
                    <a:cubicBezTo>
                      <a:pt x="822" y="446"/>
                      <a:pt x="846" y="438"/>
                      <a:pt x="861" y="422"/>
                    </a:cubicBezTo>
                    <a:cubicBezTo>
                      <a:pt x="900" y="399"/>
                      <a:pt x="916" y="336"/>
                      <a:pt x="885" y="297"/>
                    </a:cubicBezTo>
                    <a:cubicBezTo>
                      <a:pt x="718" y="65"/>
                      <a:pt x="480" y="1"/>
                      <a:pt x="292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4" name="Google Shape;1194;p41"/>
              <p:cNvSpPr/>
              <p:nvPr/>
            </p:nvSpPr>
            <p:spPr>
              <a:xfrm>
                <a:off x="3547875" y="1696000"/>
                <a:ext cx="58125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2325" h="965" extrusionOk="0">
                    <a:moveTo>
                      <a:pt x="1205" y="1"/>
                    </a:moveTo>
                    <a:cubicBezTo>
                      <a:pt x="1179" y="1"/>
                      <a:pt x="1153" y="1"/>
                      <a:pt x="1127" y="2"/>
                    </a:cubicBezTo>
                    <a:cubicBezTo>
                      <a:pt x="626" y="34"/>
                      <a:pt x="266" y="276"/>
                      <a:pt x="141" y="488"/>
                    </a:cubicBezTo>
                    <a:cubicBezTo>
                      <a:pt x="0" y="707"/>
                      <a:pt x="71" y="879"/>
                      <a:pt x="204" y="934"/>
                    </a:cubicBezTo>
                    <a:cubicBezTo>
                      <a:pt x="263" y="957"/>
                      <a:pt x="329" y="965"/>
                      <a:pt x="398" y="965"/>
                    </a:cubicBezTo>
                    <a:cubicBezTo>
                      <a:pt x="491" y="965"/>
                      <a:pt x="590" y="950"/>
                      <a:pt x="689" y="941"/>
                    </a:cubicBezTo>
                    <a:cubicBezTo>
                      <a:pt x="861" y="926"/>
                      <a:pt x="1033" y="910"/>
                      <a:pt x="1182" y="902"/>
                    </a:cubicBezTo>
                    <a:cubicBezTo>
                      <a:pt x="1330" y="887"/>
                      <a:pt x="1503" y="887"/>
                      <a:pt x="1675" y="887"/>
                    </a:cubicBezTo>
                    <a:cubicBezTo>
                      <a:pt x="1706" y="887"/>
                      <a:pt x="1737" y="887"/>
                      <a:pt x="1769" y="887"/>
                    </a:cubicBezTo>
                    <a:cubicBezTo>
                      <a:pt x="1910" y="887"/>
                      <a:pt x="2050" y="882"/>
                      <a:pt x="2152" y="824"/>
                    </a:cubicBezTo>
                    <a:cubicBezTo>
                      <a:pt x="2285" y="754"/>
                      <a:pt x="2324" y="581"/>
                      <a:pt x="2160" y="378"/>
                    </a:cubicBezTo>
                    <a:cubicBezTo>
                      <a:pt x="2019" y="193"/>
                      <a:pt x="1661" y="1"/>
                      <a:pt x="12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5" name="Google Shape;1195;p41"/>
              <p:cNvSpPr/>
              <p:nvPr/>
            </p:nvSpPr>
            <p:spPr>
              <a:xfrm>
                <a:off x="3637650" y="1705600"/>
                <a:ext cx="526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106" h="1034" extrusionOk="0">
                    <a:moveTo>
                      <a:pt x="914" y="1"/>
                    </a:moveTo>
                    <a:cubicBezTo>
                      <a:pt x="579" y="1"/>
                      <a:pt x="305" y="129"/>
                      <a:pt x="173" y="268"/>
                    </a:cubicBezTo>
                    <a:cubicBezTo>
                      <a:pt x="1" y="440"/>
                      <a:pt x="16" y="620"/>
                      <a:pt x="126" y="698"/>
                    </a:cubicBezTo>
                    <a:cubicBezTo>
                      <a:pt x="235" y="776"/>
                      <a:pt x="400" y="792"/>
                      <a:pt x="556" y="816"/>
                    </a:cubicBezTo>
                    <a:cubicBezTo>
                      <a:pt x="713" y="831"/>
                      <a:pt x="869" y="855"/>
                      <a:pt x="1010" y="878"/>
                    </a:cubicBezTo>
                    <a:cubicBezTo>
                      <a:pt x="1143" y="902"/>
                      <a:pt x="1300" y="941"/>
                      <a:pt x="1456" y="980"/>
                    </a:cubicBezTo>
                    <a:cubicBezTo>
                      <a:pt x="1564" y="1003"/>
                      <a:pt x="1677" y="1034"/>
                      <a:pt x="1782" y="1034"/>
                    </a:cubicBezTo>
                    <a:cubicBezTo>
                      <a:pt x="1820" y="1034"/>
                      <a:pt x="1858" y="1030"/>
                      <a:pt x="1894" y="1019"/>
                    </a:cubicBezTo>
                    <a:cubicBezTo>
                      <a:pt x="2027" y="980"/>
                      <a:pt x="2105" y="831"/>
                      <a:pt x="2012" y="604"/>
                    </a:cubicBezTo>
                    <a:cubicBezTo>
                      <a:pt x="1918" y="377"/>
                      <a:pt x="1620" y="104"/>
                      <a:pt x="1166" y="25"/>
                    </a:cubicBezTo>
                    <a:cubicBezTo>
                      <a:pt x="1079" y="8"/>
                      <a:pt x="995" y="1"/>
                      <a:pt x="9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6" name="Google Shape;1196;p41"/>
              <p:cNvSpPr/>
              <p:nvPr/>
            </p:nvSpPr>
            <p:spPr>
              <a:xfrm>
                <a:off x="3570175" y="1737000"/>
                <a:ext cx="16250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582" extrusionOk="0">
                    <a:moveTo>
                      <a:pt x="326" y="1"/>
                    </a:moveTo>
                    <a:cubicBezTo>
                      <a:pt x="298" y="1"/>
                      <a:pt x="270" y="5"/>
                      <a:pt x="243" y="13"/>
                    </a:cubicBezTo>
                    <a:cubicBezTo>
                      <a:pt x="86" y="60"/>
                      <a:pt x="0" y="225"/>
                      <a:pt x="55" y="373"/>
                    </a:cubicBezTo>
                    <a:cubicBezTo>
                      <a:pt x="93" y="501"/>
                      <a:pt x="204" y="582"/>
                      <a:pt x="329" y="582"/>
                    </a:cubicBezTo>
                    <a:cubicBezTo>
                      <a:pt x="357" y="582"/>
                      <a:pt x="386" y="578"/>
                      <a:pt x="415" y="569"/>
                    </a:cubicBezTo>
                    <a:cubicBezTo>
                      <a:pt x="571" y="514"/>
                      <a:pt x="650" y="358"/>
                      <a:pt x="603" y="201"/>
                    </a:cubicBezTo>
                    <a:cubicBezTo>
                      <a:pt x="564" y="80"/>
                      <a:pt x="448" y="1"/>
                      <a:pt x="326" y="1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7" name="Google Shape;1197;p41"/>
              <p:cNvSpPr/>
              <p:nvPr/>
            </p:nvSpPr>
            <p:spPr>
              <a:xfrm>
                <a:off x="3566850" y="1748500"/>
                <a:ext cx="20750" cy="7825"/>
              </a:xfrm>
              <a:custGeom>
                <a:avLst/>
                <a:gdLst/>
                <a:ahLst/>
                <a:cxnLst/>
                <a:rect l="l" t="t" r="r" b="b"/>
                <a:pathLst>
                  <a:path w="830" h="313" extrusionOk="0">
                    <a:moveTo>
                      <a:pt x="329" y="0"/>
                    </a:moveTo>
                    <a:cubicBezTo>
                      <a:pt x="176" y="0"/>
                      <a:pt x="71" y="50"/>
                      <a:pt x="63" y="54"/>
                    </a:cubicBezTo>
                    <a:cubicBezTo>
                      <a:pt x="16" y="78"/>
                      <a:pt x="0" y="132"/>
                      <a:pt x="16" y="179"/>
                    </a:cubicBezTo>
                    <a:cubicBezTo>
                      <a:pt x="32" y="212"/>
                      <a:pt x="67" y="229"/>
                      <a:pt x="100" y="229"/>
                    </a:cubicBezTo>
                    <a:cubicBezTo>
                      <a:pt x="115" y="229"/>
                      <a:pt x="129" y="226"/>
                      <a:pt x="141" y="218"/>
                    </a:cubicBezTo>
                    <a:cubicBezTo>
                      <a:pt x="149" y="218"/>
                      <a:pt x="221" y="187"/>
                      <a:pt x="329" y="187"/>
                    </a:cubicBezTo>
                    <a:cubicBezTo>
                      <a:pt x="421" y="187"/>
                      <a:pt x="539" y="210"/>
                      <a:pt x="665" y="297"/>
                    </a:cubicBezTo>
                    <a:cubicBezTo>
                      <a:pt x="681" y="312"/>
                      <a:pt x="704" y="312"/>
                      <a:pt x="720" y="312"/>
                    </a:cubicBezTo>
                    <a:cubicBezTo>
                      <a:pt x="751" y="312"/>
                      <a:pt x="783" y="305"/>
                      <a:pt x="798" y="273"/>
                    </a:cubicBezTo>
                    <a:cubicBezTo>
                      <a:pt x="830" y="234"/>
                      <a:pt x="822" y="172"/>
                      <a:pt x="775" y="148"/>
                    </a:cubicBezTo>
                    <a:cubicBezTo>
                      <a:pt x="610" y="33"/>
                      <a:pt x="454" y="0"/>
                      <a:pt x="329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8" name="Google Shape;1198;p41"/>
              <p:cNvSpPr/>
              <p:nvPr/>
            </p:nvSpPr>
            <p:spPr>
              <a:xfrm>
                <a:off x="3648400" y="1747575"/>
                <a:ext cx="16275" cy="145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582" extrusionOk="0">
                    <a:moveTo>
                      <a:pt x="327" y="0"/>
                    </a:moveTo>
                    <a:cubicBezTo>
                      <a:pt x="299" y="0"/>
                      <a:pt x="271" y="4"/>
                      <a:pt x="244" y="13"/>
                    </a:cubicBezTo>
                    <a:cubicBezTo>
                      <a:pt x="87" y="68"/>
                      <a:pt x="1" y="224"/>
                      <a:pt x="48" y="381"/>
                    </a:cubicBezTo>
                    <a:cubicBezTo>
                      <a:pt x="93" y="502"/>
                      <a:pt x="205" y="581"/>
                      <a:pt x="329" y="581"/>
                    </a:cubicBezTo>
                    <a:cubicBezTo>
                      <a:pt x="358" y="581"/>
                      <a:pt x="387" y="577"/>
                      <a:pt x="416" y="568"/>
                    </a:cubicBezTo>
                    <a:cubicBezTo>
                      <a:pt x="564" y="521"/>
                      <a:pt x="650" y="357"/>
                      <a:pt x="603" y="209"/>
                    </a:cubicBezTo>
                    <a:cubicBezTo>
                      <a:pt x="565" y="81"/>
                      <a:pt x="449" y="0"/>
                      <a:pt x="327" y="0"/>
                    </a:cubicBezTo>
                    <a:close/>
                  </a:path>
                </a:pathLst>
              </a:custGeom>
              <a:solidFill>
                <a:srgbClr val="2E012C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199" name="Google Shape;1199;p41"/>
              <p:cNvSpPr/>
              <p:nvPr/>
            </p:nvSpPr>
            <p:spPr>
              <a:xfrm>
                <a:off x="3644900" y="1759125"/>
                <a:ext cx="20950" cy="795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318" extrusionOk="0">
                    <a:moveTo>
                      <a:pt x="343" y="0"/>
                    </a:moveTo>
                    <a:cubicBezTo>
                      <a:pt x="186" y="0"/>
                      <a:pt x="79" y="52"/>
                      <a:pt x="71" y="52"/>
                    </a:cubicBezTo>
                    <a:cubicBezTo>
                      <a:pt x="24" y="75"/>
                      <a:pt x="0" y="130"/>
                      <a:pt x="24" y="177"/>
                    </a:cubicBezTo>
                    <a:cubicBezTo>
                      <a:pt x="41" y="211"/>
                      <a:pt x="75" y="233"/>
                      <a:pt x="110" y="233"/>
                    </a:cubicBezTo>
                    <a:cubicBezTo>
                      <a:pt x="123" y="233"/>
                      <a:pt x="136" y="230"/>
                      <a:pt x="149" y="224"/>
                    </a:cubicBezTo>
                    <a:cubicBezTo>
                      <a:pt x="157" y="220"/>
                      <a:pt x="228" y="186"/>
                      <a:pt x="335" y="186"/>
                    </a:cubicBezTo>
                    <a:cubicBezTo>
                      <a:pt x="427" y="186"/>
                      <a:pt x="546" y="211"/>
                      <a:pt x="673" y="302"/>
                    </a:cubicBezTo>
                    <a:cubicBezTo>
                      <a:pt x="689" y="310"/>
                      <a:pt x="712" y="318"/>
                      <a:pt x="728" y="318"/>
                    </a:cubicBezTo>
                    <a:cubicBezTo>
                      <a:pt x="759" y="318"/>
                      <a:pt x="790" y="302"/>
                      <a:pt x="806" y="279"/>
                    </a:cubicBezTo>
                    <a:cubicBezTo>
                      <a:pt x="837" y="232"/>
                      <a:pt x="822" y="177"/>
                      <a:pt x="783" y="146"/>
                    </a:cubicBezTo>
                    <a:cubicBezTo>
                      <a:pt x="621" y="32"/>
                      <a:pt x="467" y="0"/>
                      <a:pt x="343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0" name="Google Shape;1200;p41"/>
              <p:cNvSpPr/>
              <p:nvPr/>
            </p:nvSpPr>
            <p:spPr>
              <a:xfrm>
                <a:off x="3533000" y="1652025"/>
                <a:ext cx="6100" cy="6300"/>
              </a:xfrm>
              <a:custGeom>
                <a:avLst/>
                <a:gdLst/>
                <a:ahLst/>
                <a:cxnLst/>
                <a:rect l="l" t="t" r="r" b="b"/>
                <a:pathLst>
                  <a:path w="244" h="252" extrusionOk="0">
                    <a:moveTo>
                      <a:pt x="118" y="1"/>
                    </a:moveTo>
                    <a:cubicBezTo>
                      <a:pt x="55" y="1"/>
                      <a:pt x="1" y="56"/>
                      <a:pt x="1" y="126"/>
                    </a:cubicBezTo>
                    <a:cubicBezTo>
                      <a:pt x="1" y="197"/>
                      <a:pt x="55" y="251"/>
                      <a:pt x="118" y="251"/>
                    </a:cubicBezTo>
                    <a:cubicBezTo>
                      <a:pt x="188" y="251"/>
                      <a:pt x="243" y="197"/>
                      <a:pt x="243" y="126"/>
                    </a:cubicBezTo>
                    <a:cubicBezTo>
                      <a:pt x="243" y="56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1" name="Google Shape;1201;p41"/>
              <p:cNvSpPr/>
              <p:nvPr/>
            </p:nvSpPr>
            <p:spPr>
              <a:xfrm>
                <a:off x="3522050" y="1673950"/>
                <a:ext cx="6275" cy="6275"/>
              </a:xfrm>
              <a:custGeom>
                <a:avLst/>
                <a:gdLst/>
                <a:ahLst/>
                <a:cxnLst/>
                <a:rect l="l" t="t" r="r" b="b"/>
                <a:pathLst>
                  <a:path w="251" h="251" extrusionOk="0">
                    <a:moveTo>
                      <a:pt x="126" y="0"/>
                    </a:moveTo>
                    <a:cubicBezTo>
                      <a:pt x="55" y="0"/>
                      <a:pt x="0" y="55"/>
                      <a:pt x="0" y="125"/>
                    </a:cubicBezTo>
                    <a:cubicBezTo>
                      <a:pt x="0" y="196"/>
                      <a:pt x="55" y="251"/>
                      <a:pt x="126" y="251"/>
                    </a:cubicBezTo>
                    <a:cubicBezTo>
                      <a:pt x="188" y="251"/>
                      <a:pt x="251" y="196"/>
                      <a:pt x="251" y="125"/>
                    </a:cubicBezTo>
                    <a:cubicBezTo>
                      <a:pt x="251" y="55"/>
                      <a:pt x="188" y="0"/>
                      <a:pt x="12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2" name="Google Shape;1202;p41"/>
              <p:cNvSpPr/>
              <p:nvPr/>
            </p:nvSpPr>
            <p:spPr>
              <a:xfrm>
                <a:off x="3543375" y="1667875"/>
                <a:ext cx="6075" cy="6100"/>
              </a:xfrm>
              <a:custGeom>
                <a:avLst/>
                <a:gdLst/>
                <a:ahLst/>
                <a:cxnLst/>
                <a:rect l="l" t="t" r="r" b="b"/>
                <a:pathLst>
                  <a:path w="243" h="244" extrusionOk="0">
                    <a:moveTo>
                      <a:pt x="118" y="1"/>
                    </a:moveTo>
                    <a:cubicBezTo>
                      <a:pt x="55" y="1"/>
                      <a:pt x="0" y="55"/>
                      <a:pt x="0" y="126"/>
                    </a:cubicBezTo>
                    <a:cubicBezTo>
                      <a:pt x="0" y="188"/>
                      <a:pt x="55" y="243"/>
                      <a:pt x="118" y="243"/>
                    </a:cubicBezTo>
                    <a:cubicBezTo>
                      <a:pt x="188" y="243"/>
                      <a:pt x="243" y="188"/>
                      <a:pt x="243" y="126"/>
                    </a:cubicBezTo>
                    <a:cubicBezTo>
                      <a:pt x="243" y="55"/>
                      <a:pt x="188" y="1"/>
                      <a:pt x="11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3" name="Google Shape;1203;p41"/>
              <p:cNvSpPr/>
              <p:nvPr/>
            </p:nvSpPr>
            <p:spPr>
              <a:xfrm>
                <a:off x="3680100" y="1650250"/>
                <a:ext cx="4725" cy="45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3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1" y="127"/>
                      <a:pt x="32" y="166"/>
                      <a:pt x="79" y="181"/>
                    </a:cubicBezTo>
                    <a:cubicBezTo>
                      <a:pt x="84" y="182"/>
                      <a:pt x="88" y="183"/>
                      <a:pt x="93" y="183"/>
                    </a:cubicBezTo>
                    <a:cubicBezTo>
                      <a:pt x="135" y="183"/>
                      <a:pt x="173" y="153"/>
                      <a:pt x="181" y="111"/>
                    </a:cubicBezTo>
                    <a:cubicBezTo>
                      <a:pt x="188" y="56"/>
                      <a:pt x="157" y="17"/>
                      <a:pt x="110" y="2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4" name="Google Shape;1204;p41"/>
              <p:cNvSpPr/>
              <p:nvPr/>
            </p:nvSpPr>
            <p:spPr>
              <a:xfrm>
                <a:off x="3666225" y="1639875"/>
                <a:ext cx="4700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8" h="176" extrusionOk="0">
                    <a:moveTo>
                      <a:pt x="95" y="1"/>
                    </a:moveTo>
                    <a:cubicBezTo>
                      <a:pt x="53" y="1"/>
                      <a:pt x="15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3" y="175"/>
                      <a:pt x="88" y="175"/>
                      <a:pt x="93" y="175"/>
                    </a:cubicBezTo>
                    <a:cubicBezTo>
                      <a:pt x="134" y="175"/>
                      <a:pt x="173" y="146"/>
                      <a:pt x="180" y="104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5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5" name="Google Shape;1205;p41"/>
              <p:cNvSpPr/>
              <p:nvPr/>
            </p:nvSpPr>
            <p:spPr>
              <a:xfrm>
                <a:off x="3667775" y="1655525"/>
                <a:ext cx="4725" cy="4400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6" extrusionOk="0">
                    <a:moveTo>
                      <a:pt x="96" y="1"/>
                    </a:moveTo>
                    <a:cubicBezTo>
                      <a:pt x="54" y="1"/>
                      <a:pt x="15" y="30"/>
                      <a:pt x="8" y="72"/>
                    </a:cubicBezTo>
                    <a:cubicBezTo>
                      <a:pt x="1" y="119"/>
                      <a:pt x="32" y="166"/>
                      <a:pt x="79" y="174"/>
                    </a:cubicBezTo>
                    <a:cubicBezTo>
                      <a:pt x="84" y="175"/>
                      <a:pt x="89" y="175"/>
                      <a:pt x="93" y="175"/>
                    </a:cubicBezTo>
                    <a:cubicBezTo>
                      <a:pt x="135" y="175"/>
                      <a:pt x="174" y="146"/>
                      <a:pt x="181" y="103"/>
                    </a:cubicBezTo>
                    <a:cubicBezTo>
                      <a:pt x="188" y="57"/>
                      <a:pt x="157" y="10"/>
                      <a:pt x="110" y="2"/>
                    </a:cubicBezTo>
                    <a:cubicBezTo>
                      <a:pt x="105" y="1"/>
                      <a:pt x="100" y="1"/>
                      <a:pt x="96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6" name="Google Shape;1206;p41"/>
              <p:cNvSpPr/>
              <p:nvPr/>
            </p:nvSpPr>
            <p:spPr>
              <a:xfrm>
                <a:off x="3652325" y="1847625"/>
                <a:ext cx="47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75" extrusionOk="0">
                    <a:moveTo>
                      <a:pt x="96" y="0"/>
                    </a:moveTo>
                    <a:cubicBezTo>
                      <a:pt x="54" y="0"/>
                      <a:pt x="15" y="30"/>
                      <a:pt x="8" y="72"/>
                    </a:cubicBezTo>
                    <a:cubicBezTo>
                      <a:pt x="0" y="119"/>
                      <a:pt x="32" y="166"/>
                      <a:pt x="79" y="173"/>
                    </a:cubicBezTo>
                    <a:cubicBezTo>
                      <a:pt x="84" y="174"/>
                      <a:pt x="88" y="175"/>
                      <a:pt x="93" y="175"/>
                    </a:cubicBezTo>
                    <a:cubicBezTo>
                      <a:pt x="135" y="175"/>
                      <a:pt x="173" y="145"/>
                      <a:pt x="180" y="103"/>
                    </a:cubicBezTo>
                    <a:cubicBezTo>
                      <a:pt x="188" y="56"/>
                      <a:pt x="157" y="9"/>
                      <a:pt x="110" y="1"/>
                    </a:cubicBezTo>
                    <a:cubicBezTo>
                      <a:pt x="105" y="1"/>
                      <a:pt x="100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7" name="Google Shape;1207;p41"/>
              <p:cNvSpPr/>
              <p:nvPr/>
            </p:nvSpPr>
            <p:spPr>
              <a:xfrm>
                <a:off x="3638250" y="1837250"/>
                <a:ext cx="4900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75" extrusionOk="0">
                    <a:moveTo>
                      <a:pt x="101" y="0"/>
                    </a:moveTo>
                    <a:cubicBezTo>
                      <a:pt x="55" y="0"/>
                      <a:pt x="22" y="30"/>
                      <a:pt x="8" y="72"/>
                    </a:cubicBezTo>
                    <a:cubicBezTo>
                      <a:pt x="0" y="119"/>
                      <a:pt x="31" y="166"/>
                      <a:pt x="78" y="174"/>
                    </a:cubicBezTo>
                    <a:cubicBezTo>
                      <a:pt x="84" y="175"/>
                      <a:pt x="89" y="175"/>
                      <a:pt x="95" y="175"/>
                    </a:cubicBezTo>
                    <a:cubicBezTo>
                      <a:pt x="141" y="175"/>
                      <a:pt x="174" y="145"/>
                      <a:pt x="188" y="103"/>
                    </a:cubicBezTo>
                    <a:cubicBezTo>
                      <a:pt x="196" y="56"/>
                      <a:pt x="164" y="9"/>
                      <a:pt x="117" y="2"/>
                    </a:cubicBezTo>
                    <a:cubicBezTo>
                      <a:pt x="112" y="1"/>
                      <a:pt x="106" y="0"/>
                      <a:pt x="101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8" name="Google Shape;1208;p41"/>
              <p:cNvSpPr/>
              <p:nvPr/>
            </p:nvSpPr>
            <p:spPr>
              <a:xfrm>
                <a:off x="3639800" y="1852900"/>
                <a:ext cx="4925" cy="4375"/>
              </a:xfrm>
              <a:custGeom>
                <a:avLst/>
                <a:gdLst/>
                <a:ahLst/>
                <a:cxnLst/>
                <a:rect l="l" t="t" r="r" b="b"/>
                <a:pathLst>
                  <a:path w="197" h="175" extrusionOk="0">
                    <a:moveTo>
                      <a:pt x="104" y="0"/>
                    </a:moveTo>
                    <a:cubicBezTo>
                      <a:pt x="62" y="0"/>
                      <a:pt x="23" y="30"/>
                      <a:pt x="16" y="72"/>
                    </a:cubicBezTo>
                    <a:cubicBezTo>
                      <a:pt x="1" y="119"/>
                      <a:pt x="32" y="166"/>
                      <a:pt x="87" y="174"/>
                    </a:cubicBezTo>
                    <a:cubicBezTo>
                      <a:pt x="92" y="175"/>
                      <a:pt x="96" y="175"/>
                      <a:pt x="101" y="175"/>
                    </a:cubicBezTo>
                    <a:cubicBezTo>
                      <a:pt x="142" y="175"/>
                      <a:pt x="174" y="145"/>
                      <a:pt x="188" y="103"/>
                    </a:cubicBezTo>
                    <a:cubicBezTo>
                      <a:pt x="196" y="56"/>
                      <a:pt x="165" y="9"/>
                      <a:pt x="118" y="2"/>
                    </a:cubicBezTo>
                    <a:cubicBezTo>
                      <a:pt x="113" y="1"/>
                      <a:pt x="108" y="0"/>
                      <a:pt x="10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09" name="Google Shape;1209;p41"/>
              <p:cNvSpPr/>
              <p:nvPr/>
            </p:nvSpPr>
            <p:spPr>
              <a:xfrm>
                <a:off x="3565675" y="1775775"/>
                <a:ext cx="71025" cy="28775"/>
              </a:xfrm>
              <a:custGeom>
                <a:avLst/>
                <a:gdLst/>
                <a:ahLst/>
                <a:cxnLst/>
                <a:rect l="l" t="t" r="r" b="b"/>
                <a:pathLst>
                  <a:path w="2841" h="1151" extrusionOk="0">
                    <a:moveTo>
                      <a:pt x="1265" y="0"/>
                    </a:moveTo>
                    <a:cubicBezTo>
                      <a:pt x="762" y="0"/>
                      <a:pt x="375" y="180"/>
                      <a:pt x="204" y="372"/>
                    </a:cubicBezTo>
                    <a:cubicBezTo>
                      <a:pt x="0" y="591"/>
                      <a:pt x="47" y="794"/>
                      <a:pt x="204" y="872"/>
                    </a:cubicBezTo>
                    <a:cubicBezTo>
                      <a:pt x="360" y="966"/>
                      <a:pt x="571" y="966"/>
                      <a:pt x="783" y="982"/>
                    </a:cubicBezTo>
                    <a:cubicBezTo>
                      <a:pt x="994" y="990"/>
                      <a:pt x="1213" y="1005"/>
                      <a:pt x="1393" y="1021"/>
                    </a:cubicBezTo>
                    <a:cubicBezTo>
                      <a:pt x="1581" y="1044"/>
                      <a:pt x="1792" y="1068"/>
                      <a:pt x="1995" y="1107"/>
                    </a:cubicBezTo>
                    <a:cubicBezTo>
                      <a:pt x="2130" y="1127"/>
                      <a:pt x="2265" y="1150"/>
                      <a:pt x="2389" y="1150"/>
                    </a:cubicBezTo>
                    <a:cubicBezTo>
                      <a:pt x="2460" y="1150"/>
                      <a:pt x="2528" y="1143"/>
                      <a:pt x="2590" y="1123"/>
                    </a:cubicBezTo>
                    <a:cubicBezTo>
                      <a:pt x="2754" y="1076"/>
                      <a:pt x="2841" y="888"/>
                      <a:pt x="2684" y="622"/>
                    </a:cubicBezTo>
                    <a:cubicBezTo>
                      <a:pt x="2528" y="372"/>
                      <a:pt x="2097" y="74"/>
                      <a:pt x="1487" y="12"/>
                    </a:cubicBezTo>
                    <a:cubicBezTo>
                      <a:pt x="1411" y="4"/>
                      <a:pt x="1336" y="0"/>
                      <a:pt x="12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0" name="Google Shape;1210;p41"/>
              <p:cNvSpPr/>
              <p:nvPr/>
            </p:nvSpPr>
            <p:spPr>
              <a:xfrm>
                <a:off x="3604200" y="1731500"/>
                <a:ext cx="33475" cy="473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893" extrusionOk="0">
                    <a:moveTo>
                      <a:pt x="678" y="1"/>
                    </a:moveTo>
                    <a:cubicBezTo>
                      <a:pt x="666" y="1"/>
                      <a:pt x="654" y="3"/>
                      <a:pt x="642" y="6"/>
                    </a:cubicBezTo>
                    <a:cubicBezTo>
                      <a:pt x="595" y="30"/>
                      <a:pt x="572" y="85"/>
                      <a:pt x="595" y="132"/>
                    </a:cubicBezTo>
                    <a:lnTo>
                      <a:pt x="1112" y="1337"/>
                    </a:lnTo>
                    <a:cubicBezTo>
                      <a:pt x="1143" y="1399"/>
                      <a:pt x="1135" y="1462"/>
                      <a:pt x="1096" y="1517"/>
                    </a:cubicBezTo>
                    <a:cubicBezTo>
                      <a:pt x="1028" y="1614"/>
                      <a:pt x="845" y="1705"/>
                      <a:pt x="581" y="1705"/>
                    </a:cubicBezTo>
                    <a:cubicBezTo>
                      <a:pt x="570" y="1705"/>
                      <a:pt x="559" y="1705"/>
                      <a:pt x="548" y="1704"/>
                    </a:cubicBezTo>
                    <a:cubicBezTo>
                      <a:pt x="415" y="1697"/>
                      <a:pt x="275" y="1681"/>
                      <a:pt x="118" y="1650"/>
                    </a:cubicBezTo>
                    <a:cubicBezTo>
                      <a:pt x="111" y="1647"/>
                      <a:pt x="103" y="1646"/>
                      <a:pt x="96" y="1646"/>
                    </a:cubicBezTo>
                    <a:cubicBezTo>
                      <a:pt x="55" y="1646"/>
                      <a:pt x="15" y="1680"/>
                      <a:pt x="8" y="1720"/>
                    </a:cubicBezTo>
                    <a:cubicBezTo>
                      <a:pt x="1" y="1775"/>
                      <a:pt x="32" y="1822"/>
                      <a:pt x="87" y="1830"/>
                    </a:cubicBezTo>
                    <a:cubicBezTo>
                      <a:pt x="243" y="1861"/>
                      <a:pt x="400" y="1884"/>
                      <a:pt x="533" y="1892"/>
                    </a:cubicBezTo>
                    <a:lnTo>
                      <a:pt x="595" y="1892"/>
                    </a:lnTo>
                    <a:cubicBezTo>
                      <a:pt x="885" y="1892"/>
                      <a:pt x="1135" y="1790"/>
                      <a:pt x="1253" y="1618"/>
                    </a:cubicBezTo>
                    <a:cubicBezTo>
                      <a:pt x="1323" y="1517"/>
                      <a:pt x="1339" y="1384"/>
                      <a:pt x="1284" y="1266"/>
                    </a:cubicBezTo>
                    <a:lnTo>
                      <a:pt x="767" y="53"/>
                    </a:lnTo>
                    <a:cubicBezTo>
                      <a:pt x="750" y="18"/>
                      <a:pt x="715" y="1"/>
                      <a:pt x="678" y="1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1" name="Google Shape;1211;p41"/>
              <p:cNvSpPr/>
              <p:nvPr/>
            </p:nvSpPr>
            <p:spPr>
              <a:xfrm>
                <a:off x="3566450" y="1800675"/>
                <a:ext cx="42875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1715" h="753" extrusionOk="0">
                    <a:moveTo>
                      <a:pt x="124" y="0"/>
                    </a:moveTo>
                    <a:cubicBezTo>
                      <a:pt x="81" y="0"/>
                      <a:pt x="39" y="24"/>
                      <a:pt x="32" y="72"/>
                    </a:cubicBezTo>
                    <a:cubicBezTo>
                      <a:pt x="1" y="189"/>
                      <a:pt x="24" y="307"/>
                      <a:pt x="87" y="408"/>
                    </a:cubicBezTo>
                    <a:cubicBezTo>
                      <a:pt x="157" y="502"/>
                      <a:pt x="259" y="565"/>
                      <a:pt x="376" y="581"/>
                    </a:cubicBezTo>
                    <a:lnTo>
                      <a:pt x="1597" y="753"/>
                    </a:lnTo>
                    <a:lnTo>
                      <a:pt x="1612" y="753"/>
                    </a:lnTo>
                    <a:cubicBezTo>
                      <a:pt x="1659" y="753"/>
                      <a:pt x="1698" y="721"/>
                      <a:pt x="1706" y="674"/>
                    </a:cubicBezTo>
                    <a:cubicBezTo>
                      <a:pt x="1714" y="627"/>
                      <a:pt x="1675" y="573"/>
                      <a:pt x="1628" y="573"/>
                    </a:cubicBezTo>
                    <a:lnTo>
                      <a:pt x="407" y="401"/>
                    </a:lnTo>
                    <a:cubicBezTo>
                      <a:pt x="337" y="393"/>
                      <a:pt x="282" y="354"/>
                      <a:pt x="243" y="299"/>
                    </a:cubicBezTo>
                    <a:cubicBezTo>
                      <a:pt x="204" y="244"/>
                      <a:pt x="196" y="181"/>
                      <a:pt x="212" y="111"/>
                    </a:cubicBezTo>
                    <a:cubicBezTo>
                      <a:pt x="220" y="64"/>
                      <a:pt x="188" y="17"/>
                      <a:pt x="141" y="1"/>
                    </a:cubicBezTo>
                    <a:cubicBezTo>
                      <a:pt x="136" y="1"/>
                      <a:pt x="130" y="0"/>
                      <a:pt x="124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2" name="Google Shape;1212;p41"/>
              <p:cNvSpPr/>
              <p:nvPr/>
            </p:nvSpPr>
            <p:spPr>
              <a:xfrm>
                <a:off x="3554725" y="1973025"/>
                <a:ext cx="1775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71" h="33" extrusionOk="0">
                    <a:moveTo>
                      <a:pt x="0" y="1"/>
                    </a:moveTo>
                    <a:lnTo>
                      <a:pt x="24" y="32"/>
                    </a:lnTo>
                    <a:lnTo>
                      <a:pt x="70" y="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6CC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3" name="Google Shape;1213;p41"/>
              <p:cNvSpPr/>
              <p:nvPr/>
            </p:nvSpPr>
            <p:spPr>
              <a:xfrm>
                <a:off x="3505800" y="1973825"/>
                <a:ext cx="82000" cy="86300"/>
              </a:xfrm>
              <a:custGeom>
                <a:avLst/>
                <a:gdLst/>
                <a:ahLst/>
                <a:cxnLst/>
                <a:rect l="l" t="t" r="r" b="b"/>
                <a:pathLst>
                  <a:path w="3280" h="3452" extrusionOk="0">
                    <a:moveTo>
                      <a:pt x="1981" y="0"/>
                    </a:moveTo>
                    <a:lnTo>
                      <a:pt x="204" y="1322"/>
                    </a:lnTo>
                    <a:cubicBezTo>
                      <a:pt x="142" y="1369"/>
                      <a:pt x="71" y="1393"/>
                      <a:pt x="1" y="1393"/>
                    </a:cubicBezTo>
                    <a:lnTo>
                      <a:pt x="165" y="2269"/>
                    </a:lnTo>
                    <a:cubicBezTo>
                      <a:pt x="306" y="3028"/>
                      <a:pt x="948" y="3451"/>
                      <a:pt x="1595" y="3451"/>
                    </a:cubicBezTo>
                    <a:cubicBezTo>
                      <a:pt x="2062" y="3451"/>
                      <a:pt x="2532" y="3230"/>
                      <a:pt x="2818" y="2754"/>
                    </a:cubicBezTo>
                    <a:lnTo>
                      <a:pt x="3279" y="1995"/>
                    </a:lnTo>
                    <a:cubicBezTo>
                      <a:pt x="3193" y="1980"/>
                      <a:pt x="3107" y="1925"/>
                      <a:pt x="3052" y="1839"/>
                    </a:cubicBez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4" name="Google Shape;1214;p41"/>
              <p:cNvSpPr/>
              <p:nvPr/>
            </p:nvSpPr>
            <p:spPr>
              <a:xfrm>
                <a:off x="3555300" y="1927475"/>
                <a:ext cx="82275" cy="96350"/>
              </a:xfrm>
              <a:custGeom>
                <a:avLst/>
                <a:gdLst/>
                <a:ahLst/>
                <a:cxnLst/>
                <a:rect l="l" t="t" r="r" b="b"/>
                <a:pathLst>
                  <a:path w="3291" h="3854" extrusionOk="0">
                    <a:moveTo>
                      <a:pt x="2930" y="1"/>
                    </a:moveTo>
                    <a:cubicBezTo>
                      <a:pt x="2868" y="1"/>
                      <a:pt x="2805" y="18"/>
                      <a:pt x="2747" y="55"/>
                    </a:cubicBezTo>
                    <a:lnTo>
                      <a:pt x="47" y="1831"/>
                    </a:lnTo>
                    <a:lnTo>
                      <a:pt x="1" y="1854"/>
                    </a:lnTo>
                    <a:lnTo>
                      <a:pt x="1072" y="3693"/>
                    </a:lnTo>
                    <a:cubicBezTo>
                      <a:pt x="1127" y="3779"/>
                      <a:pt x="1213" y="3834"/>
                      <a:pt x="1299" y="3849"/>
                    </a:cubicBezTo>
                    <a:cubicBezTo>
                      <a:pt x="1317" y="3852"/>
                      <a:pt x="1335" y="3853"/>
                      <a:pt x="1353" y="3853"/>
                    </a:cubicBezTo>
                    <a:cubicBezTo>
                      <a:pt x="1444" y="3853"/>
                      <a:pt x="1531" y="3818"/>
                      <a:pt x="1597" y="3740"/>
                    </a:cubicBezTo>
                    <a:lnTo>
                      <a:pt x="3185" y="1948"/>
                    </a:lnTo>
                    <a:lnTo>
                      <a:pt x="3279" y="360"/>
                    </a:lnTo>
                    <a:cubicBezTo>
                      <a:pt x="3291" y="154"/>
                      <a:pt x="3117" y="1"/>
                      <a:pt x="29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5" name="Google Shape;1215;p41"/>
              <p:cNvSpPr/>
              <p:nvPr/>
            </p:nvSpPr>
            <p:spPr>
              <a:xfrm>
                <a:off x="3468050" y="1900775"/>
                <a:ext cx="87275" cy="107875"/>
              </a:xfrm>
              <a:custGeom>
                <a:avLst/>
                <a:gdLst/>
                <a:ahLst/>
                <a:cxnLst/>
                <a:rect l="l" t="t" r="r" b="b"/>
                <a:pathLst>
                  <a:path w="3491" h="4315" extrusionOk="0">
                    <a:moveTo>
                      <a:pt x="1169" y="0"/>
                    </a:moveTo>
                    <a:cubicBezTo>
                      <a:pt x="1114" y="0"/>
                      <a:pt x="1059" y="28"/>
                      <a:pt x="1026" y="82"/>
                    </a:cubicBezTo>
                    <a:lnTo>
                      <a:pt x="1" y="1788"/>
                    </a:lnTo>
                    <a:lnTo>
                      <a:pt x="1206" y="4127"/>
                    </a:lnTo>
                    <a:cubicBezTo>
                      <a:pt x="1268" y="4244"/>
                      <a:pt x="1394" y="4315"/>
                      <a:pt x="1511" y="4315"/>
                    </a:cubicBezTo>
                    <a:cubicBezTo>
                      <a:pt x="1581" y="4315"/>
                      <a:pt x="1652" y="4291"/>
                      <a:pt x="1714" y="4244"/>
                    </a:cubicBezTo>
                    <a:lnTo>
                      <a:pt x="3491" y="2922"/>
                    </a:lnTo>
                    <a:lnTo>
                      <a:pt x="3467" y="2891"/>
                    </a:lnTo>
                    <a:lnTo>
                      <a:pt x="1300" y="66"/>
                    </a:lnTo>
                    <a:cubicBezTo>
                      <a:pt x="1267" y="22"/>
                      <a:pt x="1218" y="0"/>
                      <a:pt x="11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6" name="Google Shape;1216;p41"/>
              <p:cNvSpPr/>
              <p:nvPr/>
            </p:nvSpPr>
            <p:spPr>
              <a:xfrm>
                <a:off x="3597150" y="2177825"/>
                <a:ext cx="358600" cy="185275"/>
              </a:xfrm>
              <a:custGeom>
                <a:avLst/>
                <a:gdLst/>
                <a:ahLst/>
                <a:cxnLst/>
                <a:rect l="l" t="t" r="r" b="b"/>
                <a:pathLst>
                  <a:path w="14344" h="7411" extrusionOk="0">
                    <a:moveTo>
                      <a:pt x="4000" y="1"/>
                    </a:moveTo>
                    <a:cubicBezTo>
                      <a:pt x="1801" y="1"/>
                      <a:pt x="9" y="1782"/>
                      <a:pt x="1" y="3984"/>
                    </a:cubicBezTo>
                    <a:lnTo>
                      <a:pt x="150" y="6613"/>
                    </a:lnTo>
                    <a:lnTo>
                      <a:pt x="14116" y="7411"/>
                    </a:lnTo>
                    <a:lnTo>
                      <a:pt x="14335" y="4038"/>
                    </a:lnTo>
                    <a:cubicBezTo>
                      <a:pt x="14343" y="1824"/>
                      <a:pt x="12559" y="32"/>
                      <a:pt x="10353" y="24"/>
                    </a:cubicBezTo>
                    <a:lnTo>
                      <a:pt x="4015" y="1"/>
                    </a:lnTo>
                    <a:cubicBezTo>
                      <a:pt x="4010" y="1"/>
                      <a:pt x="4005" y="1"/>
                      <a:pt x="40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7" name="Google Shape;1217;p41"/>
              <p:cNvSpPr/>
              <p:nvPr/>
            </p:nvSpPr>
            <p:spPr>
              <a:xfrm>
                <a:off x="3714725" y="2165925"/>
                <a:ext cx="123650" cy="91550"/>
              </a:xfrm>
              <a:custGeom>
                <a:avLst/>
                <a:gdLst/>
                <a:ahLst/>
                <a:cxnLst/>
                <a:rect l="l" t="t" r="r" b="b"/>
                <a:pathLst>
                  <a:path w="4946" h="3662" extrusionOk="0">
                    <a:moveTo>
                      <a:pt x="2485" y="1"/>
                    </a:moveTo>
                    <a:cubicBezTo>
                      <a:pt x="1299" y="1"/>
                      <a:pt x="110" y="155"/>
                      <a:pt x="55" y="461"/>
                    </a:cubicBezTo>
                    <a:cubicBezTo>
                      <a:pt x="24" y="626"/>
                      <a:pt x="8" y="798"/>
                      <a:pt x="8" y="978"/>
                    </a:cubicBezTo>
                    <a:cubicBezTo>
                      <a:pt x="0" y="2457"/>
                      <a:pt x="1104" y="3654"/>
                      <a:pt x="2465" y="3662"/>
                    </a:cubicBezTo>
                    <a:cubicBezTo>
                      <a:pt x="3827" y="3662"/>
                      <a:pt x="4938" y="2472"/>
                      <a:pt x="4946" y="993"/>
                    </a:cubicBezTo>
                    <a:cubicBezTo>
                      <a:pt x="4946" y="813"/>
                      <a:pt x="4930" y="633"/>
                      <a:pt x="4899" y="461"/>
                    </a:cubicBezTo>
                    <a:cubicBezTo>
                      <a:pt x="4840" y="153"/>
                      <a:pt x="3664" y="1"/>
                      <a:pt x="24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8" name="Google Shape;1218;p41"/>
              <p:cNvSpPr/>
              <p:nvPr/>
            </p:nvSpPr>
            <p:spPr>
              <a:xfrm>
                <a:off x="3652125" y="1902825"/>
                <a:ext cx="258625" cy="196000"/>
              </a:xfrm>
              <a:custGeom>
                <a:avLst/>
                <a:gdLst/>
                <a:ahLst/>
                <a:cxnLst/>
                <a:rect l="l" t="t" r="r" b="b"/>
                <a:pathLst>
                  <a:path w="10345" h="7840" extrusionOk="0">
                    <a:moveTo>
                      <a:pt x="5148" y="1"/>
                    </a:moveTo>
                    <a:cubicBezTo>
                      <a:pt x="5065" y="1"/>
                      <a:pt x="4980" y="3"/>
                      <a:pt x="4891" y="8"/>
                    </a:cubicBezTo>
                    <a:cubicBezTo>
                      <a:pt x="4288" y="39"/>
                      <a:pt x="3702" y="141"/>
                      <a:pt x="3365" y="595"/>
                    </a:cubicBezTo>
                    <a:cubicBezTo>
                      <a:pt x="3224" y="767"/>
                      <a:pt x="3123" y="970"/>
                      <a:pt x="3099" y="1197"/>
                    </a:cubicBezTo>
                    <a:lnTo>
                      <a:pt x="2168" y="1189"/>
                    </a:lnTo>
                    <a:cubicBezTo>
                      <a:pt x="908" y="1189"/>
                      <a:pt x="1" y="2269"/>
                      <a:pt x="361" y="3349"/>
                    </a:cubicBezTo>
                    <a:lnTo>
                      <a:pt x="971" y="5563"/>
                    </a:lnTo>
                    <a:cubicBezTo>
                      <a:pt x="1096" y="6841"/>
                      <a:pt x="2105" y="7840"/>
                      <a:pt x="3327" y="7840"/>
                    </a:cubicBezTo>
                    <a:cubicBezTo>
                      <a:pt x="3332" y="7840"/>
                      <a:pt x="3337" y="7840"/>
                      <a:pt x="3342" y="7840"/>
                    </a:cubicBezTo>
                    <a:lnTo>
                      <a:pt x="6651" y="7816"/>
                    </a:lnTo>
                    <a:cubicBezTo>
                      <a:pt x="7856" y="7809"/>
                      <a:pt x="8827" y="6745"/>
                      <a:pt x="8819" y="5446"/>
                    </a:cubicBezTo>
                    <a:lnTo>
                      <a:pt x="8819" y="5219"/>
                    </a:lnTo>
                    <a:cubicBezTo>
                      <a:pt x="8819" y="5039"/>
                      <a:pt x="8803" y="4859"/>
                      <a:pt x="8780" y="4679"/>
                    </a:cubicBezTo>
                    <a:cubicBezTo>
                      <a:pt x="9429" y="4209"/>
                      <a:pt x="10345" y="2731"/>
                      <a:pt x="8568" y="1674"/>
                    </a:cubicBezTo>
                    <a:cubicBezTo>
                      <a:pt x="7368" y="958"/>
                      <a:pt x="6835" y="1"/>
                      <a:pt x="5148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19" name="Google Shape;1219;p41"/>
              <p:cNvSpPr/>
              <p:nvPr/>
            </p:nvSpPr>
            <p:spPr>
              <a:xfrm>
                <a:off x="3661325" y="1967350"/>
                <a:ext cx="224575" cy="271925"/>
              </a:xfrm>
              <a:custGeom>
                <a:avLst/>
                <a:gdLst/>
                <a:ahLst/>
                <a:cxnLst/>
                <a:rect l="l" t="t" r="r" b="b"/>
                <a:pathLst>
                  <a:path w="8983" h="10877" extrusionOk="0">
                    <a:moveTo>
                      <a:pt x="3169" y="1"/>
                    </a:moveTo>
                    <a:cubicBezTo>
                      <a:pt x="2895" y="1308"/>
                      <a:pt x="1800" y="2090"/>
                      <a:pt x="1284" y="2387"/>
                    </a:cubicBezTo>
                    <a:lnTo>
                      <a:pt x="1284" y="2411"/>
                    </a:lnTo>
                    <a:lnTo>
                      <a:pt x="1284" y="2693"/>
                    </a:lnTo>
                    <a:lnTo>
                      <a:pt x="1033" y="2693"/>
                    </a:lnTo>
                    <a:cubicBezTo>
                      <a:pt x="1028" y="2692"/>
                      <a:pt x="1024" y="2692"/>
                      <a:pt x="1019" y="2692"/>
                    </a:cubicBezTo>
                    <a:cubicBezTo>
                      <a:pt x="462" y="2692"/>
                      <a:pt x="8" y="3143"/>
                      <a:pt x="0" y="3710"/>
                    </a:cubicBezTo>
                    <a:lnTo>
                      <a:pt x="0" y="3851"/>
                    </a:lnTo>
                    <a:cubicBezTo>
                      <a:pt x="0" y="4414"/>
                      <a:pt x="454" y="4876"/>
                      <a:pt x="1018" y="4876"/>
                    </a:cubicBezTo>
                    <a:lnTo>
                      <a:pt x="1260" y="4883"/>
                    </a:lnTo>
                    <a:lnTo>
                      <a:pt x="1260" y="4938"/>
                    </a:lnTo>
                    <a:cubicBezTo>
                      <a:pt x="1252" y="6127"/>
                      <a:pt x="1910" y="7176"/>
                      <a:pt x="2888" y="7724"/>
                    </a:cubicBezTo>
                    <a:lnTo>
                      <a:pt x="2872" y="9077"/>
                    </a:lnTo>
                    <a:cubicBezTo>
                      <a:pt x="2864" y="10063"/>
                      <a:pt x="3654" y="10869"/>
                      <a:pt x="4640" y="10877"/>
                    </a:cubicBezTo>
                    <a:cubicBezTo>
                      <a:pt x="4645" y="10877"/>
                      <a:pt x="4650" y="10877"/>
                      <a:pt x="4655" y="10877"/>
                    </a:cubicBezTo>
                    <a:cubicBezTo>
                      <a:pt x="5634" y="10877"/>
                      <a:pt x="6432" y="10090"/>
                      <a:pt x="6448" y="9109"/>
                    </a:cubicBezTo>
                    <a:lnTo>
                      <a:pt x="6456" y="7638"/>
                    </a:lnTo>
                    <a:cubicBezTo>
                      <a:pt x="7332" y="7082"/>
                      <a:pt x="7927" y="6104"/>
                      <a:pt x="7934" y="4993"/>
                    </a:cubicBezTo>
                    <a:lnTo>
                      <a:pt x="7934" y="4938"/>
                    </a:lnTo>
                    <a:lnTo>
                      <a:pt x="7950" y="4938"/>
                    </a:lnTo>
                    <a:cubicBezTo>
                      <a:pt x="7955" y="4938"/>
                      <a:pt x="7960" y="4938"/>
                      <a:pt x="7964" y="4938"/>
                    </a:cubicBezTo>
                    <a:cubicBezTo>
                      <a:pt x="8521" y="4938"/>
                      <a:pt x="8975" y="4487"/>
                      <a:pt x="8975" y="3929"/>
                    </a:cubicBezTo>
                    <a:lnTo>
                      <a:pt x="8975" y="3788"/>
                    </a:lnTo>
                    <a:cubicBezTo>
                      <a:pt x="8983" y="3217"/>
                      <a:pt x="8529" y="2755"/>
                      <a:pt x="7966" y="2755"/>
                    </a:cubicBezTo>
                    <a:lnTo>
                      <a:pt x="7958" y="2755"/>
                    </a:lnTo>
                    <a:lnTo>
                      <a:pt x="7958" y="2027"/>
                    </a:lnTo>
                    <a:cubicBezTo>
                      <a:pt x="7958" y="1934"/>
                      <a:pt x="7958" y="1840"/>
                      <a:pt x="7950" y="1746"/>
                    </a:cubicBezTo>
                    <a:cubicBezTo>
                      <a:pt x="5579" y="1550"/>
                      <a:pt x="3169" y="1"/>
                      <a:pt x="3169" y="1"/>
                    </a:cubicBezTo>
                    <a:close/>
                  </a:path>
                </a:pathLst>
              </a:custGeom>
              <a:solidFill>
                <a:srgbClr val="FFCFC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0" name="Google Shape;1220;p41"/>
              <p:cNvSpPr/>
              <p:nvPr/>
            </p:nvSpPr>
            <p:spPr>
              <a:xfrm>
                <a:off x="3741725" y="2163175"/>
                <a:ext cx="74750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2990" h="1221" extrusionOk="0">
                    <a:moveTo>
                      <a:pt x="2989" y="0"/>
                    </a:moveTo>
                    <a:cubicBezTo>
                      <a:pt x="2575" y="196"/>
                      <a:pt x="2113" y="298"/>
                      <a:pt x="1628" y="298"/>
                    </a:cubicBezTo>
                    <a:lnTo>
                      <a:pt x="1276" y="290"/>
                    </a:lnTo>
                    <a:cubicBezTo>
                      <a:pt x="822" y="290"/>
                      <a:pt x="391" y="188"/>
                      <a:pt x="0" y="16"/>
                    </a:cubicBezTo>
                    <a:lnTo>
                      <a:pt x="0" y="16"/>
                    </a:lnTo>
                    <a:cubicBezTo>
                      <a:pt x="149" y="697"/>
                      <a:pt x="759" y="1213"/>
                      <a:pt x="1487" y="1221"/>
                    </a:cubicBezTo>
                    <a:cubicBezTo>
                      <a:pt x="2230" y="1221"/>
                      <a:pt x="2848" y="697"/>
                      <a:pt x="298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1" name="Google Shape;1221;p41"/>
              <p:cNvSpPr/>
              <p:nvPr/>
            </p:nvSpPr>
            <p:spPr>
              <a:xfrm>
                <a:off x="3675800" y="2051900"/>
                <a:ext cx="14300" cy="20325"/>
              </a:xfrm>
              <a:custGeom>
                <a:avLst/>
                <a:gdLst/>
                <a:ahLst/>
                <a:cxnLst/>
                <a:rect l="l" t="t" r="r" b="b"/>
                <a:pathLst>
                  <a:path w="572" h="813" extrusionOk="0">
                    <a:moveTo>
                      <a:pt x="109" y="1"/>
                    </a:moveTo>
                    <a:cubicBezTo>
                      <a:pt x="87" y="1"/>
                      <a:pt x="65" y="8"/>
                      <a:pt x="47" y="23"/>
                    </a:cubicBezTo>
                    <a:cubicBezTo>
                      <a:pt x="8" y="54"/>
                      <a:pt x="0" y="109"/>
                      <a:pt x="32" y="156"/>
                    </a:cubicBezTo>
                    <a:lnTo>
                      <a:pt x="306" y="500"/>
                    </a:lnTo>
                    <a:lnTo>
                      <a:pt x="118" y="648"/>
                    </a:lnTo>
                    <a:cubicBezTo>
                      <a:pt x="79" y="680"/>
                      <a:pt x="71" y="735"/>
                      <a:pt x="102" y="774"/>
                    </a:cubicBezTo>
                    <a:cubicBezTo>
                      <a:pt x="118" y="797"/>
                      <a:pt x="149" y="813"/>
                      <a:pt x="180" y="813"/>
                    </a:cubicBezTo>
                    <a:cubicBezTo>
                      <a:pt x="196" y="813"/>
                      <a:pt x="220" y="805"/>
                      <a:pt x="235" y="789"/>
                    </a:cubicBezTo>
                    <a:lnTo>
                      <a:pt x="572" y="531"/>
                    </a:lnTo>
                    <a:lnTo>
                      <a:pt x="180" y="38"/>
                    </a:lnTo>
                    <a:cubicBezTo>
                      <a:pt x="163" y="12"/>
                      <a:pt x="136" y="1"/>
                      <a:pt x="1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2" name="Google Shape;1222;p41"/>
              <p:cNvSpPr/>
              <p:nvPr/>
            </p:nvSpPr>
            <p:spPr>
              <a:xfrm>
                <a:off x="3859075" y="2052225"/>
                <a:ext cx="12350" cy="18825"/>
              </a:xfrm>
              <a:custGeom>
                <a:avLst/>
                <a:gdLst/>
                <a:ahLst/>
                <a:cxnLst/>
                <a:rect l="l" t="t" r="r" b="b"/>
                <a:pathLst>
                  <a:path w="494" h="753" extrusionOk="0">
                    <a:moveTo>
                      <a:pt x="386" y="1"/>
                    </a:moveTo>
                    <a:cubicBezTo>
                      <a:pt x="355" y="1"/>
                      <a:pt x="326" y="16"/>
                      <a:pt x="306" y="41"/>
                    </a:cubicBezTo>
                    <a:lnTo>
                      <a:pt x="1" y="534"/>
                    </a:lnTo>
                    <a:lnTo>
                      <a:pt x="337" y="737"/>
                    </a:lnTo>
                    <a:cubicBezTo>
                      <a:pt x="353" y="745"/>
                      <a:pt x="369" y="753"/>
                      <a:pt x="384" y="753"/>
                    </a:cubicBezTo>
                    <a:cubicBezTo>
                      <a:pt x="416" y="753"/>
                      <a:pt x="447" y="737"/>
                      <a:pt x="470" y="706"/>
                    </a:cubicBezTo>
                    <a:cubicBezTo>
                      <a:pt x="494" y="659"/>
                      <a:pt x="478" y="604"/>
                      <a:pt x="439" y="581"/>
                    </a:cubicBezTo>
                    <a:lnTo>
                      <a:pt x="259" y="471"/>
                    </a:lnTo>
                    <a:lnTo>
                      <a:pt x="463" y="143"/>
                    </a:lnTo>
                    <a:cubicBezTo>
                      <a:pt x="494" y="96"/>
                      <a:pt x="478" y="41"/>
                      <a:pt x="439" y="17"/>
                    </a:cubicBezTo>
                    <a:cubicBezTo>
                      <a:pt x="422" y="6"/>
                      <a:pt x="404" y="1"/>
                      <a:pt x="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3" name="Google Shape;1223;p41"/>
              <p:cNvSpPr/>
              <p:nvPr/>
            </p:nvSpPr>
            <p:spPr>
              <a:xfrm>
                <a:off x="3766550" y="2132850"/>
                <a:ext cx="15875" cy="59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36" extrusionOk="0">
                    <a:moveTo>
                      <a:pt x="314" y="0"/>
                    </a:moveTo>
                    <a:cubicBezTo>
                      <a:pt x="189" y="0"/>
                      <a:pt x="79" y="71"/>
                      <a:pt x="17" y="173"/>
                    </a:cubicBezTo>
                    <a:cubicBezTo>
                      <a:pt x="1" y="196"/>
                      <a:pt x="9" y="219"/>
                      <a:pt x="32" y="235"/>
                    </a:cubicBezTo>
                    <a:lnTo>
                      <a:pt x="56" y="235"/>
                    </a:lnTo>
                    <a:cubicBezTo>
                      <a:pt x="64" y="235"/>
                      <a:pt x="79" y="227"/>
                      <a:pt x="87" y="219"/>
                    </a:cubicBezTo>
                    <a:cubicBezTo>
                      <a:pt x="134" y="133"/>
                      <a:pt x="220" y="86"/>
                      <a:pt x="314" y="79"/>
                    </a:cubicBezTo>
                    <a:cubicBezTo>
                      <a:pt x="408" y="79"/>
                      <a:pt x="502" y="133"/>
                      <a:pt x="549" y="212"/>
                    </a:cubicBezTo>
                    <a:cubicBezTo>
                      <a:pt x="554" y="227"/>
                      <a:pt x="569" y="235"/>
                      <a:pt x="583" y="235"/>
                    </a:cubicBezTo>
                    <a:cubicBezTo>
                      <a:pt x="590" y="235"/>
                      <a:pt x="598" y="233"/>
                      <a:pt x="603" y="227"/>
                    </a:cubicBezTo>
                    <a:cubicBezTo>
                      <a:pt x="627" y="219"/>
                      <a:pt x="635" y="188"/>
                      <a:pt x="619" y="173"/>
                    </a:cubicBezTo>
                    <a:cubicBezTo>
                      <a:pt x="557" y="63"/>
                      <a:pt x="439" y="0"/>
                      <a:pt x="31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4" name="Google Shape;1224;p41"/>
              <p:cNvSpPr/>
              <p:nvPr/>
            </p:nvSpPr>
            <p:spPr>
              <a:xfrm>
                <a:off x="3723925" y="2008700"/>
                <a:ext cx="35025" cy="1837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735" extrusionOk="0">
                    <a:moveTo>
                      <a:pt x="907" y="1"/>
                    </a:moveTo>
                    <a:cubicBezTo>
                      <a:pt x="806" y="1"/>
                      <a:pt x="692" y="16"/>
                      <a:pt x="571" y="53"/>
                    </a:cubicBezTo>
                    <a:cubicBezTo>
                      <a:pt x="274" y="154"/>
                      <a:pt x="94" y="358"/>
                      <a:pt x="47" y="499"/>
                    </a:cubicBezTo>
                    <a:cubicBezTo>
                      <a:pt x="0" y="639"/>
                      <a:pt x="63" y="726"/>
                      <a:pt x="157" y="733"/>
                    </a:cubicBezTo>
                    <a:cubicBezTo>
                      <a:pt x="163" y="734"/>
                      <a:pt x="170" y="734"/>
                      <a:pt x="176" y="734"/>
                    </a:cubicBezTo>
                    <a:cubicBezTo>
                      <a:pt x="259" y="734"/>
                      <a:pt x="360" y="691"/>
                      <a:pt x="454" y="655"/>
                    </a:cubicBezTo>
                    <a:cubicBezTo>
                      <a:pt x="556" y="616"/>
                      <a:pt x="657" y="577"/>
                      <a:pt x="744" y="546"/>
                    </a:cubicBezTo>
                    <a:cubicBezTo>
                      <a:pt x="837" y="514"/>
                      <a:pt x="939" y="483"/>
                      <a:pt x="1049" y="452"/>
                    </a:cubicBezTo>
                    <a:cubicBezTo>
                      <a:pt x="1150" y="420"/>
                      <a:pt x="1260" y="397"/>
                      <a:pt x="1330" y="334"/>
                    </a:cubicBezTo>
                    <a:cubicBezTo>
                      <a:pt x="1401" y="280"/>
                      <a:pt x="1401" y="170"/>
                      <a:pt x="1268" y="84"/>
                    </a:cubicBezTo>
                    <a:cubicBezTo>
                      <a:pt x="1192" y="36"/>
                      <a:pt x="1064" y="1"/>
                      <a:pt x="907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5" name="Google Shape;1225;p41"/>
              <p:cNvSpPr/>
              <p:nvPr/>
            </p:nvSpPr>
            <p:spPr>
              <a:xfrm>
                <a:off x="3792000" y="2009150"/>
                <a:ext cx="3347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685" extrusionOk="0">
                    <a:moveTo>
                      <a:pt x="474" y="1"/>
                    </a:moveTo>
                    <a:cubicBezTo>
                      <a:pt x="319" y="1"/>
                      <a:pt x="191" y="41"/>
                      <a:pt x="118" y="89"/>
                    </a:cubicBezTo>
                    <a:cubicBezTo>
                      <a:pt x="0" y="175"/>
                      <a:pt x="0" y="277"/>
                      <a:pt x="63" y="332"/>
                    </a:cubicBezTo>
                    <a:cubicBezTo>
                      <a:pt x="133" y="387"/>
                      <a:pt x="235" y="410"/>
                      <a:pt x="337" y="434"/>
                    </a:cubicBezTo>
                    <a:cubicBezTo>
                      <a:pt x="438" y="465"/>
                      <a:pt x="540" y="488"/>
                      <a:pt x="626" y="520"/>
                    </a:cubicBezTo>
                    <a:cubicBezTo>
                      <a:pt x="712" y="543"/>
                      <a:pt x="814" y="575"/>
                      <a:pt x="908" y="614"/>
                    </a:cubicBezTo>
                    <a:cubicBezTo>
                      <a:pt x="995" y="643"/>
                      <a:pt x="1088" y="685"/>
                      <a:pt x="1170" y="685"/>
                    </a:cubicBezTo>
                    <a:cubicBezTo>
                      <a:pt x="1176" y="685"/>
                      <a:pt x="1183" y="685"/>
                      <a:pt x="1189" y="684"/>
                    </a:cubicBezTo>
                    <a:cubicBezTo>
                      <a:pt x="1276" y="676"/>
                      <a:pt x="1338" y="590"/>
                      <a:pt x="1291" y="457"/>
                    </a:cubicBezTo>
                    <a:cubicBezTo>
                      <a:pt x="1244" y="324"/>
                      <a:pt x="1064" y="136"/>
                      <a:pt x="775" y="50"/>
                    </a:cubicBezTo>
                    <a:cubicBezTo>
                      <a:pt x="669" y="15"/>
                      <a:pt x="567" y="1"/>
                      <a:pt x="474" y="1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6" name="Google Shape;1226;p41"/>
              <p:cNvSpPr/>
              <p:nvPr/>
            </p:nvSpPr>
            <p:spPr>
              <a:xfrm>
                <a:off x="3737825" y="2078650"/>
                <a:ext cx="52050" cy="29775"/>
              </a:xfrm>
              <a:custGeom>
                <a:avLst/>
                <a:gdLst/>
                <a:ahLst/>
                <a:cxnLst/>
                <a:rect l="l" t="t" r="r" b="b"/>
                <a:pathLst>
                  <a:path w="2082" h="1191" extrusionOk="0">
                    <a:moveTo>
                      <a:pt x="422" y="0"/>
                    </a:moveTo>
                    <a:cubicBezTo>
                      <a:pt x="0" y="0"/>
                      <a:pt x="124" y="1191"/>
                      <a:pt x="916" y="1191"/>
                    </a:cubicBezTo>
                    <a:cubicBezTo>
                      <a:pt x="926" y="1191"/>
                      <a:pt x="936" y="1191"/>
                      <a:pt x="947" y="1190"/>
                    </a:cubicBezTo>
                    <a:cubicBezTo>
                      <a:pt x="1768" y="1167"/>
                      <a:pt x="2081" y="220"/>
                      <a:pt x="1541" y="212"/>
                    </a:cubicBezTo>
                    <a:cubicBezTo>
                      <a:pt x="993" y="197"/>
                      <a:pt x="438" y="1"/>
                      <a:pt x="438" y="1"/>
                    </a:cubicBezTo>
                    <a:cubicBezTo>
                      <a:pt x="432" y="1"/>
                      <a:pt x="427" y="0"/>
                      <a:pt x="4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7" name="Google Shape;1227;p41"/>
              <p:cNvSpPr/>
              <p:nvPr/>
            </p:nvSpPr>
            <p:spPr>
              <a:xfrm>
                <a:off x="3734875" y="2046375"/>
                <a:ext cx="16050" cy="13950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58" extrusionOk="0">
                    <a:moveTo>
                      <a:pt x="324" y="0"/>
                    </a:moveTo>
                    <a:cubicBezTo>
                      <a:pt x="229" y="0"/>
                      <a:pt x="138" y="47"/>
                      <a:pt x="86" y="134"/>
                    </a:cubicBezTo>
                    <a:cubicBezTo>
                      <a:pt x="0" y="267"/>
                      <a:pt x="47" y="439"/>
                      <a:pt x="180" y="517"/>
                    </a:cubicBezTo>
                    <a:cubicBezTo>
                      <a:pt x="224" y="544"/>
                      <a:pt x="272" y="557"/>
                      <a:pt x="321" y="557"/>
                    </a:cubicBezTo>
                    <a:cubicBezTo>
                      <a:pt x="414" y="557"/>
                      <a:pt x="507" y="511"/>
                      <a:pt x="564" y="424"/>
                    </a:cubicBezTo>
                    <a:cubicBezTo>
                      <a:pt x="642" y="290"/>
                      <a:pt x="603" y="118"/>
                      <a:pt x="470" y="40"/>
                    </a:cubicBezTo>
                    <a:cubicBezTo>
                      <a:pt x="424" y="13"/>
                      <a:pt x="373" y="0"/>
                      <a:pt x="324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8" name="Google Shape;1228;p41"/>
              <p:cNvSpPr/>
              <p:nvPr/>
            </p:nvSpPr>
            <p:spPr>
              <a:xfrm>
                <a:off x="3802350" y="2046675"/>
                <a:ext cx="158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562" extrusionOk="0">
                    <a:moveTo>
                      <a:pt x="317" y="0"/>
                    </a:moveTo>
                    <a:cubicBezTo>
                      <a:pt x="222" y="0"/>
                      <a:pt x="130" y="50"/>
                      <a:pt x="79" y="138"/>
                    </a:cubicBezTo>
                    <a:cubicBezTo>
                      <a:pt x="1" y="263"/>
                      <a:pt x="40" y="435"/>
                      <a:pt x="173" y="521"/>
                    </a:cubicBezTo>
                    <a:cubicBezTo>
                      <a:pt x="219" y="548"/>
                      <a:pt x="270" y="561"/>
                      <a:pt x="319" y="561"/>
                    </a:cubicBezTo>
                    <a:cubicBezTo>
                      <a:pt x="414" y="561"/>
                      <a:pt x="505" y="514"/>
                      <a:pt x="556" y="427"/>
                    </a:cubicBezTo>
                    <a:cubicBezTo>
                      <a:pt x="635" y="294"/>
                      <a:pt x="596" y="122"/>
                      <a:pt x="462" y="44"/>
                    </a:cubicBezTo>
                    <a:cubicBezTo>
                      <a:pt x="417" y="14"/>
                      <a:pt x="366" y="0"/>
                      <a:pt x="317" y="0"/>
                    </a:cubicBezTo>
                    <a:close/>
                  </a:path>
                </a:pathLst>
              </a:custGeom>
              <a:solidFill>
                <a:srgbClr val="3B302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29" name="Google Shape;1229;p41"/>
              <p:cNvSpPr/>
              <p:nvPr/>
            </p:nvSpPr>
            <p:spPr>
              <a:xfrm>
                <a:off x="3732325" y="2056625"/>
                <a:ext cx="1997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799" h="304" extrusionOk="0">
                    <a:moveTo>
                      <a:pt x="409" y="0"/>
                    </a:moveTo>
                    <a:cubicBezTo>
                      <a:pt x="308" y="0"/>
                      <a:pt x="191" y="29"/>
                      <a:pt x="63" y="107"/>
                    </a:cubicBezTo>
                    <a:cubicBezTo>
                      <a:pt x="16" y="131"/>
                      <a:pt x="1" y="186"/>
                      <a:pt x="24" y="233"/>
                    </a:cubicBezTo>
                    <a:cubicBezTo>
                      <a:pt x="44" y="263"/>
                      <a:pt x="74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7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4" y="295"/>
                      <a:pt x="666" y="303"/>
                      <a:pt x="689" y="303"/>
                    </a:cubicBezTo>
                    <a:cubicBezTo>
                      <a:pt x="713" y="303"/>
                      <a:pt x="736" y="295"/>
                      <a:pt x="752" y="280"/>
                    </a:cubicBezTo>
                    <a:cubicBezTo>
                      <a:pt x="791" y="248"/>
                      <a:pt x="799" y="186"/>
                      <a:pt x="760" y="147"/>
                    </a:cubicBezTo>
                    <a:cubicBezTo>
                      <a:pt x="706" y="83"/>
                      <a:pt x="580" y="0"/>
                      <a:pt x="4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0" name="Google Shape;1230;p41"/>
              <p:cNvSpPr/>
              <p:nvPr/>
            </p:nvSpPr>
            <p:spPr>
              <a:xfrm>
                <a:off x="3800000" y="2057800"/>
                <a:ext cx="20000" cy="7575"/>
              </a:xfrm>
              <a:custGeom>
                <a:avLst/>
                <a:gdLst/>
                <a:ahLst/>
                <a:cxnLst/>
                <a:rect l="l" t="t" r="r" b="b"/>
                <a:pathLst>
                  <a:path w="800" h="303" extrusionOk="0">
                    <a:moveTo>
                      <a:pt x="410" y="0"/>
                    </a:moveTo>
                    <a:cubicBezTo>
                      <a:pt x="309" y="0"/>
                      <a:pt x="191" y="29"/>
                      <a:pt x="64" y="107"/>
                    </a:cubicBezTo>
                    <a:cubicBezTo>
                      <a:pt x="17" y="131"/>
                      <a:pt x="1" y="186"/>
                      <a:pt x="24" y="233"/>
                    </a:cubicBezTo>
                    <a:cubicBezTo>
                      <a:pt x="45" y="263"/>
                      <a:pt x="75" y="280"/>
                      <a:pt x="106" y="280"/>
                    </a:cubicBezTo>
                    <a:cubicBezTo>
                      <a:pt x="123" y="280"/>
                      <a:pt x="141" y="275"/>
                      <a:pt x="157" y="264"/>
                    </a:cubicBezTo>
                    <a:cubicBezTo>
                      <a:pt x="258" y="204"/>
                      <a:pt x="342" y="184"/>
                      <a:pt x="410" y="184"/>
                    </a:cubicBezTo>
                    <a:cubicBezTo>
                      <a:pt x="538" y="184"/>
                      <a:pt x="609" y="256"/>
                      <a:pt x="619" y="272"/>
                    </a:cubicBezTo>
                    <a:cubicBezTo>
                      <a:pt x="635" y="295"/>
                      <a:pt x="666" y="303"/>
                      <a:pt x="690" y="303"/>
                    </a:cubicBezTo>
                    <a:cubicBezTo>
                      <a:pt x="713" y="303"/>
                      <a:pt x="736" y="295"/>
                      <a:pt x="752" y="279"/>
                    </a:cubicBezTo>
                    <a:cubicBezTo>
                      <a:pt x="791" y="248"/>
                      <a:pt x="799" y="186"/>
                      <a:pt x="760" y="146"/>
                    </a:cubicBezTo>
                    <a:cubicBezTo>
                      <a:pt x="706" y="83"/>
                      <a:pt x="581" y="0"/>
                      <a:pt x="4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1" name="Google Shape;1231;p41"/>
              <p:cNvSpPr/>
              <p:nvPr/>
            </p:nvSpPr>
            <p:spPr>
              <a:xfrm>
                <a:off x="3764600" y="2026425"/>
                <a:ext cx="27425" cy="46600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1864" extrusionOk="0">
                    <a:moveTo>
                      <a:pt x="590" y="0"/>
                    </a:moveTo>
                    <a:cubicBezTo>
                      <a:pt x="587" y="0"/>
                      <a:pt x="583" y="0"/>
                      <a:pt x="580" y="1"/>
                    </a:cubicBezTo>
                    <a:cubicBezTo>
                      <a:pt x="525" y="1"/>
                      <a:pt x="486" y="48"/>
                      <a:pt x="486" y="95"/>
                    </a:cubicBezTo>
                    <a:lnTo>
                      <a:pt x="525" y="987"/>
                    </a:lnTo>
                    <a:lnTo>
                      <a:pt x="728" y="1018"/>
                    </a:lnTo>
                    <a:cubicBezTo>
                      <a:pt x="830" y="1034"/>
                      <a:pt x="908" y="1112"/>
                      <a:pt x="908" y="1222"/>
                    </a:cubicBezTo>
                    <a:lnTo>
                      <a:pt x="908" y="1339"/>
                    </a:lnTo>
                    <a:cubicBezTo>
                      <a:pt x="908" y="1425"/>
                      <a:pt x="877" y="1511"/>
                      <a:pt x="807" y="1581"/>
                    </a:cubicBezTo>
                    <a:cubicBezTo>
                      <a:pt x="744" y="1644"/>
                      <a:pt x="658" y="1675"/>
                      <a:pt x="564" y="1675"/>
                    </a:cubicBezTo>
                    <a:lnTo>
                      <a:pt x="95" y="1667"/>
                    </a:lnTo>
                    <a:cubicBezTo>
                      <a:pt x="40" y="1667"/>
                      <a:pt x="1" y="1707"/>
                      <a:pt x="1" y="1761"/>
                    </a:cubicBezTo>
                    <a:cubicBezTo>
                      <a:pt x="1" y="1808"/>
                      <a:pt x="40" y="1855"/>
                      <a:pt x="87" y="1855"/>
                    </a:cubicBezTo>
                    <a:lnTo>
                      <a:pt x="564" y="1863"/>
                    </a:lnTo>
                    <a:lnTo>
                      <a:pt x="572" y="1863"/>
                    </a:lnTo>
                    <a:cubicBezTo>
                      <a:pt x="713" y="1863"/>
                      <a:pt x="846" y="1808"/>
                      <a:pt x="940" y="1714"/>
                    </a:cubicBezTo>
                    <a:cubicBezTo>
                      <a:pt x="1041" y="1613"/>
                      <a:pt x="1096" y="1480"/>
                      <a:pt x="1096" y="1331"/>
                    </a:cubicBezTo>
                    <a:lnTo>
                      <a:pt x="1096" y="1214"/>
                    </a:lnTo>
                    <a:cubicBezTo>
                      <a:pt x="1096" y="1018"/>
                      <a:pt x="955" y="862"/>
                      <a:pt x="760" y="830"/>
                    </a:cubicBezTo>
                    <a:lnTo>
                      <a:pt x="705" y="822"/>
                    </a:lnTo>
                    <a:lnTo>
                      <a:pt x="674" y="87"/>
                    </a:lnTo>
                    <a:cubicBezTo>
                      <a:pt x="674" y="43"/>
                      <a:pt x="633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2" name="Google Shape;1232;p41"/>
              <p:cNvSpPr/>
              <p:nvPr/>
            </p:nvSpPr>
            <p:spPr>
              <a:xfrm>
                <a:off x="3573500" y="2241375"/>
                <a:ext cx="194450" cy="120175"/>
              </a:xfrm>
              <a:custGeom>
                <a:avLst/>
                <a:gdLst/>
                <a:ahLst/>
                <a:cxnLst/>
                <a:rect l="l" t="t" r="r" b="b"/>
                <a:pathLst>
                  <a:path w="7778" h="4807" extrusionOk="0">
                    <a:moveTo>
                      <a:pt x="5381" y="0"/>
                    </a:moveTo>
                    <a:cubicBezTo>
                      <a:pt x="4821" y="0"/>
                      <a:pt x="3957" y="378"/>
                      <a:pt x="3404" y="651"/>
                    </a:cubicBezTo>
                    <a:cubicBezTo>
                      <a:pt x="2981" y="511"/>
                      <a:pt x="2543" y="409"/>
                      <a:pt x="2089" y="378"/>
                    </a:cubicBezTo>
                    <a:cubicBezTo>
                      <a:pt x="1911" y="363"/>
                      <a:pt x="1732" y="357"/>
                      <a:pt x="1556" y="357"/>
                    </a:cubicBezTo>
                    <a:cubicBezTo>
                      <a:pt x="1454" y="357"/>
                      <a:pt x="1352" y="359"/>
                      <a:pt x="1252" y="362"/>
                    </a:cubicBezTo>
                    <a:cubicBezTo>
                      <a:pt x="0" y="409"/>
                      <a:pt x="532" y="4188"/>
                      <a:pt x="532" y="4188"/>
                    </a:cubicBezTo>
                    <a:cubicBezTo>
                      <a:pt x="987" y="4334"/>
                      <a:pt x="5685" y="4807"/>
                      <a:pt x="5871" y="4807"/>
                    </a:cubicBezTo>
                    <a:cubicBezTo>
                      <a:pt x="5874" y="4807"/>
                      <a:pt x="5876" y="4806"/>
                      <a:pt x="5876" y="4806"/>
                    </a:cubicBezTo>
                    <a:lnTo>
                      <a:pt x="6518" y="4806"/>
                    </a:lnTo>
                    <a:cubicBezTo>
                      <a:pt x="6721" y="4806"/>
                      <a:pt x="6878" y="4642"/>
                      <a:pt x="6878" y="4446"/>
                    </a:cubicBezTo>
                    <a:lnTo>
                      <a:pt x="6878" y="4415"/>
                    </a:lnTo>
                    <a:cubicBezTo>
                      <a:pt x="6886" y="4282"/>
                      <a:pt x="6808" y="4165"/>
                      <a:pt x="6706" y="4102"/>
                    </a:cubicBezTo>
                    <a:cubicBezTo>
                      <a:pt x="6714" y="4094"/>
                      <a:pt x="6721" y="4086"/>
                      <a:pt x="6721" y="4086"/>
                    </a:cubicBezTo>
                    <a:cubicBezTo>
                      <a:pt x="6729" y="4078"/>
                      <a:pt x="6737" y="4078"/>
                      <a:pt x="6745" y="4071"/>
                    </a:cubicBezTo>
                    <a:lnTo>
                      <a:pt x="6956" y="4086"/>
                    </a:lnTo>
                    <a:cubicBezTo>
                      <a:pt x="6961" y="4086"/>
                      <a:pt x="6966" y="4087"/>
                      <a:pt x="6971" y="4087"/>
                    </a:cubicBezTo>
                    <a:cubicBezTo>
                      <a:pt x="7184" y="4087"/>
                      <a:pt x="7371" y="3917"/>
                      <a:pt x="7387" y="3703"/>
                    </a:cubicBezTo>
                    <a:lnTo>
                      <a:pt x="7387" y="3664"/>
                    </a:lnTo>
                    <a:cubicBezTo>
                      <a:pt x="7394" y="3562"/>
                      <a:pt x="7363" y="3476"/>
                      <a:pt x="7308" y="3398"/>
                    </a:cubicBezTo>
                    <a:lnTo>
                      <a:pt x="7308" y="3398"/>
                    </a:lnTo>
                    <a:lnTo>
                      <a:pt x="7316" y="3406"/>
                    </a:lnTo>
                    <a:cubicBezTo>
                      <a:pt x="7326" y="3406"/>
                      <a:pt x="7335" y="3407"/>
                      <a:pt x="7345" y="3407"/>
                    </a:cubicBezTo>
                    <a:cubicBezTo>
                      <a:pt x="7553" y="3407"/>
                      <a:pt x="7739" y="3247"/>
                      <a:pt x="7754" y="3030"/>
                    </a:cubicBezTo>
                    <a:lnTo>
                      <a:pt x="7754" y="2991"/>
                    </a:lnTo>
                    <a:cubicBezTo>
                      <a:pt x="7778" y="2772"/>
                      <a:pt x="7606" y="2576"/>
                      <a:pt x="7387" y="2553"/>
                    </a:cubicBezTo>
                    <a:lnTo>
                      <a:pt x="7316" y="2545"/>
                    </a:lnTo>
                    <a:cubicBezTo>
                      <a:pt x="7308" y="2545"/>
                      <a:pt x="7293" y="2537"/>
                      <a:pt x="7277" y="2529"/>
                    </a:cubicBezTo>
                    <a:cubicBezTo>
                      <a:pt x="7457" y="2498"/>
                      <a:pt x="7598" y="2349"/>
                      <a:pt x="7613" y="2169"/>
                    </a:cubicBezTo>
                    <a:lnTo>
                      <a:pt x="7613" y="2130"/>
                    </a:lnTo>
                    <a:cubicBezTo>
                      <a:pt x="7629" y="1903"/>
                      <a:pt x="7465" y="1708"/>
                      <a:pt x="7246" y="1692"/>
                    </a:cubicBezTo>
                    <a:lnTo>
                      <a:pt x="6612" y="1637"/>
                    </a:lnTo>
                    <a:cubicBezTo>
                      <a:pt x="6025" y="1590"/>
                      <a:pt x="5477" y="1418"/>
                      <a:pt x="4945" y="1223"/>
                    </a:cubicBezTo>
                    <a:cubicBezTo>
                      <a:pt x="5462" y="902"/>
                      <a:pt x="6025" y="479"/>
                      <a:pt x="5869" y="213"/>
                    </a:cubicBezTo>
                    <a:cubicBezTo>
                      <a:pt x="5781" y="61"/>
                      <a:pt x="5606" y="0"/>
                      <a:pt x="5381" y="0"/>
                    </a:cubicBezTo>
                    <a:close/>
                  </a:path>
                </a:pathLst>
              </a:custGeom>
              <a:solidFill>
                <a:srgbClr val="FFC5A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3" name="Google Shape;1233;p41"/>
              <p:cNvSpPr/>
              <p:nvPr/>
            </p:nvSpPr>
            <p:spPr>
              <a:xfrm>
                <a:off x="3707675" y="2297925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6"/>
                      <a:pt x="2027" y="252"/>
                    </a:cubicBezTo>
                    <a:cubicBezTo>
                      <a:pt x="2035" y="205"/>
                      <a:pt x="1996" y="158"/>
                      <a:pt x="1941" y="150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4" name="Google Shape;1234;p41"/>
              <p:cNvSpPr/>
              <p:nvPr/>
            </p:nvSpPr>
            <p:spPr>
              <a:xfrm>
                <a:off x="3703175" y="2318850"/>
                <a:ext cx="50900" cy="845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338" extrusionOk="0">
                    <a:moveTo>
                      <a:pt x="96" y="0"/>
                    </a:moveTo>
                    <a:cubicBezTo>
                      <a:pt x="48" y="0"/>
                      <a:pt x="9" y="37"/>
                      <a:pt x="9" y="87"/>
                    </a:cubicBezTo>
                    <a:cubicBezTo>
                      <a:pt x="1" y="134"/>
                      <a:pt x="40" y="181"/>
                      <a:pt x="95" y="189"/>
                    </a:cubicBezTo>
                    <a:lnTo>
                      <a:pt x="1926" y="338"/>
                    </a:lnTo>
                    <a:lnTo>
                      <a:pt x="1933" y="338"/>
                    </a:lnTo>
                    <a:cubicBezTo>
                      <a:pt x="1988" y="338"/>
                      <a:pt x="2027" y="307"/>
                      <a:pt x="2027" y="260"/>
                    </a:cubicBezTo>
                    <a:cubicBezTo>
                      <a:pt x="2035" y="205"/>
                      <a:pt x="1996" y="158"/>
                      <a:pt x="1941" y="158"/>
                    </a:cubicBezTo>
                    <a:lnTo>
                      <a:pt x="110" y="1"/>
                    </a:lnTo>
                    <a:cubicBezTo>
                      <a:pt x="106" y="1"/>
                      <a:pt x="101" y="0"/>
                      <a:pt x="96" y="0"/>
                    </a:cubicBez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5" name="Google Shape;1235;p41"/>
              <p:cNvSpPr/>
              <p:nvPr/>
            </p:nvSpPr>
            <p:spPr>
              <a:xfrm>
                <a:off x="3692225" y="2338625"/>
                <a:ext cx="50900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91" extrusionOk="0">
                    <a:moveTo>
                      <a:pt x="102" y="1"/>
                    </a:moveTo>
                    <a:cubicBezTo>
                      <a:pt x="48" y="1"/>
                      <a:pt x="1" y="40"/>
                      <a:pt x="1" y="87"/>
                    </a:cubicBezTo>
                    <a:cubicBezTo>
                      <a:pt x="1" y="142"/>
                      <a:pt x="40" y="188"/>
                      <a:pt x="87" y="188"/>
                    </a:cubicBezTo>
                    <a:lnTo>
                      <a:pt x="1933" y="290"/>
                    </a:lnTo>
                    <a:cubicBezTo>
                      <a:pt x="1988" y="290"/>
                      <a:pt x="2027" y="251"/>
                      <a:pt x="2027" y="196"/>
                    </a:cubicBezTo>
                    <a:cubicBezTo>
                      <a:pt x="2035" y="149"/>
                      <a:pt x="1988" y="102"/>
                      <a:pt x="1941" y="102"/>
                    </a:cubicBezTo>
                    <a:lnTo>
                      <a:pt x="102" y="1"/>
                    </a:lnTo>
                    <a:close/>
                  </a:path>
                </a:pathLst>
              </a:custGeom>
              <a:solidFill>
                <a:srgbClr val="F9A08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6" name="Google Shape;1236;p41"/>
              <p:cNvSpPr/>
              <p:nvPr/>
            </p:nvSpPr>
            <p:spPr>
              <a:xfrm>
                <a:off x="3317625" y="2242975"/>
                <a:ext cx="158475" cy="84550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3382" extrusionOk="0">
                    <a:moveTo>
                      <a:pt x="63" y="1"/>
                    </a:moveTo>
                    <a:lnTo>
                      <a:pt x="1" y="525"/>
                    </a:lnTo>
                    <a:cubicBezTo>
                      <a:pt x="2689" y="2900"/>
                      <a:pt x="4907" y="3382"/>
                      <a:pt x="6242" y="3382"/>
                    </a:cubicBezTo>
                    <a:cubicBezTo>
                      <a:pt x="6274" y="3382"/>
                      <a:pt x="6307" y="3381"/>
                      <a:pt x="6339" y="3381"/>
                    </a:cubicBezTo>
                    <a:cubicBezTo>
                      <a:pt x="5454" y="3115"/>
                      <a:pt x="4625" y="2833"/>
                      <a:pt x="4038" y="2583"/>
                    </a:cubicBezTo>
                    <a:cubicBezTo>
                      <a:pt x="3318" y="2277"/>
                      <a:pt x="2638" y="1933"/>
                      <a:pt x="1996" y="1526"/>
                    </a:cubicBezTo>
                    <a:cubicBezTo>
                      <a:pt x="1300" y="1135"/>
                      <a:pt x="635" y="634"/>
                      <a:pt x="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7" name="Google Shape;1237;p41"/>
              <p:cNvSpPr/>
              <p:nvPr/>
            </p:nvSpPr>
            <p:spPr>
              <a:xfrm>
                <a:off x="3270675" y="1940550"/>
                <a:ext cx="360950" cy="416875"/>
              </a:xfrm>
              <a:custGeom>
                <a:avLst/>
                <a:gdLst/>
                <a:ahLst/>
                <a:cxnLst/>
                <a:rect l="l" t="t" r="r" b="b"/>
                <a:pathLst>
                  <a:path w="14438" h="16675" extrusionOk="0">
                    <a:moveTo>
                      <a:pt x="5478" y="1"/>
                    </a:moveTo>
                    <a:cubicBezTo>
                      <a:pt x="5478" y="1"/>
                      <a:pt x="1" y="1926"/>
                      <a:pt x="275" y="7700"/>
                    </a:cubicBezTo>
                    <a:cubicBezTo>
                      <a:pt x="353" y="9249"/>
                      <a:pt x="783" y="10454"/>
                      <a:pt x="1409" y="11409"/>
                    </a:cubicBezTo>
                    <a:cubicBezTo>
                      <a:pt x="1425" y="11448"/>
                      <a:pt x="1448" y="11495"/>
                      <a:pt x="1480" y="11534"/>
                    </a:cubicBezTo>
                    <a:cubicBezTo>
                      <a:pt x="1519" y="11573"/>
                      <a:pt x="1550" y="11612"/>
                      <a:pt x="1581" y="11652"/>
                    </a:cubicBezTo>
                    <a:cubicBezTo>
                      <a:pt x="1699" y="11808"/>
                      <a:pt x="1824" y="11957"/>
                      <a:pt x="1941" y="12098"/>
                    </a:cubicBezTo>
                    <a:cubicBezTo>
                      <a:pt x="2513" y="12731"/>
                      <a:pt x="3178" y="13232"/>
                      <a:pt x="3874" y="13623"/>
                    </a:cubicBezTo>
                    <a:cubicBezTo>
                      <a:pt x="4516" y="14030"/>
                      <a:pt x="5196" y="14374"/>
                      <a:pt x="5916" y="14680"/>
                    </a:cubicBezTo>
                    <a:cubicBezTo>
                      <a:pt x="6503" y="14930"/>
                      <a:pt x="7332" y="15212"/>
                      <a:pt x="8217" y="15478"/>
                    </a:cubicBezTo>
                    <a:cubicBezTo>
                      <a:pt x="9868" y="15986"/>
                      <a:pt x="11714" y="16456"/>
                      <a:pt x="12520" y="16659"/>
                    </a:cubicBezTo>
                    <a:cubicBezTo>
                      <a:pt x="12561" y="16670"/>
                      <a:pt x="12601" y="16675"/>
                      <a:pt x="12640" y="16675"/>
                    </a:cubicBezTo>
                    <a:cubicBezTo>
                      <a:pt x="12837" y="16675"/>
                      <a:pt x="13010" y="16550"/>
                      <a:pt x="13076" y="16354"/>
                    </a:cubicBezTo>
                    <a:cubicBezTo>
                      <a:pt x="13373" y="15446"/>
                      <a:pt x="14077" y="13256"/>
                      <a:pt x="14359" y="12434"/>
                    </a:cubicBezTo>
                    <a:cubicBezTo>
                      <a:pt x="14437" y="12223"/>
                      <a:pt x="14304" y="11996"/>
                      <a:pt x="14085" y="11941"/>
                    </a:cubicBezTo>
                    <a:cubicBezTo>
                      <a:pt x="13490" y="11808"/>
                      <a:pt x="12356" y="11558"/>
                      <a:pt x="11534" y="11315"/>
                    </a:cubicBezTo>
                    <a:cubicBezTo>
                      <a:pt x="9187" y="9789"/>
                      <a:pt x="4993" y="6088"/>
                      <a:pt x="54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8" name="Google Shape;1238;p41"/>
              <p:cNvSpPr/>
              <p:nvPr/>
            </p:nvSpPr>
            <p:spPr>
              <a:xfrm>
                <a:off x="3367325" y="2043450"/>
                <a:ext cx="241400" cy="192500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7700" extrusionOk="0">
                    <a:moveTo>
                      <a:pt x="1299" y="1"/>
                    </a:moveTo>
                    <a:lnTo>
                      <a:pt x="1299" y="1"/>
                    </a:lnTo>
                    <a:cubicBezTo>
                      <a:pt x="1299" y="1"/>
                      <a:pt x="1" y="5243"/>
                      <a:pt x="9656" y="7700"/>
                    </a:cubicBezTo>
                    <a:cubicBezTo>
                      <a:pt x="9656" y="7700"/>
                      <a:pt x="1690" y="5423"/>
                      <a:pt x="12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39" name="Google Shape;1239;p41"/>
              <p:cNvSpPr/>
              <p:nvPr/>
            </p:nvSpPr>
            <p:spPr>
              <a:xfrm>
                <a:off x="3940650" y="2200925"/>
                <a:ext cx="61650" cy="109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4399" extrusionOk="0">
                    <a:moveTo>
                      <a:pt x="807" y="0"/>
                    </a:moveTo>
                    <a:cubicBezTo>
                      <a:pt x="722" y="0"/>
                      <a:pt x="1" y="21"/>
                      <a:pt x="259" y="744"/>
                    </a:cubicBezTo>
                    <a:cubicBezTo>
                      <a:pt x="478" y="1346"/>
                      <a:pt x="1409" y="3302"/>
                      <a:pt x="1824" y="4155"/>
                    </a:cubicBezTo>
                    <a:cubicBezTo>
                      <a:pt x="1896" y="4310"/>
                      <a:pt x="2049" y="4398"/>
                      <a:pt x="2208" y="4398"/>
                    </a:cubicBezTo>
                    <a:cubicBezTo>
                      <a:pt x="2274" y="4398"/>
                      <a:pt x="2341" y="4383"/>
                      <a:pt x="2403" y="4351"/>
                    </a:cubicBezTo>
                    <a:lnTo>
                      <a:pt x="2465" y="4319"/>
                    </a:lnTo>
                    <a:lnTo>
                      <a:pt x="815" y="0"/>
                    </a:lnTo>
                    <a:cubicBezTo>
                      <a:pt x="815" y="0"/>
                      <a:pt x="812" y="0"/>
                      <a:pt x="8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0" name="Google Shape;1240;p41"/>
              <p:cNvSpPr/>
              <p:nvPr/>
            </p:nvSpPr>
            <p:spPr>
              <a:xfrm>
                <a:off x="4100875" y="2132650"/>
                <a:ext cx="157100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6284" h="5463" extrusionOk="0">
                    <a:moveTo>
                      <a:pt x="6244" y="1"/>
                    </a:moveTo>
                    <a:lnTo>
                      <a:pt x="0" y="5462"/>
                    </a:lnTo>
                    <a:cubicBezTo>
                      <a:pt x="4139" y="4609"/>
                      <a:pt x="6283" y="846"/>
                      <a:pt x="6283" y="846"/>
                    </a:cubicBezTo>
                    <a:lnTo>
                      <a:pt x="62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1" name="Google Shape;1241;p41"/>
              <p:cNvSpPr/>
              <p:nvPr/>
            </p:nvSpPr>
            <p:spPr>
              <a:xfrm>
                <a:off x="3832875" y="2215750"/>
                <a:ext cx="167600" cy="11295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4518" extrusionOk="0">
                    <a:moveTo>
                      <a:pt x="5632" y="0"/>
                    </a:moveTo>
                    <a:cubicBezTo>
                      <a:pt x="5617" y="0"/>
                      <a:pt x="5602" y="1"/>
                      <a:pt x="5587" y="2"/>
                    </a:cubicBezTo>
                    <a:cubicBezTo>
                      <a:pt x="5337" y="18"/>
                      <a:pt x="5086" y="49"/>
                      <a:pt x="4844" y="96"/>
                    </a:cubicBezTo>
                    <a:cubicBezTo>
                      <a:pt x="4437" y="166"/>
                      <a:pt x="4054" y="307"/>
                      <a:pt x="3694" y="471"/>
                    </a:cubicBezTo>
                    <a:cubicBezTo>
                      <a:pt x="3222" y="306"/>
                      <a:pt x="2518" y="88"/>
                      <a:pt x="2016" y="88"/>
                    </a:cubicBezTo>
                    <a:cubicBezTo>
                      <a:pt x="1736" y="88"/>
                      <a:pt x="1519" y="156"/>
                      <a:pt x="1440" y="338"/>
                    </a:cubicBezTo>
                    <a:cubicBezTo>
                      <a:pt x="1331" y="597"/>
                      <a:pt x="1878" y="917"/>
                      <a:pt x="2371" y="1144"/>
                    </a:cubicBezTo>
                    <a:cubicBezTo>
                      <a:pt x="1910" y="1379"/>
                      <a:pt x="1440" y="1582"/>
                      <a:pt x="924" y="1684"/>
                    </a:cubicBezTo>
                    <a:lnTo>
                      <a:pt x="360" y="1802"/>
                    </a:lnTo>
                    <a:cubicBezTo>
                      <a:pt x="165" y="1841"/>
                      <a:pt x="40" y="2028"/>
                      <a:pt x="79" y="2232"/>
                    </a:cubicBezTo>
                    <a:lnTo>
                      <a:pt x="87" y="2263"/>
                    </a:lnTo>
                    <a:cubicBezTo>
                      <a:pt x="118" y="2428"/>
                      <a:pt x="259" y="2545"/>
                      <a:pt x="415" y="2553"/>
                    </a:cubicBezTo>
                    <a:cubicBezTo>
                      <a:pt x="407" y="2561"/>
                      <a:pt x="392" y="2568"/>
                      <a:pt x="384" y="2576"/>
                    </a:cubicBezTo>
                    <a:lnTo>
                      <a:pt x="321" y="2592"/>
                    </a:lnTo>
                    <a:cubicBezTo>
                      <a:pt x="126" y="2631"/>
                      <a:pt x="0" y="2819"/>
                      <a:pt x="40" y="3022"/>
                    </a:cubicBezTo>
                    <a:lnTo>
                      <a:pt x="47" y="3053"/>
                    </a:lnTo>
                    <a:cubicBezTo>
                      <a:pt x="81" y="3222"/>
                      <a:pt x="226" y="3345"/>
                      <a:pt x="396" y="3345"/>
                    </a:cubicBezTo>
                    <a:cubicBezTo>
                      <a:pt x="423" y="3345"/>
                      <a:pt x="450" y="3342"/>
                      <a:pt x="478" y="3335"/>
                    </a:cubicBezTo>
                    <a:lnTo>
                      <a:pt x="486" y="3335"/>
                    </a:lnTo>
                    <a:cubicBezTo>
                      <a:pt x="439" y="3406"/>
                      <a:pt x="423" y="3492"/>
                      <a:pt x="439" y="3578"/>
                    </a:cubicBezTo>
                    <a:lnTo>
                      <a:pt x="446" y="3617"/>
                    </a:lnTo>
                    <a:cubicBezTo>
                      <a:pt x="475" y="3793"/>
                      <a:pt x="630" y="3919"/>
                      <a:pt x="810" y="3919"/>
                    </a:cubicBezTo>
                    <a:cubicBezTo>
                      <a:pt x="829" y="3919"/>
                      <a:pt x="849" y="3917"/>
                      <a:pt x="869" y="3914"/>
                    </a:cubicBezTo>
                    <a:lnTo>
                      <a:pt x="1049" y="3883"/>
                    </a:lnTo>
                    <a:cubicBezTo>
                      <a:pt x="1065" y="3883"/>
                      <a:pt x="1072" y="3883"/>
                      <a:pt x="1080" y="3891"/>
                    </a:cubicBezTo>
                    <a:cubicBezTo>
                      <a:pt x="1080" y="3891"/>
                      <a:pt x="1080" y="3899"/>
                      <a:pt x="1096" y="3906"/>
                    </a:cubicBezTo>
                    <a:cubicBezTo>
                      <a:pt x="1002" y="3969"/>
                      <a:pt x="955" y="4078"/>
                      <a:pt x="963" y="4196"/>
                    </a:cubicBezTo>
                    <a:lnTo>
                      <a:pt x="971" y="4227"/>
                    </a:lnTo>
                    <a:cubicBezTo>
                      <a:pt x="993" y="4397"/>
                      <a:pt x="1133" y="4518"/>
                      <a:pt x="1300" y="4518"/>
                    </a:cubicBezTo>
                    <a:cubicBezTo>
                      <a:pt x="1310" y="4518"/>
                      <a:pt x="1320" y="4518"/>
                      <a:pt x="1331" y="4517"/>
                    </a:cubicBezTo>
                    <a:lnTo>
                      <a:pt x="1910" y="4446"/>
                    </a:lnTo>
                    <a:cubicBezTo>
                      <a:pt x="1910" y="4446"/>
                      <a:pt x="1910" y="4446"/>
                      <a:pt x="1910" y="4446"/>
                    </a:cubicBezTo>
                    <a:cubicBezTo>
                      <a:pt x="1977" y="4446"/>
                      <a:pt x="6230" y="3522"/>
                      <a:pt x="6620" y="3351"/>
                    </a:cubicBezTo>
                    <a:cubicBezTo>
                      <a:pt x="6620" y="3351"/>
                      <a:pt x="6704" y="0"/>
                      <a:pt x="56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2" name="Google Shape;1242;p41"/>
              <p:cNvSpPr/>
              <p:nvPr/>
            </p:nvSpPr>
            <p:spPr>
              <a:xfrm>
                <a:off x="3840100" y="2268700"/>
                <a:ext cx="45800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3" extrusionOk="0">
                    <a:moveTo>
                      <a:pt x="1736" y="1"/>
                    </a:moveTo>
                    <a:cubicBezTo>
                      <a:pt x="1729" y="1"/>
                      <a:pt x="1722" y="2"/>
                      <a:pt x="1715" y="4"/>
                    </a:cubicBezTo>
                    <a:lnTo>
                      <a:pt x="87" y="325"/>
                    </a:lnTo>
                    <a:cubicBezTo>
                      <a:pt x="32" y="341"/>
                      <a:pt x="1" y="388"/>
                      <a:pt x="9" y="443"/>
                    </a:cubicBezTo>
                    <a:cubicBezTo>
                      <a:pt x="24" y="482"/>
                      <a:pt x="64" y="513"/>
                      <a:pt x="103" y="513"/>
                    </a:cubicBezTo>
                    <a:lnTo>
                      <a:pt x="126" y="513"/>
                    </a:lnTo>
                    <a:lnTo>
                      <a:pt x="1754" y="184"/>
                    </a:lnTo>
                    <a:cubicBezTo>
                      <a:pt x="1801" y="177"/>
                      <a:pt x="1832" y="130"/>
                      <a:pt x="1824" y="75"/>
                    </a:cubicBezTo>
                    <a:cubicBezTo>
                      <a:pt x="1817" y="35"/>
                      <a:pt x="1777" y="1"/>
                      <a:pt x="1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3" name="Google Shape;1243;p41"/>
              <p:cNvSpPr/>
              <p:nvPr/>
            </p:nvSpPr>
            <p:spPr>
              <a:xfrm>
                <a:off x="3846375" y="2286950"/>
                <a:ext cx="45800" cy="12975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519" extrusionOk="0">
                    <a:moveTo>
                      <a:pt x="1723" y="1"/>
                    </a:moveTo>
                    <a:cubicBezTo>
                      <a:pt x="1717" y="1"/>
                      <a:pt x="1712" y="1"/>
                      <a:pt x="1706" y="2"/>
                    </a:cubicBezTo>
                    <a:lnTo>
                      <a:pt x="79" y="331"/>
                    </a:lnTo>
                    <a:cubicBezTo>
                      <a:pt x="32" y="338"/>
                      <a:pt x="0" y="393"/>
                      <a:pt x="8" y="440"/>
                    </a:cubicBezTo>
                    <a:cubicBezTo>
                      <a:pt x="16" y="487"/>
                      <a:pt x="55" y="518"/>
                      <a:pt x="102" y="518"/>
                    </a:cubicBezTo>
                    <a:cubicBezTo>
                      <a:pt x="110" y="518"/>
                      <a:pt x="110" y="518"/>
                      <a:pt x="118" y="511"/>
                    </a:cubicBezTo>
                    <a:lnTo>
                      <a:pt x="1745" y="190"/>
                    </a:lnTo>
                    <a:cubicBezTo>
                      <a:pt x="1800" y="174"/>
                      <a:pt x="1831" y="127"/>
                      <a:pt x="1816" y="80"/>
                    </a:cubicBezTo>
                    <a:cubicBezTo>
                      <a:pt x="1809" y="31"/>
                      <a:pt x="1770" y="1"/>
                      <a:pt x="17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4" name="Google Shape;1244;p41"/>
              <p:cNvSpPr/>
              <p:nvPr/>
            </p:nvSpPr>
            <p:spPr>
              <a:xfrm>
                <a:off x="3858100" y="2303575"/>
                <a:ext cx="46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1840" h="464" extrusionOk="0">
                    <a:moveTo>
                      <a:pt x="1737" y="1"/>
                    </a:moveTo>
                    <a:cubicBezTo>
                      <a:pt x="1732" y="1"/>
                      <a:pt x="1727" y="1"/>
                      <a:pt x="1722" y="2"/>
                    </a:cubicBezTo>
                    <a:lnTo>
                      <a:pt x="87" y="276"/>
                    </a:lnTo>
                    <a:cubicBezTo>
                      <a:pt x="32" y="284"/>
                      <a:pt x="1" y="339"/>
                      <a:pt x="9" y="386"/>
                    </a:cubicBezTo>
                    <a:cubicBezTo>
                      <a:pt x="16" y="432"/>
                      <a:pt x="56" y="464"/>
                      <a:pt x="103" y="464"/>
                    </a:cubicBezTo>
                    <a:lnTo>
                      <a:pt x="118" y="464"/>
                    </a:lnTo>
                    <a:lnTo>
                      <a:pt x="1754" y="182"/>
                    </a:lnTo>
                    <a:cubicBezTo>
                      <a:pt x="1800" y="174"/>
                      <a:pt x="1840" y="127"/>
                      <a:pt x="1832" y="80"/>
                    </a:cubicBezTo>
                    <a:cubicBezTo>
                      <a:pt x="1818" y="31"/>
                      <a:pt x="1778" y="1"/>
                      <a:pt x="1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5" name="Google Shape;1245;p41"/>
              <p:cNvSpPr/>
              <p:nvPr/>
            </p:nvSpPr>
            <p:spPr>
              <a:xfrm>
                <a:off x="3948100" y="1925500"/>
                <a:ext cx="319850" cy="384100"/>
              </a:xfrm>
              <a:custGeom>
                <a:avLst/>
                <a:gdLst/>
                <a:ahLst/>
                <a:cxnLst/>
                <a:rect l="l" t="t" r="r" b="b"/>
                <a:pathLst>
                  <a:path w="12794" h="15364" extrusionOk="0">
                    <a:moveTo>
                      <a:pt x="8388" y="0"/>
                    </a:moveTo>
                    <a:lnTo>
                      <a:pt x="8388" y="0"/>
                    </a:lnTo>
                    <a:cubicBezTo>
                      <a:pt x="9820" y="7324"/>
                      <a:pt x="1510" y="10837"/>
                      <a:pt x="1510" y="10837"/>
                    </a:cubicBezTo>
                    <a:cubicBezTo>
                      <a:pt x="1041" y="11017"/>
                      <a:pt x="587" y="11174"/>
                      <a:pt x="282" y="11275"/>
                    </a:cubicBezTo>
                    <a:cubicBezTo>
                      <a:pt x="94" y="11346"/>
                      <a:pt x="0" y="11557"/>
                      <a:pt x="86" y="11745"/>
                    </a:cubicBezTo>
                    <a:cubicBezTo>
                      <a:pt x="430" y="12457"/>
                      <a:pt x="1283" y="14335"/>
                      <a:pt x="1643" y="15117"/>
                    </a:cubicBezTo>
                    <a:cubicBezTo>
                      <a:pt x="1715" y="15272"/>
                      <a:pt x="1864" y="15364"/>
                      <a:pt x="2021" y="15364"/>
                    </a:cubicBezTo>
                    <a:cubicBezTo>
                      <a:pt x="2070" y="15364"/>
                      <a:pt x="2119" y="15355"/>
                      <a:pt x="2167" y="15336"/>
                    </a:cubicBezTo>
                    <a:cubicBezTo>
                      <a:pt x="3255" y="14930"/>
                      <a:pt x="6455" y="13701"/>
                      <a:pt x="7879" y="12887"/>
                    </a:cubicBezTo>
                    <a:cubicBezTo>
                      <a:pt x="9061" y="12207"/>
                      <a:pt x="10125" y="11424"/>
                      <a:pt x="10970" y="10384"/>
                    </a:cubicBezTo>
                    <a:cubicBezTo>
                      <a:pt x="12058" y="9202"/>
                      <a:pt x="12793" y="8021"/>
                      <a:pt x="12723" y="6158"/>
                    </a:cubicBezTo>
                    <a:cubicBezTo>
                      <a:pt x="12504" y="627"/>
                      <a:pt x="8388" y="1"/>
                      <a:pt x="83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246" name="Google Shape;1246;p41"/>
              <p:cNvSpPr/>
              <p:nvPr/>
            </p:nvSpPr>
            <p:spPr>
              <a:xfrm>
                <a:off x="4067800" y="1995525"/>
                <a:ext cx="119950" cy="152225"/>
              </a:xfrm>
              <a:custGeom>
                <a:avLst/>
                <a:gdLst/>
                <a:ahLst/>
                <a:cxnLst/>
                <a:rect l="l" t="t" r="r" b="b"/>
                <a:pathLst>
                  <a:path w="4798" h="6089" extrusionOk="0">
                    <a:moveTo>
                      <a:pt x="3608" y="1"/>
                    </a:moveTo>
                    <a:lnTo>
                      <a:pt x="3608" y="1"/>
                    </a:lnTo>
                    <a:cubicBezTo>
                      <a:pt x="3608" y="2"/>
                      <a:pt x="4327" y="2450"/>
                      <a:pt x="1" y="6088"/>
                    </a:cubicBezTo>
                    <a:cubicBezTo>
                      <a:pt x="1" y="6088"/>
                      <a:pt x="4797" y="3303"/>
                      <a:pt x="36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  <p:sp>
        <p:nvSpPr>
          <p:cNvPr id="4" name="Google Shape;810;p33">
            <a:extLst>
              <a:ext uri="{FF2B5EF4-FFF2-40B4-BE49-F238E27FC236}">
                <a16:creationId xmlns:a16="http://schemas.microsoft.com/office/drawing/2014/main" id="{23AF1DDE-6D00-0FF2-1D9F-4F12D6710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3178567"/>
            <a:ext cx="4302800" cy="137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>
              <a:lnSpc>
                <a:spcPct val="150000"/>
              </a:lnSpc>
            </a:pPr>
            <a:br>
              <a:rPr lang="en-GB" sz="2800" b="1" dirty="0"/>
            </a:br>
            <a:r>
              <a:rPr lang="en-GB" sz="2800" b="1" dirty="0"/>
              <a:t>Understanding the New Generation</a:t>
            </a:r>
            <a:br>
              <a:rPr lang="en-GB" sz="2800" b="1" dirty="0"/>
            </a:br>
            <a:endParaRPr lang="en-GB" sz="2800" b="1" dirty="0"/>
          </a:p>
        </p:txBody>
      </p:sp>
      <p:sp>
        <p:nvSpPr>
          <p:cNvPr id="5" name="Google Shape;812;p33">
            <a:extLst>
              <a:ext uri="{FF2B5EF4-FFF2-40B4-BE49-F238E27FC236}">
                <a16:creationId xmlns:a16="http://schemas.microsoft.com/office/drawing/2014/main" id="{A6BAAAAB-AA33-7A4D-0B88-5BA495984772}"/>
              </a:ext>
            </a:extLst>
          </p:cNvPr>
          <p:cNvSpPr txBox="1">
            <a:spLocks/>
          </p:cNvSpPr>
          <p:nvPr/>
        </p:nvSpPr>
        <p:spPr>
          <a:xfrm>
            <a:off x="960000" y="1349267"/>
            <a:ext cx="4302800" cy="1828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" sz="11600" dirty="0">
                <a:solidFill>
                  <a:schemeClr val="lt2"/>
                </a:solidFill>
              </a:rPr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32886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7431</TotalTime>
  <Words>541</Words>
  <Application>Microsoft Office PowerPoint</Application>
  <PresentationFormat>Widescreen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Didact Gothic</vt:lpstr>
      <vt:lpstr>Pacifico</vt:lpstr>
      <vt:lpstr>Office Theme</vt:lpstr>
      <vt:lpstr>Grandhub</vt:lpstr>
      <vt:lpstr>Contents</vt:lpstr>
      <vt:lpstr>Introduction</vt:lpstr>
      <vt:lpstr>01.Agenda</vt:lpstr>
      <vt:lpstr>Why Grandparents Matter</vt:lpstr>
      <vt:lpstr>PowerPoint Presentation</vt:lpstr>
      <vt:lpstr> Challenges Across Generations </vt:lpstr>
      <vt:lpstr>Challenges Across Generations</vt:lpstr>
      <vt:lpstr> Understanding the New Generation </vt:lpstr>
      <vt:lpstr>Understanding the New Generation</vt:lpstr>
      <vt:lpstr> Practical Bonding Tips </vt:lpstr>
      <vt:lpstr>Practical Bonding Tips</vt:lpstr>
      <vt:lpstr> Supporting Grandchildren’s Growth </vt:lpstr>
      <vt:lpstr>Supporting Grandchildren’s Growth</vt:lpstr>
      <vt:lpstr> Activities to Build Connection </vt:lpstr>
      <vt:lpstr>Activities to Build Connection</vt:lpstr>
      <vt:lpstr> Real-Life Stories </vt:lpstr>
      <vt:lpstr>Real-Life Stories</vt:lpstr>
      <vt:lpstr> Resources for Grandparents </vt:lpstr>
      <vt:lpstr>Resources for Grandparents</vt:lpstr>
      <vt:lpstr>Q&amp;A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5279</dc:creator>
  <cp:lastModifiedBy>5279</cp:lastModifiedBy>
  <cp:revision>25</cp:revision>
  <dcterms:created xsi:type="dcterms:W3CDTF">2024-10-23T08:32:18Z</dcterms:created>
  <dcterms:modified xsi:type="dcterms:W3CDTF">2024-12-03T10:59:13Z</dcterms:modified>
</cp:coreProperties>
</file>