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72" r:id="rId2"/>
    <p:sldId id="271" r:id="rId3"/>
    <p:sldId id="270" r:id="rId4"/>
    <p:sldId id="258" r:id="rId5"/>
    <p:sldId id="259" r:id="rId6"/>
    <p:sldId id="273" r:id="rId7"/>
    <p:sldId id="260" r:id="rId8"/>
    <p:sldId id="261" r:id="rId9"/>
    <p:sldId id="274" r:id="rId10"/>
    <p:sldId id="275" r:id="rId11"/>
    <p:sldId id="262" r:id="rId12"/>
    <p:sldId id="276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6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SyriaTel 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Building a predictive model to reduce customer churn and maximize retention.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8581-11A1-E1C7-1F87-0BFC0A3C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26936F-F036-8712-0191-3F01C49F91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19" y="1423685"/>
            <a:ext cx="4661128" cy="438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Best Model: **Random Forest**</a:t>
            </a:r>
          </a:p>
          <a:p>
            <a:endParaRPr/>
          </a:p>
          <a:p>
            <a:r>
              <a:t>Top Churn Indicators:</a:t>
            </a:r>
          </a:p>
          <a:p>
            <a:r>
              <a:t>- High service usage</a:t>
            </a:r>
          </a:p>
          <a:p>
            <a:r>
              <a:t>- International plans</a:t>
            </a:r>
          </a:p>
          <a:p>
            <a:r>
              <a:t>- Frequent customer support calls</a:t>
            </a:r>
          </a:p>
          <a:p>
            <a:endParaRPr/>
          </a:p>
          <a:p>
            <a:r>
              <a:t>**Implication:** These groups need targeted interventions.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EA36-8D49-1763-84BD-488A3CAF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Churn Indicators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DFF337-9D07-502A-72AF-9BD7ACCBE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1123838"/>
            <a:ext cx="5486400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1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Implement personalized retention offers for high-risk customers.</a:t>
            </a:r>
          </a:p>
          <a:p>
            <a:r>
              <a:rPr lang="en-US" dirty="0"/>
              <a:t>2. Improve customer experience with proactive support and incentives.</a:t>
            </a:r>
          </a:p>
          <a:p>
            <a:r>
              <a:rPr lang="en-US" dirty="0"/>
              <a:t>3. Use data-driven insights to refine loyalty programs.</a:t>
            </a:r>
          </a:p>
          <a:p>
            <a:r>
              <a:rPr lang="en-US" dirty="0"/>
              <a:t>4. Continuously monitor and adjust churn prediction models for optimal accuracy.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Deploy the best model.</a:t>
            </a:r>
          </a:p>
          <a:p>
            <a:r>
              <a:rPr dirty="0"/>
              <a:t>2. Continuously update with new data.</a:t>
            </a:r>
          </a:p>
          <a:p>
            <a:r>
              <a:rPr dirty="0"/>
              <a:t>3. Conduct A/B testing for retention strategies.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Looking forward to discussing the insights and next steps.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Feel free to reach out on;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>
                <a:solidFill>
                  <a:schemeClr val="accent4"/>
                </a:solidFill>
              </a:rPr>
              <a:t>LinkedIn: Betsy Gitije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/>
                </a:solidFill>
              </a:rPr>
              <a:t>                GitHub: BetsyGitije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Churn leads to revenue loss and increased acquisition costs. Understanding churn patterns enables SyriaTel to implement targeted retention strategies, improving long-term customer value and profitability.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SyriaTel, a telecommunications company, faces significant customer churn. Our goal is to build a classifier to predict whether a customer will leave soon, allowing the company to take proactive measures to retain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Business and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Business Problem:</a:t>
            </a:r>
          </a:p>
          <a:p>
            <a:r>
              <a:t>Identify customers likely to churn and take targeted actions.</a:t>
            </a:r>
          </a:p>
          <a:p>
            <a:endParaRPr/>
          </a:p>
          <a:p>
            <a:r>
              <a:t>Why Machine Learning?</a:t>
            </a:r>
          </a:p>
          <a:p>
            <a:r>
              <a:t>Traditional retention methods are inefficient.</a:t>
            </a:r>
          </a:p>
          <a:p>
            <a:endParaRPr/>
          </a:p>
          <a:p>
            <a:r>
              <a:t>Data Used:</a:t>
            </a:r>
          </a:p>
          <a:p>
            <a:r>
              <a:t>- Demographics</a:t>
            </a:r>
          </a:p>
          <a:p>
            <a:r>
              <a:t>- Service usage</a:t>
            </a:r>
          </a:p>
          <a:p>
            <a:r>
              <a:t>- Historical churn labels.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Classification Helps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Classification models categorize customers into:</a:t>
            </a:r>
          </a:p>
          <a:p>
            <a:r>
              <a:rPr dirty="0"/>
              <a:t>- **Likely to Stay**</a:t>
            </a:r>
            <a:r>
              <a:rPr lang="en-GB" dirty="0"/>
              <a:t>- False</a:t>
            </a:r>
            <a:endParaRPr dirty="0"/>
          </a:p>
          <a:p>
            <a:r>
              <a:rPr dirty="0"/>
              <a:t>- **Likely to Leave**</a:t>
            </a:r>
            <a:r>
              <a:rPr lang="en-GB" dirty="0"/>
              <a:t> - True</a:t>
            </a:r>
            <a:endParaRPr dirty="0"/>
          </a:p>
          <a:p>
            <a:endParaRPr dirty="0"/>
          </a:p>
          <a:p>
            <a:r>
              <a:rPr dirty="0"/>
              <a:t>This helps Syria</a:t>
            </a:r>
            <a:r>
              <a:rPr lang="en-GB" dirty="0"/>
              <a:t> </a:t>
            </a:r>
            <a:r>
              <a:rPr dirty="0"/>
              <a:t>Tel take proactive actions to retain customers before they leave.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Rate Distribution</a:t>
            </a:r>
          </a:p>
        </p:txBody>
      </p:sp>
      <p:pic>
        <p:nvPicPr>
          <p:cNvPr id="3" name="Picture 2" descr="chur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53" y="2196296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Modeling Approach (Non-Technical)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We tested different models:</a:t>
            </a:r>
          </a:p>
          <a:p>
            <a:r>
              <a:t>- **Logistic Regression**: Basic but interpretable.</a:t>
            </a:r>
          </a:p>
          <a:p>
            <a:r>
              <a:t>- **Decision Trees**: Identifies key factors leading to churn.</a:t>
            </a:r>
          </a:p>
          <a:p>
            <a:r>
              <a:t>- **Random Forest**: More advanced with higher accuracy.</a:t>
            </a:r>
          </a:p>
          <a:p>
            <a:r>
              <a:t>- **SMOTE**: Ensures fairness in predictions.</a:t>
            </a:r>
          </a:p>
          <a:p>
            <a:r>
              <a:t>- **Hyperparameter tuning**: Optimizes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Understanding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Metrics Explained in Plain Language:</a:t>
            </a:r>
          </a:p>
          <a:p>
            <a:r>
              <a:t>- **Accuracy**: How often predictions are correct.</a:t>
            </a:r>
          </a:p>
          <a:p>
            <a:r>
              <a:t>- **Precision**: Focuses on correctly identifying real churners.</a:t>
            </a:r>
          </a:p>
          <a:p>
            <a:r>
              <a:t>- **Recall**: Ensures we catch as many churners as possible.</a:t>
            </a:r>
          </a:p>
          <a:p>
            <a:r>
              <a:t>- **F1-score**: Balances precision and recall.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166E-C669-EF68-2B98-566E2985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Model Metrics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3D01F-49EA-F6DC-4025-E0494BE68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246" y="1354237"/>
            <a:ext cx="5023411" cy="4891645"/>
          </a:xfrm>
        </p:spPr>
      </p:pic>
    </p:spTree>
    <p:extLst>
      <p:ext uri="{BB962C8B-B14F-4D97-AF65-F5344CB8AC3E}">
        <p14:creationId xmlns:p14="http://schemas.microsoft.com/office/powerpoint/2010/main" val="11713596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96</TotalTime>
  <Words>422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Frame</vt:lpstr>
      <vt:lpstr>SyriaTel Customer Churn Prediction</vt:lpstr>
      <vt:lpstr>Business Context</vt:lpstr>
      <vt:lpstr>Business Problem</vt:lpstr>
      <vt:lpstr>Business and Data Understanding</vt:lpstr>
      <vt:lpstr>How Classification Helps</vt:lpstr>
      <vt:lpstr>Churn Rate Distribution</vt:lpstr>
      <vt:lpstr>Modeling Approach (Non-Technical)</vt:lpstr>
      <vt:lpstr>Understanding Model Performance</vt:lpstr>
      <vt:lpstr>Random Forest Model Metrics</vt:lpstr>
      <vt:lpstr>PowerPoint Presentation</vt:lpstr>
      <vt:lpstr>Key Findings</vt:lpstr>
      <vt:lpstr>Top Churn Indicators</vt:lpstr>
      <vt:lpstr>Recommendations</vt:lpstr>
      <vt:lpstr>Next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Betsy Gitije</cp:lastModifiedBy>
  <cp:revision>4</cp:revision>
  <dcterms:created xsi:type="dcterms:W3CDTF">2013-01-27T09:14:16Z</dcterms:created>
  <dcterms:modified xsi:type="dcterms:W3CDTF">2025-02-21T08:52:11Z</dcterms:modified>
  <cp:category/>
</cp:coreProperties>
</file>