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317"/>
    <a:srgbClr val="366BBA"/>
    <a:srgbClr val="FFCCFF"/>
    <a:srgbClr val="A59AEA"/>
    <a:srgbClr val="B5E0A4"/>
    <a:srgbClr val="97CAED"/>
    <a:srgbClr val="6F5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6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DF8A0-3B4D-4486-9848-37A81A2B8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612" r="-1" b="1512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F3A25-D2D0-426C-9F61-6A37BCBB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 R U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CC9EA-DC4C-460D-A0E3-9B84E6A21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we deliver</a:t>
            </a:r>
            <a:endParaRPr lang="en-US" sz="60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1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F5CDE"/>
            </a:gs>
            <a:gs pos="74000">
              <a:srgbClr val="97CAED"/>
            </a:gs>
            <a:gs pos="83000">
              <a:srgbClr val="B5E0A4"/>
            </a:gs>
            <a:gs pos="100000">
              <a:srgbClr val="17631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AE42-1D9A-4D50-B057-7687AA5F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beginning….an idea </a:t>
            </a:r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9651813C-0BC4-4605-AB3A-8193C7667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363" y="1928813"/>
            <a:ext cx="2835274" cy="4252912"/>
          </a:xfrm>
        </p:spPr>
      </p:pic>
    </p:spTree>
    <p:extLst>
      <p:ext uri="{BB962C8B-B14F-4D97-AF65-F5344CB8AC3E}">
        <p14:creationId xmlns:p14="http://schemas.microsoft.com/office/powerpoint/2010/main" val="143249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59AEA"/>
            </a:gs>
            <a:gs pos="74000">
              <a:srgbClr val="366BBA"/>
            </a:gs>
            <a:gs pos="83000">
              <a:srgbClr val="176317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B619C-3C41-462A-ABBB-33702D9B2A07}"/>
              </a:ext>
            </a:extLst>
          </p:cNvPr>
          <p:cNvSpPr txBox="1"/>
          <p:nvPr/>
        </p:nvSpPr>
        <p:spPr>
          <a:xfrm>
            <a:off x="183485" y="309278"/>
            <a:ext cx="117970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Let’s have a delivery service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Let’s have a taxi service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Let’s have both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We can have an app that lets them ask for any type of vehicle to pick up and deliver anything anywhere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We can have an app that lets them have something delivered that’s too big for a car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We have to be sure that the drivers are treated well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We have to be sure to pay the drivers well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b="1" dirty="0">
                <a:latin typeface="Arial Nova Light" panose="020B0304020202020204" pitchFamily="34" charset="0"/>
              </a:rPr>
              <a:t>We will use a Map api because they are soooooo easy to use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2000" b="1" dirty="0">
              <a:latin typeface="Arial Nova Light" panose="020B03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rial Nova Light" panose="020B0304020202020204" pitchFamily="34" charset="0"/>
              </a:rPr>
              <a:t>               But, eventually……………………………………………………………………………</a:t>
            </a:r>
          </a:p>
          <a:p>
            <a:pPr algn="r">
              <a:spcBef>
                <a:spcPts val="600"/>
              </a:spcBef>
            </a:pPr>
            <a:r>
              <a:rPr lang="en-US" sz="2800" b="1" dirty="0">
                <a:solidFill>
                  <a:srgbClr val="FFCCFF"/>
                </a:solidFill>
                <a:latin typeface="Arial Nova Light" panose="020B0304020202020204" pitchFamily="34" charset="0"/>
              </a:rPr>
              <a:t>Reality Set In</a:t>
            </a:r>
          </a:p>
        </p:txBody>
      </p:sp>
      <p:pic>
        <p:nvPicPr>
          <p:cNvPr id="5" name="Picture 4" descr="A person standing next to a body of water&#10;&#10;Description automatically generated">
            <a:extLst>
              <a:ext uri="{FF2B5EF4-FFF2-40B4-BE49-F238E27FC236}">
                <a16:creationId xmlns:a16="http://schemas.microsoft.com/office/drawing/2014/main" id="{A0A613CD-3526-4F58-A4F7-D20E962C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202" y="3458774"/>
            <a:ext cx="4088133" cy="30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B6395D"/>
          </a:solidFill>
          <a:ln w="25400">
            <a:solidFill>
              <a:srgbClr val="B6395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19047-205C-4460-90DB-5252B15C5079}"/>
              </a:ext>
            </a:extLst>
          </p:cNvPr>
          <p:cNvSpPr txBox="1"/>
          <p:nvPr/>
        </p:nvSpPr>
        <p:spPr>
          <a:xfrm>
            <a:off x="1727369" y="2538272"/>
            <a:ext cx="9889067" cy="3462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indent="-228600" defTabSz="914400">
              <a:buFont typeface="Arial" panose="020B0604020202020204" pitchFamily="34" charset="0"/>
              <a:buChar char="•"/>
              <a:tabLst>
                <a:tab pos="4114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Front Man 	David Pendley  </a:t>
            </a:r>
          </a:p>
          <a:p>
            <a:pPr indent="-228600" defTabSz="914400">
              <a:buFont typeface="Arial" panose="020B0604020202020204" pitchFamily="34" charset="0"/>
              <a:buChar char="•"/>
              <a:tabLst>
                <a:tab pos="4114800" algn="l"/>
              </a:tabLst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indent="-228600" defTabSz="914400">
              <a:buFont typeface="Arial" panose="020B0604020202020204" pitchFamily="34" charset="0"/>
              <a:buChar char="•"/>
              <a:tabLst>
                <a:tab pos="4114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Middle Woman 	Betsy Petering </a:t>
            </a:r>
          </a:p>
          <a:p>
            <a:pPr indent="-228600" defTabSz="914400">
              <a:buFont typeface="Arial" panose="020B0604020202020204" pitchFamily="34" charset="0"/>
              <a:buChar char="•"/>
              <a:tabLst>
                <a:tab pos="4114800" algn="l"/>
              </a:tabLst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indent="-228600" defTabSz="914400">
              <a:buFont typeface="Arial" panose="020B0604020202020204" pitchFamily="34" charset="0"/>
              <a:buChar char="•"/>
              <a:tabLst>
                <a:tab pos="4114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Server Guy 	Justin Skiba</a:t>
            </a:r>
          </a:p>
          <a:p>
            <a:pPr indent="-228600" defTabSz="914400">
              <a:buFont typeface="Arial" panose="020B0604020202020204" pitchFamily="34" charset="0"/>
              <a:buChar char="•"/>
              <a:tabLst>
                <a:tab pos="4114800" algn="l"/>
              </a:tabLst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indent="-228600" defTabSz="914400">
              <a:buFont typeface="Arial" panose="020B0604020202020204" pitchFamily="34" charset="0"/>
              <a:buChar char="•"/>
              <a:tabLst>
                <a:tab pos="4114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Helpful TA 	Roman </a:t>
            </a:r>
            <a:r>
              <a:rPr lang="en-US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Senin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Contributions from Nico </a:t>
            </a:r>
            <a:r>
              <a:rPr lang="en-US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Lauria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and Alex Kaufmann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DD76B-E45B-4DEB-A157-B895CEFEDC52}"/>
              </a:ext>
            </a:extLst>
          </p:cNvPr>
          <p:cNvSpPr txBox="1"/>
          <p:nvPr/>
        </p:nvSpPr>
        <p:spPr>
          <a:xfrm>
            <a:off x="696631" y="1493017"/>
            <a:ext cx="913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38247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B6395D"/>
          </a:solidFill>
          <a:ln w="25400">
            <a:solidFill>
              <a:srgbClr val="B6395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9F73-3532-43C1-A832-8CDF3CCD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4"/>
            <a:ext cx="9889067" cy="111470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TRUX Delivery App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224E-6160-4E41-A50C-BD8E8E85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942" y="2498670"/>
            <a:ext cx="9889067" cy="36664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The Original Goals Included:</a:t>
            </a:r>
          </a:p>
          <a:p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A fabulous landing page with popups and a give us your email come on</a:t>
            </a:r>
          </a:p>
          <a:p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Great looking sign up, login, member, and ordering pages</a:t>
            </a:r>
          </a:p>
          <a:p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Having a great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mySQL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table full of driver information (including the vehicle type) and whether they are currently working</a:t>
            </a:r>
          </a:p>
          <a:p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Using a Google or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MapBox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api to determine location of pickup, location of delivery, driving distance</a:t>
            </a:r>
          </a:p>
          <a:p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Calculating (huh?) the weight and size of the shipping items to determine what vehicle would be needed for delivery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34BF-EEA1-472D-BE2C-A4161C9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7631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C81-44E9-4DC6-8009-250F7432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Nova Light" panose="020B0304020202020204" pitchFamily="34" charset="0"/>
              </a:rPr>
              <a:t>The learning was fun, grueling, and painful with a good dose of laughter</a:t>
            </a:r>
          </a:p>
          <a:p>
            <a:pPr marL="0" indent="0">
              <a:buNone/>
            </a:pPr>
            <a:r>
              <a:rPr lang="en-US" dirty="0">
                <a:latin typeface="Arial Nova Light" panose="020B0304020202020204" pitchFamily="34" charset="0"/>
              </a:rPr>
              <a:t>The most difficult part of creating an app is getting realistic about what can be done and what must be either thrown away or shelved for app2.0</a:t>
            </a:r>
          </a:p>
          <a:p>
            <a:pPr marL="0" indent="0">
              <a:buNone/>
            </a:pPr>
            <a:r>
              <a:rPr lang="en-US" dirty="0">
                <a:latin typeface="Arial Nova Light" panose="020B0304020202020204" pitchFamily="34" charset="0"/>
              </a:rPr>
              <a:t>As always, communication is the best and worst thing about group projects. Not all meetings were met, not all </a:t>
            </a:r>
          </a:p>
        </p:txBody>
      </p:sp>
    </p:spTree>
    <p:extLst>
      <p:ext uri="{BB962C8B-B14F-4D97-AF65-F5344CB8AC3E}">
        <p14:creationId xmlns:p14="http://schemas.microsoft.com/office/powerpoint/2010/main" val="130439235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 Light</vt:lpstr>
      <vt:lpstr>Arial Rounded MT Bold</vt:lpstr>
      <vt:lpstr>Modern Love</vt:lpstr>
      <vt:lpstr>Segoe UI Black</vt:lpstr>
      <vt:lpstr>The Hand</vt:lpstr>
      <vt:lpstr>SketchyVTI</vt:lpstr>
      <vt:lpstr>T R U X</vt:lpstr>
      <vt:lpstr>In the beginning….an idea </vt:lpstr>
      <vt:lpstr>PowerPoint Presentation</vt:lpstr>
      <vt:lpstr>PowerPoint Presentation</vt:lpstr>
      <vt:lpstr>The TRUX Delivery App</vt:lpstr>
      <vt:lpstr>The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R U X</dc:title>
  <dc:creator>Betsy Knits</dc:creator>
  <cp:lastModifiedBy>Betsy Knits</cp:lastModifiedBy>
  <cp:revision>6</cp:revision>
  <dcterms:created xsi:type="dcterms:W3CDTF">2020-04-15T04:02:30Z</dcterms:created>
  <dcterms:modified xsi:type="dcterms:W3CDTF">2020-04-15T05:12:42Z</dcterms:modified>
</cp:coreProperties>
</file>