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176317"/>
    <a:srgbClr val="366BBA"/>
    <a:srgbClr val="6F5CDE"/>
    <a:srgbClr val="FFCCFF"/>
    <a:srgbClr val="A59AEA"/>
    <a:srgbClr val="B5E0A4"/>
    <a:srgbClr val="97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8DD17-0B7B-4C22-8E9E-5EC20F42F8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EAC3-652B-4A40-8173-9BA7F66B0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DF8A0-3B4D-4486-9848-37A81A2B8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612" r="-1" b="1512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F3A25-D2D0-426C-9F61-6A37BCBB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 R U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C9EA-DC4C-460D-A0E3-9B84E6A2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we deliver</a:t>
            </a:r>
            <a:endParaRPr lang="en-US" sz="6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F5CDE"/>
            </a:gs>
            <a:gs pos="74000">
              <a:srgbClr val="97CAED"/>
            </a:gs>
            <a:gs pos="83000">
              <a:srgbClr val="B5E0A4"/>
            </a:gs>
            <a:gs pos="100000">
              <a:srgbClr val="17631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AE42-1D9A-4D50-B057-7687AA5F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In the Beginning … an Idea for an App 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9651813C-0BC4-4605-AB3A-8193C7667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576" y="1886868"/>
            <a:ext cx="2835274" cy="4252912"/>
          </a:xfrm>
        </p:spPr>
      </p:pic>
      <p:pic>
        <p:nvPicPr>
          <p:cNvPr id="4" name="Picture 3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BDC022C4-C8A8-4C7F-9292-FE7B661E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66" y="2931756"/>
            <a:ext cx="2536631" cy="3804947"/>
          </a:xfrm>
          <a:prstGeom prst="rect">
            <a:avLst/>
          </a:prstGeom>
        </p:spPr>
      </p:pic>
      <p:pic>
        <p:nvPicPr>
          <p:cNvPr id="7" name="Picture 6" descr="A person holding a phone and looking at the camera&#10;&#10;Description automatically generated">
            <a:extLst>
              <a:ext uri="{FF2B5EF4-FFF2-40B4-BE49-F238E27FC236}">
                <a16:creationId xmlns:a16="http://schemas.microsoft.com/office/drawing/2014/main" id="{60B8A6F6-CE13-4D9C-98B1-7B04BFAFA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07" y="4198910"/>
            <a:ext cx="1573763" cy="23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9AEA"/>
            </a:gs>
            <a:gs pos="74000">
              <a:srgbClr val="366BBA"/>
            </a:gs>
            <a:gs pos="83000">
              <a:srgbClr val="176317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B619C-3C41-462A-ABBB-33702D9B2A07}"/>
              </a:ext>
            </a:extLst>
          </p:cNvPr>
          <p:cNvSpPr txBox="1"/>
          <p:nvPr/>
        </p:nvSpPr>
        <p:spPr>
          <a:xfrm>
            <a:off x="183485" y="309278"/>
            <a:ext cx="11797022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rial Nova Light" panose="020B0304020202020204" pitchFamily="34" charset="0"/>
              </a:rPr>
              <a:t>                                         </a:t>
            </a:r>
            <a:r>
              <a:rPr lang="en-US" sz="2400" b="1" dirty="0">
                <a:latin typeface="Arial Nova Light" panose="020B0304020202020204" pitchFamily="34" charset="0"/>
              </a:rPr>
              <a:t>A Partial List of the Many </a:t>
            </a:r>
            <a:r>
              <a:rPr lang="en-US" sz="2400" b="1" dirty="0" err="1">
                <a:latin typeface="Arial Nova Light" panose="020B0304020202020204" pitchFamily="34" charset="0"/>
              </a:rPr>
              <a:t>Many</a:t>
            </a:r>
            <a:r>
              <a:rPr lang="en-US" sz="2400" b="1" dirty="0">
                <a:latin typeface="Arial Nova Light" panose="020B0304020202020204" pitchFamily="34" charset="0"/>
              </a:rPr>
              <a:t> Ideas</a:t>
            </a:r>
            <a:endParaRPr lang="en-US" sz="2000" b="1" dirty="0">
              <a:latin typeface="Arial Nova Light" panose="020B0304020202020204" pitchFamily="34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Let’s have a delivery service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Let’s have a taxi service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Let’s have both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can have an app that lets them ask for any type of vehicle to pick up and deliver anything anywhere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can have an app that lets them have something delivered that’s too big for a car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have to be sure that the drivers are treated well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have to be sure to pay the drivers well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will use a Map api because they are soooooo easy to use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2000" b="1" dirty="0">
              <a:latin typeface="Arial Nova Light" panose="020B03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rial Nova Light" panose="020B0304020202020204" pitchFamily="34" charset="0"/>
              </a:rPr>
              <a:t>               But, eventually……………………………………………………………………………</a:t>
            </a:r>
          </a:p>
          <a:p>
            <a:pPr algn="r">
              <a:spcBef>
                <a:spcPts val="600"/>
              </a:spcBef>
            </a:pPr>
            <a:r>
              <a:rPr lang="en-US" sz="2800" b="1" dirty="0">
                <a:solidFill>
                  <a:srgbClr val="FFCCFF"/>
                </a:solidFill>
                <a:latin typeface="Arial Nova Light" panose="020B0304020202020204" pitchFamily="34" charset="0"/>
              </a:rPr>
              <a:t>Reality Set In</a:t>
            </a:r>
          </a:p>
        </p:txBody>
      </p:sp>
      <p:pic>
        <p:nvPicPr>
          <p:cNvPr id="5" name="Picture 4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A0A613CD-3526-4F58-A4F7-D20E962C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29" y="3768052"/>
            <a:ext cx="4088133" cy="30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6395D"/>
          </a:solidFill>
          <a:ln w="25400">
            <a:solidFill>
              <a:srgbClr val="B6395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19047-205C-4460-90DB-5252B15C5079}"/>
              </a:ext>
            </a:extLst>
          </p:cNvPr>
          <p:cNvSpPr txBox="1"/>
          <p:nvPr/>
        </p:nvSpPr>
        <p:spPr>
          <a:xfrm>
            <a:off x="1727369" y="2538272"/>
            <a:ext cx="9889067" cy="3462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Front Man 	David Pendley  </a:t>
            </a:r>
          </a:p>
          <a:p>
            <a:pPr indent="-228600" defTabSz="9144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Middle Woman 	Betsy Petering </a:t>
            </a:r>
          </a:p>
          <a:p>
            <a:pPr indent="-228600" defTabSz="9144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Server Guy 	Justin Skiba</a:t>
            </a:r>
          </a:p>
          <a:p>
            <a:pPr indent="-228600" defTabSz="9144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TA 	Roman Senin</a:t>
            </a:r>
          </a:p>
          <a:p>
            <a:pPr indent="-228600" defTabSz="9144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Finisher	Daniel Vasquez Talavera</a:t>
            </a:r>
          </a:p>
          <a:p>
            <a:pPr defTabSz="914400"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with Contributions from Nico Lauria and Alex Kaufmann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DD76B-E45B-4DEB-A157-B895CEFEDC52}"/>
              </a:ext>
            </a:extLst>
          </p:cNvPr>
          <p:cNvSpPr txBox="1"/>
          <p:nvPr/>
        </p:nvSpPr>
        <p:spPr>
          <a:xfrm>
            <a:off x="1079216" y="1471724"/>
            <a:ext cx="913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Truxers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6395D"/>
          </a:solidFill>
          <a:ln w="25400">
            <a:solidFill>
              <a:srgbClr val="B6395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9F73-3532-43C1-A832-8CDF3CCD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4"/>
            <a:ext cx="9889067" cy="1114704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The TRUX Delivery App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224E-6160-4E41-A50C-BD8E8E85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42" y="2498670"/>
            <a:ext cx="9889067" cy="36664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Arial Nova Light" panose="020B0304020202020204" pitchFamily="34" charset="0"/>
              </a:rPr>
              <a:t>The Original Goals Included:</a:t>
            </a:r>
          </a:p>
          <a:p>
            <a:r>
              <a:rPr lang="en-US" dirty="0">
                <a:latin typeface="Arial Nova Light" panose="020B0304020202020204" pitchFamily="34" charset="0"/>
              </a:rPr>
              <a:t>A fabulous Home Page with popups and a “Give Us Your Email” come on</a:t>
            </a:r>
          </a:p>
          <a:p>
            <a:r>
              <a:rPr lang="en-US" dirty="0">
                <a:latin typeface="Arial Nova Light" panose="020B0304020202020204" pitchFamily="34" charset="0"/>
              </a:rPr>
              <a:t>Great looking sign up, login, member, and ordering pages; then FAQs!</a:t>
            </a:r>
          </a:p>
          <a:p>
            <a:r>
              <a:rPr lang="en-US" dirty="0">
                <a:latin typeface="Arial Nova Light" panose="020B0304020202020204" pitchFamily="34" charset="0"/>
              </a:rPr>
              <a:t>Having a great </a:t>
            </a:r>
            <a:r>
              <a:rPr lang="en-US" dirty="0" err="1">
                <a:latin typeface="Arial Nova Light" panose="020B0304020202020204" pitchFamily="34" charset="0"/>
              </a:rPr>
              <a:t>mySQL</a:t>
            </a:r>
            <a:r>
              <a:rPr lang="en-US" dirty="0">
                <a:latin typeface="Arial Nova Light" panose="020B0304020202020204" pitchFamily="34" charset="0"/>
              </a:rPr>
              <a:t> table full of driver information (including their vehicle type). Another table with the ids of drivers who are on the clock now</a:t>
            </a:r>
          </a:p>
          <a:p>
            <a:r>
              <a:rPr lang="en-US" dirty="0">
                <a:latin typeface="Arial Nova Light" panose="020B0304020202020204" pitchFamily="34" charset="0"/>
              </a:rPr>
              <a:t>Using a Google or </a:t>
            </a:r>
            <a:r>
              <a:rPr lang="en-US" dirty="0" err="1">
                <a:latin typeface="Arial Nova Light" panose="020B0304020202020204" pitchFamily="34" charset="0"/>
              </a:rPr>
              <a:t>MapBox</a:t>
            </a:r>
            <a:r>
              <a:rPr lang="en-US" dirty="0">
                <a:latin typeface="Arial Nova Light" panose="020B0304020202020204" pitchFamily="34" charset="0"/>
              </a:rPr>
              <a:t> api to determine location of pickup, location of delivery, driving distance. Oh, and give the driver a map, too</a:t>
            </a:r>
          </a:p>
          <a:p>
            <a:r>
              <a:rPr lang="en-US" dirty="0">
                <a:latin typeface="Arial Nova Light" panose="020B0304020202020204" pitchFamily="34" charset="0"/>
              </a:rPr>
              <a:t>Calculating (huh?) the weight and size of the shipping items to determine what vehicle would be needed for delivery (a bicycle courier option was available)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34BF-EEA1-472D-BE2C-A4161C9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631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C81-44E9-4DC6-8009-250F7432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Nova Light" panose="020B0304020202020204" pitchFamily="34" charset="0"/>
              </a:rPr>
              <a:t>The learning was fun, grueling, and painful with a good dose of laughter</a:t>
            </a:r>
          </a:p>
          <a:p>
            <a:pPr marL="0" indent="0">
              <a:buNone/>
            </a:pPr>
            <a:r>
              <a:rPr lang="en-US" dirty="0">
                <a:latin typeface="Arial Nova Light" panose="020B0304020202020204" pitchFamily="34" charset="0"/>
              </a:rPr>
              <a:t>The most difficult part of creating an app is getting realistic about what can be done and what must be either thrown away or shelved for app2.0</a:t>
            </a:r>
          </a:p>
          <a:p>
            <a:pPr marL="0" indent="0">
              <a:buNone/>
            </a:pPr>
            <a:r>
              <a:rPr lang="en-US" dirty="0">
                <a:latin typeface="Arial Nova Light" panose="020B0304020202020204" pitchFamily="34" charset="0"/>
              </a:rPr>
              <a:t>As always, communication is the best and worst thing about group projects. Not all meetings were met, not all promises kept. We are all guilty           …except Roman and Daniel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2D33C-08B1-4526-9BB8-2FDD912C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27" y="5500222"/>
            <a:ext cx="942072" cy="9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85CC44-E73E-460C-8CB6-88F7A4F37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1000">
                <a:srgbClr val="366BBA"/>
              </a:gs>
              <a:gs pos="70000">
                <a:srgbClr val="423784"/>
              </a:gs>
              <a:gs pos="0">
                <a:srgbClr val="176317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79F15-E538-464A-8C69-A5F8E654D0E8}"/>
              </a:ext>
            </a:extLst>
          </p:cNvPr>
          <p:cNvSpPr txBox="1"/>
          <p:nvPr/>
        </p:nvSpPr>
        <p:spPr>
          <a:xfrm>
            <a:off x="5640355" y="27898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B3B98-D197-4B6B-A40C-7EDE7946F040}"/>
              </a:ext>
            </a:extLst>
          </p:cNvPr>
          <p:cNvSpPr txBox="1"/>
          <p:nvPr/>
        </p:nvSpPr>
        <p:spPr>
          <a:xfrm>
            <a:off x="4152122" y="240765"/>
            <a:ext cx="3887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dist="25400" dir="2400000" algn="ctr" rotWithShape="0">
                    <a:schemeClr val="bg1"/>
                  </a:outerShdw>
                </a:effectLst>
                <a:latin typeface="Arial Rounded MT Bold" panose="020F0704030504030204" pitchFamily="34" charset="0"/>
              </a:rPr>
              <a:t>The Wish List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DF12F-59EF-4EDC-8E59-0CAC72838D9A}"/>
              </a:ext>
            </a:extLst>
          </p:cNvPr>
          <p:cNvSpPr txBox="1"/>
          <p:nvPr/>
        </p:nvSpPr>
        <p:spPr>
          <a:xfrm flipH="1">
            <a:off x="1112986" y="1250971"/>
            <a:ext cx="9966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Hook this up to a Map </a:t>
            </a:r>
            <a:r>
              <a:rPr lang="en-US" dirty="0" err="1">
                <a:solidFill>
                  <a:srgbClr val="FFFFCC"/>
                </a:solidFill>
                <a:latin typeface="Arial Rounded MT Bold" panose="020F0704030504030204" pitchFamily="34" charset="0"/>
              </a:rPr>
              <a:t>api</a:t>
            </a: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 and a Gas </a:t>
            </a:r>
            <a:r>
              <a:rPr lang="en-US" dirty="0" err="1">
                <a:solidFill>
                  <a:srgbClr val="FFFFCC"/>
                </a:solidFill>
                <a:latin typeface="Arial Rounded MT Bold" panose="020F0704030504030204" pitchFamily="34" charset="0"/>
              </a:rPr>
              <a:t>api</a:t>
            </a: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 to be accurately calculate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Have a driver’s 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Have a payment page (we </a:t>
            </a:r>
            <a:r>
              <a:rPr lang="en-US" dirty="0" err="1">
                <a:solidFill>
                  <a:srgbClr val="FFFFCC"/>
                </a:solidFill>
                <a:latin typeface="Arial Rounded MT Bold" panose="020F0704030504030204" pitchFamily="34" charset="0"/>
              </a:rPr>
              <a:t>gotta</a:t>
            </a: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 eat)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CC"/>
                </a:solidFill>
                <a:latin typeface="Arial Rounded MT Bold" panose="020F0704030504030204" pitchFamily="34" charset="0"/>
              </a:rPr>
              <a:t>Give the Landing Page more detail such as a menu to About Us or FAQs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FFCC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820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1178</TotalTime>
  <Words>410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Nova Light</vt:lpstr>
      <vt:lpstr>Arial Rounded MT Bold</vt:lpstr>
      <vt:lpstr>Calibri</vt:lpstr>
      <vt:lpstr>Modern Love</vt:lpstr>
      <vt:lpstr>Segoe UI Black</vt:lpstr>
      <vt:lpstr>The Hand</vt:lpstr>
      <vt:lpstr>SketchyVTI</vt:lpstr>
      <vt:lpstr>T R U X</vt:lpstr>
      <vt:lpstr>In the Beginning … an Idea for an App </vt:lpstr>
      <vt:lpstr>PowerPoint Presentation</vt:lpstr>
      <vt:lpstr>PowerPoint Presentation</vt:lpstr>
      <vt:lpstr>The TRUX Delivery App</vt:lpstr>
      <vt:lpstr>The Experience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R U X</dc:title>
  <dc:creator>Betsy Knits</dc:creator>
  <cp:lastModifiedBy>Betsy Knits</cp:lastModifiedBy>
  <cp:revision>26</cp:revision>
  <dcterms:created xsi:type="dcterms:W3CDTF">2020-04-15T04:02:30Z</dcterms:created>
  <dcterms:modified xsi:type="dcterms:W3CDTF">2020-04-16T00:50:18Z</dcterms:modified>
</cp:coreProperties>
</file>