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CD60F-DE1B-1544-9E8F-4502E4AB762F}" type="doc">
      <dgm:prSet loTypeId="urn:microsoft.com/office/officeart/2008/layout/AlternatingHexagon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0B749A7-5A1A-3A45-8867-97ABD21D1A83}">
      <dgm:prSet phldrT="[Text]"/>
      <dgm:spPr/>
      <dgm:t>
        <a:bodyPr/>
        <a:lstStyle/>
        <a:p>
          <a:r>
            <a:rPr lang="en-IN" b="0" i="0" dirty="0"/>
            <a:t>Peers</a:t>
          </a:r>
          <a:r>
            <a:rPr lang="en-IN" b="0" i="0" baseline="0" dirty="0"/>
            <a:t> can endorse recognition with their </a:t>
          </a:r>
          <a:r>
            <a:rPr lang="en-IN" b="0" i="0" dirty="0"/>
            <a:t>favourite </a:t>
          </a:r>
          <a:r>
            <a:rPr lang="en-IN" b="0" i="0" baseline="0" dirty="0"/>
            <a:t>emojis</a:t>
          </a:r>
          <a:endParaRPr lang="en-IN" b="0" i="0" dirty="0"/>
        </a:p>
      </dgm:t>
    </dgm:pt>
    <dgm:pt modelId="{C4278596-432F-504D-A434-A9C69ACF7899}" type="parTrans" cxnId="{5ADFB582-676D-FB45-B4B2-49710874B143}">
      <dgm:prSet/>
      <dgm:spPr/>
      <dgm:t>
        <a:bodyPr/>
        <a:lstStyle/>
        <a:p>
          <a:endParaRPr lang="en-GB"/>
        </a:p>
      </dgm:t>
    </dgm:pt>
    <dgm:pt modelId="{8E85C8B0-87A8-E54E-9EE0-D525F005438D}" type="sibTrans" cxnId="{5ADFB582-676D-FB45-B4B2-49710874B143}">
      <dgm:prSet custT="1"/>
      <dgm:spPr/>
      <dgm:t>
        <a:bodyPr/>
        <a:lstStyle/>
        <a:p>
          <a:r>
            <a:rPr lang="en-GB" sz="1700" dirty="0"/>
            <a:t>Don’t wait to appreciate until one-on-one’s</a:t>
          </a:r>
        </a:p>
      </dgm:t>
    </dgm:pt>
    <dgm:pt modelId="{633F3537-53A6-0A42-AA6E-6FF497A06B8E}">
      <dgm:prSet phldrT="[Text]"/>
      <dgm:spPr/>
      <dgm:t>
        <a:bodyPr/>
        <a:lstStyle/>
        <a:p>
          <a:r>
            <a:rPr lang="en-IN" dirty="0"/>
            <a:t>Make recognition as easy as sending a message</a:t>
          </a:r>
          <a:endParaRPr lang="en-GB" dirty="0"/>
        </a:p>
      </dgm:t>
    </dgm:pt>
    <dgm:pt modelId="{53739499-8853-FC44-BB66-1556576B36F3}" type="parTrans" cxnId="{6A7C18C3-ABC6-2946-9864-454A2496F01D}">
      <dgm:prSet/>
      <dgm:spPr/>
      <dgm:t>
        <a:bodyPr/>
        <a:lstStyle/>
        <a:p>
          <a:endParaRPr lang="en-GB"/>
        </a:p>
      </dgm:t>
    </dgm:pt>
    <dgm:pt modelId="{BFB0C80F-3895-DB4B-BCFA-8EB0F2F99D27}" type="sibTrans" cxnId="{6A7C18C3-ABC6-2946-9864-454A2496F01D}">
      <dgm:prSet/>
      <dgm:spPr/>
      <dgm:t>
        <a:bodyPr/>
        <a:lstStyle/>
        <a:p>
          <a:r>
            <a:rPr lang="en-GB" dirty="0"/>
            <a:t>Statistics for performance</a:t>
          </a:r>
          <a:r>
            <a:rPr lang="en-GB" baseline="0" dirty="0"/>
            <a:t> reviews</a:t>
          </a:r>
          <a:endParaRPr lang="en-GB" dirty="0"/>
        </a:p>
      </dgm:t>
    </dgm:pt>
    <dgm:pt modelId="{C3721B25-E968-F84E-9EEE-ECE8583271EA}">
      <dgm:prSet/>
      <dgm:spPr/>
      <dgm:t>
        <a:bodyPr/>
        <a:lstStyle/>
        <a:p>
          <a:r>
            <a:rPr lang="en-IN" b="0" i="0" dirty="0"/>
            <a:t>Automatically Reward People for their contributions</a:t>
          </a:r>
          <a:endParaRPr lang="en-GB" dirty="0"/>
        </a:p>
      </dgm:t>
    </dgm:pt>
    <dgm:pt modelId="{FF5C1824-9A6F-854C-A993-A6AD3AFDC8F5}" type="parTrans" cxnId="{6B5DDEEA-2A87-1547-A4F8-0032109D4B9A}">
      <dgm:prSet/>
      <dgm:spPr/>
      <dgm:t>
        <a:bodyPr/>
        <a:lstStyle/>
        <a:p>
          <a:endParaRPr lang="en-GB"/>
        </a:p>
      </dgm:t>
    </dgm:pt>
    <dgm:pt modelId="{4CE20862-B975-7A46-AC5C-A4255B160C87}" type="sibTrans" cxnId="{6B5DDEEA-2A87-1547-A4F8-0032109D4B9A}">
      <dgm:prSet/>
      <dgm:spPr/>
      <dgm:t>
        <a:bodyPr/>
        <a:lstStyle/>
        <a:p>
          <a:endParaRPr lang="en-IN" b="0" i="0" dirty="0"/>
        </a:p>
        <a:p>
          <a:r>
            <a:rPr lang="en-IN" b="0" i="0" dirty="0"/>
            <a:t>Reward employees that go above-and-beyond.</a:t>
          </a:r>
        </a:p>
        <a:p>
          <a:endParaRPr lang="en-IN" b="0" i="0" dirty="0"/>
        </a:p>
      </dgm:t>
    </dgm:pt>
    <dgm:pt modelId="{B5BA91F7-CD8B-D746-B7D8-FAABC590A10F}" type="pres">
      <dgm:prSet presAssocID="{BB7CD60F-DE1B-1544-9E8F-4502E4AB762F}" presName="Name0" presStyleCnt="0">
        <dgm:presLayoutVars>
          <dgm:chMax/>
          <dgm:chPref/>
          <dgm:dir/>
          <dgm:animLvl val="lvl"/>
        </dgm:presLayoutVars>
      </dgm:prSet>
      <dgm:spPr/>
    </dgm:pt>
    <dgm:pt modelId="{193046AE-1DEB-774C-B8AC-6AD97FFC6843}" type="pres">
      <dgm:prSet presAssocID="{40B749A7-5A1A-3A45-8867-97ABD21D1A83}" presName="composite" presStyleCnt="0"/>
      <dgm:spPr/>
    </dgm:pt>
    <dgm:pt modelId="{4A8602ED-F863-C749-9354-CFE8A3CA364B}" type="pres">
      <dgm:prSet presAssocID="{40B749A7-5A1A-3A45-8867-97ABD21D1A8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39ED3A7-F18C-714E-B40A-FC499D53D0DB}" type="pres">
      <dgm:prSet presAssocID="{40B749A7-5A1A-3A45-8867-97ABD21D1A8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D5E0602-E7BE-884D-848C-5D671F0E07C7}" type="pres">
      <dgm:prSet presAssocID="{40B749A7-5A1A-3A45-8867-97ABD21D1A83}" presName="BalanceSpacing" presStyleCnt="0"/>
      <dgm:spPr/>
    </dgm:pt>
    <dgm:pt modelId="{4EBC7923-1E1F-9F46-AC3D-C5B0C5B91DD0}" type="pres">
      <dgm:prSet presAssocID="{40B749A7-5A1A-3A45-8867-97ABD21D1A83}" presName="BalanceSpacing1" presStyleCnt="0"/>
      <dgm:spPr/>
    </dgm:pt>
    <dgm:pt modelId="{B5D045E8-0C13-674B-87C1-1F68F057590C}" type="pres">
      <dgm:prSet presAssocID="{8E85C8B0-87A8-E54E-9EE0-D525F005438D}" presName="Accent1Text" presStyleLbl="node1" presStyleIdx="1" presStyleCnt="6"/>
      <dgm:spPr/>
    </dgm:pt>
    <dgm:pt modelId="{A4BD9AD0-AA90-BB44-9F59-3ECFAD2AC182}" type="pres">
      <dgm:prSet presAssocID="{8E85C8B0-87A8-E54E-9EE0-D525F005438D}" presName="spaceBetweenRectangles" presStyleCnt="0"/>
      <dgm:spPr/>
    </dgm:pt>
    <dgm:pt modelId="{4EF5C8A7-87DB-9949-B90E-F7128D387F3B}" type="pres">
      <dgm:prSet presAssocID="{633F3537-53A6-0A42-AA6E-6FF497A06B8E}" presName="composite" presStyleCnt="0"/>
      <dgm:spPr/>
    </dgm:pt>
    <dgm:pt modelId="{BB8BF986-A0C7-BC40-B8F5-2AD788C05F7C}" type="pres">
      <dgm:prSet presAssocID="{633F3537-53A6-0A42-AA6E-6FF497A06B8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291063B-F627-6246-8456-B6767140C719}" type="pres">
      <dgm:prSet presAssocID="{633F3537-53A6-0A42-AA6E-6FF497A06B8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3656F6B-49DD-D849-8E0D-41C2CBD9EF2C}" type="pres">
      <dgm:prSet presAssocID="{633F3537-53A6-0A42-AA6E-6FF497A06B8E}" presName="BalanceSpacing" presStyleCnt="0"/>
      <dgm:spPr/>
    </dgm:pt>
    <dgm:pt modelId="{CA0FCD73-708B-F645-A58B-2D5854F7A434}" type="pres">
      <dgm:prSet presAssocID="{633F3537-53A6-0A42-AA6E-6FF497A06B8E}" presName="BalanceSpacing1" presStyleCnt="0"/>
      <dgm:spPr/>
    </dgm:pt>
    <dgm:pt modelId="{9D1D4F1C-052A-F941-95B6-5F428D10E805}" type="pres">
      <dgm:prSet presAssocID="{BFB0C80F-3895-DB4B-BCFA-8EB0F2F99D27}" presName="Accent1Text" presStyleLbl="node1" presStyleIdx="3" presStyleCnt="6"/>
      <dgm:spPr/>
    </dgm:pt>
    <dgm:pt modelId="{067F8F69-1841-2045-B2EC-CA94F4F24BAE}" type="pres">
      <dgm:prSet presAssocID="{BFB0C80F-3895-DB4B-BCFA-8EB0F2F99D27}" presName="spaceBetweenRectangles" presStyleCnt="0"/>
      <dgm:spPr/>
    </dgm:pt>
    <dgm:pt modelId="{7A6C3AA2-1FF6-B34A-BCD6-DDB512C0C072}" type="pres">
      <dgm:prSet presAssocID="{C3721B25-E968-F84E-9EEE-ECE8583271EA}" presName="composite" presStyleCnt="0"/>
      <dgm:spPr/>
    </dgm:pt>
    <dgm:pt modelId="{04D3E9F4-87B6-A642-92B5-E5CD5D539A47}" type="pres">
      <dgm:prSet presAssocID="{C3721B25-E968-F84E-9EEE-ECE8583271EA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A47C229-675D-354D-9827-4CCFF5D090E9}" type="pres">
      <dgm:prSet presAssocID="{C3721B25-E968-F84E-9EEE-ECE8583271E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7D5E7E6-75DF-3743-A7B2-E1059C19A92D}" type="pres">
      <dgm:prSet presAssocID="{C3721B25-E968-F84E-9EEE-ECE8583271EA}" presName="BalanceSpacing" presStyleCnt="0"/>
      <dgm:spPr/>
    </dgm:pt>
    <dgm:pt modelId="{A5A37B7E-7693-EC42-89EE-94B81C617A6C}" type="pres">
      <dgm:prSet presAssocID="{C3721B25-E968-F84E-9EEE-ECE8583271EA}" presName="BalanceSpacing1" presStyleCnt="0"/>
      <dgm:spPr/>
    </dgm:pt>
    <dgm:pt modelId="{9A1DAC51-98D1-B44D-980B-0A74BBCF4F1B}" type="pres">
      <dgm:prSet presAssocID="{4CE20862-B975-7A46-AC5C-A4255B160C87}" presName="Accent1Text" presStyleLbl="node1" presStyleIdx="5" presStyleCnt="6"/>
      <dgm:spPr/>
    </dgm:pt>
  </dgm:ptLst>
  <dgm:cxnLst>
    <dgm:cxn modelId="{EA468E2B-37F7-1A48-9D72-0D3A8396CA46}" type="presOf" srcId="{C3721B25-E968-F84E-9EEE-ECE8583271EA}" destId="{04D3E9F4-87B6-A642-92B5-E5CD5D539A47}" srcOrd="0" destOrd="0" presId="urn:microsoft.com/office/officeart/2008/layout/AlternatingHexagons"/>
    <dgm:cxn modelId="{E918653E-E417-FB4F-BD0B-43331E74AB3E}" type="presOf" srcId="{40B749A7-5A1A-3A45-8867-97ABD21D1A83}" destId="{4A8602ED-F863-C749-9354-CFE8A3CA364B}" srcOrd="0" destOrd="0" presId="urn:microsoft.com/office/officeart/2008/layout/AlternatingHexagons"/>
    <dgm:cxn modelId="{4597777C-9A60-EF4B-B51E-142F132F33AB}" type="presOf" srcId="{8E85C8B0-87A8-E54E-9EE0-D525F005438D}" destId="{B5D045E8-0C13-674B-87C1-1F68F057590C}" srcOrd="0" destOrd="0" presId="urn:microsoft.com/office/officeart/2008/layout/AlternatingHexagons"/>
    <dgm:cxn modelId="{6767437D-B410-5249-8F75-D7348EE4C4BD}" type="presOf" srcId="{BB7CD60F-DE1B-1544-9E8F-4502E4AB762F}" destId="{B5BA91F7-CD8B-D746-B7D8-FAABC590A10F}" srcOrd="0" destOrd="0" presId="urn:microsoft.com/office/officeart/2008/layout/AlternatingHexagons"/>
    <dgm:cxn modelId="{E138DB7F-DF3B-664E-9712-B87A9FCCEF2E}" type="presOf" srcId="{4CE20862-B975-7A46-AC5C-A4255B160C87}" destId="{9A1DAC51-98D1-B44D-980B-0A74BBCF4F1B}" srcOrd="0" destOrd="0" presId="urn:microsoft.com/office/officeart/2008/layout/AlternatingHexagons"/>
    <dgm:cxn modelId="{5ADFB582-676D-FB45-B4B2-49710874B143}" srcId="{BB7CD60F-DE1B-1544-9E8F-4502E4AB762F}" destId="{40B749A7-5A1A-3A45-8867-97ABD21D1A83}" srcOrd="0" destOrd="0" parTransId="{C4278596-432F-504D-A434-A9C69ACF7899}" sibTransId="{8E85C8B0-87A8-E54E-9EE0-D525F005438D}"/>
    <dgm:cxn modelId="{6A7C18C3-ABC6-2946-9864-454A2496F01D}" srcId="{BB7CD60F-DE1B-1544-9E8F-4502E4AB762F}" destId="{633F3537-53A6-0A42-AA6E-6FF497A06B8E}" srcOrd="1" destOrd="0" parTransId="{53739499-8853-FC44-BB66-1556576B36F3}" sibTransId="{BFB0C80F-3895-DB4B-BCFA-8EB0F2F99D27}"/>
    <dgm:cxn modelId="{EE7CEDE8-7276-494A-BDF7-2E419AC233C1}" type="presOf" srcId="{633F3537-53A6-0A42-AA6E-6FF497A06B8E}" destId="{BB8BF986-A0C7-BC40-B8F5-2AD788C05F7C}" srcOrd="0" destOrd="0" presId="urn:microsoft.com/office/officeart/2008/layout/AlternatingHexagons"/>
    <dgm:cxn modelId="{6B5DDEEA-2A87-1547-A4F8-0032109D4B9A}" srcId="{BB7CD60F-DE1B-1544-9E8F-4502E4AB762F}" destId="{C3721B25-E968-F84E-9EEE-ECE8583271EA}" srcOrd="2" destOrd="0" parTransId="{FF5C1824-9A6F-854C-A993-A6AD3AFDC8F5}" sibTransId="{4CE20862-B975-7A46-AC5C-A4255B160C87}"/>
    <dgm:cxn modelId="{86EC81EB-C4FB-8E4F-9B1D-83235CF6602A}" type="presOf" srcId="{BFB0C80F-3895-DB4B-BCFA-8EB0F2F99D27}" destId="{9D1D4F1C-052A-F941-95B6-5F428D10E805}" srcOrd="0" destOrd="0" presId="urn:microsoft.com/office/officeart/2008/layout/AlternatingHexagons"/>
    <dgm:cxn modelId="{F1760505-C19B-FB44-A257-E61CB64FB99C}" type="presParOf" srcId="{B5BA91F7-CD8B-D746-B7D8-FAABC590A10F}" destId="{193046AE-1DEB-774C-B8AC-6AD97FFC6843}" srcOrd="0" destOrd="0" presId="urn:microsoft.com/office/officeart/2008/layout/AlternatingHexagons"/>
    <dgm:cxn modelId="{2ECE6D40-54E4-AA42-95BB-491107EC4EF2}" type="presParOf" srcId="{193046AE-1DEB-774C-B8AC-6AD97FFC6843}" destId="{4A8602ED-F863-C749-9354-CFE8A3CA364B}" srcOrd="0" destOrd="0" presId="urn:microsoft.com/office/officeart/2008/layout/AlternatingHexagons"/>
    <dgm:cxn modelId="{B5915566-43C5-C843-8B17-DD540F4F1A8C}" type="presParOf" srcId="{193046AE-1DEB-774C-B8AC-6AD97FFC6843}" destId="{339ED3A7-F18C-714E-B40A-FC499D53D0DB}" srcOrd="1" destOrd="0" presId="urn:microsoft.com/office/officeart/2008/layout/AlternatingHexagons"/>
    <dgm:cxn modelId="{2908F9CD-53C7-1D4E-AFF7-85BF22E64FB7}" type="presParOf" srcId="{193046AE-1DEB-774C-B8AC-6AD97FFC6843}" destId="{6D5E0602-E7BE-884D-848C-5D671F0E07C7}" srcOrd="2" destOrd="0" presId="urn:microsoft.com/office/officeart/2008/layout/AlternatingHexagons"/>
    <dgm:cxn modelId="{F028A6DC-E695-5F45-B8AB-409565AD5107}" type="presParOf" srcId="{193046AE-1DEB-774C-B8AC-6AD97FFC6843}" destId="{4EBC7923-1E1F-9F46-AC3D-C5B0C5B91DD0}" srcOrd="3" destOrd="0" presId="urn:microsoft.com/office/officeart/2008/layout/AlternatingHexagons"/>
    <dgm:cxn modelId="{4CE341D0-98DC-A346-B138-0549777C7967}" type="presParOf" srcId="{193046AE-1DEB-774C-B8AC-6AD97FFC6843}" destId="{B5D045E8-0C13-674B-87C1-1F68F057590C}" srcOrd="4" destOrd="0" presId="urn:microsoft.com/office/officeart/2008/layout/AlternatingHexagons"/>
    <dgm:cxn modelId="{632772FB-526F-3340-80DC-E594E8A768D1}" type="presParOf" srcId="{B5BA91F7-CD8B-D746-B7D8-FAABC590A10F}" destId="{A4BD9AD0-AA90-BB44-9F59-3ECFAD2AC182}" srcOrd="1" destOrd="0" presId="urn:microsoft.com/office/officeart/2008/layout/AlternatingHexagons"/>
    <dgm:cxn modelId="{DADC70A0-847E-044B-B0D8-0BEEC4043AEE}" type="presParOf" srcId="{B5BA91F7-CD8B-D746-B7D8-FAABC590A10F}" destId="{4EF5C8A7-87DB-9949-B90E-F7128D387F3B}" srcOrd="2" destOrd="0" presId="urn:microsoft.com/office/officeart/2008/layout/AlternatingHexagons"/>
    <dgm:cxn modelId="{D201D14E-1B3C-D446-85B6-85A76547527C}" type="presParOf" srcId="{4EF5C8A7-87DB-9949-B90E-F7128D387F3B}" destId="{BB8BF986-A0C7-BC40-B8F5-2AD788C05F7C}" srcOrd="0" destOrd="0" presId="urn:microsoft.com/office/officeart/2008/layout/AlternatingHexagons"/>
    <dgm:cxn modelId="{416D119C-9FF0-5B4D-A687-16E67EC43B6D}" type="presParOf" srcId="{4EF5C8A7-87DB-9949-B90E-F7128D387F3B}" destId="{0291063B-F627-6246-8456-B6767140C719}" srcOrd="1" destOrd="0" presId="urn:microsoft.com/office/officeart/2008/layout/AlternatingHexagons"/>
    <dgm:cxn modelId="{6ACA6964-CEDA-6D4C-AFEB-D7DBB643D3B2}" type="presParOf" srcId="{4EF5C8A7-87DB-9949-B90E-F7128D387F3B}" destId="{33656F6B-49DD-D849-8E0D-41C2CBD9EF2C}" srcOrd="2" destOrd="0" presId="urn:microsoft.com/office/officeart/2008/layout/AlternatingHexagons"/>
    <dgm:cxn modelId="{6F5DF7A5-FAC5-404A-99A6-A066218EC1EF}" type="presParOf" srcId="{4EF5C8A7-87DB-9949-B90E-F7128D387F3B}" destId="{CA0FCD73-708B-F645-A58B-2D5854F7A434}" srcOrd="3" destOrd="0" presId="urn:microsoft.com/office/officeart/2008/layout/AlternatingHexagons"/>
    <dgm:cxn modelId="{8D85593E-F618-BB4A-A758-85A661273764}" type="presParOf" srcId="{4EF5C8A7-87DB-9949-B90E-F7128D387F3B}" destId="{9D1D4F1C-052A-F941-95B6-5F428D10E805}" srcOrd="4" destOrd="0" presId="urn:microsoft.com/office/officeart/2008/layout/AlternatingHexagons"/>
    <dgm:cxn modelId="{FDED725E-98B1-3945-84B3-F26119C051F5}" type="presParOf" srcId="{B5BA91F7-CD8B-D746-B7D8-FAABC590A10F}" destId="{067F8F69-1841-2045-B2EC-CA94F4F24BAE}" srcOrd="3" destOrd="0" presId="urn:microsoft.com/office/officeart/2008/layout/AlternatingHexagons"/>
    <dgm:cxn modelId="{652720AB-C48C-474E-BD46-DCF8D44E3475}" type="presParOf" srcId="{B5BA91F7-CD8B-D746-B7D8-FAABC590A10F}" destId="{7A6C3AA2-1FF6-B34A-BCD6-DDB512C0C072}" srcOrd="4" destOrd="0" presId="urn:microsoft.com/office/officeart/2008/layout/AlternatingHexagons"/>
    <dgm:cxn modelId="{DAE0F2B1-8BCA-194F-8276-BCC2992A6D99}" type="presParOf" srcId="{7A6C3AA2-1FF6-B34A-BCD6-DDB512C0C072}" destId="{04D3E9F4-87B6-A642-92B5-E5CD5D539A47}" srcOrd="0" destOrd="0" presId="urn:microsoft.com/office/officeart/2008/layout/AlternatingHexagons"/>
    <dgm:cxn modelId="{DD9E9F93-68A6-DB43-80D3-CFF2BF161E89}" type="presParOf" srcId="{7A6C3AA2-1FF6-B34A-BCD6-DDB512C0C072}" destId="{EA47C229-675D-354D-9827-4CCFF5D090E9}" srcOrd="1" destOrd="0" presId="urn:microsoft.com/office/officeart/2008/layout/AlternatingHexagons"/>
    <dgm:cxn modelId="{560E8943-8559-1144-B4FC-7567E3258406}" type="presParOf" srcId="{7A6C3AA2-1FF6-B34A-BCD6-DDB512C0C072}" destId="{17D5E7E6-75DF-3743-A7B2-E1059C19A92D}" srcOrd="2" destOrd="0" presId="urn:microsoft.com/office/officeart/2008/layout/AlternatingHexagons"/>
    <dgm:cxn modelId="{1C8D1089-891E-C94C-A255-C88B619BA4D4}" type="presParOf" srcId="{7A6C3AA2-1FF6-B34A-BCD6-DDB512C0C072}" destId="{A5A37B7E-7693-EC42-89EE-94B81C617A6C}" srcOrd="3" destOrd="0" presId="urn:microsoft.com/office/officeart/2008/layout/AlternatingHexagons"/>
    <dgm:cxn modelId="{A5E22E7F-8A3B-434D-A448-0FA24CC94487}" type="presParOf" srcId="{7A6C3AA2-1FF6-B34A-BCD6-DDB512C0C072}" destId="{9A1DAC51-98D1-B44D-980B-0A74BBCF4F1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602ED-F863-C749-9354-CFE8A3CA364B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Peers</a:t>
          </a:r>
          <a:r>
            <a:rPr lang="en-IN" sz="1500" b="0" i="0" kern="1200" baseline="0" dirty="0"/>
            <a:t> can endorse recognition with their </a:t>
          </a:r>
          <a:r>
            <a:rPr lang="en-IN" sz="1500" b="0" i="0" kern="1200" dirty="0"/>
            <a:t>favourite </a:t>
          </a:r>
          <a:r>
            <a:rPr lang="en-IN" sz="1500" b="0" i="0" kern="1200" baseline="0" dirty="0"/>
            <a:t>emojis</a:t>
          </a:r>
          <a:endParaRPr lang="en-IN" sz="1500" b="0" i="0" kern="1200" dirty="0"/>
        </a:p>
      </dsp:txBody>
      <dsp:txXfrm rot="-5400000">
        <a:off x="3909687" y="313106"/>
        <a:ext cx="1202866" cy="1382606"/>
      </dsp:txXfrm>
    </dsp:sp>
    <dsp:sp modelId="{339ED3A7-F18C-714E-B40A-FC499D53D0DB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045E8-0C13-674B-87C1-1F68F057590C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Don’t wait to appreciate until one-on-one’s</a:t>
          </a:r>
        </a:p>
      </dsp:txBody>
      <dsp:txXfrm rot="-5400000">
        <a:off x="2022380" y="313106"/>
        <a:ext cx="1202866" cy="1382606"/>
      </dsp:txXfrm>
    </dsp:sp>
    <dsp:sp modelId="{BB8BF986-A0C7-BC40-B8F5-2AD788C05F7C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Make recognition as easy as sending a message</a:t>
          </a:r>
          <a:endParaRPr lang="en-GB" sz="1500" kern="1200" dirty="0"/>
        </a:p>
      </dsp:txBody>
      <dsp:txXfrm rot="-5400000">
        <a:off x="2962418" y="2018030"/>
        <a:ext cx="1202866" cy="1382606"/>
      </dsp:txXfrm>
    </dsp:sp>
    <dsp:sp modelId="{0291063B-F627-6246-8456-B6767140C719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D4F1C-052A-F941-95B6-5F428D10E805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Statistics for performance</a:t>
          </a:r>
          <a:r>
            <a:rPr lang="en-GB" sz="1800" kern="1200" baseline="0" dirty="0"/>
            <a:t> reviews</a:t>
          </a:r>
          <a:endParaRPr lang="en-GB" sz="1800" kern="1200" dirty="0"/>
        </a:p>
      </dsp:txBody>
      <dsp:txXfrm rot="-5400000">
        <a:off x="4849725" y="2018030"/>
        <a:ext cx="1202866" cy="1382606"/>
      </dsp:txXfrm>
    </dsp:sp>
    <dsp:sp modelId="{04D3E9F4-87B6-A642-92B5-E5CD5D539A47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Automatically Reward People for their contributions</a:t>
          </a:r>
          <a:endParaRPr lang="en-GB" sz="1500" kern="1200" dirty="0"/>
        </a:p>
      </dsp:txBody>
      <dsp:txXfrm rot="-5400000">
        <a:off x="3909687" y="3722953"/>
        <a:ext cx="1202866" cy="1382606"/>
      </dsp:txXfrm>
    </dsp:sp>
    <dsp:sp modelId="{EA47C229-675D-354D-9827-4CCFF5D090E9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DAC51-98D1-B44D-980B-0A74BBCF4F1B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b="0" i="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Reward employees that go above-and-beyond.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b="0" i="0" kern="1200" dirty="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225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3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13442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42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11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5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6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97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3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7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bcnews.com/better/lifestyle/here-s-no-1-reason-why-employees-quit-their-jobs-ncna102003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B8CDE-E49F-BA4C-9B6C-2E082B912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By</a:t>
            </a:r>
          </a:p>
          <a:p>
            <a:r>
              <a:rPr lang="en-US" sz="1800" dirty="0">
                <a:solidFill>
                  <a:schemeClr val="bg1"/>
                </a:solidFill>
              </a:rPr>
              <a:t>ABHILASH K R</a:t>
            </a:r>
          </a:p>
        </p:txBody>
      </p:sp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25DAAD27-06D8-F54B-922C-F805271E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45" y="266284"/>
            <a:ext cx="11597308" cy="270547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754D3E5C-BA00-EB49-BD78-D23E48DD37E5}"/>
              </a:ext>
            </a:extLst>
          </p:cNvPr>
          <p:cNvSpPr txBox="1">
            <a:spLocks/>
          </p:cNvSpPr>
          <p:nvPr/>
        </p:nvSpPr>
        <p:spPr>
          <a:xfrm>
            <a:off x="2073312" y="2992239"/>
            <a:ext cx="8045373" cy="124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2A1A00"/>
                </a:solidFill>
              </a:rPr>
              <a:t>You-Matter</a:t>
            </a:r>
          </a:p>
          <a:p>
            <a:r>
              <a:rPr lang="en-US" sz="1400" b="0" dirty="0">
                <a:solidFill>
                  <a:srgbClr val="2A1A00"/>
                </a:solidFill>
              </a:rPr>
              <a:t>Make people matter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8D0A257-E592-104E-B557-212666B9EDAB}"/>
              </a:ext>
            </a:extLst>
          </p:cNvPr>
          <p:cNvSpPr txBox="1">
            <a:spLocks/>
          </p:cNvSpPr>
          <p:nvPr/>
        </p:nvSpPr>
        <p:spPr>
          <a:xfrm>
            <a:off x="2073311" y="4077223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2A1A00"/>
                </a:solidFill>
              </a:rPr>
              <a:t>THEME: CHATBOT</a:t>
            </a:r>
          </a:p>
        </p:txBody>
      </p:sp>
    </p:spTree>
    <p:extLst>
      <p:ext uri="{BB962C8B-B14F-4D97-AF65-F5344CB8AC3E}">
        <p14:creationId xmlns:p14="http://schemas.microsoft.com/office/powerpoint/2010/main" val="180537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0D4C4-4F62-C643-869B-0EFD11B8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721" y="104089"/>
            <a:ext cx="8534399" cy="760615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PROBLEM STATEMENT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322E9E-1A2D-964E-8B2F-4D229A783A1E}"/>
              </a:ext>
            </a:extLst>
          </p:cNvPr>
          <p:cNvSpPr txBox="1">
            <a:spLocks/>
          </p:cNvSpPr>
          <p:nvPr/>
        </p:nvSpPr>
        <p:spPr>
          <a:xfrm>
            <a:off x="2875721" y="1143000"/>
            <a:ext cx="8534399" cy="482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C00000"/>
                </a:solidFill>
              </a:rPr>
              <a:t>No.1 reason why employees quit their jobs – no recognition</a:t>
            </a:r>
            <a:endParaRPr lang="en-IN" sz="2000" dirty="0">
              <a:solidFill>
                <a:srgbClr val="C00000"/>
              </a:solidFill>
              <a:latin typeface="FoundersGroteskCond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F35042-063E-054A-9735-D7DE1EEA8D66}"/>
              </a:ext>
            </a:extLst>
          </p:cNvPr>
          <p:cNvSpPr/>
          <p:nvPr/>
        </p:nvSpPr>
        <p:spPr>
          <a:xfrm>
            <a:off x="2514082" y="2415203"/>
            <a:ext cx="2126973" cy="333954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0A52234-F255-CC48-AAD3-65E68861610D}"/>
              </a:ext>
            </a:extLst>
          </p:cNvPr>
          <p:cNvSpPr/>
          <p:nvPr/>
        </p:nvSpPr>
        <p:spPr>
          <a:xfrm>
            <a:off x="4936434" y="2448546"/>
            <a:ext cx="2126973" cy="333954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30E646F-DEF5-0B48-929A-EED53FDF981B}"/>
              </a:ext>
            </a:extLst>
          </p:cNvPr>
          <p:cNvSpPr/>
          <p:nvPr/>
        </p:nvSpPr>
        <p:spPr>
          <a:xfrm>
            <a:off x="7381882" y="2415203"/>
            <a:ext cx="2126973" cy="333954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7EA0CF-513B-7843-845D-C593FD18A25F}"/>
              </a:ext>
            </a:extLst>
          </p:cNvPr>
          <p:cNvSpPr/>
          <p:nvPr/>
        </p:nvSpPr>
        <p:spPr>
          <a:xfrm>
            <a:off x="9804234" y="2437432"/>
            <a:ext cx="2126973" cy="333954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539B1C-0EA0-C843-B209-4A9623717003}"/>
              </a:ext>
            </a:extLst>
          </p:cNvPr>
          <p:cNvSpPr txBox="1"/>
          <p:nvPr/>
        </p:nvSpPr>
        <p:spPr>
          <a:xfrm>
            <a:off x="6552168" y="6276057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244823-EAD8-3649-9BD1-35821D8165B9}"/>
              </a:ext>
            </a:extLst>
          </p:cNvPr>
          <p:cNvSpPr/>
          <p:nvPr/>
        </p:nvSpPr>
        <p:spPr>
          <a:xfrm>
            <a:off x="2988444" y="2714153"/>
            <a:ext cx="1345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79%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6F80C4-E35D-B840-AD77-B5902CCB93BA}"/>
              </a:ext>
            </a:extLst>
          </p:cNvPr>
          <p:cNvSpPr/>
          <p:nvPr/>
        </p:nvSpPr>
        <p:spPr>
          <a:xfrm>
            <a:off x="5395557" y="2743731"/>
            <a:ext cx="1345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65</a:t>
            </a:r>
            <a:r>
              <a:rPr lang="en-GB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9D3DD1-34EF-444F-967E-03A68EE00F3C}"/>
              </a:ext>
            </a:extLst>
          </p:cNvPr>
          <p:cNvSpPr/>
          <p:nvPr/>
        </p:nvSpPr>
        <p:spPr>
          <a:xfrm>
            <a:off x="7772747" y="2624030"/>
            <a:ext cx="1345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82</a:t>
            </a:r>
            <a:r>
              <a:rPr lang="en-GB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4BF5E1-7131-0D46-A010-79A97D2B31B7}"/>
              </a:ext>
            </a:extLst>
          </p:cNvPr>
          <p:cNvSpPr/>
          <p:nvPr/>
        </p:nvSpPr>
        <p:spPr>
          <a:xfrm>
            <a:off x="10293620" y="2640052"/>
            <a:ext cx="1345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60</a:t>
            </a:r>
            <a:r>
              <a:rPr lang="en-GB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73052E-2C02-4C48-9286-7EB67876426A}"/>
              </a:ext>
            </a:extLst>
          </p:cNvPr>
          <p:cNvSpPr txBox="1"/>
          <p:nvPr/>
        </p:nvSpPr>
        <p:spPr>
          <a:xfrm>
            <a:off x="2703017" y="3637483"/>
            <a:ext cx="1842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Employees who quit their jobs claim that a lack of appreciation was a major reason for leaving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E5513E-2D64-7044-A91F-E33F5C7D540A}"/>
              </a:ext>
            </a:extLst>
          </p:cNvPr>
          <p:cNvSpPr txBox="1"/>
          <p:nvPr/>
        </p:nvSpPr>
        <p:spPr>
          <a:xfrm>
            <a:off x="5160434" y="3772305"/>
            <a:ext cx="181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Americans claimed they weren’t even recognized one-time last year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112430-F3B8-4348-B1E6-FCC8EC74A666}"/>
              </a:ext>
            </a:extLst>
          </p:cNvPr>
          <p:cNvSpPr/>
          <p:nvPr/>
        </p:nvSpPr>
        <p:spPr>
          <a:xfrm>
            <a:off x="7570898" y="3772305"/>
            <a:ext cx="1748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A2A2A"/>
                </a:solidFill>
                <a:latin typeface="PublicoText"/>
              </a:rPr>
              <a:t>Employees feel their supervisor doesn’t recognize them for what they do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8AF78C-FB92-6442-BB6B-2BEE2AB3DB70}"/>
              </a:ext>
            </a:extLst>
          </p:cNvPr>
          <p:cNvSpPr txBox="1"/>
          <p:nvPr/>
        </p:nvSpPr>
        <p:spPr>
          <a:xfrm>
            <a:off x="9948350" y="3910804"/>
            <a:ext cx="1838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Say they are more motivated by recognition than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0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74F78-75A3-E443-8C1F-FFA66C77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/>
              <a:t>WHAT’S YOUMATTER?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0DE26B2-EBA1-014C-8460-8BC33087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Summary: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A bot that allows to appreciate and reward people in </a:t>
            </a:r>
            <a:r>
              <a:rPr lang="en-US" sz="1600" dirty="0" err="1"/>
              <a:t>Mattermost</a:t>
            </a:r>
            <a:r>
              <a:rPr lang="en-US" sz="1600" dirty="0"/>
              <a:t> channels right when and where great work is happening.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Features: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Any message with the format “/</a:t>
            </a:r>
            <a:r>
              <a:rPr lang="en-US" sz="1600" dirty="0" err="1"/>
              <a:t>youmatter</a:t>
            </a:r>
            <a:r>
              <a:rPr lang="en-US" sz="1600" dirty="0"/>
              <a:t> 5++ @username &lt;appreciation message&gt;” would be considered as Appreciation and 5 points. Similarly 5– would be negative point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Any appreciation with just “++” would be counted one positive point and “--” as negative point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Every reaction(emoji only) to the appreciation post can be counted as additional points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See statistics of every user of their appreciations given and received by them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Leader-Board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If the number of points cross a threshold, a reward post with their name would be posted in the channel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73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F3483-E386-464B-BD7B-D1F779B0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/>
              <a:t>USECASES </a:t>
            </a:r>
            <a:br>
              <a:rPr lang="en-US" sz="3200" dirty="0"/>
            </a:br>
            <a:r>
              <a:rPr lang="en-US" sz="3200" dirty="0"/>
              <a:t>OF </a:t>
            </a:r>
            <a:br>
              <a:rPr lang="en-US" sz="3200" dirty="0"/>
            </a:br>
            <a:r>
              <a:rPr lang="en-US" sz="3200" dirty="0"/>
              <a:t>YOU-MATTER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F332DBE-609B-CF41-8CF1-7897F911C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269611"/>
              </p:ext>
            </p:extLst>
          </p:nvPr>
        </p:nvGraphicFramePr>
        <p:xfrm>
          <a:off x="4198281" y="5409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694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37D6E-C02B-CA4F-8411-EBB8F1D9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103" y="235532"/>
            <a:ext cx="8534399" cy="100089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APPROACH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6C8486-E55F-4848-BEA4-184F0A38B336}"/>
              </a:ext>
            </a:extLst>
          </p:cNvPr>
          <p:cNvSpPr/>
          <p:nvPr/>
        </p:nvSpPr>
        <p:spPr>
          <a:xfrm>
            <a:off x="6827914" y="2054557"/>
            <a:ext cx="4065372" cy="3282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7EC043-7CD2-EA41-9984-84A5F5F1AFAA}"/>
              </a:ext>
            </a:extLst>
          </p:cNvPr>
          <p:cNvSpPr/>
          <p:nvPr/>
        </p:nvSpPr>
        <p:spPr>
          <a:xfrm>
            <a:off x="3516303" y="3186965"/>
            <a:ext cx="1334530" cy="1000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Mattermost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7E3AD-D9DE-0F43-B348-72B3CCF9E1CA}"/>
              </a:ext>
            </a:extLst>
          </p:cNvPr>
          <p:cNvSpPr/>
          <p:nvPr/>
        </p:nvSpPr>
        <p:spPr>
          <a:xfrm>
            <a:off x="6918530" y="2742122"/>
            <a:ext cx="1334530" cy="1890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You-Matter</a:t>
            </a:r>
          </a:p>
          <a:p>
            <a:pPr algn="ctr"/>
            <a:r>
              <a:rPr lang="en-US" dirty="0"/>
              <a:t>Bot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23C39EA4-E771-6D44-9E79-DBABD19A1E40}"/>
              </a:ext>
            </a:extLst>
          </p:cNvPr>
          <p:cNvSpPr/>
          <p:nvPr/>
        </p:nvSpPr>
        <p:spPr>
          <a:xfrm>
            <a:off x="5139896" y="3437189"/>
            <a:ext cx="1519880" cy="5004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7A49B9A6-B104-3A4C-A2C2-6540BD201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3756" y="3213885"/>
            <a:ext cx="914400" cy="914400"/>
          </a:xfrm>
          <a:prstGeom prst="rect">
            <a:avLst/>
          </a:prstGeom>
        </p:spPr>
      </p:pic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6441001B-8AC4-7443-A967-639173629559}"/>
              </a:ext>
            </a:extLst>
          </p:cNvPr>
          <p:cNvSpPr/>
          <p:nvPr/>
        </p:nvSpPr>
        <p:spPr>
          <a:xfrm>
            <a:off x="8474743" y="3481614"/>
            <a:ext cx="914400" cy="5004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7D13F9-2CB7-F74C-A9D6-DE3CE6A72259}"/>
              </a:ext>
            </a:extLst>
          </p:cNvPr>
          <p:cNvSpPr txBox="1"/>
          <p:nvPr/>
        </p:nvSpPr>
        <p:spPr>
          <a:xfrm>
            <a:off x="5074212" y="2606192"/>
            <a:ext cx="1752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 SOCKETS/</a:t>
            </a:r>
          </a:p>
          <a:p>
            <a:pPr algn="ctr"/>
            <a:r>
              <a:rPr lang="en-US" sz="1600" dirty="0"/>
              <a:t>SLASH COMMANDS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AA9FF39-BCD1-BE4C-B6CD-665F35782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1204" y="4187863"/>
            <a:ext cx="331573" cy="3315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4F5B3D3-0310-F547-9A76-0A8E5F06D32F}"/>
              </a:ext>
            </a:extLst>
          </p:cNvPr>
          <p:cNvSpPr txBox="1"/>
          <p:nvPr/>
        </p:nvSpPr>
        <p:spPr>
          <a:xfrm>
            <a:off x="9607502" y="402359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62AC31-9C1C-AA44-AB7A-4A04ED1224BF}"/>
              </a:ext>
            </a:extLst>
          </p:cNvPr>
          <p:cNvSpPr txBox="1"/>
          <p:nvPr/>
        </p:nvSpPr>
        <p:spPr>
          <a:xfrm>
            <a:off x="8156727" y="2115311"/>
            <a:ext cx="174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STAND-ALONE</a:t>
            </a:r>
          </a:p>
        </p:txBody>
      </p:sp>
    </p:spTree>
    <p:extLst>
      <p:ext uri="{BB962C8B-B14F-4D97-AF65-F5344CB8AC3E}">
        <p14:creationId xmlns:p14="http://schemas.microsoft.com/office/powerpoint/2010/main" val="377093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0B1-E19D-E648-A9FF-B5997107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/>
              <a:t>THANK</a:t>
            </a:r>
            <a:br>
              <a:rPr lang="en-US" sz="4800" spc="800" dirty="0"/>
            </a:br>
            <a:r>
              <a:rPr lang="en-US" sz="4800" spc="800" dirty="0"/>
              <a:t>YOU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10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264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FoundersGroteskCond</vt:lpstr>
      <vt:lpstr>Gill Sans MT</vt:lpstr>
      <vt:lpstr>Impact</vt:lpstr>
      <vt:lpstr>PublicoText</vt:lpstr>
      <vt:lpstr>Badge</vt:lpstr>
      <vt:lpstr>PowerPoint Presentation</vt:lpstr>
      <vt:lpstr>PROBLEM STATEMENT</vt:lpstr>
      <vt:lpstr>WHAT’S YOUMATTER?</vt:lpstr>
      <vt:lpstr>USECASES  OF  YOU-MATTER</vt:lpstr>
      <vt:lpstr>APPROACH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KR, Abhilash</dc:creator>
  <cp:lastModifiedBy>KR, Abhilash</cp:lastModifiedBy>
  <cp:revision>16</cp:revision>
  <dcterms:created xsi:type="dcterms:W3CDTF">2020-01-17T14:29:05Z</dcterms:created>
  <dcterms:modified xsi:type="dcterms:W3CDTF">2020-01-29T17:59:54Z</dcterms:modified>
</cp:coreProperties>
</file>