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60" r:id="rId5"/>
    <p:sldId id="263" r:id="rId6"/>
    <p:sldId id="258" r:id="rId7"/>
    <p:sldId id="262" r:id="rId8"/>
    <p:sldId id="261" r:id="rId9"/>
    <p:sldId id="266" r:id="rId10"/>
    <p:sldId id="268" r:id="rId11"/>
    <p:sldId id="286" r:id="rId12"/>
    <p:sldId id="287" r:id="rId13"/>
    <p:sldId id="275" r:id="rId14"/>
    <p:sldId id="273" r:id="rId15"/>
    <p:sldId id="277" r:id="rId16"/>
    <p:sldId id="279" r:id="rId17"/>
    <p:sldId id="28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A6276-5D9D-CEEF-E305-532BB6024198}" v="9" dt="2025-01-28T23:24:31.366"/>
    <p1510:client id="{8A9DEDA2-3614-BEBB-E2C7-C6EF81ADDB50}" v="232" dt="2025-01-28T19:59:30.154"/>
    <p1510:client id="{CA0279A8-7B6E-A15F-3C9F-75D029DDB77C}" v="22" dt="2025-01-28T23:47:39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gauss&amp;learningRate=0.03&amp;regularizationRate=0&amp;noise=0&amp;networkShape=3,2&amp;seed=0.05974&amp;showTestData=false&amp;discretize=false&amp;percTrainData=50&amp;x=true&amp;y=true&amp;xTimesY=true&amp;xSquared=false&amp;ySquared=false&amp;cosX=false&amp;sinX=false&amp;cosY=false&amp;sinY=false&amp;collectStats=false&amp;problem=regression&amp;initZero=false&amp;hideText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708" y="2066070"/>
            <a:ext cx="10632830" cy="2387600"/>
          </a:xfrm>
        </p:spPr>
        <p:txBody>
          <a:bodyPr>
            <a:normAutofit fontScale="90000"/>
          </a:bodyPr>
          <a:lstStyle/>
          <a:p>
            <a:r>
              <a:rPr lang="en-US"/>
              <a:t>AI for Good Group Discussion Points</a:t>
            </a:r>
            <a:br>
              <a:rPr lang="en-US"/>
            </a:br>
            <a:r>
              <a:rPr lang="en-US"/>
              <a:t>grab a friend, a pen and a whiteboard.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do we make it work? (describe a  training cycle on your MLP with backprop +SDG)</a:t>
            </a:r>
          </a:p>
        </p:txBody>
      </p:sp>
    </p:spTree>
    <p:extLst>
      <p:ext uri="{BB962C8B-B14F-4D97-AF65-F5344CB8AC3E}">
        <p14:creationId xmlns:p14="http://schemas.microsoft.com/office/powerpoint/2010/main" val="49755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8D7A0-C371-1D43-F986-10D7D35B8BDC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What are some key innovations that allow you to train these models in practice?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do activation functions help approximate f()</a:t>
            </a:r>
          </a:p>
        </p:txBody>
      </p:sp>
    </p:spTree>
    <p:extLst>
      <p:ext uri="{BB962C8B-B14F-4D97-AF65-F5344CB8AC3E}">
        <p14:creationId xmlns:p14="http://schemas.microsoft.com/office/powerpoint/2010/main" val="266453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A8AA-DF4F-4221-C7F1-0B4FF5D4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a friend +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C6E-4E74-8485-85C7-5F66D80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See if you can define the </a:t>
            </a:r>
            <a:r>
              <a:rPr lang="en-US" err="1"/>
              <a:t>simplist</a:t>
            </a:r>
            <a:r>
              <a:rPr lang="en-US"/>
              <a:t> and best network for one of these problems!</a:t>
            </a:r>
          </a:p>
          <a:p>
            <a:pPr marL="0" indent="0">
              <a:buNone/>
            </a:pPr>
            <a:br>
              <a:rPr lang="en-US"/>
            </a:b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2"/>
              </a:rPr>
              <a:t>https://playground.tensorflow.org/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3. Land cover mapping</a:t>
            </a:r>
          </a:p>
        </p:txBody>
      </p:sp>
    </p:spTree>
    <p:extLst>
      <p:ext uri="{BB962C8B-B14F-4D97-AF65-F5344CB8AC3E}">
        <p14:creationId xmlns:p14="http://schemas.microsoft.com/office/powerpoint/2010/main" val="223105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95037" y="22389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land cover? And why is it so </a:t>
            </a:r>
          </a:p>
          <a:p>
            <a:r>
              <a:rPr lang="en-US"/>
              <a:t>Important? What can and can't you say from it?</a:t>
            </a:r>
          </a:p>
        </p:txBody>
      </p:sp>
    </p:spTree>
    <p:extLst>
      <p:ext uri="{BB962C8B-B14F-4D97-AF65-F5344CB8AC3E}">
        <p14:creationId xmlns:p14="http://schemas.microsoft.com/office/powerpoint/2010/main" val="266499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01B3B3-4910-DDE3-08B4-55BE0EF30D1E}"/>
              </a:ext>
            </a:extLst>
          </p:cNvPr>
          <p:cNvSpPr txBox="1">
            <a:spLocks/>
          </p:cNvSpPr>
          <p:nvPr/>
        </p:nvSpPr>
        <p:spPr>
          <a:xfrm>
            <a:off x="1037402" y="739108"/>
            <a:ext cx="10116000" cy="537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Roles for each of you in group: </a:t>
            </a:r>
          </a:p>
          <a:p>
            <a:endParaRPr lang="en-US"/>
          </a:p>
          <a:p>
            <a:r>
              <a:rPr lang="en-US"/>
              <a:t>Partner 1:Explain what a CNN is and how it works</a:t>
            </a:r>
          </a:p>
          <a:p>
            <a:endParaRPr lang="en-US"/>
          </a:p>
          <a:p>
            <a:r>
              <a:rPr lang="en-US"/>
              <a:t>Partner 2: Explain the difference between image classification and segmentation </a:t>
            </a:r>
          </a:p>
          <a:p>
            <a:endParaRPr lang="en-US"/>
          </a:p>
          <a:p>
            <a:r>
              <a:rPr lang="en-US"/>
              <a:t>Partner 1 or 2: Explain what a residual connection is and why it is important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797530" y="2143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Design a composite loss function to detect* something using a CNN that no-one (to your knowledge has detected before in this way)</a:t>
            </a:r>
          </a:p>
          <a:p>
            <a:endParaRPr lang="en-US"/>
          </a:p>
          <a:p>
            <a:r>
              <a:rPr lang="en-US"/>
              <a:t>(objective: conceptual, </a:t>
            </a:r>
          </a:p>
          <a:p>
            <a:r>
              <a:rPr lang="en-US"/>
              <a:t>but bonus: write out the function and make sure it is differentiable!)</a:t>
            </a:r>
          </a:p>
          <a:p>
            <a:endParaRPr lang="en-US"/>
          </a:p>
          <a:p>
            <a:r>
              <a:rPr lang="en-US" sz="3300"/>
              <a:t>*or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65125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Weeks 4-16 on their way :)</a:t>
            </a:r>
          </a:p>
        </p:txBody>
      </p:sp>
    </p:spTree>
    <p:extLst>
      <p:ext uri="{BB962C8B-B14F-4D97-AF65-F5344CB8AC3E}">
        <p14:creationId xmlns:p14="http://schemas.microsoft.com/office/powerpoint/2010/main" val="316301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49DA-9997-374C-D5FA-C74DBD16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943" y="2294593"/>
            <a:ext cx="10515600" cy="1325563"/>
          </a:xfrm>
        </p:spPr>
        <p:txBody>
          <a:bodyPr/>
          <a:lstStyle/>
          <a:p>
            <a:r>
              <a:rPr lang="en-US"/>
              <a:t>Intros</a:t>
            </a:r>
          </a:p>
        </p:txBody>
      </p:sp>
    </p:spTree>
    <p:extLst>
      <p:ext uri="{BB962C8B-B14F-4D97-AF65-F5344CB8AC3E}">
        <p14:creationId xmlns:p14="http://schemas.microsoft.com/office/powerpoint/2010/main" val="40379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1. Data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412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sustainable development? </a:t>
            </a:r>
          </a:p>
        </p:txBody>
      </p:sp>
    </p:spTree>
    <p:extLst>
      <p:ext uri="{BB962C8B-B14F-4D97-AF65-F5344CB8AC3E}">
        <p14:creationId xmlns:p14="http://schemas.microsoft.com/office/powerpoint/2010/main" val="31443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are the major challenges to measurement and monitoring it?   </a:t>
            </a:r>
          </a:p>
        </p:txBody>
      </p:sp>
    </p:spTree>
    <p:extLst>
      <p:ext uri="{BB962C8B-B14F-4D97-AF65-F5344CB8AC3E}">
        <p14:creationId xmlns:p14="http://schemas.microsoft.com/office/powerpoint/2010/main" val="13031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Give one cool example of how data is being used to overcome those challenges advance SD goals</a:t>
            </a:r>
          </a:p>
        </p:txBody>
      </p:sp>
    </p:spTree>
    <p:extLst>
      <p:ext uri="{BB962C8B-B14F-4D97-AF65-F5344CB8AC3E}">
        <p14:creationId xmlns:p14="http://schemas.microsoft.com/office/powerpoint/2010/main" val="3201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2. Getting up to speed</a:t>
            </a:r>
          </a:p>
        </p:txBody>
      </p:sp>
    </p:spTree>
    <p:extLst>
      <p:ext uri="{BB962C8B-B14F-4D97-AF65-F5344CB8AC3E}">
        <p14:creationId xmlns:p14="http://schemas.microsoft.com/office/powerpoint/2010/main" val="8491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need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6693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4256629" y="24210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Draw an MLP</a:t>
            </a:r>
          </a:p>
        </p:txBody>
      </p:sp>
    </p:spTree>
    <p:extLst>
      <p:ext uri="{BB962C8B-B14F-4D97-AF65-F5344CB8AC3E}">
        <p14:creationId xmlns:p14="http://schemas.microsoft.com/office/powerpoint/2010/main" val="52413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AI for Good Group Discussion Points grab a friend, a pen and a whiteboard.</vt:lpstr>
      <vt:lpstr>Intros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 a friend + play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2024-11-21T21:44:28Z</dcterms:created>
  <dcterms:modified xsi:type="dcterms:W3CDTF">2025-01-29T03:09:26Z</dcterms:modified>
</cp:coreProperties>
</file>