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63" r:id="rId5"/>
    <p:sldId id="258" r:id="rId6"/>
    <p:sldId id="262" r:id="rId7"/>
    <p:sldId id="261" r:id="rId8"/>
    <p:sldId id="266" r:id="rId9"/>
    <p:sldId id="268" r:id="rId10"/>
    <p:sldId id="286" r:id="rId11"/>
    <p:sldId id="287" r:id="rId12"/>
    <p:sldId id="275" r:id="rId13"/>
    <p:sldId id="273" r:id="rId14"/>
    <p:sldId id="277" r:id="rId15"/>
    <p:sldId id="279" r:id="rId16"/>
    <p:sldId id="283" r:id="rId17"/>
    <p:sldId id="284" r:id="rId18"/>
    <p:sldId id="288" r:id="rId19"/>
    <p:sldId id="28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DAAA5-62A6-1F14-3CDC-A51ED345B5FB}" v="279" dt="2025-01-14T04:12:17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ground.tensorflow.org/#activation=tanh&amp;batchSize=10&amp;dataset=circle&amp;regDataset=reg-gauss&amp;learningRate=0.03&amp;regularizationRate=0&amp;noise=0&amp;networkShape=3,2&amp;seed=0.05974&amp;showTestData=false&amp;discretize=false&amp;percTrainData=50&amp;x=true&amp;y=true&amp;xTimesY=true&amp;xSquared=false&amp;ySquared=false&amp;cosX=false&amp;sinX=false&amp;cosY=false&amp;sinY=false&amp;collectStats=false&amp;problem=regression&amp;initZero=false&amp;hideText=false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3708" y="2066070"/>
            <a:ext cx="1063283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AI for Good Group Discussion Points</a:t>
            </a:r>
            <a:br>
              <a:rPr lang="en-US" dirty="0"/>
            </a:br>
            <a:r>
              <a:rPr lang="en-US" dirty="0"/>
              <a:t>grab a friend, a pen and a whiteboard.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2E8D7A0-C371-1D43-F986-10D7D35B8BDC}"/>
              </a:ext>
            </a:extLst>
          </p:cNvPr>
          <p:cNvSpPr txBox="1">
            <a:spLocks/>
          </p:cNvSpPr>
          <p:nvPr/>
        </p:nvSpPr>
        <p:spPr>
          <a:xfrm>
            <a:off x="1923737" y="25089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What are some key innovations that allow you to train these models in practice?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3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23737" y="25089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do activation functions help approximate f()</a:t>
            </a:r>
          </a:p>
        </p:txBody>
      </p:sp>
    </p:spTree>
    <p:extLst>
      <p:ext uri="{BB962C8B-B14F-4D97-AF65-F5344CB8AC3E}">
        <p14:creationId xmlns:p14="http://schemas.microsoft.com/office/powerpoint/2010/main" val="2664532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BA8AA-DF4F-4221-C7F1-0B4FF5D4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Pick a friend + 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50C6E-4E74-8485-85C7-5F66D805E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See if you can define the </a:t>
            </a:r>
            <a:r>
              <a:rPr lang="en-US" dirty="0" err="1"/>
              <a:t>simplist</a:t>
            </a:r>
            <a:r>
              <a:rPr lang="en-US" dirty="0"/>
              <a:t> and best network for one of these problems!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>
                <a:ea typeface="+mn-lt"/>
                <a:cs typeface="+mn-lt"/>
              </a:rPr>
              <a:t> </a:t>
            </a:r>
            <a:r>
              <a:rPr lang="en-US" dirty="0">
                <a:ea typeface="+mn-lt"/>
                <a:cs typeface="+mn-lt"/>
                <a:hlinkClick r:id="rId2"/>
              </a:rPr>
              <a:t>https://playground.tensorflow.org/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56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1970AF-CB8D-A271-E3DE-0DC202AA55AB}"/>
              </a:ext>
            </a:extLst>
          </p:cNvPr>
          <p:cNvSpPr txBox="1">
            <a:spLocks/>
          </p:cNvSpPr>
          <p:nvPr/>
        </p:nvSpPr>
        <p:spPr>
          <a:xfrm>
            <a:off x="2510852" y="21217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 3. Land cover mapping</a:t>
            </a:r>
          </a:p>
        </p:txBody>
      </p:sp>
    </p:spTree>
    <p:extLst>
      <p:ext uri="{BB962C8B-B14F-4D97-AF65-F5344CB8AC3E}">
        <p14:creationId xmlns:p14="http://schemas.microsoft.com/office/powerpoint/2010/main" val="223105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95037" y="2238938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land cover? And why is it so </a:t>
            </a:r>
          </a:p>
          <a:p>
            <a:r>
              <a:rPr lang="en-US" dirty="0"/>
              <a:t>important?</a:t>
            </a:r>
          </a:p>
        </p:txBody>
      </p:sp>
    </p:spTree>
    <p:extLst>
      <p:ext uri="{BB962C8B-B14F-4D97-AF65-F5344CB8AC3E}">
        <p14:creationId xmlns:p14="http://schemas.microsoft.com/office/powerpoint/2010/main" val="2664997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801B3B3-4910-DDE3-08B4-55BE0EF30D1E}"/>
              </a:ext>
            </a:extLst>
          </p:cNvPr>
          <p:cNvSpPr txBox="1">
            <a:spLocks/>
          </p:cNvSpPr>
          <p:nvPr/>
        </p:nvSpPr>
        <p:spPr>
          <a:xfrm>
            <a:off x="2281290" y="25851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Draw a CNN and describe how it</a:t>
            </a:r>
          </a:p>
          <a:p>
            <a:r>
              <a:rPr lang="en-US" dirty="0"/>
              <a:t>works, including how you compute output steps and dimensions for intermediate steps</a:t>
            </a:r>
          </a:p>
        </p:txBody>
      </p:sp>
    </p:spTree>
    <p:extLst>
      <p:ext uri="{BB962C8B-B14F-4D97-AF65-F5344CB8AC3E}">
        <p14:creationId xmlns:p14="http://schemas.microsoft.com/office/powerpoint/2010/main" val="15114173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887530" y="223394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a feature map? What does it tell you?</a:t>
            </a:r>
          </a:p>
        </p:txBody>
      </p:sp>
    </p:spTree>
    <p:extLst>
      <p:ext uri="{BB962C8B-B14F-4D97-AF65-F5344CB8AC3E}">
        <p14:creationId xmlns:p14="http://schemas.microsoft.com/office/powerpoint/2010/main" val="2651258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A597A7-4D29-19AB-B027-85364D6FC741}"/>
              </a:ext>
            </a:extLst>
          </p:cNvPr>
          <p:cNvSpPr txBox="1">
            <a:spLocks/>
          </p:cNvSpPr>
          <p:nvPr/>
        </p:nvSpPr>
        <p:spPr>
          <a:xfrm>
            <a:off x="2133761" y="223394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What is a residual connection and why are they important?</a:t>
            </a:r>
          </a:p>
        </p:txBody>
      </p:sp>
    </p:spTree>
    <p:extLst>
      <p:ext uri="{BB962C8B-B14F-4D97-AF65-F5344CB8AC3E}">
        <p14:creationId xmlns:p14="http://schemas.microsoft.com/office/powerpoint/2010/main" val="3839894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2A597A7-4D29-19AB-B027-85364D6FC741}"/>
              </a:ext>
            </a:extLst>
          </p:cNvPr>
          <p:cNvSpPr txBox="1">
            <a:spLocks/>
          </p:cNvSpPr>
          <p:nvPr/>
        </p:nvSpPr>
        <p:spPr>
          <a:xfrm>
            <a:off x="2133761" y="223394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ea typeface="+mj-lt"/>
                <a:cs typeface="+mj-lt"/>
              </a:rPr>
              <a:t>What is the difference between image classification and  segmentation (bonus object detection)?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995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1970AF-CB8D-A271-E3DE-0DC202AA55AB}"/>
              </a:ext>
            </a:extLst>
          </p:cNvPr>
          <p:cNvSpPr txBox="1">
            <a:spLocks/>
          </p:cNvSpPr>
          <p:nvPr/>
        </p:nvSpPr>
        <p:spPr>
          <a:xfrm>
            <a:off x="2510852" y="21217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Weeks 4-16 on their way :)</a:t>
            </a:r>
          </a:p>
        </p:txBody>
      </p:sp>
    </p:spTree>
    <p:extLst>
      <p:ext uri="{BB962C8B-B14F-4D97-AF65-F5344CB8AC3E}">
        <p14:creationId xmlns:p14="http://schemas.microsoft.com/office/powerpoint/2010/main" val="316301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1970AF-CB8D-A271-E3DE-0DC202AA55AB}"/>
              </a:ext>
            </a:extLst>
          </p:cNvPr>
          <p:cNvSpPr txBox="1">
            <a:spLocks/>
          </p:cNvSpPr>
          <p:nvPr/>
        </p:nvSpPr>
        <p:spPr>
          <a:xfrm>
            <a:off x="2510852" y="21217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Week 1. Data for Sustainable Development</a:t>
            </a:r>
          </a:p>
        </p:txBody>
      </p:sp>
    </p:spTree>
    <p:extLst>
      <p:ext uri="{BB962C8B-B14F-4D97-AF65-F5344CB8AC3E}">
        <p14:creationId xmlns:p14="http://schemas.microsoft.com/office/powerpoint/2010/main" val="1214120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23737" y="25089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sustainable development? </a:t>
            </a:r>
          </a:p>
        </p:txBody>
      </p:sp>
    </p:spTree>
    <p:extLst>
      <p:ext uri="{BB962C8B-B14F-4D97-AF65-F5344CB8AC3E}">
        <p14:creationId xmlns:p14="http://schemas.microsoft.com/office/powerpoint/2010/main" val="314431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48721" y="223413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are the major challenges to measurement and monitoring it?   </a:t>
            </a:r>
          </a:p>
        </p:txBody>
      </p:sp>
    </p:spTree>
    <p:extLst>
      <p:ext uri="{BB962C8B-B14F-4D97-AF65-F5344CB8AC3E}">
        <p14:creationId xmlns:p14="http://schemas.microsoft.com/office/powerpoint/2010/main" val="130314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48721" y="223413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Give one cool example of how data is being used to overcome those challenges advance SD goals</a:t>
            </a:r>
          </a:p>
        </p:txBody>
      </p:sp>
    </p:spTree>
    <p:extLst>
      <p:ext uri="{BB962C8B-B14F-4D97-AF65-F5344CB8AC3E}">
        <p14:creationId xmlns:p14="http://schemas.microsoft.com/office/powerpoint/2010/main" val="32010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1970AF-CB8D-A271-E3DE-0DC202AA55AB}"/>
              </a:ext>
            </a:extLst>
          </p:cNvPr>
          <p:cNvSpPr txBox="1">
            <a:spLocks/>
          </p:cNvSpPr>
          <p:nvPr/>
        </p:nvSpPr>
        <p:spPr>
          <a:xfrm>
            <a:off x="2510852" y="21217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Week 2. Getting up to speed</a:t>
            </a:r>
          </a:p>
        </p:txBody>
      </p:sp>
    </p:spTree>
    <p:extLst>
      <p:ext uri="{BB962C8B-B14F-4D97-AF65-F5344CB8AC3E}">
        <p14:creationId xmlns:p14="http://schemas.microsoft.com/office/powerpoint/2010/main" val="84915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51970AF-CB8D-A271-E3DE-0DC202AA55AB}"/>
              </a:ext>
            </a:extLst>
          </p:cNvPr>
          <p:cNvSpPr txBox="1">
            <a:spLocks/>
          </p:cNvSpPr>
          <p:nvPr/>
        </p:nvSpPr>
        <p:spPr>
          <a:xfrm>
            <a:off x="2510852" y="212170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Why do we need machine learning?</a:t>
            </a:r>
          </a:p>
        </p:txBody>
      </p:sp>
    </p:spTree>
    <p:extLst>
      <p:ext uri="{BB962C8B-B14F-4D97-AF65-F5344CB8AC3E}">
        <p14:creationId xmlns:p14="http://schemas.microsoft.com/office/powerpoint/2010/main" val="16693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4256629" y="242103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Draw an MLP</a:t>
            </a:r>
          </a:p>
        </p:txBody>
      </p:sp>
    </p:spTree>
    <p:extLst>
      <p:ext uri="{BB962C8B-B14F-4D97-AF65-F5344CB8AC3E}">
        <p14:creationId xmlns:p14="http://schemas.microsoft.com/office/powerpoint/2010/main" val="524131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327AB0-DF77-AEEB-7A65-5FB2E8E0DF49}"/>
              </a:ext>
            </a:extLst>
          </p:cNvPr>
          <p:cNvSpPr txBox="1">
            <a:spLocks/>
          </p:cNvSpPr>
          <p:nvPr/>
        </p:nvSpPr>
        <p:spPr>
          <a:xfrm>
            <a:off x="1923737" y="250895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do we make it work? (describe a  training cycle on your MLP with backprop +SDG)</a:t>
            </a:r>
          </a:p>
        </p:txBody>
      </p:sp>
    </p:spTree>
    <p:extLst>
      <p:ext uri="{BB962C8B-B14F-4D97-AF65-F5344CB8AC3E}">
        <p14:creationId xmlns:p14="http://schemas.microsoft.com/office/powerpoint/2010/main" val="49755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AI for Good Group Discussion Points grab a friend, a pen and a whiteboard.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Pick a friend + play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82</cp:revision>
  <dcterms:created xsi:type="dcterms:W3CDTF">2024-11-21T21:44:28Z</dcterms:created>
  <dcterms:modified xsi:type="dcterms:W3CDTF">2025-01-14T04:12:35Z</dcterms:modified>
</cp:coreProperties>
</file>