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ADAD6-5B2D-2548-B077-20DD6892557B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C0C45-2147-5D43-9D94-75B8194492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C0C45-2147-5D43-9D94-75B8194492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Gest-ios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Projet 3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Développement application iOS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architecture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applicative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Diagramme d’Architecture de l’application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957759" y="2428875"/>
            <a:ext cx="2147887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1993106" y="3400425"/>
            <a:ext cx="2" cy="321468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6031703" y="3400425"/>
            <a:ext cx="4" cy="321468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070302" y="3267075"/>
            <a:ext cx="3" cy="334803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8582" y="2428875"/>
            <a:ext cx="2147887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9046936" y="2428875"/>
            <a:ext cx="2147887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Base de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données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Choix des solutions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Langage de programmation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Base de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données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2215865" y="2824163"/>
            <a:ext cx="1785938" cy="2800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086850" y="2328863"/>
            <a:ext cx="75723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086850" y="3767138"/>
            <a:ext cx="75723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86850" y="5205413"/>
            <a:ext cx="75723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136855" y="2373576"/>
            <a:ext cx="678657" cy="9554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126140" y="3805636"/>
            <a:ext cx="678657" cy="9554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29714" y="5242057"/>
            <a:ext cx="678657" cy="9554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Langage de programmation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Cahier des charges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Objectif du projet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5801" y="2669627"/>
            <a:ext cx="10804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Soucieuse l’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experience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de ses clients, la société Nick-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Outlet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fait appel a la société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Openclassroom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specialisée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dans le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developpement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d’application mobile, afin de mettre a disposition de ses salariés un nouvelle outils de gestions. </a:t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fr-FR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L’application devra permettre, principalement, de gérer les arrivages de marchandises , mais elle pourra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etre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un soutient aux operateurs de caisse lorsque l’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affluance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de clients sera trop importante.</a:t>
            </a:r>
          </a:p>
        </p:txBody>
      </p:sp>
    </p:spTree>
    <p:extLst>
      <p:ext uri="{BB962C8B-B14F-4D97-AF65-F5344CB8AC3E}">
        <p14:creationId xmlns:p14="http://schemas.microsoft.com/office/powerpoint/2010/main" val="10746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Contrainte de l’application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2669627"/>
            <a:ext cx="10804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Les principales contraintes de l’application sont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liées a la mise en place d’un lecteur de code barre au sein de l’application.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Afin de limiter notre domaine d’application, nous avons mis en forme un cahier des charges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auprès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des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différents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acteurs en relation avec le projet.</a:t>
            </a:r>
            <a:br>
              <a:rPr lang="fr-FR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Ce cahier des charges devra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être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le plus complet possible et permettra une meilleure analyse au niveau de la phase de conception de l’application.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Structuration du projet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34814" y="2606567"/>
            <a:ext cx="263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Lecteur de code barre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34813" y="2975898"/>
            <a:ext cx="515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Création d’une nouvelle catégorie de produit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34813" y="3345230"/>
            <a:ext cx="515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Création d’une nouvelle fiche produit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34813" y="3714561"/>
            <a:ext cx="515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Gestion des nouveaux arrivages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34813" y="4083893"/>
            <a:ext cx="515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Facturation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Ressources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4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Ressources Matérielles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34030"/>
              </p:ext>
            </p:extLst>
          </p:nvPr>
        </p:nvGraphicFramePr>
        <p:xfrm>
          <a:off x="1971674" y="2593815"/>
          <a:ext cx="8529639" cy="304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589"/>
                <a:gridCol w="2686050"/>
              </a:tblGrid>
              <a:tr h="74946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Equipement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endParaRPr lang="fr-FR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Cout ( TTC ) </a:t>
                      </a:r>
                      <a:endParaRPr lang="fr-FR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>
                    <a:noFill/>
                  </a:tcPr>
                </a:tc>
              </a:tr>
              <a:tr h="11499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bg1"/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Utilisation de Firebase comme outils back end </a:t>
                      </a:r>
                      <a:endParaRPr lang="fr-FR" dirty="0" smtClean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300 euros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endParaRPr lang="fr-FR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>
                    <a:noFill/>
                  </a:tcPr>
                </a:tc>
              </a:tr>
              <a:tr h="114993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Ressources Humaines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79646"/>
              </p:ext>
            </p:extLst>
          </p:nvPr>
        </p:nvGraphicFramePr>
        <p:xfrm>
          <a:off x="1971674" y="2593815"/>
          <a:ext cx="8529639" cy="304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589"/>
                <a:gridCol w="2686050"/>
              </a:tblGrid>
              <a:tr h="74946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Equipement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Cout ( Chargé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) </a:t>
                      </a:r>
                      <a:endParaRPr lang="fr-FR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>
                    <a:noFill/>
                  </a:tcPr>
                </a:tc>
              </a:tr>
              <a:tr h="1149933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designer graphique pendant 1 semaine </a:t>
                      </a:r>
                      <a:endParaRPr lang="fr-FR" dirty="0" smtClean="0"/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 euros 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11499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développeur pendant 2 mois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 euros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2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Budget prévisionnel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16469" y="1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151"/>
              </p:ext>
            </p:extLst>
          </p:nvPr>
        </p:nvGraphicFramePr>
        <p:xfrm>
          <a:off x="1971674" y="2593816"/>
          <a:ext cx="8529639" cy="394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589"/>
                <a:gridCol w="2686050"/>
              </a:tblGrid>
              <a:tr h="70494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Equipement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 + Personnels</a:t>
                      </a:r>
                      <a:endParaRPr lang="fr-FR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Cout ( Chargé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) </a:t>
                      </a:r>
                      <a:endParaRPr lang="fr-FR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>
                    <a:noFill/>
                  </a:tcPr>
                </a:tc>
              </a:tr>
              <a:tr h="1081637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Equipement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fr-FR" dirty="0" smtClean="0"/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 euros </a:t>
                      </a:r>
                      <a:endParaRPr lang="pt-BR" dirty="0"/>
                    </a:p>
                  </a:txBody>
                  <a:tcPr>
                    <a:noFill/>
                  </a:tcPr>
                </a:tc>
              </a:tr>
              <a:tr h="1081637">
                <a:tc>
                  <a:txBody>
                    <a:bodyPr/>
                    <a:lstStyle/>
                    <a:p>
                      <a:r>
                        <a:rPr lang="fr-FR" dirty="0" smtClean="0"/>
                        <a:t>Personnels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10816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 euros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9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Céleste</Template>
  <TotalTime>661</TotalTime>
  <Words>202</Words>
  <Application>Microsoft Macintosh PowerPoint</Application>
  <PresentationFormat>Grand écran</PresentationFormat>
  <Paragraphs>43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Avenir Book</vt:lpstr>
      <vt:lpstr>Calibri</vt:lpstr>
      <vt:lpstr>Calibri Light</vt:lpstr>
      <vt:lpstr>Arial</vt:lpstr>
      <vt:lpstr>Céleste</vt:lpstr>
      <vt:lpstr>Gest-ios</vt:lpstr>
      <vt:lpstr>Cahier des charges</vt:lpstr>
      <vt:lpstr>Objectif du projet</vt:lpstr>
      <vt:lpstr>Contrainte de l’application</vt:lpstr>
      <vt:lpstr>Structuration du projet </vt:lpstr>
      <vt:lpstr>Ressources</vt:lpstr>
      <vt:lpstr>Ressources Matérielles</vt:lpstr>
      <vt:lpstr>Ressources Humaines</vt:lpstr>
      <vt:lpstr>Budget prévisionnel</vt:lpstr>
      <vt:lpstr>architecture applicative </vt:lpstr>
      <vt:lpstr>Diagramme d’Architecture de l’application</vt:lpstr>
      <vt:lpstr>Base de données </vt:lpstr>
      <vt:lpstr>Choix des solutions </vt:lpstr>
      <vt:lpstr>Langage de programmation</vt:lpstr>
      <vt:lpstr>Base de données </vt:lpstr>
      <vt:lpstr>Langage de programmation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Gest-ios</dc:title>
  <dc:creator>Utilisateur de Microsoft Office</dc:creator>
  <cp:lastModifiedBy>Utilisateur de Microsoft Office</cp:lastModifiedBy>
  <cp:revision>8</cp:revision>
  <dcterms:created xsi:type="dcterms:W3CDTF">2017-11-27T21:08:21Z</dcterms:created>
  <dcterms:modified xsi:type="dcterms:W3CDTF">2017-11-28T08:09:24Z</dcterms:modified>
</cp:coreProperties>
</file>