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85" r:id="rId3"/>
    <p:sldId id="304" r:id="rId4"/>
    <p:sldId id="340" r:id="rId5"/>
    <p:sldId id="328" r:id="rId6"/>
    <p:sldId id="334" r:id="rId7"/>
    <p:sldId id="326" r:id="rId8"/>
    <p:sldId id="333" r:id="rId9"/>
    <p:sldId id="344" r:id="rId10"/>
    <p:sldId id="345" r:id="rId11"/>
    <p:sldId id="342" r:id="rId12"/>
    <p:sldId id="346" r:id="rId13"/>
    <p:sldId id="347" r:id="rId14"/>
    <p:sldId id="339" r:id="rId15"/>
    <p:sldId id="28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EAEAEA"/>
    <a:srgbClr val="EBEDEE"/>
    <a:srgbClr val="F8F9FB"/>
    <a:srgbClr val="CCCCCC"/>
    <a:srgbClr val="3D3A35"/>
    <a:srgbClr val="E9E9E9"/>
    <a:srgbClr val="E4E3E1"/>
    <a:srgbClr val="E6E4E5"/>
    <a:srgbClr val="D1D1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3B0520-F29A-48A4-AD4B-B446627482AE}" v="1979" dt="2022-11-20T10:53:55.985"/>
    <p1510:client id="{98834679-A4D4-4BCB-B793-5865F854A5ED}" v="701" dt="2022-11-20T09:28:30.976"/>
    <p1510:client id="{C8CB5D9E-AD50-AF81-7750-C7BBCBF00412}" v="221" dt="2022-11-20T07:52:48.356"/>
    <p1510:client id="{CDDFF25C-4B5E-66F9-CC01-6F53FCABE2C8}" v="1705" dt="2022-11-20T09:27:45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7bba8daa9039df0ed8a488c53363b213eb4eb96f0acbbde254d3e124b0729efa::" providerId="AD" clId="Web-{CDDFF25C-4B5E-66F9-CC01-6F53FCABE2C8}"/>
    <pc:docChg chg="addSld delSld modSld">
      <pc:chgData name="게스트 사용자" userId="S::urn:spo:anon#7bba8daa9039df0ed8a488c53363b213eb4eb96f0acbbde254d3e124b0729efa::" providerId="AD" clId="Web-{CDDFF25C-4B5E-66F9-CC01-6F53FCABE2C8}" dt="2022-11-20T09:27:45.662" v="1085" actId="1076"/>
      <pc:docMkLst>
        <pc:docMk/>
      </pc:docMkLst>
      <pc:sldChg chg="modSp">
        <pc:chgData name="게스트 사용자" userId="S::urn:spo:anon#7bba8daa9039df0ed8a488c53363b213eb4eb96f0acbbde254d3e124b0729efa::" providerId="AD" clId="Web-{CDDFF25C-4B5E-66F9-CC01-6F53FCABE2C8}" dt="2022-11-20T09:02:16.337" v="934" actId="1076"/>
        <pc:sldMkLst>
          <pc:docMk/>
          <pc:sldMk cId="4059076953" sldId="285"/>
        </pc:sldMkLst>
        <pc:spChg chg="mod">
          <ac:chgData name="게스트 사용자" userId="S::urn:spo:anon#7bba8daa9039df0ed8a488c53363b213eb4eb96f0acbbde254d3e124b0729efa::" providerId="AD" clId="Web-{CDDFF25C-4B5E-66F9-CC01-6F53FCABE2C8}" dt="2022-11-20T09:02:16.337" v="934" actId="1076"/>
          <ac:spMkLst>
            <pc:docMk/>
            <pc:sldMk cId="4059076953" sldId="285"/>
            <ac:spMk id="8" creationId="{7EBBA393-00D1-4319-BAA3-0B788B873931}"/>
          </ac:spMkLst>
        </pc:spChg>
      </pc:sldChg>
      <pc:sldChg chg="modSp">
        <pc:chgData name="게스트 사용자" userId="S::urn:spo:anon#7bba8daa9039df0ed8a488c53363b213eb4eb96f0acbbde254d3e124b0729efa::" providerId="AD" clId="Web-{CDDFF25C-4B5E-66F9-CC01-6F53FCABE2C8}" dt="2022-11-20T09:27:45.662" v="1085" actId="1076"/>
        <pc:sldMkLst>
          <pc:docMk/>
          <pc:sldMk cId="1840449730" sldId="328"/>
        </pc:sldMkLst>
        <pc:spChg chg="mod">
          <ac:chgData name="게스트 사용자" userId="S::urn:spo:anon#7bba8daa9039df0ed8a488c53363b213eb4eb96f0acbbde254d3e124b0729efa::" providerId="AD" clId="Web-{CDDFF25C-4B5E-66F9-CC01-6F53FCABE2C8}" dt="2022-11-20T09:27:45.662" v="1085" actId="1076"/>
          <ac:spMkLst>
            <pc:docMk/>
            <pc:sldMk cId="1840449730" sldId="328"/>
            <ac:spMk id="12" creationId="{0A3DBA66-E012-4F54-4B15-8CEE8E948DE9}"/>
          </ac:spMkLst>
        </pc:spChg>
        <pc:cxnChg chg="mod">
          <ac:chgData name="게스트 사용자" userId="S::urn:spo:anon#7bba8daa9039df0ed8a488c53363b213eb4eb96f0acbbde254d3e124b0729efa::" providerId="AD" clId="Web-{CDDFF25C-4B5E-66F9-CC01-6F53FCABE2C8}" dt="2022-11-20T09:23:22.938" v="1077" actId="1076"/>
          <ac:cxnSpMkLst>
            <pc:docMk/>
            <pc:sldMk cId="1840449730" sldId="328"/>
            <ac:cxnSpMk id="7" creationId="{E19898F9-5BBB-4FC6-A275-1A9438ACEAC3}"/>
          </ac:cxnSpMkLst>
        </pc:cxnChg>
      </pc:sldChg>
      <pc:sldChg chg="addSp modSp">
        <pc:chgData name="게스트 사용자" userId="S::urn:spo:anon#7bba8daa9039df0ed8a488c53363b213eb4eb96f0acbbde254d3e124b0729efa::" providerId="AD" clId="Web-{CDDFF25C-4B5E-66F9-CC01-6F53FCABE2C8}" dt="2022-11-20T08:59:11.474" v="926" actId="1076"/>
        <pc:sldMkLst>
          <pc:docMk/>
          <pc:sldMk cId="4140021568" sldId="333"/>
        </pc:sldMkLst>
        <pc:spChg chg="add mod">
          <ac:chgData name="게스트 사용자" userId="S::urn:spo:anon#7bba8daa9039df0ed8a488c53363b213eb4eb96f0acbbde254d3e124b0729efa::" providerId="AD" clId="Web-{CDDFF25C-4B5E-66F9-CC01-6F53FCABE2C8}" dt="2022-11-20T08:58:43.536" v="896" actId="14100"/>
          <ac:spMkLst>
            <pc:docMk/>
            <pc:sldMk cId="4140021568" sldId="333"/>
            <ac:spMk id="2" creationId="{E03E632E-75ED-3D09-3B79-D4792C7DF47E}"/>
          </ac:spMkLst>
        </pc:spChg>
        <pc:spChg chg="add mod">
          <ac:chgData name="게스트 사용자" userId="S::urn:spo:anon#7bba8daa9039df0ed8a488c53363b213eb4eb96f0acbbde254d3e124b0729efa::" providerId="AD" clId="Web-{CDDFF25C-4B5E-66F9-CC01-6F53FCABE2C8}" dt="2022-11-20T08:59:05.333" v="923" actId="1076"/>
          <ac:spMkLst>
            <pc:docMk/>
            <pc:sldMk cId="4140021568" sldId="333"/>
            <ac:spMk id="4" creationId="{9816BF3E-6792-C6EB-2DD1-60C29BD0EEF9}"/>
          </ac:spMkLst>
        </pc:spChg>
        <pc:picChg chg="mod">
          <ac:chgData name="게스트 사용자" userId="S::urn:spo:anon#7bba8daa9039df0ed8a488c53363b213eb4eb96f0acbbde254d3e124b0729efa::" providerId="AD" clId="Web-{CDDFF25C-4B5E-66F9-CC01-6F53FCABE2C8}" dt="2022-11-20T08:59:09.442" v="925" actId="1076"/>
          <ac:picMkLst>
            <pc:docMk/>
            <pc:sldMk cId="4140021568" sldId="333"/>
            <ac:picMk id="1026" creationId="{AF410BEF-B461-EF15-E0FB-1C9CD146E350}"/>
          </ac:picMkLst>
        </pc:picChg>
        <pc:picChg chg="mod">
          <ac:chgData name="게스트 사용자" userId="S::urn:spo:anon#7bba8daa9039df0ed8a488c53363b213eb4eb96f0acbbde254d3e124b0729efa::" providerId="AD" clId="Web-{CDDFF25C-4B5E-66F9-CC01-6F53FCABE2C8}" dt="2022-11-20T08:59:11.474" v="926" actId="1076"/>
          <ac:picMkLst>
            <pc:docMk/>
            <pc:sldMk cId="4140021568" sldId="333"/>
            <ac:picMk id="1028" creationId="{B0E9FEA0-9374-D636-7F6C-D8224D545C28}"/>
          </ac:picMkLst>
        </pc:picChg>
      </pc:sldChg>
      <pc:sldChg chg="addSp delSp">
        <pc:chgData name="게스트 사용자" userId="S::urn:spo:anon#7bba8daa9039df0ed8a488c53363b213eb4eb96f0acbbde254d3e124b0729efa::" providerId="AD" clId="Web-{CDDFF25C-4B5E-66F9-CC01-6F53FCABE2C8}" dt="2022-11-20T09:23:42.595" v="1082"/>
        <pc:sldMkLst>
          <pc:docMk/>
          <pc:sldMk cId="973506705" sldId="334"/>
        </pc:sldMkLst>
        <pc:spChg chg="add del">
          <ac:chgData name="게스트 사용자" userId="S::urn:spo:anon#7bba8daa9039df0ed8a488c53363b213eb4eb96f0acbbde254d3e124b0729efa::" providerId="AD" clId="Web-{CDDFF25C-4B5E-66F9-CC01-6F53FCABE2C8}" dt="2022-11-20T09:23:42.595" v="1082"/>
          <ac:spMkLst>
            <pc:docMk/>
            <pc:sldMk cId="973506705" sldId="334"/>
            <ac:spMk id="4" creationId="{995375C9-24FD-F9B8-A93C-3ED147FBAC7F}"/>
          </ac:spMkLst>
        </pc:spChg>
        <pc:spChg chg="add del">
          <ac:chgData name="게스트 사용자" userId="S::urn:spo:anon#7bba8daa9039df0ed8a488c53363b213eb4eb96f0acbbde254d3e124b0729efa::" providerId="AD" clId="Web-{CDDFF25C-4B5E-66F9-CC01-6F53FCABE2C8}" dt="2022-11-20T09:23:42.595" v="1081"/>
          <ac:spMkLst>
            <pc:docMk/>
            <pc:sldMk cId="973506705" sldId="334"/>
            <ac:spMk id="8" creationId="{BA072B4C-3110-459E-B96E-D4126CE6EA48}"/>
          </ac:spMkLst>
        </pc:spChg>
      </pc:sldChg>
      <pc:sldChg chg="del">
        <pc:chgData name="게스트 사용자" userId="S::urn:spo:anon#7bba8daa9039df0ed8a488c53363b213eb4eb96f0acbbde254d3e124b0729efa::" providerId="AD" clId="Web-{CDDFF25C-4B5E-66F9-CC01-6F53FCABE2C8}" dt="2022-11-20T09:01:57.774" v="927"/>
        <pc:sldMkLst>
          <pc:docMk/>
          <pc:sldMk cId="1331998696" sldId="338"/>
        </pc:sldMkLst>
      </pc:sldChg>
      <pc:sldChg chg="addSp delSp modSp">
        <pc:chgData name="게스트 사용자" userId="S::urn:spo:anon#7bba8daa9039df0ed8a488c53363b213eb4eb96f0acbbde254d3e124b0729efa::" providerId="AD" clId="Web-{CDDFF25C-4B5E-66F9-CC01-6F53FCABE2C8}" dt="2022-11-20T09:16:22.993" v="1035" actId="1076"/>
        <pc:sldMkLst>
          <pc:docMk/>
          <pc:sldMk cId="573020406" sldId="342"/>
        </pc:sldMkLst>
        <pc:spChg chg="mod">
          <ac:chgData name="게스트 사용자" userId="S::urn:spo:anon#7bba8daa9039df0ed8a488c53363b213eb4eb96f0acbbde254d3e124b0729efa::" providerId="AD" clId="Web-{CDDFF25C-4B5E-66F9-CC01-6F53FCABE2C8}" dt="2022-11-20T08:46:36.022" v="781" actId="1076"/>
          <ac:spMkLst>
            <pc:docMk/>
            <pc:sldMk cId="573020406" sldId="342"/>
            <ac:spMk id="12" creationId="{0A3DBA66-E012-4F54-4B15-8CEE8E948DE9}"/>
          </ac:spMkLst>
        </pc:spChg>
        <pc:spChg chg="mod">
          <ac:chgData name="게스트 사용자" userId="S::urn:spo:anon#7bba8daa9039df0ed8a488c53363b213eb4eb96f0acbbde254d3e124b0729efa::" providerId="AD" clId="Web-{CDDFF25C-4B5E-66F9-CC01-6F53FCABE2C8}" dt="2022-11-20T08:44:08.332" v="708" actId="20577"/>
          <ac:spMkLst>
            <pc:docMk/>
            <pc:sldMk cId="573020406" sldId="342"/>
            <ac:spMk id="16" creationId="{F19263E9-4AB8-7543-10E1-E430A44E1921}"/>
          </ac:spMkLst>
        </pc:spChg>
        <pc:spChg chg="mod">
          <ac:chgData name="게스트 사용자" userId="S::urn:spo:anon#7bba8daa9039df0ed8a488c53363b213eb4eb96f0acbbde254d3e124b0729efa::" providerId="AD" clId="Web-{CDDFF25C-4B5E-66F9-CC01-6F53FCABE2C8}" dt="2022-11-20T09:15:38.305" v="1017" actId="20577"/>
          <ac:spMkLst>
            <pc:docMk/>
            <pc:sldMk cId="573020406" sldId="342"/>
            <ac:spMk id="20" creationId="{F5CEC9F9-7361-910F-E43B-07A73A9655C8}"/>
          </ac:spMkLst>
        </pc:spChg>
        <pc:spChg chg="mod">
          <ac:chgData name="게스트 사용자" userId="S::urn:spo:anon#7bba8daa9039df0ed8a488c53363b213eb4eb96f0acbbde254d3e124b0729efa::" providerId="AD" clId="Web-{CDDFF25C-4B5E-66F9-CC01-6F53FCABE2C8}" dt="2022-11-20T09:10:55.081" v="999" actId="1076"/>
          <ac:spMkLst>
            <pc:docMk/>
            <pc:sldMk cId="573020406" sldId="342"/>
            <ac:spMk id="21" creationId="{7F8FF883-7F12-7621-0DB2-7AF062AA0703}"/>
          </ac:spMkLst>
        </pc:spChg>
        <pc:spChg chg="add del mod">
          <ac:chgData name="게스트 사용자" userId="S::urn:spo:anon#7bba8daa9039df0ed8a488c53363b213eb4eb96f0acbbde254d3e124b0729efa::" providerId="AD" clId="Web-{CDDFF25C-4B5E-66F9-CC01-6F53FCABE2C8}" dt="2022-11-20T08:44:11.722" v="711"/>
          <ac:spMkLst>
            <pc:docMk/>
            <pc:sldMk cId="573020406" sldId="342"/>
            <ac:spMk id="23" creationId="{ED0E5A74-201F-D264-4E2E-EB7F7FA18704}"/>
          </ac:spMkLst>
        </pc:spChg>
        <pc:spChg chg="mod">
          <ac:chgData name="게스트 사용자" userId="S::urn:spo:anon#7bba8daa9039df0ed8a488c53363b213eb4eb96f0acbbde254d3e124b0729efa::" providerId="AD" clId="Web-{CDDFF25C-4B5E-66F9-CC01-6F53FCABE2C8}" dt="2022-11-20T09:15:41.492" v="1024" actId="20577"/>
          <ac:spMkLst>
            <pc:docMk/>
            <pc:sldMk cId="573020406" sldId="342"/>
            <ac:spMk id="24" creationId="{1378536A-602B-93D2-F6AE-7C029307512D}"/>
          </ac:spMkLst>
        </pc:spChg>
        <pc:spChg chg="add del mod">
          <ac:chgData name="게스트 사용자" userId="S::urn:spo:anon#7bba8daa9039df0ed8a488c53363b213eb4eb96f0acbbde254d3e124b0729efa::" providerId="AD" clId="Web-{CDDFF25C-4B5E-66F9-CC01-6F53FCABE2C8}" dt="2022-11-20T08:44:17.832" v="715"/>
          <ac:spMkLst>
            <pc:docMk/>
            <pc:sldMk cId="573020406" sldId="342"/>
            <ac:spMk id="25" creationId="{32CAA08B-F639-48DB-76AC-CD1B7EB44520}"/>
          </ac:spMkLst>
        </pc:spChg>
        <pc:spChg chg="add mod">
          <ac:chgData name="게스트 사용자" userId="S::urn:spo:anon#7bba8daa9039df0ed8a488c53363b213eb4eb96f0acbbde254d3e124b0729efa::" providerId="AD" clId="Web-{CDDFF25C-4B5E-66F9-CC01-6F53FCABE2C8}" dt="2022-11-20T09:16:18.758" v="1034" actId="1076"/>
          <ac:spMkLst>
            <pc:docMk/>
            <pc:sldMk cId="573020406" sldId="342"/>
            <ac:spMk id="28" creationId="{F1529ED6-40AC-F08E-22B8-58BF2543B0E3}"/>
          </ac:spMkLst>
        </pc:spChg>
        <pc:spChg chg="add mod">
          <ac:chgData name="게스트 사용자" userId="S::urn:spo:anon#7bba8daa9039df0ed8a488c53363b213eb4eb96f0acbbde254d3e124b0729efa::" providerId="AD" clId="Web-{CDDFF25C-4B5E-66F9-CC01-6F53FCABE2C8}" dt="2022-11-20T09:15:36.633" v="1015" actId="20577"/>
          <ac:spMkLst>
            <pc:docMk/>
            <pc:sldMk cId="573020406" sldId="342"/>
            <ac:spMk id="29" creationId="{5D55AEB1-7D53-D554-8E90-7F2DF7BDDD87}"/>
          </ac:spMkLst>
        </pc:spChg>
        <pc:spChg chg="add mod">
          <ac:chgData name="게스트 사용자" userId="S::urn:spo:anon#7bba8daa9039df0ed8a488c53363b213eb4eb96f0acbbde254d3e124b0729efa::" providerId="AD" clId="Web-{CDDFF25C-4B5E-66F9-CC01-6F53FCABE2C8}" dt="2022-11-20T09:16:22.993" v="1035" actId="1076"/>
          <ac:spMkLst>
            <pc:docMk/>
            <pc:sldMk cId="573020406" sldId="342"/>
            <ac:spMk id="31" creationId="{57891E65-97AA-EDDF-C665-DE2DE61B1D6F}"/>
          </ac:spMkLst>
        </pc:spChg>
        <pc:spChg chg="add mod">
          <ac:chgData name="게스트 사용자" userId="S::urn:spo:anon#7bba8daa9039df0ed8a488c53363b213eb4eb96f0acbbde254d3e124b0729efa::" providerId="AD" clId="Web-{CDDFF25C-4B5E-66F9-CC01-6F53FCABE2C8}" dt="2022-11-20T09:15:40.070" v="1023" actId="20577"/>
          <ac:spMkLst>
            <pc:docMk/>
            <pc:sldMk cId="573020406" sldId="342"/>
            <ac:spMk id="32" creationId="{F94A837C-E421-D79D-6160-4547F8FD9B86}"/>
          </ac:spMkLst>
        </pc:spChg>
        <pc:picChg chg="mod">
          <ac:chgData name="게스트 사용자" userId="S::urn:spo:anon#7bba8daa9039df0ed8a488c53363b213eb4eb96f0acbbde254d3e124b0729efa::" providerId="AD" clId="Web-{CDDFF25C-4B5E-66F9-CC01-6F53FCABE2C8}" dt="2022-11-20T08:04:36.334" v="356" actId="1076"/>
          <ac:picMkLst>
            <pc:docMk/>
            <pc:sldMk cId="573020406" sldId="342"/>
            <ac:picMk id="4" creationId="{BA2FDD95-B9DD-0886-79AC-ADE4277B767B}"/>
          </ac:picMkLst>
        </pc:picChg>
        <pc:picChg chg="add del mod">
          <ac:chgData name="게스트 사용자" userId="S::urn:spo:anon#7bba8daa9039df0ed8a488c53363b213eb4eb96f0acbbde254d3e124b0729efa::" providerId="AD" clId="Web-{CDDFF25C-4B5E-66F9-CC01-6F53FCABE2C8}" dt="2022-11-20T08:44:10.738" v="710"/>
          <ac:picMkLst>
            <pc:docMk/>
            <pc:sldMk cId="573020406" sldId="342"/>
            <ac:picMk id="8" creationId="{0F934EB7-4250-FDB1-87A3-FAF9BC60B4AD}"/>
          </ac:picMkLst>
        </pc:picChg>
        <pc:picChg chg="mod">
          <ac:chgData name="게스트 사용자" userId="S::urn:spo:anon#7bba8daa9039df0ed8a488c53363b213eb4eb96f0acbbde254d3e124b0729efa::" providerId="AD" clId="Web-{CDDFF25C-4B5E-66F9-CC01-6F53FCABE2C8}" dt="2022-11-20T09:15:51.914" v="1028" actId="1076"/>
          <ac:picMkLst>
            <pc:docMk/>
            <pc:sldMk cId="573020406" sldId="342"/>
            <ac:picMk id="14" creationId="{270E156B-FDBA-4CAB-BB4D-A7D334EB5FF0}"/>
          </ac:picMkLst>
        </pc:picChg>
        <pc:picChg chg="del mod">
          <ac:chgData name="게스트 사용자" userId="S::urn:spo:anon#7bba8daa9039df0ed8a488c53363b213eb4eb96f0acbbde254d3e124b0729efa::" providerId="AD" clId="Web-{CDDFF25C-4B5E-66F9-CC01-6F53FCABE2C8}" dt="2022-11-20T08:43:28.222" v="686"/>
          <ac:picMkLst>
            <pc:docMk/>
            <pc:sldMk cId="573020406" sldId="342"/>
            <ac:picMk id="18" creationId="{D8E7D138-4D10-E3D8-279F-AB700466CB93}"/>
          </ac:picMkLst>
        </pc:picChg>
        <pc:picChg chg="del mod">
          <ac:chgData name="게스트 사용자" userId="S::urn:spo:anon#7bba8daa9039df0ed8a488c53363b213eb4eb96f0acbbde254d3e124b0729efa::" providerId="AD" clId="Web-{CDDFF25C-4B5E-66F9-CC01-6F53FCABE2C8}" dt="2022-11-20T08:25:58.749" v="360"/>
          <ac:picMkLst>
            <pc:docMk/>
            <pc:sldMk cId="573020406" sldId="342"/>
            <ac:picMk id="22" creationId="{A284FC11-4D48-D4C3-85FD-2E4E246619B8}"/>
          </ac:picMkLst>
        </pc:picChg>
        <pc:picChg chg="del mod">
          <ac:chgData name="게스트 사용자" userId="S::urn:spo:anon#7bba8daa9039df0ed8a488c53363b213eb4eb96f0acbbde254d3e124b0729efa::" providerId="AD" clId="Web-{CDDFF25C-4B5E-66F9-CC01-6F53FCABE2C8}" dt="2022-11-20T08:44:58.192" v="723"/>
          <ac:picMkLst>
            <pc:docMk/>
            <pc:sldMk cId="573020406" sldId="342"/>
            <ac:picMk id="26" creationId="{CE0B15C7-6465-2577-92F7-0DB01816DF2F}"/>
          </ac:picMkLst>
        </pc:picChg>
        <pc:picChg chg="add del mod">
          <ac:chgData name="게스트 사용자" userId="S::urn:spo:anon#7bba8daa9039df0ed8a488c53363b213eb4eb96f0acbbde254d3e124b0729efa::" providerId="AD" clId="Web-{CDDFF25C-4B5E-66F9-CC01-6F53FCABE2C8}" dt="2022-11-20T08:41:21.438" v="663"/>
          <ac:picMkLst>
            <pc:docMk/>
            <pc:sldMk cId="573020406" sldId="342"/>
            <ac:picMk id="27" creationId="{10726C1F-E419-C265-F35D-3CD1596E1131}"/>
          </ac:picMkLst>
        </pc:picChg>
        <pc:picChg chg="del mod">
          <ac:chgData name="게스트 사용자" userId="S::urn:spo:anon#7bba8daa9039df0ed8a488c53363b213eb4eb96f0acbbde254d3e124b0729efa::" providerId="AD" clId="Web-{CDDFF25C-4B5E-66F9-CC01-6F53FCABE2C8}" dt="2022-11-20T09:15:33.461" v="1009"/>
          <ac:picMkLst>
            <pc:docMk/>
            <pc:sldMk cId="573020406" sldId="342"/>
            <ac:picMk id="30" creationId="{B30D9BF7-7D71-EAFE-2AA4-9DAA35A811E5}"/>
          </ac:picMkLst>
        </pc:picChg>
        <pc:picChg chg="del">
          <ac:chgData name="게스트 사용자" userId="S::urn:spo:anon#7bba8daa9039df0ed8a488c53363b213eb4eb96f0acbbde254d3e124b0729efa::" providerId="AD" clId="Web-{CDDFF25C-4B5E-66F9-CC01-6F53FCABE2C8}" dt="2022-11-20T09:15:34.070" v="1010"/>
          <ac:picMkLst>
            <pc:docMk/>
            <pc:sldMk cId="573020406" sldId="342"/>
            <ac:picMk id="33" creationId="{C059C4CD-8DEE-C958-F477-76B0FCEDA83B}"/>
          </ac:picMkLst>
        </pc:picChg>
      </pc:sldChg>
      <pc:sldChg chg="addSp delSp modSp del">
        <pc:chgData name="게스트 사용자" userId="S::urn:spo:anon#7bba8daa9039df0ed8a488c53363b213eb4eb96f0acbbde254d3e124b0729efa::" providerId="AD" clId="Web-{CDDFF25C-4B5E-66F9-CC01-6F53FCABE2C8}" dt="2022-11-20T09:15:11.085" v="1006"/>
        <pc:sldMkLst>
          <pc:docMk/>
          <pc:sldMk cId="1464210933" sldId="343"/>
        </pc:sldMkLst>
        <pc:spChg chg="mod">
          <ac:chgData name="게스트 사용자" userId="S::urn:spo:anon#7bba8daa9039df0ed8a488c53363b213eb4eb96f0acbbde254d3e124b0729efa::" providerId="AD" clId="Web-{CDDFF25C-4B5E-66F9-CC01-6F53FCABE2C8}" dt="2022-11-20T09:04:37.464" v="969" actId="1076"/>
          <ac:spMkLst>
            <pc:docMk/>
            <pc:sldMk cId="1464210933" sldId="343"/>
            <ac:spMk id="2" creationId="{6130808C-2405-A91F-0274-7FEA9D95E2B9}"/>
          </ac:spMkLst>
        </pc:spChg>
        <pc:spChg chg="add mod">
          <ac:chgData name="게스트 사용자" userId="S::urn:spo:anon#7bba8daa9039df0ed8a488c53363b213eb4eb96f0acbbde254d3e124b0729efa::" providerId="AD" clId="Web-{CDDFF25C-4B5E-66F9-CC01-6F53FCABE2C8}" dt="2022-11-20T09:04:54.074" v="976" actId="1076"/>
          <ac:spMkLst>
            <pc:docMk/>
            <pc:sldMk cId="1464210933" sldId="343"/>
            <ac:spMk id="8" creationId="{9F087589-CE64-2CED-E315-9D4D2838925D}"/>
          </ac:spMkLst>
        </pc:spChg>
        <pc:spChg chg="add mod">
          <ac:chgData name="게스트 사용자" userId="S::urn:spo:anon#7bba8daa9039df0ed8a488c53363b213eb4eb96f0acbbde254d3e124b0729efa::" providerId="AD" clId="Web-{CDDFF25C-4B5E-66F9-CC01-6F53FCABE2C8}" dt="2022-11-20T09:11:43.128" v="1005" actId="20577"/>
          <ac:spMkLst>
            <pc:docMk/>
            <pc:sldMk cId="1464210933" sldId="343"/>
            <ac:spMk id="9" creationId="{ACB58108-1E5D-29AD-DC7A-2E1DCBBB5CCB}"/>
          </ac:spMkLst>
        </pc:spChg>
        <pc:spChg chg="mod">
          <ac:chgData name="게스트 사용자" userId="S::urn:spo:anon#7bba8daa9039df0ed8a488c53363b213eb4eb96f0acbbde254d3e124b0729efa::" providerId="AD" clId="Web-{CDDFF25C-4B5E-66F9-CC01-6F53FCABE2C8}" dt="2022-11-20T09:04:26.417" v="967" actId="1076"/>
          <ac:spMkLst>
            <pc:docMk/>
            <pc:sldMk cId="1464210933" sldId="343"/>
            <ac:spMk id="12" creationId="{0A3DBA66-E012-4F54-4B15-8CEE8E948DE9}"/>
          </ac:spMkLst>
        </pc:spChg>
        <pc:spChg chg="add del mod">
          <ac:chgData name="게스트 사용자" userId="S::urn:spo:anon#7bba8daa9039df0ed8a488c53363b213eb4eb96f0acbbde254d3e124b0729efa::" providerId="AD" clId="Web-{CDDFF25C-4B5E-66F9-CC01-6F53FCABE2C8}" dt="2022-11-20T08:44:38.239" v="720"/>
          <ac:spMkLst>
            <pc:docMk/>
            <pc:sldMk cId="1464210933" sldId="343"/>
            <ac:spMk id="14" creationId="{A90EAD4A-D5E7-2641-7892-59507C0CA4D2}"/>
          </ac:spMkLst>
        </pc:spChg>
        <pc:spChg chg="add del mod">
          <ac:chgData name="게스트 사용자" userId="S::urn:spo:anon#7bba8daa9039df0ed8a488c53363b213eb4eb96f0acbbde254d3e124b0729efa::" providerId="AD" clId="Web-{CDDFF25C-4B5E-66F9-CC01-6F53FCABE2C8}" dt="2022-11-20T08:31:08.817" v="419"/>
          <ac:spMkLst>
            <pc:docMk/>
            <pc:sldMk cId="1464210933" sldId="343"/>
            <ac:spMk id="19" creationId="{AB1A6A30-62B2-6C83-5A36-8DD9EFFCFC06}"/>
          </ac:spMkLst>
        </pc:spChg>
        <pc:spChg chg="mod">
          <ac:chgData name="게스트 사용자" userId="S::urn:spo:anon#7bba8daa9039df0ed8a488c53363b213eb4eb96f0acbbde254d3e124b0729efa::" providerId="AD" clId="Web-{CDDFF25C-4B5E-66F9-CC01-6F53FCABE2C8}" dt="2022-11-20T09:04:18.761" v="966" actId="1076"/>
          <ac:spMkLst>
            <pc:docMk/>
            <pc:sldMk cId="1464210933" sldId="343"/>
            <ac:spMk id="21" creationId="{7F8FF883-7F12-7621-0DB2-7AF062AA0703}"/>
          </ac:spMkLst>
        </pc:spChg>
        <pc:spChg chg="add del mod">
          <ac:chgData name="게스트 사용자" userId="S::urn:spo:anon#7bba8daa9039df0ed8a488c53363b213eb4eb96f0acbbde254d3e124b0729efa::" providerId="AD" clId="Web-{CDDFF25C-4B5E-66F9-CC01-6F53FCABE2C8}" dt="2022-11-20T08:44:47.708" v="722"/>
          <ac:spMkLst>
            <pc:docMk/>
            <pc:sldMk cId="1464210933" sldId="343"/>
            <ac:spMk id="25" creationId="{9DDF8A66-08BF-F934-074D-78CCD31E0A28}"/>
          </ac:spMkLst>
        </pc:spChg>
        <pc:spChg chg="add mod">
          <ac:chgData name="게스트 사용자" userId="S::urn:spo:anon#7bba8daa9039df0ed8a488c53363b213eb4eb96f0acbbde254d3e124b0729efa::" providerId="AD" clId="Web-{CDDFF25C-4B5E-66F9-CC01-6F53FCABE2C8}" dt="2022-11-20T08:41:15.688" v="661" actId="20577"/>
          <ac:spMkLst>
            <pc:docMk/>
            <pc:sldMk cId="1464210933" sldId="343"/>
            <ac:spMk id="26" creationId="{79540B4F-0BDE-F1B3-D1A8-C156587B645F}"/>
          </ac:spMkLst>
        </pc:spChg>
        <pc:spChg chg="add mod">
          <ac:chgData name="게스트 사용자" userId="S::urn:spo:anon#7bba8daa9039df0ed8a488c53363b213eb4eb96f0acbbde254d3e124b0729efa::" providerId="AD" clId="Web-{CDDFF25C-4B5E-66F9-CC01-6F53FCABE2C8}" dt="2022-11-20T08:35:33.494" v="567" actId="1076"/>
          <ac:spMkLst>
            <pc:docMk/>
            <pc:sldMk cId="1464210933" sldId="343"/>
            <ac:spMk id="27" creationId="{36B449A9-2FC8-32C0-CA1D-9071BEAED046}"/>
          </ac:spMkLst>
        </pc:spChg>
        <pc:picChg chg="mod">
          <ac:chgData name="게스트 사용자" userId="S::urn:spo:anon#7bba8daa9039df0ed8a488c53363b213eb4eb96f0acbbde254d3e124b0729efa::" providerId="AD" clId="Web-{CDDFF25C-4B5E-66F9-CC01-6F53FCABE2C8}" dt="2022-11-20T09:04:04.839" v="962" actId="1076"/>
          <ac:picMkLst>
            <pc:docMk/>
            <pc:sldMk cId="1464210933" sldId="343"/>
            <ac:picMk id="4" creationId="{757357EA-49D6-24E5-F9DA-442B54F3076A}"/>
          </ac:picMkLst>
        </pc:picChg>
        <pc:picChg chg="mod">
          <ac:chgData name="게스트 사용자" userId="S::urn:spo:anon#7bba8daa9039df0ed8a488c53363b213eb4eb96f0acbbde254d3e124b0729efa::" providerId="AD" clId="Web-{CDDFF25C-4B5E-66F9-CC01-6F53FCABE2C8}" dt="2022-11-20T09:04:45.902" v="973" actId="14100"/>
          <ac:picMkLst>
            <pc:docMk/>
            <pc:sldMk cId="1464210933" sldId="343"/>
            <ac:picMk id="10" creationId="{146DAC2B-0174-56BB-3838-FAB46B596939}"/>
          </ac:picMkLst>
        </pc:picChg>
        <pc:picChg chg="add mod">
          <ac:chgData name="게스트 사용자" userId="S::urn:spo:anon#7bba8daa9039df0ed8a488c53363b213eb4eb96f0acbbde254d3e124b0729efa::" providerId="AD" clId="Web-{CDDFF25C-4B5E-66F9-CC01-6F53FCABE2C8}" dt="2022-11-20T09:04:48.355" v="975" actId="1076"/>
          <ac:picMkLst>
            <pc:docMk/>
            <pc:sldMk cId="1464210933" sldId="343"/>
            <ac:picMk id="13" creationId="{D49538E6-37C0-8D4E-B933-E2B61901195B}"/>
          </ac:picMkLst>
        </pc:picChg>
        <pc:picChg chg="add del">
          <ac:chgData name="게스트 사용자" userId="S::urn:spo:anon#7bba8daa9039df0ed8a488c53363b213eb4eb96f0acbbde254d3e124b0729efa::" providerId="AD" clId="Web-{CDDFF25C-4B5E-66F9-CC01-6F53FCABE2C8}" dt="2022-11-20T07:58:35.078" v="300"/>
          <ac:picMkLst>
            <pc:docMk/>
            <pc:sldMk cId="1464210933" sldId="343"/>
            <ac:picMk id="18" creationId="{E13FD5ED-4EF4-6FD7-F973-DCB7F903C3B7}"/>
          </ac:picMkLst>
        </pc:picChg>
        <pc:picChg chg="add del mod">
          <ac:chgData name="게스트 사용자" userId="S::urn:spo:anon#7bba8daa9039df0ed8a488c53363b213eb4eb96f0acbbde254d3e124b0729efa::" providerId="AD" clId="Web-{CDDFF25C-4B5E-66F9-CC01-6F53FCABE2C8}" dt="2022-11-20T08:26:32.968" v="371"/>
          <ac:picMkLst>
            <pc:docMk/>
            <pc:sldMk cId="1464210933" sldId="343"/>
            <ac:picMk id="20" creationId="{54011529-9AD5-D873-F838-418FC25129EC}"/>
          </ac:picMkLst>
        </pc:picChg>
        <pc:picChg chg="mod">
          <ac:chgData name="게스트 사용자" userId="S::urn:spo:anon#7bba8daa9039df0ed8a488c53363b213eb4eb96f0acbbde254d3e124b0729efa::" providerId="AD" clId="Web-{CDDFF25C-4B5E-66F9-CC01-6F53FCABE2C8}" dt="2022-11-20T08:35:25.385" v="566" actId="14100"/>
          <ac:picMkLst>
            <pc:docMk/>
            <pc:sldMk cId="1464210933" sldId="343"/>
            <ac:picMk id="22" creationId="{7CF602DA-2B0A-34E6-8F27-BB8C5F4860E5}"/>
          </ac:picMkLst>
        </pc:picChg>
        <pc:picChg chg="add del mod">
          <ac:chgData name="게스트 사용자" userId="S::urn:spo:anon#7bba8daa9039df0ed8a488c53363b213eb4eb96f0acbbde254d3e124b0729efa::" providerId="AD" clId="Web-{CDDFF25C-4B5E-66F9-CC01-6F53FCABE2C8}" dt="2022-11-20T08:29:37.816" v="379"/>
          <ac:picMkLst>
            <pc:docMk/>
            <pc:sldMk cId="1464210933" sldId="343"/>
            <ac:picMk id="23" creationId="{0EE21AC8-5AC0-964F-019D-F9E2914B8A2A}"/>
          </ac:picMkLst>
        </pc:picChg>
        <pc:picChg chg="add del mod">
          <ac:chgData name="게스트 사용자" userId="S::urn:spo:anon#7bba8daa9039df0ed8a488c53363b213eb4eb96f0acbbde254d3e124b0729efa::" providerId="AD" clId="Web-{CDDFF25C-4B5E-66F9-CC01-6F53FCABE2C8}" dt="2022-11-20T08:29:41.128" v="381"/>
          <ac:picMkLst>
            <pc:docMk/>
            <pc:sldMk cId="1464210933" sldId="343"/>
            <ac:picMk id="24" creationId="{C6E879E1-4715-B322-4E2D-74FB1FB2A22E}"/>
          </ac:picMkLst>
        </pc:picChg>
      </pc:sldChg>
      <pc:sldChg chg="del">
        <pc:chgData name="게스트 사용자" userId="S::urn:spo:anon#7bba8daa9039df0ed8a488c53363b213eb4eb96f0acbbde254d3e124b0729efa::" providerId="AD" clId="Web-{CDDFF25C-4B5E-66F9-CC01-6F53FCABE2C8}" dt="2022-11-20T08:35:18.088" v="564"/>
        <pc:sldMkLst>
          <pc:docMk/>
          <pc:sldMk cId="2796439398" sldId="344"/>
        </pc:sldMkLst>
      </pc:sldChg>
      <pc:sldChg chg="delSp modSp add replId">
        <pc:chgData name="게스트 사용자" userId="S::urn:spo:anon#7bba8daa9039df0ed8a488c53363b213eb4eb96f0acbbde254d3e124b0729efa::" providerId="AD" clId="Web-{CDDFF25C-4B5E-66F9-CC01-6F53FCABE2C8}" dt="2022-11-20T09:27:01.333" v="1084" actId="1076"/>
        <pc:sldMkLst>
          <pc:docMk/>
          <pc:sldMk cId="777321916" sldId="346"/>
        </pc:sldMkLst>
        <pc:spChg chg="mod">
          <ac:chgData name="게스트 사용자" userId="S::urn:spo:anon#7bba8daa9039df0ed8a488c53363b213eb4eb96f0acbbde254d3e124b0729efa::" providerId="AD" clId="Web-{CDDFF25C-4B5E-66F9-CC01-6F53FCABE2C8}" dt="2022-11-20T09:27:01.333" v="1084" actId="1076"/>
          <ac:spMkLst>
            <pc:docMk/>
            <pc:sldMk cId="777321916" sldId="346"/>
            <ac:spMk id="12" creationId="{0A3DBA66-E012-4F54-4B15-8CEE8E948DE9}"/>
          </ac:spMkLst>
        </pc:spChg>
        <pc:spChg chg="mod">
          <ac:chgData name="게스트 사용자" userId="S::urn:spo:anon#7bba8daa9039df0ed8a488c53363b213eb4eb96f0acbbde254d3e124b0729efa::" providerId="AD" clId="Web-{CDDFF25C-4B5E-66F9-CC01-6F53FCABE2C8}" dt="2022-11-20T09:16:47.618" v="1042" actId="20577"/>
          <ac:spMkLst>
            <pc:docMk/>
            <pc:sldMk cId="777321916" sldId="346"/>
            <ac:spMk id="20" creationId="{F5CEC9F9-7361-910F-E43B-07A73A9655C8}"/>
          </ac:spMkLst>
        </pc:spChg>
        <pc:spChg chg="mod">
          <ac:chgData name="게스트 사용자" userId="S::urn:spo:anon#7bba8daa9039df0ed8a488c53363b213eb4eb96f0acbbde254d3e124b0729efa::" providerId="AD" clId="Web-{CDDFF25C-4B5E-66F9-CC01-6F53FCABE2C8}" dt="2022-11-20T09:16:50.415" v="1044" actId="20577"/>
          <ac:spMkLst>
            <pc:docMk/>
            <pc:sldMk cId="777321916" sldId="346"/>
            <ac:spMk id="24" creationId="{1378536A-602B-93D2-F6AE-7C029307512D}"/>
          </ac:spMkLst>
        </pc:spChg>
        <pc:spChg chg="mod">
          <ac:chgData name="게스트 사용자" userId="S::urn:spo:anon#7bba8daa9039df0ed8a488c53363b213eb4eb96f0acbbde254d3e124b0729efa::" providerId="AD" clId="Web-{CDDFF25C-4B5E-66F9-CC01-6F53FCABE2C8}" dt="2022-11-20T09:16:28.102" v="1037" actId="20577"/>
          <ac:spMkLst>
            <pc:docMk/>
            <pc:sldMk cId="777321916" sldId="346"/>
            <ac:spMk id="28" creationId="{F1529ED6-40AC-F08E-22B8-58BF2543B0E3}"/>
          </ac:spMkLst>
        </pc:spChg>
        <pc:spChg chg="mod">
          <ac:chgData name="게스트 사용자" userId="S::urn:spo:anon#7bba8daa9039df0ed8a488c53363b213eb4eb96f0acbbde254d3e124b0729efa::" providerId="AD" clId="Web-{CDDFF25C-4B5E-66F9-CC01-6F53FCABE2C8}" dt="2022-11-20T09:17:13.135" v="1051" actId="1076"/>
          <ac:spMkLst>
            <pc:docMk/>
            <pc:sldMk cId="777321916" sldId="346"/>
            <ac:spMk id="29" creationId="{5D55AEB1-7D53-D554-8E90-7F2DF7BDDD87}"/>
          </ac:spMkLst>
        </pc:spChg>
        <pc:spChg chg="mod">
          <ac:chgData name="게스트 사용자" userId="S::urn:spo:anon#7bba8daa9039df0ed8a488c53363b213eb4eb96f0acbbde254d3e124b0729efa::" providerId="AD" clId="Web-{CDDFF25C-4B5E-66F9-CC01-6F53FCABE2C8}" dt="2022-11-20T09:16:29.681" v="1038" actId="20577"/>
          <ac:spMkLst>
            <pc:docMk/>
            <pc:sldMk cId="777321916" sldId="346"/>
            <ac:spMk id="31" creationId="{57891E65-97AA-EDDF-C665-DE2DE61B1D6F}"/>
          </ac:spMkLst>
        </pc:spChg>
        <pc:spChg chg="mod">
          <ac:chgData name="게스트 사용자" userId="S::urn:spo:anon#7bba8daa9039df0ed8a488c53363b213eb4eb96f0acbbde254d3e124b0729efa::" providerId="AD" clId="Web-{CDDFF25C-4B5E-66F9-CC01-6F53FCABE2C8}" dt="2022-11-20T09:16:56.134" v="1046" actId="1076"/>
          <ac:spMkLst>
            <pc:docMk/>
            <pc:sldMk cId="777321916" sldId="346"/>
            <ac:spMk id="32" creationId="{F94A837C-E421-D79D-6160-4547F8FD9B86}"/>
          </ac:spMkLst>
        </pc:spChg>
        <pc:picChg chg="del">
          <ac:chgData name="게스트 사용자" userId="S::urn:spo:anon#7bba8daa9039df0ed8a488c53363b213eb4eb96f0acbbde254d3e124b0729efa::" providerId="AD" clId="Web-{CDDFF25C-4B5E-66F9-CC01-6F53FCABE2C8}" dt="2022-11-20T09:16:26.415" v="1036"/>
          <ac:picMkLst>
            <pc:docMk/>
            <pc:sldMk cId="777321916" sldId="346"/>
            <ac:picMk id="14" creationId="{270E156B-FDBA-4CAB-BB4D-A7D334EB5FF0}"/>
          </ac:picMkLst>
        </pc:picChg>
        <pc:picChg chg="mod">
          <ac:chgData name="게스트 사용자" userId="S::urn:spo:anon#7bba8daa9039df0ed8a488c53363b213eb4eb96f0acbbde254d3e124b0729efa::" providerId="AD" clId="Web-{CDDFF25C-4B5E-66F9-CC01-6F53FCABE2C8}" dt="2022-11-20T09:18:22.589" v="1073" actId="1076"/>
          <ac:picMkLst>
            <pc:docMk/>
            <pc:sldMk cId="777321916" sldId="346"/>
            <ac:picMk id="30" creationId="{B30D9BF7-7D71-EAFE-2AA4-9DAA35A811E5}"/>
          </ac:picMkLst>
        </pc:picChg>
        <pc:picChg chg="del">
          <ac:chgData name="게스트 사용자" userId="S::urn:spo:anon#7bba8daa9039df0ed8a488c53363b213eb4eb96f0acbbde254d3e124b0729efa::" providerId="AD" clId="Web-{CDDFF25C-4B5E-66F9-CC01-6F53FCABE2C8}" dt="2022-11-20T09:16:48.712" v="1043"/>
          <ac:picMkLst>
            <pc:docMk/>
            <pc:sldMk cId="777321916" sldId="346"/>
            <ac:picMk id="33" creationId="{C059C4CD-8DEE-C958-F477-76B0FCEDA83B}"/>
          </ac:picMkLst>
        </pc:picChg>
      </pc:sldChg>
      <pc:sldChg chg="delSp modSp add replId">
        <pc:chgData name="게스트 사용자" userId="S::urn:spo:anon#7bba8daa9039df0ed8a488c53363b213eb4eb96f0acbbde254d3e124b0729efa::" providerId="AD" clId="Web-{CDDFF25C-4B5E-66F9-CC01-6F53FCABE2C8}" dt="2022-11-20T09:26:57.802" v="1083" actId="1076"/>
        <pc:sldMkLst>
          <pc:docMk/>
          <pc:sldMk cId="1024055729" sldId="347"/>
        </pc:sldMkLst>
        <pc:spChg chg="mod">
          <ac:chgData name="게스트 사용자" userId="S::urn:spo:anon#7bba8daa9039df0ed8a488c53363b213eb4eb96f0acbbde254d3e124b0729efa::" providerId="AD" clId="Web-{CDDFF25C-4B5E-66F9-CC01-6F53FCABE2C8}" dt="2022-11-20T09:26:57.802" v="1083" actId="1076"/>
          <ac:spMkLst>
            <pc:docMk/>
            <pc:sldMk cId="1024055729" sldId="347"/>
            <ac:spMk id="12" creationId="{0A3DBA66-E012-4F54-4B15-8CEE8E948DE9}"/>
          </ac:spMkLst>
        </pc:spChg>
        <pc:spChg chg="mod">
          <ac:chgData name="게스트 사용자" userId="S::urn:spo:anon#7bba8daa9039df0ed8a488c53363b213eb4eb96f0acbbde254d3e124b0729efa::" providerId="AD" clId="Web-{CDDFF25C-4B5E-66F9-CC01-6F53FCABE2C8}" dt="2022-11-20T09:17:55.042" v="1069" actId="20577"/>
          <ac:spMkLst>
            <pc:docMk/>
            <pc:sldMk cId="1024055729" sldId="347"/>
            <ac:spMk id="20" creationId="{F5CEC9F9-7361-910F-E43B-07A73A9655C8}"/>
          </ac:spMkLst>
        </pc:spChg>
        <pc:spChg chg="mod">
          <ac:chgData name="게스트 사용자" userId="S::urn:spo:anon#7bba8daa9039df0ed8a488c53363b213eb4eb96f0acbbde254d3e124b0729efa::" providerId="AD" clId="Web-{CDDFF25C-4B5E-66F9-CC01-6F53FCABE2C8}" dt="2022-11-20T09:17:32.822" v="1063" actId="1076"/>
          <ac:spMkLst>
            <pc:docMk/>
            <pc:sldMk cId="1024055729" sldId="347"/>
            <ac:spMk id="24" creationId="{1378536A-602B-93D2-F6AE-7C029307512D}"/>
          </ac:spMkLst>
        </pc:spChg>
        <pc:spChg chg="mod">
          <ac:chgData name="게스트 사용자" userId="S::urn:spo:anon#7bba8daa9039df0ed8a488c53363b213eb4eb96f0acbbde254d3e124b0729efa::" providerId="AD" clId="Web-{CDDFF25C-4B5E-66F9-CC01-6F53FCABE2C8}" dt="2022-11-20T09:17:17.775" v="1053" actId="20577"/>
          <ac:spMkLst>
            <pc:docMk/>
            <pc:sldMk cId="1024055729" sldId="347"/>
            <ac:spMk id="28" creationId="{F1529ED6-40AC-F08E-22B8-58BF2543B0E3}"/>
          </ac:spMkLst>
        </pc:spChg>
        <pc:spChg chg="mod">
          <ac:chgData name="게스트 사용자" userId="S::urn:spo:anon#7bba8daa9039df0ed8a488c53363b213eb4eb96f0acbbde254d3e124b0729efa::" providerId="AD" clId="Web-{CDDFF25C-4B5E-66F9-CC01-6F53FCABE2C8}" dt="2022-11-20T09:17:21.697" v="1057" actId="20577"/>
          <ac:spMkLst>
            <pc:docMk/>
            <pc:sldMk cId="1024055729" sldId="347"/>
            <ac:spMk id="29" creationId="{5D55AEB1-7D53-D554-8E90-7F2DF7BDDD87}"/>
          </ac:spMkLst>
        </pc:spChg>
        <pc:spChg chg="mod">
          <ac:chgData name="게스트 사용자" userId="S::urn:spo:anon#7bba8daa9039df0ed8a488c53363b213eb4eb96f0acbbde254d3e124b0729efa::" providerId="AD" clId="Web-{CDDFF25C-4B5E-66F9-CC01-6F53FCABE2C8}" dt="2022-11-20T09:17:18.900" v="1054" actId="20577"/>
          <ac:spMkLst>
            <pc:docMk/>
            <pc:sldMk cId="1024055729" sldId="347"/>
            <ac:spMk id="31" creationId="{57891E65-97AA-EDDF-C665-DE2DE61B1D6F}"/>
          </ac:spMkLst>
        </pc:spChg>
        <pc:spChg chg="mod">
          <ac:chgData name="게스트 사용자" userId="S::urn:spo:anon#7bba8daa9039df0ed8a488c53363b213eb4eb96f0acbbde254d3e124b0729efa::" providerId="AD" clId="Web-{CDDFF25C-4B5E-66F9-CC01-6F53FCABE2C8}" dt="2022-11-20T09:17:20.432" v="1056" actId="20577"/>
          <ac:spMkLst>
            <pc:docMk/>
            <pc:sldMk cId="1024055729" sldId="347"/>
            <ac:spMk id="32" creationId="{F94A837C-E421-D79D-6160-4547F8FD9B86}"/>
          </ac:spMkLst>
        </pc:spChg>
        <pc:picChg chg="del">
          <ac:chgData name="게스트 사용자" userId="S::urn:spo:anon#7bba8daa9039df0ed8a488c53363b213eb4eb96f0acbbde254d3e124b0729efa::" providerId="AD" clId="Web-{CDDFF25C-4B5E-66F9-CC01-6F53FCABE2C8}" dt="2022-11-20T09:17:16.025" v="1052"/>
          <ac:picMkLst>
            <pc:docMk/>
            <pc:sldMk cId="1024055729" sldId="347"/>
            <ac:picMk id="14" creationId="{270E156B-FDBA-4CAB-BB4D-A7D334EB5FF0}"/>
          </ac:picMkLst>
        </pc:picChg>
        <pc:picChg chg="del">
          <ac:chgData name="게스트 사용자" userId="S::urn:spo:anon#7bba8daa9039df0ed8a488c53363b213eb4eb96f0acbbde254d3e124b0729efa::" providerId="AD" clId="Web-{CDDFF25C-4B5E-66F9-CC01-6F53FCABE2C8}" dt="2022-11-20T09:17:19.228" v="1055"/>
          <ac:picMkLst>
            <pc:docMk/>
            <pc:sldMk cId="1024055729" sldId="347"/>
            <ac:picMk id="30" creationId="{B30D9BF7-7D71-EAFE-2AA4-9DAA35A811E5}"/>
          </ac:picMkLst>
        </pc:picChg>
        <pc:picChg chg="mod">
          <ac:chgData name="게스트 사용자" userId="S::urn:spo:anon#7bba8daa9039df0ed8a488c53363b213eb4eb96f0acbbde254d3e124b0729efa::" providerId="AD" clId="Web-{CDDFF25C-4B5E-66F9-CC01-6F53FCABE2C8}" dt="2022-11-20T09:18:27.948" v="1074" actId="1076"/>
          <ac:picMkLst>
            <pc:docMk/>
            <pc:sldMk cId="1024055729" sldId="347"/>
            <ac:picMk id="33" creationId="{C059C4CD-8DEE-C958-F477-76B0FCEDA83B}"/>
          </ac:picMkLst>
        </pc:picChg>
      </pc:sldChg>
    </pc:docChg>
  </pc:docChgLst>
  <pc:docChgLst>
    <pc:chgData name="조성만(2018156038)" userId="2077d755-ee97-4517-b6f7-3d894b6da932" providerId="ADAL" clId="{3D3B0520-F29A-48A4-AD4B-B446627482AE}"/>
    <pc:docChg chg="undo redo custSel addSld delSld modSld">
      <pc:chgData name="조성만(2018156038)" userId="2077d755-ee97-4517-b6f7-3d894b6da932" providerId="ADAL" clId="{3D3B0520-F29A-48A4-AD4B-B446627482AE}" dt="2022-11-20T10:53:55.985" v="1977" actId="1076"/>
      <pc:docMkLst>
        <pc:docMk/>
      </pc:docMkLst>
      <pc:sldChg chg="modSp mod">
        <pc:chgData name="조성만(2018156038)" userId="2077d755-ee97-4517-b6f7-3d894b6da932" providerId="ADAL" clId="{3D3B0520-F29A-48A4-AD4B-B446627482AE}" dt="2022-11-20T10:53:30.125" v="1970" actId="20577"/>
        <pc:sldMkLst>
          <pc:docMk/>
          <pc:sldMk cId="652543977" sldId="258"/>
        </pc:sldMkLst>
        <pc:spChg chg="mod">
          <ac:chgData name="조성만(2018156038)" userId="2077d755-ee97-4517-b6f7-3d894b6da932" providerId="ADAL" clId="{3D3B0520-F29A-48A4-AD4B-B446627482AE}" dt="2022-11-20T10:53:30.125" v="1970" actId="20577"/>
          <ac:spMkLst>
            <pc:docMk/>
            <pc:sldMk cId="652543977" sldId="258"/>
            <ac:spMk id="2" creationId="{14049933-013A-4DA4-B40F-DB900F3E4904}"/>
          </ac:spMkLst>
        </pc:spChg>
      </pc:sldChg>
      <pc:sldChg chg="modSp mod">
        <pc:chgData name="조성만(2018156038)" userId="2077d755-ee97-4517-b6f7-3d894b6da932" providerId="ADAL" clId="{3D3B0520-F29A-48A4-AD4B-B446627482AE}" dt="2022-11-20T10:53:55.985" v="1977" actId="1076"/>
        <pc:sldMkLst>
          <pc:docMk/>
          <pc:sldMk cId="4059076953" sldId="285"/>
        </pc:sldMkLst>
        <pc:spChg chg="mod">
          <ac:chgData name="조성만(2018156038)" userId="2077d755-ee97-4517-b6f7-3d894b6da932" providerId="ADAL" clId="{3D3B0520-F29A-48A4-AD4B-B446627482AE}" dt="2022-11-20T10:53:55.985" v="1977" actId="1076"/>
          <ac:spMkLst>
            <pc:docMk/>
            <pc:sldMk cId="4059076953" sldId="285"/>
            <ac:spMk id="8" creationId="{7EBBA393-00D1-4319-BAA3-0B788B873931}"/>
          </ac:spMkLst>
        </pc:spChg>
        <pc:grpChg chg="mod">
          <ac:chgData name="조성만(2018156038)" userId="2077d755-ee97-4517-b6f7-3d894b6da932" providerId="ADAL" clId="{3D3B0520-F29A-48A4-AD4B-B446627482AE}" dt="2022-11-20T10:53:42.416" v="1971" actId="14100"/>
          <ac:grpSpMkLst>
            <pc:docMk/>
            <pc:sldMk cId="4059076953" sldId="285"/>
            <ac:grpSpMk id="6" creationId="{92FF242B-6E9C-41EE-ACAD-471F1E061F41}"/>
          </ac:grpSpMkLst>
        </pc:grpChg>
      </pc:sldChg>
      <pc:sldChg chg="addSp delSp modSp mod">
        <pc:chgData name="조성만(2018156038)" userId="2077d755-ee97-4517-b6f7-3d894b6da932" providerId="ADAL" clId="{3D3B0520-F29A-48A4-AD4B-B446627482AE}" dt="2022-11-20T09:25:45.045" v="1571"/>
        <pc:sldMkLst>
          <pc:docMk/>
          <pc:sldMk cId="333630197" sldId="304"/>
        </pc:sldMkLst>
        <pc:spChg chg="add mod">
          <ac:chgData name="조성만(2018156038)" userId="2077d755-ee97-4517-b6f7-3d894b6da932" providerId="ADAL" clId="{3D3B0520-F29A-48A4-AD4B-B446627482AE}" dt="2022-11-20T09:25:45.045" v="1571"/>
          <ac:spMkLst>
            <pc:docMk/>
            <pc:sldMk cId="333630197" sldId="304"/>
            <ac:spMk id="2" creationId="{3BB7D536-FB9A-673A-FA6B-5048F2F3898A}"/>
          </ac:spMkLst>
        </pc:spChg>
        <pc:spChg chg="del">
          <ac:chgData name="조성만(2018156038)" userId="2077d755-ee97-4517-b6f7-3d894b6da932" providerId="ADAL" clId="{3D3B0520-F29A-48A4-AD4B-B446627482AE}" dt="2022-11-18T07:33:14.158" v="50" actId="478"/>
          <ac:spMkLst>
            <pc:docMk/>
            <pc:sldMk cId="333630197" sldId="304"/>
            <ac:spMk id="4" creationId="{282C7CD0-4BCD-8330-A90D-96D7A40D01B7}"/>
          </ac:spMkLst>
        </pc:spChg>
        <pc:spChg chg="add del mod">
          <ac:chgData name="조성만(2018156038)" userId="2077d755-ee97-4517-b6f7-3d894b6da932" providerId="ADAL" clId="{3D3B0520-F29A-48A4-AD4B-B446627482AE}" dt="2022-11-20T09:25:37.863" v="1534" actId="478"/>
          <ac:spMkLst>
            <pc:docMk/>
            <pc:sldMk cId="333630197" sldId="304"/>
            <ac:spMk id="4" creationId="{B0D15C9D-9E16-ADA7-5D01-75B6152157BC}"/>
          </ac:spMkLst>
        </pc:spChg>
        <pc:spChg chg="mod">
          <ac:chgData name="조성만(2018156038)" userId="2077d755-ee97-4517-b6f7-3d894b6da932" providerId="ADAL" clId="{3D3B0520-F29A-48A4-AD4B-B446627482AE}" dt="2022-11-18T07:33:10.315" v="48"/>
          <ac:spMkLst>
            <pc:docMk/>
            <pc:sldMk cId="333630197" sldId="304"/>
            <ac:spMk id="5" creationId="{B0BF8F17-9E56-462D-B8ED-980C1047873B}"/>
          </ac:spMkLst>
        </pc:spChg>
        <pc:spChg chg="del">
          <ac:chgData name="조성만(2018156038)" userId="2077d755-ee97-4517-b6f7-3d894b6da932" providerId="ADAL" clId="{3D3B0520-F29A-48A4-AD4B-B446627482AE}" dt="2022-11-18T07:33:15.912" v="52" actId="478"/>
          <ac:spMkLst>
            <pc:docMk/>
            <pc:sldMk cId="333630197" sldId="304"/>
            <ac:spMk id="10" creationId="{49F4DDC3-0C90-1BEC-1069-15B4BB5C8329}"/>
          </ac:spMkLst>
        </pc:spChg>
        <pc:spChg chg="del mod">
          <ac:chgData name="조성만(2018156038)" userId="2077d755-ee97-4517-b6f7-3d894b6da932" providerId="ADAL" clId="{3D3B0520-F29A-48A4-AD4B-B446627482AE}" dt="2022-11-18T07:33:14.805" v="51" actId="478"/>
          <ac:spMkLst>
            <pc:docMk/>
            <pc:sldMk cId="333630197" sldId="304"/>
            <ac:spMk id="11" creationId="{44F249E2-48DB-2ED1-CE43-E83024CE2171}"/>
          </ac:spMkLst>
        </pc:spChg>
        <pc:spChg chg="mod">
          <ac:chgData name="조성만(2018156038)" userId="2077d755-ee97-4517-b6f7-3d894b6da932" providerId="ADAL" clId="{3D3B0520-F29A-48A4-AD4B-B446627482AE}" dt="2022-11-18T07:58:39.862" v="717" actId="1076"/>
          <ac:spMkLst>
            <pc:docMk/>
            <pc:sldMk cId="333630197" sldId="304"/>
            <ac:spMk id="12" creationId="{0A3DBA66-E012-4F54-4B15-8CEE8E948DE9}"/>
          </ac:spMkLst>
        </pc:spChg>
        <pc:spChg chg="mod">
          <ac:chgData name="조성만(2018156038)" userId="2077d755-ee97-4517-b6f7-3d894b6da932" providerId="ADAL" clId="{3D3B0520-F29A-48A4-AD4B-B446627482AE}" dt="2022-11-18T07:46:09.420" v="283" actId="1076"/>
          <ac:spMkLst>
            <pc:docMk/>
            <pc:sldMk cId="333630197" sldId="304"/>
            <ac:spMk id="15" creationId="{F6E337B0-F83F-9035-DFAB-FA3E2502F843}"/>
          </ac:spMkLst>
        </pc:spChg>
        <pc:spChg chg="del">
          <ac:chgData name="조성만(2018156038)" userId="2077d755-ee97-4517-b6f7-3d894b6da932" providerId="ADAL" clId="{3D3B0520-F29A-48A4-AD4B-B446627482AE}" dt="2022-11-18T07:34:18.462" v="88" actId="478"/>
          <ac:spMkLst>
            <pc:docMk/>
            <pc:sldMk cId="333630197" sldId="304"/>
            <ac:spMk id="17" creationId="{E72AFFC9-C41E-36E2-C0C7-8FF49569307D}"/>
          </ac:spMkLst>
        </pc:spChg>
        <pc:spChg chg="mod">
          <ac:chgData name="조성만(2018156038)" userId="2077d755-ee97-4517-b6f7-3d894b6da932" providerId="ADAL" clId="{3D3B0520-F29A-48A4-AD4B-B446627482AE}" dt="2022-11-18T07:58:42.616" v="718" actId="1076"/>
          <ac:spMkLst>
            <pc:docMk/>
            <pc:sldMk cId="333630197" sldId="304"/>
            <ac:spMk id="19" creationId="{11DD7183-87B9-6074-2003-38809ADAA008}"/>
          </ac:spMkLst>
        </pc:spChg>
        <pc:picChg chg="del">
          <ac:chgData name="조성만(2018156038)" userId="2077d755-ee97-4517-b6f7-3d894b6da932" providerId="ADAL" clId="{3D3B0520-F29A-48A4-AD4B-B446627482AE}" dt="2022-11-18T07:34:17.187" v="87" actId="478"/>
          <ac:picMkLst>
            <pc:docMk/>
            <pc:sldMk cId="333630197" sldId="304"/>
            <ac:picMk id="18" creationId="{8751B09E-457D-A03C-B082-271D12FBB7CB}"/>
          </ac:picMkLst>
        </pc:picChg>
        <pc:picChg chg="add mod">
          <ac:chgData name="조성만(2018156038)" userId="2077d755-ee97-4517-b6f7-3d894b6da932" providerId="ADAL" clId="{3D3B0520-F29A-48A4-AD4B-B446627482AE}" dt="2022-11-18T07:58:46.333" v="719" actId="1076"/>
          <ac:picMkLst>
            <pc:docMk/>
            <pc:sldMk cId="333630197" sldId="304"/>
            <ac:picMk id="1026" creationId="{2F48F853-B7FB-B445-EBD0-7238C306CE13}"/>
          </ac:picMkLst>
        </pc:picChg>
      </pc:sldChg>
      <pc:sldChg chg="del">
        <pc:chgData name="조성만(2018156038)" userId="2077d755-ee97-4517-b6f7-3d894b6da932" providerId="ADAL" clId="{3D3B0520-F29A-48A4-AD4B-B446627482AE}" dt="2022-11-18T07:50:50.029" v="327" actId="47"/>
        <pc:sldMkLst>
          <pc:docMk/>
          <pc:sldMk cId="2570870712" sldId="309"/>
        </pc:sldMkLst>
      </pc:sldChg>
      <pc:sldChg chg="addSp delSp modSp mod">
        <pc:chgData name="조성만(2018156038)" userId="2077d755-ee97-4517-b6f7-3d894b6da932" providerId="ADAL" clId="{3D3B0520-F29A-48A4-AD4B-B446627482AE}" dt="2022-11-20T09:24:05.575" v="1431"/>
        <pc:sldMkLst>
          <pc:docMk/>
          <pc:sldMk cId="547481597" sldId="326"/>
        </pc:sldMkLst>
        <pc:spChg chg="add mod">
          <ac:chgData name="조성만(2018156038)" userId="2077d755-ee97-4517-b6f7-3d894b6da932" providerId="ADAL" clId="{3D3B0520-F29A-48A4-AD4B-B446627482AE}" dt="2022-11-20T09:24:03.645" v="1422"/>
          <ac:spMkLst>
            <pc:docMk/>
            <pc:sldMk cId="547481597" sldId="326"/>
            <ac:spMk id="2" creationId="{308795EA-20DA-5426-D150-902D05D07B92}"/>
          </ac:spMkLst>
        </pc:spChg>
        <pc:spChg chg="add mod">
          <ac:chgData name="조성만(2018156038)" userId="2077d755-ee97-4517-b6f7-3d894b6da932" providerId="ADAL" clId="{3D3B0520-F29A-48A4-AD4B-B446627482AE}" dt="2022-11-20T09:24:05.575" v="1431"/>
          <ac:spMkLst>
            <pc:docMk/>
            <pc:sldMk cId="547481597" sldId="326"/>
            <ac:spMk id="4" creationId="{C324D0BE-01B6-E8F8-7868-2B179995AB5C}"/>
          </ac:spMkLst>
        </pc:spChg>
        <pc:spChg chg="mod">
          <ac:chgData name="조성만(2018156038)" userId="2077d755-ee97-4517-b6f7-3d894b6da932" providerId="ADAL" clId="{3D3B0520-F29A-48A4-AD4B-B446627482AE}" dt="2022-11-18T10:03:43.339" v="746" actId="1076"/>
          <ac:spMkLst>
            <pc:docMk/>
            <pc:sldMk cId="547481597" sldId="326"/>
            <ac:spMk id="12" creationId="{0A3DBA66-E012-4F54-4B15-8CEE8E948DE9}"/>
          </ac:spMkLst>
        </pc:spChg>
        <pc:picChg chg="add del mod">
          <ac:chgData name="조성만(2018156038)" userId="2077d755-ee97-4517-b6f7-3d894b6da932" providerId="ADAL" clId="{3D3B0520-F29A-48A4-AD4B-B446627482AE}" dt="2022-11-18T09:57:02.175" v="739" actId="478"/>
          <ac:picMkLst>
            <pc:docMk/>
            <pc:sldMk cId="547481597" sldId="326"/>
            <ac:picMk id="4" creationId="{367F64D2-06B1-D670-F6BC-E32EA9D28B44}"/>
          </ac:picMkLst>
        </pc:picChg>
        <pc:picChg chg="mod">
          <ac:chgData name="조성만(2018156038)" userId="2077d755-ee97-4517-b6f7-3d894b6da932" providerId="ADAL" clId="{3D3B0520-F29A-48A4-AD4B-B446627482AE}" dt="2022-11-18T10:07:12.134" v="753" actId="1076"/>
          <ac:picMkLst>
            <pc:docMk/>
            <pc:sldMk cId="547481597" sldId="326"/>
            <ac:picMk id="9" creationId="{541951F4-B122-106A-3871-9F50B2AF0B48}"/>
          </ac:picMkLst>
        </pc:picChg>
        <pc:picChg chg="add del mod">
          <ac:chgData name="조성만(2018156038)" userId="2077d755-ee97-4517-b6f7-3d894b6da932" providerId="ADAL" clId="{3D3B0520-F29A-48A4-AD4B-B446627482AE}" dt="2022-11-18T10:04:02.909" v="749" actId="478"/>
          <ac:picMkLst>
            <pc:docMk/>
            <pc:sldMk cId="547481597" sldId="326"/>
            <ac:picMk id="2050" creationId="{B5450354-136E-7C2C-6BD6-9974284A5CBB}"/>
          </ac:picMkLst>
        </pc:picChg>
        <pc:picChg chg="add del mod">
          <ac:chgData name="조성만(2018156038)" userId="2077d755-ee97-4517-b6f7-3d894b6da932" providerId="ADAL" clId="{3D3B0520-F29A-48A4-AD4B-B446627482AE}" dt="2022-11-18T10:04:02.396" v="748" actId="478"/>
          <ac:picMkLst>
            <pc:docMk/>
            <pc:sldMk cId="547481597" sldId="326"/>
            <ac:picMk id="2052" creationId="{7CC9E8CA-39C4-9115-BD32-C9BDA284CAF8}"/>
          </ac:picMkLst>
        </pc:picChg>
      </pc:sldChg>
      <pc:sldChg chg="addSp delSp modSp mod">
        <pc:chgData name="조성만(2018156038)" userId="2077d755-ee97-4517-b6f7-3d894b6da932" providerId="ADAL" clId="{3D3B0520-F29A-48A4-AD4B-B446627482AE}" dt="2022-11-20T09:23:27.939" v="1356" actId="207"/>
        <pc:sldMkLst>
          <pc:docMk/>
          <pc:sldMk cId="1840449730" sldId="328"/>
        </pc:sldMkLst>
        <pc:spChg chg="add mod">
          <ac:chgData name="조성만(2018156038)" userId="2077d755-ee97-4517-b6f7-3d894b6da932" providerId="ADAL" clId="{3D3B0520-F29A-48A4-AD4B-B446627482AE}" dt="2022-11-20T09:23:27.939" v="1356" actId="207"/>
          <ac:spMkLst>
            <pc:docMk/>
            <pc:sldMk cId="1840449730" sldId="328"/>
            <ac:spMk id="2" creationId="{F4752D3F-86F6-F12C-FAA6-DDC7BF52D1B2}"/>
          </ac:spMkLst>
        </pc:spChg>
        <pc:spChg chg="del mod">
          <ac:chgData name="조성만(2018156038)" userId="2077d755-ee97-4517-b6f7-3d894b6da932" providerId="ADAL" clId="{3D3B0520-F29A-48A4-AD4B-B446627482AE}" dt="2022-11-20T09:22:59.766" v="1237" actId="478"/>
          <ac:spMkLst>
            <pc:docMk/>
            <pc:sldMk cId="1840449730" sldId="328"/>
            <ac:spMk id="9" creationId="{412138B7-88B7-2A06-1C9A-0DCD720C5FB2}"/>
          </ac:spMkLst>
        </pc:spChg>
        <pc:spChg chg="del">
          <ac:chgData name="조성만(2018156038)" userId="2077d755-ee97-4517-b6f7-3d894b6da932" providerId="ADAL" clId="{3D3B0520-F29A-48A4-AD4B-B446627482AE}" dt="2022-11-20T09:22:27.845" v="1192" actId="478"/>
          <ac:spMkLst>
            <pc:docMk/>
            <pc:sldMk cId="1840449730" sldId="328"/>
            <ac:spMk id="13" creationId="{62256F92-D0F7-F652-F40E-34D8E1A6D64C}"/>
          </ac:spMkLst>
        </pc:spChg>
        <pc:spChg chg="mod">
          <ac:chgData name="조성만(2018156038)" userId="2077d755-ee97-4517-b6f7-3d894b6da932" providerId="ADAL" clId="{3D3B0520-F29A-48A4-AD4B-B446627482AE}" dt="2022-11-20T09:23:06.134" v="1239" actId="1076"/>
          <ac:spMkLst>
            <pc:docMk/>
            <pc:sldMk cId="1840449730" sldId="328"/>
            <ac:spMk id="14" creationId="{BD2BE5E5-6131-9535-789B-FBD61DB8A60B}"/>
          </ac:spMkLst>
        </pc:spChg>
        <pc:graphicFrameChg chg="mod modGraphic">
          <ac:chgData name="조성만(2018156038)" userId="2077d755-ee97-4517-b6f7-3d894b6da932" providerId="ADAL" clId="{3D3B0520-F29A-48A4-AD4B-B446627482AE}" dt="2022-11-18T07:32:40.320" v="33" actId="20577"/>
          <ac:graphicFrameMkLst>
            <pc:docMk/>
            <pc:sldMk cId="1840449730" sldId="328"/>
            <ac:graphicFrameMk id="8" creationId="{890E1406-7F44-D9F7-DB78-FB1DCD7CD8FD}"/>
          </ac:graphicFrameMkLst>
        </pc:graphicFrameChg>
      </pc:sldChg>
      <pc:sldChg chg="addSp delSp modSp mod">
        <pc:chgData name="조성만(2018156038)" userId="2077d755-ee97-4517-b6f7-3d894b6da932" providerId="ADAL" clId="{3D3B0520-F29A-48A4-AD4B-B446627482AE}" dt="2022-11-20T09:26:29.305" v="1574" actId="1076"/>
        <pc:sldMkLst>
          <pc:docMk/>
          <pc:sldMk cId="4140021568" sldId="333"/>
        </pc:sldMkLst>
        <pc:spChg chg="add del mod">
          <ac:chgData name="조성만(2018156038)" userId="2077d755-ee97-4517-b6f7-3d894b6da932" providerId="ADAL" clId="{3D3B0520-F29A-48A4-AD4B-B446627482AE}" dt="2022-11-18T10:16:47.696" v="771" actId="478"/>
          <ac:spMkLst>
            <pc:docMk/>
            <pc:sldMk cId="4140021568" sldId="333"/>
            <ac:spMk id="2" creationId="{D076C636-DA36-BBA8-B529-60E5B3C7CE37}"/>
          </ac:spMkLst>
        </pc:spChg>
        <pc:spChg chg="mod">
          <ac:chgData name="조성만(2018156038)" userId="2077d755-ee97-4517-b6f7-3d894b6da932" providerId="ADAL" clId="{3D3B0520-F29A-48A4-AD4B-B446627482AE}" dt="2022-11-18T10:14:02.621" v="761"/>
          <ac:spMkLst>
            <pc:docMk/>
            <pc:sldMk cId="4140021568" sldId="333"/>
            <ac:spMk id="8" creationId="{C5732A1D-5F3A-9569-2A2A-B9CE805CEB1C}"/>
          </ac:spMkLst>
        </pc:spChg>
        <pc:spChg chg="add mod">
          <ac:chgData name="조성만(2018156038)" userId="2077d755-ee97-4517-b6f7-3d894b6da932" providerId="ADAL" clId="{3D3B0520-F29A-48A4-AD4B-B446627482AE}" dt="2022-11-20T09:24:13.166" v="1444"/>
          <ac:spMkLst>
            <pc:docMk/>
            <pc:sldMk cId="4140021568" sldId="333"/>
            <ac:spMk id="8" creationId="{FD8F02B3-F15A-B3FF-B4CF-7CABD8557C6C}"/>
          </ac:spMkLst>
        </pc:spChg>
        <pc:spChg chg="add mod">
          <ac:chgData name="조성만(2018156038)" userId="2077d755-ee97-4517-b6f7-3d894b6da932" providerId="ADAL" clId="{3D3B0520-F29A-48A4-AD4B-B446627482AE}" dt="2022-11-20T09:24:17.235" v="1465"/>
          <ac:spMkLst>
            <pc:docMk/>
            <pc:sldMk cId="4140021568" sldId="333"/>
            <ac:spMk id="9" creationId="{10B7A0BB-2108-8113-5B0C-822DB41AB9CA}"/>
          </ac:spMkLst>
        </pc:spChg>
        <pc:spChg chg="add del mod">
          <ac:chgData name="조성만(2018156038)" userId="2077d755-ee97-4517-b6f7-3d894b6da932" providerId="ADAL" clId="{3D3B0520-F29A-48A4-AD4B-B446627482AE}" dt="2022-11-18T10:16:47.696" v="771" actId="478"/>
          <ac:spMkLst>
            <pc:docMk/>
            <pc:sldMk cId="4140021568" sldId="333"/>
            <ac:spMk id="10" creationId="{C1F3CB01-3731-B6BD-DD52-B9219D6E77A2}"/>
          </ac:spMkLst>
        </pc:spChg>
        <pc:spChg chg="add del mod">
          <ac:chgData name="조성만(2018156038)" userId="2077d755-ee97-4517-b6f7-3d894b6da932" providerId="ADAL" clId="{3D3B0520-F29A-48A4-AD4B-B446627482AE}" dt="2022-11-18T10:16:47.696" v="771" actId="478"/>
          <ac:spMkLst>
            <pc:docMk/>
            <pc:sldMk cId="4140021568" sldId="333"/>
            <ac:spMk id="11" creationId="{40AC20AC-934D-1E7E-4504-3661826525A6}"/>
          </ac:spMkLst>
        </pc:spChg>
        <pc:spChg chg="mod">
          <ac:chgData name="조성만(2018156038)" userId="2077d755-ee97-4517-b6f7-3d894b6da932" providerId="ADAL" clId="{3D3B0520-F29A-48A4-AD4B-B446627482AE}" dt="2022-11-20T09:26:29.305" v="1574" actId="1076"/>
          <ac:spMkLst>
            <pc:docMk/>
            <pc:sldMk cId="4140021568" sldId="333"/>
            <ac:spMk id="12" creationId="{0A3DBA66-E012-4F54-4B15-8CEE8E948DE9}"/>
          </ac:spMkLst>
        </pc:spChg>
        <pc:spChg chg="add del mod">
          <ac:chgData name="조성만(2018156038)" userId="2077d755-ee97-4517-b6f7-3d894b6da932" providerId="ADAL" clId="{3D3B0520-F29A-48A4-AD4B-B446627482AE}" dt="2022-11-18T10:16:47.696" v="771" actId="478"/>
          <ac:spMkLst>
            <pc:docMk/>
            <pc:sldMk cId="4140021568" sldId="333"/>
            <ac:spMk id="13" creationId="{5AE4448E-966D-D6BA-3C9B-5CE747CB3A56}"/>
          </ac:spMkLst>
        </pc:spChg>
        <pc:spChg chg="add del mod">
          <ac:chgData name="조성만(2018156038)" userId="2077d755-ee97-4517-b6f7-3d894b6da932" providerId="ADAL" clId="{3D3B0520-F29A-48A4-AD4B-B446627482AE}" dt="2022-11-18T10:16:47.696" v="771" actId="478"/>
          <ac:spMkLst>
            <pc:docMk/>
            <pc:sldMk cId="4140021568" sldId="333"/>
            <ac:spMk id="14" creationId="{EC5AE4C5-884D-03C9-7AE1-55B23C440164}"/>
          </ac:spMkLst>
        </pc:spChg>
        <pc:spChg chg="del">
          <ac:chgData name="조성만(2018156038)" userId="2077d755-ee97-4517-b6f7-3d894b6da932" providerId="ADAL" clId="{3D3B0520-F29A-48A4-AD4B-B446627482AE}" dt="2022-11-18T10:16:47.696" v="771" actId="478"/>
          <ac:spMkLst>
            <pc:docMk/>
            <pc:sldMk cId="4140021568" sldId="333"/>
            <ac:spMk id="16" creationId="{F19263E9-4AB8-7543-10E1-E430A44E1921}"/>
          </ac:spMkLst>
        </pc:spChg>
        <pc:spChg chg="add del mod">
          <ac:chgData name="조성만(2018156038)" userId="2077d755-ee97-4517-b6f7-3d894b6da932" providerId="ADAL" clId="{3D3B0520-F29A-48A4-AD4B-B446627482AE}" dt="2022-11-18T10:16:47.696" v="771" actId="478"/>
          <ac:spMkLst>
            <pc:docMk/>
            <pc:sldMk cId="4140021568" sldId="333"/>
            <ac:spMk id="17" creationId="{5D374266-E00C-295B-931C-4E9454332E73}"/>
          </ac:spMkLst>
        </pc:spChg>
        <pc:spChg chg="add del mod">
          <ac:chgData name="조성만(2018156038)" userId="2077d755-ee97-4517-b6f7-3d894b6da932" providerId="ADAL" clId="{3D3B0520-F29A-48A4-AD4B-B446627482AE}" dt="2022-11-18T10:16:47.696" v="771" actId="478"/>
          <ac:spMkLst>
            <pc:docMk/>
            <pc:sldMk cId="4140021568" sldId="333"/>
            <ac:spMk id="18" creationId="{2BC84278-84CA-7EB2-2255-B1E8A687271C}"/>
          </ac:spMkLst>
        </pc:spChg>
        <pc:spChg chg="add del mod">
          <ac:chgData name="조성만(2018156038)" userId="2077d755-ee97-4517-b6f7-3d894b6da932" providerId="ADAL" clId="{3D3B0520-F29A-48A4-AD4B-B446627482AE}" dt="2022-11-18T10:16:47.696" v="771" actId="478"/>
          <ac:spMkLst>
            <pc:docMk/>
            <pc:sldMk cId="4140021568" sldId="333"/>
            <ac:spMk id="19" creationId="{40074C56-B89D-DBD7-3898-AD9309D0E258}"/>
          </ac:spMkLst>
        </pc:spChg>
        <pc:spChg chg="add del mod">
          <ac:chgData name="조성만(2018156038)" userId="2077d755-ee97-4517-b6f7-3d894b6da932" providerId="ADAL" clId="{3D3B0520-F29A-48A4-AD4B-B446627482AE}" dt="2022-11-18T10:16:47.696" v="771" actId="478"/>
          <ac:spMkLst>
            <pc:docMk/>
            <pc:sldMk cId="4140021568" sldId="333"/>
            <ac:spMk id="20" creationId="{036EB283-95A2-67C1-55BD-F1B70EF20437}"/>
          </ac:spMkLst>
        </pc:spChg>
        <pc:spChg chg="del">
          <ac:chgData name="조성만(2018156038)" userId="2077d755-ee97-4517-b6f7-3d894b6da932" providerId="ADAL" clId="{3D3B0520-F29A-48A4-AD4B-B446627482AE}" dt="2022-11-18T10:16:47.696" v="771" actId="478"/>
          <ac:spMkLst>
            <pc:docMk/>
            <pc:sldMk cId="4140021568" sldId="333"/>
            <ac:spMk id="21" creationId="{7F8FF883-7F12-7621-0DB2-7AF062AA0703}"/>
          </ac:spMkLst>
        </pc:spChg>
        <pc:spChg chg="add del mod">
          <ac:chgData name="조성만(2018156038)" userId="2077d755-ee97-4517-b6f7-3d894b6da932" providerId="ADAL" clId="{3D3B0520-F29A-48A4-AD4B-B446627482AE}" dt="2022-11-18T10:16:47.696" v="771" actId="478"/>
          <ac:spMkLst>
            <pc:docMk/>
            <pc:sldMk cId="4140021568" sldId="333"/>
            <ac:spMk id="22" creationId="{879AE5A2-1C61-BCA9-F6A4-268411D8167E}"/>
          </ac:spMkLst>
        </pc:spChg>
        <pc:spChg chg="add del mod">
          <ac:chgData name="조성만(2018156038)" userId="2077d755-ee97-4517-b6f7-3d894b6da932" providerId="ADAL" clId="{3D3B0520-F29A-48A4-AD4B-B446627482AE}" dt="2022-11-18T10:16:47.696" v="771" actId="478"/>
          <ac:spMkLst>
            <pc:docMk/>
            <pc:sldMk cId="4140021568" sldId="333"/>
            <ac:spMk id="23" creationId="{AD658BB0-F8B1-1581-0081-9ED14D759143}"/>
          </ac:spMkLst>
        </pc:spChg>
        <pc:spChg chg="add del mod">
          <ac:chgData name="조성만(2018156038)" userId="2077d755-ee97-4517-b6f7-3d894b6da932" providerId="ADAL" clId="{3D3B0520-F29A-48A4-AD4B-B446627482AE}" dt="2022-11-18T10:16:47.696" v="771" actId="478"/>
          <ac:spMkLst>
            <pc:docMk/>
            <pc:sldMk cId="4140021568" sldId="333"/>
            <ac:spMk id="24" creationId="{B4CC76F2-D7B2-5E9A-3C67-1D163BA74809}"/>
          </ac:spMkLst>
        </pc:spChg>
        <pc:spChg chg="add del mod">
          <ac:chgData name="조성만(2018156038)" userId="2077d755-ee97-4517-b6f7-3d894b6da932" providerId="ADAL" clId="{3D3B0520-F29A-48A4-AD4B-B446627482AE}" dt="2022-11-18T10:16:47.696" v="771" actId="478"/>
          <ac:spMkLst>
            <pc:docMk/>
            <pc:sldMk cId="4140021568" sldId="333"/>
            <ac:spMk id="25" creationId="{3ED2E78C-40E6-F7EB-493B-7AFE2199DC61}"/>
          </ac:spMkLst>
        </pc:spChg>
        <pc:spChg chg="add del mod">
          <ac:chgData name="조성만(2018156038)" userId="2077d755-ee97-4517-b6f7-3d894b6da932" providerId="ADAL" clId="{3D3B0520-F29A-48A4-AD4B-B446627482AE}" dt="2022-11-18T10:16:47.696" v="771" actId="478"/>
          <ac:spMkLst>
            <pc:docMk/>
            <pc:sldMk cId="4140021568" sldId="333"/>
            <ac:spMk id="26" creationId="{D244BCB0-7078-122D-E396-C7D5D19E9F6D}"/>
          </ac:spMkLst>
        </pc:spChg>
        <pc:spChg chg="add del mod">
          <ac:chgData name="조성만(2018156038)" userId="2077d755-ee97-4517-b6f7-3d894b6da932" providerId="ADAL" clId="{3D3B0520-F29A-48A4-AD4B-B446627482AE}" dt="2022-11-18T10:16:47.696" v="771" actId="478"/>
          <ac:spMkLst>
            <pc:docMk/>
            <pc:sldMk cId="4140021568" sldId="333"/>
            <ac:spMk id="27" creationId="{FA217D79-EFA3-F7AE-F2C2-28CC944C8B32}"/>
          </ac:spMkLst>
        </pc:spChg>
        <pc:spChg chg="add del mod">
          <ac:chgData name="조성만(2018156038)" userId="2077d755-ee97-4517-b6f7-3d894b6da932" providerId="ADAL" clId="{3D3B0520-F29A-48A4-AD4B-B446627482AE}" dt="2022-11-18T10:16:47.696" v="771" actId="478"/>
          <ac:spMkLst>
            <pc:docMk/>
            <pc:sldMk cId="4140021568" sldId="333"/>
            <ac:spMk id="28" creationId="{F461055A-4D7F-8BC9-066D-7ABB5C6BD263}"/>
          </ac:spMkLst>
        </pc:spChg>
        <pc:spChg chg="add del mod">
          <ac:chgData name="조성만(2018156038)" userId="2077d755-ee97-4517-b6f7-3d894b6da932" providerId="ADAL" clId="{3D3B0520-F29A-48A4-AD4B-B446627482AE}" dt="2022-11-18T10:16:47.696" v="771" actId="478"/>
          <ac:spMkLst>
            <pc:docMk/>
            <pc:sldMk cId="4140021568" sldId="333"/>
            <ac:spMk id="29" creationId="{792F4BCC-2A01-027D-DB7A-3C322CBB4D25}"/>
          </ac:spMkLst>
        </pc:spChg>
        <pc:grpChg chg="add del mod">
          <ac:chgData name="조성만(2018156038)" userId="2077d755-ee97-4517-b6f7-3d894b6da932" providerId="ADAL" clId="{3D3B0520-F29A-48A4-AD4B-B446627482AE}" dt="2022-11-18T10:16:47.696" v="771" actId="478"/>
          <ac:grpSpMkLst>
            <pc:docMk/>
            <pc:sldMk cId="4140021568" sldId="333"/>
            <ac:grpSpMk id="4" creationId="{59AF7E22-EF64-4D59-480F-5926EF1096A5}"/>
          </ac:grpSpMkLst>
        </pc:grpChg>
        <pc:picChg chg="mod">
          <ac:chgData name="조성만(2018156038)" userId="2077d755-ee97-4517-b6f7-3d894b6da932" providerId="ADAL" clId="{3D3B0520-F29A-48A4-AD4B-B446627482AE}" dt="2022-11-18T10:14:02.621" v="761"/>
          <ac:picMkLst>
            <pc:docMk/>
            <pc:sldMk cId="4140021568" sldId="333"/>
            <ac:picMk id="9" creationId="{13BF1447-1F3E-7EA7-1A57-A725980D9918}"/>
          </ac:picMkLst>
        </pc:picChg>
        <pc:picChg chg="add del mod">
          <ac:chgData name="조성만(2018156038)" userId="2077d755-ee97-4517-b6f7-3d894b6da932" providerId="ADAL" clId="{3D3B0520-F29A-48A4-AD4B-B446627482AE}" dt="2022-11-18T10:16:44.469" v="769" actId="478"/>
          <ac:picMkLst>
            <pc:docMk/>
            <pc:sldMk cId="4140021568" sldId="333"/>
            <ac:picMk id="32" creationId="{58AA1157-BF03-B9A1-5E06-7CA18647D250}"/>
          </ac:picMkLst>
        </pc:picChg>
        <pc:picChg chg="add mod">
          <ac:chgData name="조성만(2018156038)" userId="2077d755-ee97-4517-b6f7-3d894b6da932" providerId="ADAL" clId="{3D3B0520-F29A-48A4-AD4B-B446627482AE}" dt="2022-11-20T08:58:01.318" v="832" actId="732"/>
          <ac:picMkLst>
            <pc:docMk/>
            <pc:sldMk cId="4140021568" sldId="333"/>
            <ac:picMk id="1026" creationId="{AF410BEF-B461-EF15-E0FB-1C9CD146E350}"/>
          </ac:picMkLst>
        </pc:picChg>
        <pc:picChg chg="add mod">
          <ac:chgData name="조성만(2018156038)" userId="2077d755-ee97-4517-b6f7-3d894b6da932" providerId="ADAL" clId="{3D3B0520-F29A-48A4-AD4B-B446627482AE}" dt="2022-11-20T08:58:47.384" v="846" actId="1076"/>
          <ac:picMkLst>
            <pc:docMk/>
            <pc:sldMk cId="4140021568" sldId="333"/>
            <ac:picMk id="1028" creationId="{B0E9FEA0-9374-D636-7F6C-D8224D545C28}"/>
          </ac:picMkLst>
        </pc:picChg>
        <pc:picChg chg="add del mod">
          <ac:chgData name="조성만(2018156038)" userId="2077d755-ee97-4517-b6f7-3d894b6da932" providerId="ADAL" clId="{3D3B0520-F29A-48A4-AD4B-B446627482AE}" dt="2022-11-18T10:16:45.414" v="770" actId="478"/>
          <ac:picMkLst>
            <pc:docMk/>
            <pc:sldMk cId="4140021568" sldId="333"/>
            <ac:picMk id="4098" creationId="{2CE7EC27-B769-92E0-DD7C-5CA00515385B}"/>
          </ac:picMkLst>
        </pc:picChg>
      </pc:sldChg>
      <pc:sldChg chg="addSp delSp modSp mod">
        <pc:chgData name="조성만(2018156038)" userId="2077d755-ee97-4517-b6f7-3d894b6da932" providerId="ADAL" clId="{3D3B0520-F29A-48A4-AD4B-B446627482AE}" dt="2022-11-20T09:23:51.914" v="1409" actId="207"/>
        <pc:sldMkLst>
          <pc:docMk/>
          <pc:sldMk cId="973506705" sldId="334"/>
        </pc:sldMkLst>
        <pc:spChg chg="del">
          <ac:chgData name="조성만(2018156038)" userId="2077d755-ee97-4517-b6f7-3d894b6da932" providerId="ADAL" clId="{3D3B0520-F29A-48A4-AD4B-B446627482AE}" dt="2022-11-20T09:23:39.947" v="1357" actId="478"/>
          <ac:spMkLst>
            <pc:docMk/>
            <pc:sldMk cId="973506705" sldId="334"/>
            <ac:spMk id="9" creationId="{412138B7-88B7-2A06-1C9A-0DCD720C5FB2}"/>
          </ac:spMkLst>
        </pc:spChg>
        <pc:spChg chg="add mod">
          <ac:chgData name="조성만(2018156038)" userId="2077d755-ee97-4517-b6f7-3d894b6da932" providerId="ADAL" clId="{3D3B0520-F29A-48A4-AD4B-B446627482AE}" dt="2022-11-20T09:23:48.601" v="1386" actId="207"/>
          <ac:spMkLst>
            <pc:docMk/>
            <pc:sldMk cId="973506705" sldId="334"/>
            <ac:spMk id="10" creationId="{7B686A3C-9942-EA97-9B4E-086E2AF0EE0F}"/>
          </ac:spMkLst>
        </pc:spChg>
        <pc:spChg chg="add mod">
          <ac:chgData name="조성만(2018156038)" userId="2077d755-ee97-4517-b6f7-3d894b6da932" providerId="ADAL" clId="{3D3B0520-F29A-48A4-AD4B-B446627482AE}" dt="2022-11-20T09:23:51.914" v="1409" actId="207"/>
          <ac:spMkLst>
            <pc:docMk/>
            <pc:sldMk cId="973506705" sldId="334"/>
            <ac:spMk id="11" creationId="{77EFF2BB-7436-0078-D758-F53F46B0C191}"/>
          </ac:spMkLst>
        </pc:spChg>
        <pc:spChg chg="del">
          <ac:chgData name="조성만(2018156038)" userId="2077d755-ee97-4517-b6f7-3d894b6da932" providerId="ADAL" clId="{3D3B0520-F29A-48A4-AD4B-B446627482AE}" dt="2022-11-20T09:23:39.947" v="1357" actId="478"/>
          <ac:spMkLst>
            <pc:docMk/>
            <pc:sldMk cId="973506705" sldId="334"/>
            <ac:spMk id="13" creationId="{62256F92-D0F7-F652-F40E-34D8E1A6D64C}"/>
          </ac:spMkLst>
        </pc:spChg>
        <pc:spChg chg="del">
          <ac:chgData name="조성만(2018156038)" userId="2077d755-ee97-4517-b6f7-3d894b6da932" providerId="ADAL" clId="{3D3B0520-F29A-48A4-AD4B-B446627482AE}" dt="2022-11-20T09:23:39.947" v="1357" actId="478"/>
          <ac:spMkLst>
            <pc:docMk/>
            <pc:sldMk cId="973506705" sldId="334"/>
            <ac:spMk id="14" creationId="{BD2BE5E5-6131-9535-789B-FBD61DB8A60B}"/>
          </ac:spMkLst>
        </pc:spChg>
        <pc:picChg chg="add mod">
          <ac:chgData name="조성만(2018156038)" userId="2077d755-ee97-4517-b6f7-3d894b6da932" providerId="ADAL" clId="{3D3B0520-F29A-48A4-AD4B-B446627482AE}" dt="2022-11-18T08:03:17.590" v="732" actId="1076"/>
          <ac:picMkLst>
            <pc:docMk/>
            <pc:sldMk cId="973506705" sldId="334"/>
            <ac:picMk id="2" creationId="{7F75C7DB-372B-33B8-F3F7-C7F87C2424A9}"/>
          </ac:picMkLst>
        </pc:picChg>
      </pc:sldChg>
      <pc:sldChg chg="modSp mod">
        <pc:chgData name="조성만(2018156038)" userId="2077d755-ee97-4517-b6f7-3d894b6da932" providerId="ADAL" clId="{3D3B0520-F29A-48A4-AD4B-B446627482AE}" dt="2022-11-18T10:11:57.363" v="760" actId="1076"/>
        <pc:sldMkLst>
          <pc:docMk/>
          <pc:sldMk cId="3604708175" sldId="336"/>
        </pc:sldMkLst>
        <pc:picChg chg="mod">
          <ac:chgData name="조성만(2018156038)" userId="2077d755-ee97-4517-b6f7-3d894b6da932" providerId="ADAL" clId="{3D3B0520-F29A-48A4-AD4B-B446627482AE}" dt="2022-11-18T10:11:49.931" v="757" actId="1076"/>
          <ac:picMkLst>
            <pc:docMk/>
            <pc:sldMk cId="3604708175" sldId="336"/>
            <ac:picMk id="4" creationId="{757357EA-49D6-24E5-F9DA-442B54F3076A}"/>
          </ac:picMkLst>
        </pc:picChg>
        <pc:picChg chg="mod">
          <ac:chgData name="조성만(2018156038)" userId="2077d755-ee97-4517-b6f7-3d894b6da932" providerId="ADAL" clId="{3D3B0520-F29A-48A4-AD4B-B446627482AE}" dt="2022-11-18T10:11:56.142" v="759" actId="1076"/>
          <ac:picMkLst>
            <pc:docMk/>
            <pc:sldMk cId="3604708175" sldId="336"/>
            <ac:picMk id="9" creationId="{F7DB2A4C-7485-BB72-D736-011CCF22FA70}"/>
          </ac:picMkLst>
        </pc:picChg>
        <pc:picChg chg="mod">
          <ac:chgData name="조성만(2018156038)" userId="2077d755-ee97-4517-b6f7-3d894b6da932" providerId="ADAL" clId="{3D3B0520-F29A-48A4-AD4B-B446627482AE}" dt="2022-11-18T10:11:51.169" v="758" actId="1076"/>
          <ac:picMkLst>
            <pc:docMk/>
            <pc:sldMk cId="3604708175" sldId="336"/>
            <ac:picMk id="11" creationId="{50BEF49B-445E-7853-0255-CEFC600B275F}"/>
          </ac:picMkLst>
        </pc:picChg>
        <pc:picChg chg="mod">
          <ac:chgData name="조성만(2018156038)" userId="2077d755-ee97-4517-b6f7-3d894b6da932" providerId="ADAL" clId="{3D3B0520-F29A-48A4-AD4B-B446627482AE}" dt="2022-11-18T10:11:57.363" v="760" actId="1076"/>
          <ac:picMkLst>
            <pc:docMk/>
            <pc:sldMk cId="3604708175" sldId="336"/>
            <ac:picMk id="14" creationId="{270E156B-FDBA-4CAB-BB4D-A7D334EB5FF0}"/>
          </ac:picMkLst>
        </pc:picChg>
      </pc:sldChg>
      <pc:sldChg chg="addSp delSp modSp mod">
        <pc:chgData name="조성만(2018156038)" userId="2077d755-ee97-4517-b6f7-3d894b6da932" providerId="ADAL" clId="{3D3B0520-F29A-48A4-AD4B-B446627482AE}" dt="2022-11-20T09:25:19.563" v="1530" actId="20577"/>
        <pc:sldMkLst>
          <pc:docMk/>
          <pc:sldMk cId="960374411" sldId="339"/>
        </pc:sldMkLst>
        <pc:spChg chg="add mod">
          <ac:chgData name="조성만(2018156038)" userId="2077d755-ee97-4517-b6f7-3d894b6da932" providerId="ADAL" clId="{3D3B0520-F29A-48A4-AD4B-B446627482AE}" dt="2022-11-20T09:25:13.323" v="1525" actId="20577"/>
          <ac:spMkLst>
            <pc:docMk/>
            <pc:sldMk cId="960374411" sldId="339"/>
            <ac:spMk id="4" creationId="{558EC532-CD79-1D36-2967-8B2A1144CEF7}"/>
          </ac:spMkLst>
        </pc:spChg>
        <pc:spChg chg="add mod">
          <ac:chgData name="조성만(2018156038)" userId="2077d755-ee97-4517-b6f7-3d894b6da932" providerId="ADAL" clId="{3D3B0520-F29A-48A4-AD4B-B446627482AE}" dt="2022-11-20T09:25:19.563" v="1530" actId="20577"/>
          <ac:spMkLst>
            <pc:docMk/>
            <pc:sldMk cId="960374411" sldId="339"/>
            <ac:spMk id="8" creationId="{0AE84A2C-2D0F-C1C8-4D01-FB819A602AB2}"/>
          </ac:spMkLst>
        </pc:spChg>
        <pc:picChg chg="add del mod">
          <ac:chgData name="조성만(2018156038)" userId="2077d755-ee97-4517-b6f7-3d894b6da932" providerId="ADAL" clId="{3D3B0520-F29A-48A4-AD4B-B446627482AE}" dt="2022-11-18T08:04:57.375" v="736" actId="478"/>
          <ac:picMkLst>
            <pc:docMk/>
            <pc:sldMk cId="960374411" sldId="339"/>
            <ac:picMk id="4" creationId="{37E38877-4AA2-8800-B9D9-E807E945F343}"/>
          </ac:picMkLst>
        </pc:picChg>
        <pc:picChg chg="add del mod">
          <ac:chgData name="조성만(2018156038)" userId="2077d755-ee97-4517-b6f7-3d894b6da932" providerId="ADAL" clId="{3D3B0520-F29A-48A4-AD4B-B446627482AE}" dt="2022-11-18T08:04:57.088" v="735" actId="478"/>
          <ac:picMkLst>
            <pc:docMk/>
            <pc:sldMk cId="960374411" sldId="339"/>
            <ac:picMk id="9" creationId="{0FD2BCD9-8461-27E9-4F45-E360DB5D672D}"/>
          </ac:picMkLst>
        </pc:picChg>
      </pc:sldChg>
      <pc:sldChg chg="addSp delSp modSp add mod">
        <pc:chgData name="조성만(2018156038)" userId="2077d755-ee97-4517-b6f7-3d894b6da932" providerId="ADAL" clId="{3D3B0520-F29A-48A4-AD4B-B446627482AE}" dt="2022-11-20T09:36:00.607" v="1954" actId="1076"/>
        <pc:sldMkLst>
          <pc:docMk/>
          <pc:sldMk cId="2887439825" sldId="340"/>
        </pc:sldMkLst>
        <pc:spChg chg="add mod">
          <ac:chgData name="조성만(2018156038)" userId="2077d755-ee97-4517-b6f7-3d894b6da932" providerId="ADAL" clId="{3D3B0520-F29A-48A4-AD4B-B446627482AE}" dt="2022-11-20T09:25:46.907" v="1572"/>
          <ac:spMkLst>
            <pc:docMk/>
            <pc:sldMk cId="2887439825" sldId="340"/>
            <ac:spMk id="10" creationId="{A8F75300-9B05-45C1-3973-BB329EC4B6F3}"/>
          </ac:spMkLst>
        </pc:spChg>
        <pc:spChg chg="add del mod">
          <ac:chgData name="조성만(2018156038)" userId="2077d755-ee97-4517-b6f7-3d894b6da932" providerId="ADAL" clId="{3D3B0520-F29A-48A4-AD4B-B446627482AE}" dt="2022-11-20T09:36:00.607" v="1954" actId="1076"/>
          <ac:spMkLst>
            <pc:docMk/>
            <pc:sldMk cId="2887439825" sldId="340"/>
            <ac:spMk id="19" creationId="{11DD7183-87B9-6074-2003-38809ADAA008}"/>
          </ac:spMkLst>
        </pc:spChg>
        <pc:grpChg chg="add mod">
          <ac:chgData name="조성만(2018156038)" userId="2077d755-ee97-4517-b6f7-3d894b6da932" providerId="ADAL" clId="{3D3B0520-F29A-48A4-AD4B-B446627482AE}" dt="2022-11-18T07:55:36.782" v="699" actId="1076"/>
          <ac:grpSpMkLst>
            <pc:docMk/>
            <pc:sldMk cId="2887439825" sldId="340"/>
            <ac:grpSpMk id="9" creationId="{CD0410F6-DABD-26ED-3512-6C19651EB79C}"/>
          </ac:grpSpMkLst>
        </pc:grpChg>
        <pc:picChg chg="add mod">
          <ac:chgData name="조성만(2018156038)" userId="2077d755-ee97-4517-b6f7-3d894b6da932" providerId="ADAL" clId="{3D3B0520-F29A-48A4-AD4B-B446627482AE}" dt="2022-11-20T09:30:29.389" v="1593" actId="1076"/>
          <ac:picMkLst>
            <pc:docMk/>
            <pc:sldMk cId="2887439825" sldId="340"/>
            <ac:picMk id="2" creationId="{A9FBF532-F80E-A33E-A57E-25F3AEC057AA}"/>
          </ac:picMkLst>
        </pc:picChg>
        <pc:picChg chg="add mod modCrop">
          <ac:chgData name="조성만(2018156038)" userId="2077d755-ee97-4517-b6f7-3d894b6da932" providerId="ADAL" clId="{3D3B0520-F29A-48A4-AD4B-B446627482AE}" dt="2022-11-18T07:55:24.475" v="695" actId="164"/>
          <ac:picMkLst>
            <pc:docMk/>
            <pc:sldMk cId="2887439825" sldId="340"/>
            <ac:picMk id="4" creationId="{1178B3B8-980E-EA05-C5F0-3B34C4FB63F7}"/>
          </ac:picMkLst>
        </pc:picChg>
        <pc:picChg chg="add mod modCrop">
          <ac:chgData name="조성만(2018156038)" userId="2077d755-ee97-4517-b6f7-3d894b6da932" providerId="ADAL" clId="{3D3B0520-F29A-48A4-AD4B-B446627482AE}" dt="2022-11-18T07:55:24.475" v="695" actId="164"/>
          <ac:picMkLst>
            <pc:docMk/>
            <pc:sldMk cId="2887439825" sldId="340"/>
            <ac:picMk id="8" creationId="{A3B18FC2-CD87-6D71-6BC5-28BB249379F6}"/>
          </ac:picMkLst>
        </pc:picChg>
        <pc:picChg chg="del mod">
          <ac:chgData name="조성만(2018156038)" userId="2077d755-ee97-4517-b6f7-3d894b6da932" providerId="ADAL" clId="{3D3B0520-F29A-48A4-AD4B-B446627482AE}" dt="2022-11-18T07:52:24.108" v="454" actId="478"/>
          <ac:picMkLst>
            <pc:docMk/>
            <pc:sldMk cId="2887439825" sldId="340"/>
            <ac:picMk id="1026" creationId="{2F48F853-B7FB-B445-EBD0-7238C306CE13}"/>
          </ac:picMkLst>
        </pc:picChg>
      </pc:sldChg>
      <pc:sldChg chg="addSp delSp modSp mod">
        <pc:chgData name="조성만(2018156038)" userId="2077d755-ee97-4517-b6f7-3d894b6da932" providerId="ADAL" clId="{3D3B0520-F29A-48A4-AD4B-B446627482AE}" dt="2022-11-20T09:24:54.304" v="1495"/>
        <pc:sldMkLst>
          <pc:docMk/>
          <pc:sldMk cId="573020406" sldId="342"/>
        </pc:sldMkLst>
        <pc:spChg chg="mod">
          <ac:chgData name="조성만(2018156038)" userId="2077d755-ee97-4517-b6f7-3d894b6da932" providerId="ADAL" clId="{3D3B0520-F29A-48A4-AD4B-B446627482AE}" dt="2022-11-20T09:04:01.226" v="862" actId="1076"/>
          <ac:spMkLst>
            <pc:docMk/>
            <pc:sldMk cId="573020406" sldId="342"/>
            <ac:spMk id="12" creationId="{0A3DBA66-E012-4F54-4B15-8CEE8E948DE9}"/>
          </ac:spMkLst>
        </pc:spChg>
        <pc:spChg chg="add del mod">
          <ac:chgData name="조성만(2018156038)" userId="2077d755-ee97-4517-b6f7-3d894b6da932" providerId="ADAL" clId="{3D3B0520-F29A-48A4-AD4B-B446627482AE}" dt="2022-11-20T08:25:32.339" v="822" actId="478"/>
          <ac:spMkLst>
            <pc:docMk/>
            <pc:sldMk cId="573020406" sldId="342"/>
            <ac:spMk id="17" creationId="{173A12D1-F4D4-CD4F-128D-472A36FBE9CE}"/>
          </ac:spMkLst>
        </pc:spChg>
        <pc:spChg chg="add del mod">
          <ac:chgData name="조성만(2018156038)" userId="2077d755-ee97-4517-b6f7-3d894b6da932" providerId="ADAL" clId="{3D3B0520-F29A-48A4-AD4B-B446627482AE}" dt="2022-11-20T08:23:20.443" v="806" actId="478"/>
          <ac:spMkLst>
            <pc:docMk/>
            <pc:sldMk cId="573020406" sldId="342"/>
            <ac:spMk id="19" creationId="{A9D3AE1A-F79B-F44A-CDB5-36E562A90F36}"/>
          </ac:spMkLst>
        </pc:spChg>
        <pc:spChg chg="add mod">
          <ac:chgData name="조성만(2018156038)" userId="2077d755-ee97-4517-b6f7-3d894b6da932" providerId="ADAL" clId="{3D3B0520-F29A-48A4-AD4B-B446627482AE}" dt="2022-11-20T09:05:33.459" v="885" actId="1076"/>
          <ac:spMkLst>
            <pc:docMk/>
            <pc:sldMk cId="573020406" sldId="342"/>
            <ac:spMk id="20" creationId="{F5CEC9F9-7361-910F-E43B-07A73A9655C8}"/>
          </ac:spMkLst>
        </pc:spChg>
        <pc:spChg chg="add mod">
          <ac:chgData name="조성만(2018156038)" userId="2077d755-ee97-4517-b6f7-3d894b6da932" providerId="ADAL" clId="{3D3B0520-F29A-48A4-AD4B-B446627482AE}" dt="2022-11-20T09:04:43.623" v="874" actId="1076"/>
          <ac:spMkLst>
            <pc:docMk/>
            <pc:sldMk cId="573020406" sldId="342"/>
            <ac:spMk id="24" creationId="{1378536A-602B-93D2-F6AE-7C029307512D}"/>
          </ac:spMkLst>
        </pc:spChg>
        <pc:spChg chg="del mod">
          <ac:chgData name="조성만(2018156038)" userId="2077d755-ee97-4517-b6f7-3d894b6da932" providerId="ADAL" clId="{3D3B0520-F29A-48A4-AD4B-B446627482AE}" dt="2022-11-20T09:20:56.820" v="1184" actId="478"/>
          <ac:spMkLst>
            <pc:docMk/>
            <pc:sldMk cId="573020406" sldId="342"/>
            <ac:spMk id="28" creationId="{F1529ED6-40AC-F08E-22B8-58BF2543B0E3}"/>
          </ac:spMkLst>
        </pc:spChg>
        <pc:spChg chg="mod">
          <ac:chgData name="조성만(2018156038)" userId="2077d755-ee97-4517-b6f7-3d894b6da932" providerId="ADAL" clId="{3D3B0520-F29A-48A4-AD4B-B446627482AE}" dt="2022-11-20T09:05:29.956" v="884" actId="1076"/>
          <ac:spMkLst>
            <pc:docMk/>
            <pc:sldMk cId="573020406" sldId="342"/>
            <ac:spMk id="29" creationId="{5D55AEB1-7D53-D554-8E90-7F2DF7BDDD87}"/>
          </ac:spMkLst>
        </pc:spChg>
        <pc:spChg chg="del mod">
          <ac:chgData name="조성만(2018156038)" userId="2077d755-ee97-4517-b6f7-3d894b6da932" providerId="ADAL" clId="{3D3B0520-F29A-48A4-AD4B-B446627482AE}" dt="2022-11-20T09:20:55.003" v="1183" actId="478"/>
          <ac:spMkLst>
            <pc:docMk/>
            <pc:sldMk cId="573020406" sldId="342"/>
            <ac:spMk id="31" creationId="{57891E65-97AA-EDDF-C665-DE2DE61B1D6F}"/>
          </ac:spMkLst>
        </pc:spChg>
        <pc:spChg chg="mod">
          <ac:chgData name="조성만(2018156038)" userId="2077d755-ee97-4517-b6f7-3d894b6da932" providerId="ADAL" clId="{3D3B0520-F29A-48A4-AD4B-B446627482AE}" dt="2022-11-20T09:05:08.972" v="881" actId="1076"/>
          <ac:spMkLst>
            <pc:docMk/>
            <pc:sldMk cId="573020406" sldId="342"/>
            <ac:spMk id="32" creationId="{F94A837C-E421-D79D-6160-4547F8FD9B86}"/>
          </ac:spMkLst>
        </pc:spChg>
        <pc:spChg chg="add mod">
          <ac:chgData name="조성만(2018156038)" userId="2077d755-ee97-4517-b6f7-3d894b6da932" providerId="ADAL" clId="{3D3B0520-F29A-48A4-AD4B-B446627482AE}" dt="2022-11-20T09:20:53.803" v="1182"/>
          <ac:spMkLst>
            <pc:docMk/>
            <pc:sldMk cId="573020406" sldId="342"/>
            <ac:spMk id="35" creationId="{A87A0CA4-051F-AB97-AEAD-ED438B8D68FE}"/>
          </ac:spMkLst>
        </pc:spChg>
        <pc:spChg chg="add mod">
          <ac:chgData name="조성만(2018156038)" userId="2077d755-ee97-4517-b6f7-3d894b6da932" providerId="ADAL" clId="{3D3B0520-F29A-48A4-AD4B-B446627482AE}" dt="2022-11-20T09:20:49.191" v="1156"/>
          <ac:spMkLst>
            <pc:docMk/>
            <pc:sldMk cId="573020406" sldId="342"/>
            <ac:spMk id="36" creationId="{904DE448-BF74-BB71-09BA-7C161DD9D602}"/>
          </ac:spMkLst>
        </pc:spChg>
        <pc:spChg chg="add mod">
          <ac:chgData name="조성만(2018156038)" userId="2077d755-ee97-4517-b6f7-3d894b6da932" providerId="ADAL" clId="{3D3B0520-F29A-48A4-AD4B-B446627482AE}" dt="2022-11-20T09:24:54.304" v="1495"/>
          <ac:spMkLst>
            <pc:docMk/>
            <pc:sldMk cId="573020406" sldId="342"/>
            <ac:spMk id="37" creationId="{92BCE130-35AB-41D7-5846-D68466C40633}"/>
          </ac:spMkLst>
        </pc:spChg>
        <pc:spChg chg="add mod">
          <ac:chgData name="조성만(2018156038)" userId="2077d755-ee97-4517-b6f7-3d894b6da932" providerId="ADAL" clId="{3D3B0520-F29A-48A4-AD4B-B446627482AE}" dt="2022-11-20T09:24:54.304" v="1495"/>
          <ac:spMkLst>
            <pc:docMk/>
            <pc:sldMk cId="573020406" sldId="342"/>
            <ac:spMk id="38" creationId="{097D7DF0-492B-47E1-E6AD-1A79AF1BE8E3}"/>
          </ac:spMkLst>
        </pc:spChg>
        <pc:picChg chg="add del mod">
          <ac:chgData name="조성만(2018156038)" userId="2077d755-ee97-4517-b6f7-3d894b6da932" providerId="ADAL" clId="{3D3B0520-F29A-48A4-AD4B-B446627482AE}" dt="2022-11-20T08:23:18.587" v="804" actId="478"/>
          <ac:picMkLst>
            <pc:docMk/>
            <pc:sldMk cId="573020406" sldId="342"/>
            <ac:picMk id="2" creationId="{9814C6FD-226F-C4D8-5B0F-8C6BDEC10265}"/>
          </ac:picMkLst>
        </pc:picChg>
        <pc:picChg chg="add del mod">
          <ac:chgData name="조성만(2018156038)" userId="2077d755-ee97-4517-b6f7-3d894b6da932" providerId="ADAL" clId="{3D3B0520-F29A-48A4-AD4B-B446627482AE}" dt="2022-11-20T08:23:31.834" v="813" actId="478"/>
          <ac:picMkLst>
            <pc:docMk/>
            <pc:sldMk cId="573020406" sldId="342"/>
            <ac:picMk id="9" creationId="{19B5FD21-2E02-DAA2-9B5E-DC3ADE2ECC59}"/>
          </ac:picMkLst>
        </pc:picChg>
        <pc:picChg chg="add del mod">
          <ac:chgData name="조성만(2018156038)" userId="2077d755-ee97-4517-b6f7-3d894b6da932" providerId="ADAL" clId="{3D3B0520-F29A-48A4-AD4B-B446627482AE}" dt="2022-11-20T08:23:17.651" v="803" actId="478"/>
          <ac:picMkLst>
            <pc:docMk/>
            <pc:sldMk cId="573020406" sldId="342"/>
            <ac:picMk id="11" creationId="{6CAA3860-C043-130C-8AD8-83197BBE35D0}"/>
          </ac:picMkLst>
        </pc:picChg>
        <pc:picChg chg="add mod">
          <ac:chgData name="조성만(2018156038)" userId="2077d755-ee97-4517-b6f7-3d894b6da932" providerId="ADAL" clId="{3D3B0520-F29A-48A4-AD4B-B446627482AE}" dt="2022-11-20T08:23:30.311" v="812" actId="14100"/>
          <ac:picMkLst>
            <pc:docMk/>
            <pc:sldMk cId="573020406" sldId="342"/>
            <ac:picMk id="13" creationId="{766088DD-0A8D-A432-C72C-E8132514CEC4}"/>
          </ac:picMkLst>
        </pc:picChg>
        <pc:picChg chg="mod">
          <ac:chgData name="조성만(2018156038)" userId="2077d755-ee97-4517-b6f7-3d894b6da932" providerId="ADAL" clId="{3D3B0520-F29A-48A4-AD4B-B446627482AE}" dt="2022-11-20T09:20:41.165" v="1145" actId="1076"/>
          <ac:picMkLst>
            <pc:docMk/>
            <pc:sldMk cId="573020406" sldId="342"/>
            <ac:picMk id="14" creationId="{270E156B-FDBA-4CAB-BB4D-A7D334EB5FF0}"/>
          </ac:picMkLst>
        </pc:picChg>
        <pc:picChg chg="mod">
          <ac:chgData name="조성만(2018156038)" userId="2077d755-ee97-4517-b6f7-3d894b6da932" providerId="ADAL" clId="{3D3B0520-F29A-48A4-AD4B-B446627482AE}" dt="2022-11-20T09:04:59.191" v="878" actId="14100"/>
          <ac:picMkLst>
            <pc:docMk/>
            <pc:sldMk cId="573020406" sldId="342"/>
            <ac:picMk id="30" creationId="{B30D9BF7-7D71-EAFE-2AA4-9DAA35A811E5}"/>
          </ac:picMkLst>
        </pc:picChg>
        <pc:picChg chg="add mod">
          <ac:chgData name="조성만(2018156038)" userId="2077d755-ee97-4517-b6f7-3d894b6da932" providerId="ADAL" clId="{3D3B0520-F29A-48A4-AD4B-B446627482AE}" dt="2022-11-20T09:05:03.321" v="880" actId="14100"/>
          <ac:picMkLst>
            <pc:docMk/>
            <pc:sldMk cId="573020406" sldId="342"/>
            <ac:picMk id="33" creationId="{C059C4CD-8DEE-C958-F477-76B0FCEDA83B}"/>
          </ac:picMkLst>
        </pc:picChg>
        <pc:picChg chg="add del mod">
          <ac:chgData name="조성만(2018156038)" userId="2077d755-ee97-4517-b6f7-3d894b6da932" providerId="ADAL" clId="{3D3B0520-F29A-48A4-AD4B-B446627482AE}" dt="2022-11-20T09:20:42.155" v="1146" actId="478"/>
          <ac:picMkLst>
            <pc:docMk/>
            <pc:sldMk cId="573020406" sldId="342"/>
            <ac:picMk id="34" creationId="{E8E7AC85-9245-DDE8-0555-D1DE19897437}"/>
          </ac:picMkLst>
        </pc:picChg>
      </pc:sldChg>
      <pc:sldChg chg="addSp delSp modSp mod">
        <pc:chgData name="조성만(2018156038)" userId="2077d755-ee97-4517-b6f7-3d894b6da932" providerId="ADAL" clId="{3D3B0520-F29A-48A4-AD4B-B446627482AE}" dt="2022-11-20T09:13:02.510" v="912" actId="1076"/>
        <pc:sldMkLst>
          <pc:docMk/>
          <pc:sldMk cId="1464210933" sldId="343"/>
        </pc:sldMkLst>
        <pc:spChg chg="mod">
          <ac:chgData name="조성만(2018156038)" userId="2077d755-ee97-4517-b6f7-3d894b6da932" providerId="ADAL" clId="{3D3B0520-F29A-48A4-AD4B-B446627482AE}" dt="2022-11-20T09:06:54.406" v="905" actId="1076"/>
          <ac:spMkLst>
            <pc:docMk/>
            <pc:sldMk cId="1464210933" sldId="343"/>
            <ac:spMk id="2" creationId="{6130808C-2405-A91F-0274-7FEA9D95E2B9}"/>
          </ac:spMkLst>
        </pc:spChg>
        <pc:spChg chg="mod">
          <ac:chgData name="조성만(2018156038)" userId="2077d755-ee97-4517-b6f7-3d894b6da932" providerId="ADAL" clId="{3D3B0520-F29A-48A4-AD4B-B446627482AE}" dt="2022-11-20T09:11:56.236" v="906" actId="1076"/>
          <ac:spMkLst>
            <pc:docMk/>
            <pc:sldMk cId="1464210933" sldId="343"/>
            <ac:spMk id="8" creationId="{9F087589-CE64-2CED-E315-9D4D2838925D}"/>
          </ac:spMkLst>
        </pc:spChg>
        <pc:spChg chg="mod">
          <ac:chgData name="조성만(2018156038)" userId="2077d755-ee97-4517-b6f7-3d894b6da932" providerId="ADAL" clId="{3D3B0520-F29A-48A4-AD4B-B446627482AE}" dt="2022-11-20T09:13:02.510" v="912" actId="1076"/>
          <ac:spMkLst>
            <pc:docMk/>
            <pc:sldMk cId="1464210933" sldId="343"/>
            <ac:spMk id="9" creationId="{ACB58108-1E5D-29AD-DC7A-2E1DCBBB5CCB}"/>
          </ac:spMkLst>
        </pc:spChg>
        <pc:spChg chg="add del mod">
          <ac:chgData name="조성만(2018156038)" userId="2077d755-ee97-4517-b6f7-3d894b6da932" providerId="ADAL" clId="{3D3B0520-F29A-48A4-AD4B-B446627482AE}" dt="2022-11-20T09:06:39.383" v="888"/>
          <ac:spMkLst>
            <pc:docMk/>
            <pc:sldMk cId="1464210933" sldId="343"/>
            <ac:spMk id="17" creationId="{E2C8D5F8-D1E0-5E2E-3B1F-71EBF0A802AC}"/>
          </ac:spMkLst>
        </pc:spChg>
        <pc:spChg chg="del">
          <ac:chgData name="조성만(2018156038)" userId="2077d755-ee97-4517-b6f7-3d894b6da932" providerId="ADAL" clId="{3D3B0520-F29A-48A4-AD4B-B446627482AE}" dt="2022-11-20T09:06:46.453" v="903" actId="478"/>
          <ac:spMkLst>
            <pc:docMk/>
            <pc:sldMk cId="1464210933" sldId="343"/>
            <ac:spMk id="21" creationId="{7F8FF883-7F12-7621-0DB2-7AF062AA0703}"/>
          </ac:spMkLst>
        </pc:spChg>
        <pc:spChg chg="del">
          <ac:chgData name="조성만(2018156038)" userId="2077d755-ee97-4517-b6f7-3d894b6da932" providerId="ADAL" clId="{3D3B0520-F29A-48A4-AD4B-B446627482AE}" dt="2022-11-20T09:02:46.160" v="848" actId="21"/>
          <ac:spMkLst>
            <pc:docMk/>
            <pc:sldMk cId="1464210933" sldId="343"/>
            <ac:spMk id="26" creationId="{79540B4F-0BDE-F1B3-D1A8-C156587B645F}"/>
          </ac:spMkLst>
        </pc:spChg>
        <pc:spChg chg="del">
          <ac:chgData name="조성만(2018156038)" userId="2077d755-ee97-4517-b6f7-3d894b6da932" providerId="ADAL" clId="{3D3B0520-F29A-48A4-AD4B-B446627482AE}" dt="2022-11-20T09:02:46.160" v="848" actId="21"/>
          <ac:spMkLst>
            <pc:docMk/>
            <pc:sldMk cId="1464210933" sldId="343"/>
            <ac:spMk id="27" creationId="{36B449A9-2FC8-32C0-CA1D-9071BEAED046}"/>
          </ac:spMkLst>
        </pc:spChg>
        <pc:spChg chg="add del mod">
          <ac:chgData name="조성만(2018156038)" userId="2077d755-ee97-4517-b6f7-3d894b6da932" providerId="ADAL" clId="{3D3B0520-F29A-48A4-AD4B-B446627482AE}" dt="2022-11-20T09:06:39.383" v="888"/>
          <ac:spMkLst>
            <pc:docMk/>
            <pc:sldMk cId="1464210933" sldId="343"/>
            <ac:spMk id="28" creationId="{7ACB1255-B171-8C3F-8547-4877B28FBA8A}"/>
          </ac:spMkLst>
        </pc:spChg>
        <pc:spChg chg="add mod">
          <ac:chgData name="조성만(2018156038)" userId="2077d755-ee97-4517-b6f7-3d894b6da932" providerId="ADAL" clId="{3D3B0520-F29A-48A4-AD4B-B446627482AE}" dt="2022-11-20T09:06:49.702" v="904" actId="1076"/>
          <ac:spMkLst>
            <pc:docMk/>
            <pc:sldMk cId="1464210933" sldId="343"/>
            <ac:spMk id="31" creationId="{6679A5E0-5F0B-B313-1F2B-69A6B56B5703}"/>
          </ac:spMkLst>
        </pc:spChg>
        <pc:picChg chg="mod">
          <ac:chgData name="조성만(2018156038)" userId="2077d755-ee97-4517-b6f7-3d894b6da932" providerId="ADAL" clId="{3D3B0520-F29A-48A4-AD4B-B446627482AE}" dt="2022-11-20T09:11:59.393" v="907" actId="1076"/>
          <ac:picMkLst>
            <pc:docMk/>
            <pc:sldMk cId="1464210933" sldId="343"/>
            <ac:picMk id="10" creationId="{146DAC2B-0174-56BB-3838-FAB46B596939}"/>
          </ac:picMkLst>
        </pc:picChg>
        <pc:picChg chg="mod">
          <ac:chgData name="조성만(2018156038)" userId="2077d755-ee97-4517-b6f7-3d894b6da932" providerId="ADAL" clId="{3D3B0520-F29A-48A4-AD4B-B446627482AE}" dt="2022-11-20T09:12:05.501" v="909" actId="14100"/>
          <ac:picMkLst>
            <pc:docMk/>
            <pc:sldMk cId="1464210933" sldId="343"/>
            <ac:picMk id="13" creationId="{D49538E6-37C0-8D4E-B933-E2B61901195B}"/>
          </ac:picMkLst>
        </pc:picChg>
        <pc:picChg chg="del mod">
          <ac:chgData name="조성만(2018156038)" userId="2077d755-ee97-4517-b6f7-3d894b6da932" providerId="ADAL" clId="{3D3B0520-F29A-48A4-AD4B-B446627482AE}" dt="2022-11-20T09:02:46.160" v="848" actId="21"/>
          <ac:picMkLst>
            <pc:docMk/>
            <pc:sldMk cId="1464210933" sldId="343"/>
            <ac:picMk id="29" creationId="{4E0FD267-FDA6-E943-E7FD-FE7BC65104D2}"/>
          </ac:picMkLst>
        </pc:picChg>
        <pc:picChg chg="add del mod">
          <ac:chgData name="조성만(2018156038)" userId="2077d755-ee97-4517-b6f7-3d894b6da932" providerId="ADAL" clId="{3D3B0520-F29A-48A4-AD4B-B446627482AE}" dt="2022-11-20T09:06:39.383" v="888"/>
          <ac:picMkLst>
            <pc:docMk/>
            <pc:sldMk cId="1464210933" sldId="343"/>
            <ac:picMk id="30" creationId="{9C2468F3-9E20-6805-BCF7-260A8DEAF491}"/>
          </ac:picMkLst>
        </pc:picChg>
      </pc:sldChg>
      <pc:sldChg chg="addSp delSp modSp add mod">
        <pc:chgData name="조성만(2018156038)" userId="2077d755-ee97-4517-b6f7-3d894b6da932" providerId="ADAL" clId="{3D3B0520-F29A-48A4-AD4B-B446627482AE}" dt="2022-11-20T09:46:49.312" v="1955" actId="14100"/>
        <pc:sldMkLst>
          <pc:docMk/>
          <pc:sldMk cId="4035536798" sldId="344"/>
        </pc:sldMkLst>
        <pc:spChg chg="mod">
          <ac:chgData name="조성만(2018156038)" userId="2077d755-ee97-4517-b6f7-3d894b6da932" providerId="ADAL" clId="{3D3B0520-F29A-48A4-AD4B-B446627482AE}" dt="2022-11-20T09:19:14.813" v="1054" actId="1076"/>
          <ac:spMkLst>
            <pc:docMk/>
            <pc:sldMk cId="4035536798" sldId="344"/>
            <ac:spMk id="2" creationId="{6130808C-2405-A91F-0274-7FEA9D95E2B9}"/>
          </ac:spMkLst>
        </pc:spChg>
        <pc:spChg chg="del">
          <ac:chgData name="조성만(2018156038)" userId="2077d755-ee97-4517-b6f7-3d894b6da932" providerId="ADAL" clId="{3D3B0520-F29A-48A4-AD4B-B446627482AE}" dt="2022-11-20T09:14:08.475" v="914" actId="478"/>
          <ac:spMkLst>
            <pc:docMk/>
            <pc:sldMk cId="4035536798" sldId="344"/>
            <ac:spMk id="8" creationId="{9F087589-CE64-2CED-E315-9D4D2838925D}"/>
          </ac:spMkLst>
        </pc:spChg>
        <pc:spChg chg="del">
          <ac:chgData name="조성만(2018156038)" userId="2077d755-ee97-4517-b6f7-3d894b6da932" providerId="ADAL" clId="{3D3B0520-F29A-48A4-AD4B-B446627482AE}" dt="2022-11-20T09:14:08.475" v="914" actId="478"/>
          <ac:spMkLst>
            <pc:docMk/>
            <pc:sldMk cId="4035536798" sldId="344"/>
            <ac:spMk id="9" creationId="{ACB58108-1E5D-29AD-DC7A-2E1DCBBB5CCB}"/>
          </ac:spMkLst>
        </pc:spChg>
        <pc:spChg chg="add mod">
          <ac:chgData name="조성만(2018156038)" userId="2077d755-ee97-4517-b6f7-3d894b6da932" providerId="ADAL" clId="{3D3B0520-F29A-48A4-AD4B-B446627482AE}" dt="2022-11-20T09:25:24.869" v="1531"/>
          <ac:spMkLst>
            <pc:docMk/>
            <pc:sldMk cId="4035536798" sldId="344"/>
            <ac:spMk id="11" creationId="{546C3B79-5D96-B473-78A4-08E92C1D2303}"/>
          </ac:spMkLst>
        </pc:spChg>
        <pc:spChg chg="mod">
          <ac:chgData name="조성만(2018156038)" userId="2077d755-ee97-4517-b6f7-3d894b6da932" providerId="ADAL" clId="{3D3B0520-F29A-48A4-AD4B-B446627482AE}" dt="2022-11-20T09:26:58.106" v="1579" actId="1076"/>
          <ac:spMkLst>
            <pc:docMk/>
            <pc:sldMk cId="4035536798" sldId="344"/>
            <ac:spMk id="12" creationId="{0A3DBA66-E012-4F54-4B15-8CEE8E948DE9}"/>
          </ac:spMkLst>
        </pc:spChg>
        <pc:spChg chg="add mod">
          <ac:chgData name="조성만(2018156038)" userId="2077d755-ee97-4517-b6f7-3d894b6da932" providerId="ADAL" clId="{3D3B0520-F29A-48A4-AD4B-B446627482AE}" dt="2022-11-20T09:25:24.869" v="1531"/>
          <ac:spMkLst>
            <pc:docMk/>
            <pc:sldMk cId="4035536798" sldId="344"/>
            <ac:spMk id="14" creationId="{C0C0EA88-9825-37C9-D35F-6B1EDC5CDFD2}"/>
          </ac:spMkLst>
        </pc:spChg>
        <pc:spChg chg="mod">
          <ac:chgData name="조성만(2018156038)" userId="2077d755-ee97-4517-b6f7-3d894b6da932" providerId="ADAL" clId="{3D3B0520-F29A-48A4-AD4B-B446627482AE}" dt="2022-11-20T09:26:54.680" v="1578" actId="1076"/>
          <ac:spMkLst>
            <pc:docMk/>
            <pc:sldMk cId="4035536798" sldId="344"/>
            <ac:spMk id="15" creationId="{F6E337B0-F83F-9035-DFAB-FA3E2502F843}"/>
          </ac:spMkLst>
        </pc:spChg>
        <pc:spChg chg="add del mod">
          <ac:chgData name="조성만(2018156038)" userId="2077d755-ee97-4517-b6f7-3d894b6da932" providerId="ADAL" clId="{3D3B0520-F29A-48A4-AD4B-B446627482AE}" dt="2022-11-20T09:26:41.102" v="1576"/>
          <ac:spMkLst>
            <pc:docMk/>
            <pc:sldMk cId="4035536798" sldId="344"/>
            <ac:spMk id="17" creationId="{10D61F68-5614-6BEB-51A1-81F898E24F76}"/>
          </ac:spMkLst>
        </pc:spChg>
        <pc:spChg chg="add del mod">
          <ac:chgData name="조성만(2018156038)" userId="2077d755-ee97-4517-b6f7-3d894b6da932" providerId="ADAL" clId="{3D3B0520-F29A-48A4-AD4B-B446627482AE}" dt="2022-11-20T09:26:41.102" v="1576"/>
          <ac:spMkLst>
            <pc:docMk/>
            <pc:sldMk cId="4035536798" sldId="344"/>
            <ac:spMk id="18" creationId="{38D7DB70-27FD-E711-9747-D4E4D9322923}"/>
          </ac:spMkLst>
        </pc:spChg>
        <pc:spChg chg="mod">
          <ac:chgData name="조성만(2018156038)" userId="2077d755-ee97-4517-b6f7-3d894b6da932" providerId="ADAL" clId="{3D3B0520-F29A-48A4-AD4B-B446627482AE}" dt="2022-11-20T09:19:10.046" v="1052" actId="122"/>
          <ac:spMkLst>
            <pc:docMk/>
            <pc:sldMk cId="4035536798" sldId="344"/>
            <ac:spMk id="31" creationId="{6679A5E0-5F0B-B313-1F2B-69A6B56B5703}"/>
          </ac:spMkLst>
        </pc:spChg>
        <pc:picChg chg="mod">
          <ac:chgData name="조성만(2018156038)" userId="2077d755-ee97-4517-b6f7-3d894b6da932" providerId="ADAL" clId="{3D3B0520-F29A-48A4-AD4B-B446627482AE}" dt="2022-11-20T09:46:49.312" v="1955" actId="14100"/>
          <ac:picMkLst>
            <pc:docMk/>
            <pc:sldMk cId="4035536798" sldId="344"/>
            <ac:picMk id="4" creationId="{757357EA-49D6-24E5-F9DA-442B54F3076A}"/>
          </ac:picMkLst>
        </pc:picChg>
        <pc:picChg chg="del">
          <ac:chgData name="조성만(2018156038)" userId="2077d755-ee97-4517-b6f7-3d894b6da932" providerId="ADAL" clId="{3D3B0520-F29A-48A4-AD4B-B446627482AE}" dt="2022-11-20T09:14:08.475" v="914" actId="478"/>
          <ac:picMkLst>
            <pc:docMk/>
            <pc:sldMk cId="4035536798" sldId="344"/>
            <ac:picMk id="10" creationId="{146DAC2B-0174-56BB-3838-FAB46B596939}"/>
          </ac:picMkLst>
        </pc:picChg>
        <pc:picChg chg="del">
          <ac:chgData name="조성만(2018156038)" userId="2077d755-ee97-4517-b6f7-3d894b6da932" providerId="ADAL" clId="{3D3B0520-F29A-48A4-AD4B-B446627482AE}" dt="2022-11-20T09:14:08.475" v="914" actId="478"/>
          <ac:picMkLst>
            <pc:docMk/>
            <pc:sldMk cId="4035536798" sldId="344"/>
            <ac:picMk id="13" creationId="{D49538E6-37C0-8D4E-B933-E2B61901195B}"/>
          </ac:picMkLst>
        </pc:picChg>
      </pc:sldChg>
      <pc:sldChg chg="addSp delSp modSp mod">
        <pc:chgData name="조성만(2018156038)" userId="2077d755-ee97-4517-b6f7-3d894b6da932" providerId="ADAL" clId="{3D3B0520-F29A-48A4-AD4B-B446627482AE}" dt="2022-11-20T09:28:18.855" v="1590" actId="167"/>
        <pc:sldMkLst>
          <pc:docMk/>
          <pc:sldMk cId="1615404491" sldId="345"/>
        </pc:sldMkLst>
        <pc:spChg chg="mod">
          <ac:chgData name="조성만(2018156038)" userId="2077d755-ee97-4517-b6f7-3d894b6da932" providerId="ADAL" clId="{3D3B0520-F29A-48A4-AD4B-B446627482AE}" dt="2022-11-20T09:18:18.746" v="1002" actId="113"/>
          <ac:spMkLst>
            <pc:docMk/>
            <pc:sldMk cId="1615404491" sldId="345"/>
            <ac:spMk id="9" creationId="{E6FFF15E-9949-C3A9-4022-6340B1DA4E17}"/>
          </ac:spMkLst>
        </pc:spChg>
        <pc:spChg chg="mod">
          <ac:chgData name="조성만(2018156038)" userId="2077d755-ee97-4517-b6f7-3d894b6da932" providerId="ADAL" clId="{3D3B0520-F29A-48A4-AD4B-B446627482AE}" dt="2022-11-20T09:17:06.030" v="994" actId="1076"/>
          <ac:spMkLst>
            <pc:docMk/>
            <pc:sldMk cId="1615404491" sldId="345"/>
            <ac:spMk id="10" creationId="{195A3BAB-15B8-C50C-E49A-C5CB58AEF1BB}"/>
          </ac:spMkLst>
        </pc:spChg>
        <pc:spChg chg="del mod">
          <ac:chgData name="조성만(2018156038)" userId="2077d755-ee97-4517-b6f7-3d894b6da932" providerId="ADAL" clId="{3D3B0520-F29A-48A4-AD4B-B446627482AE}" dt="2022-11-20T09:28:13.547" v="1588" actId="478"/>
          <ac:spMkLst>
            <pc:docMk/>
            <pc:sldMk cId="1615404491" sldId="345"/>
            <ac:spMk id="12" creationId="{0A3DBA66-E012-4F54-4B15-8CEE8E948DE9}"/>
          </ac:spMkLst>
        </pc:spChg>
        <pc:spChg chg="add mod">
          <ac:chgData name="조성만(2018156038)" userId="2077d755-ee97-4517-b6f7-3d894b6da932" providerId="ADAL" clId="{3D3B0520-F29A-48A4-AD4B-B446627482AE}" dt="2022-11-20T09:24:43.564" v="1482" actId="20577"/>
          <ac:spMkLst>
            <pc:docMk/>
            <pc:sldMk cId="1615404491" sldId="345"/>
            <ac:spMk id="13" creationId="{1906C80C-276B-9492-B849-8626339AD5C4}"/>
          </ac:spMkLst>
        </pc:spChg>
        <pc:spChg chg="add mod">
          <ac:chgData name="조성만(2018156038)" userId="2077d755-ee97-4517-b6f7-3d894b6da932" providerId="ADAL" clId="{3D3B0520-F29A-48A4-AD4B-B446627482AE}" dt="2022-11-20T09:24:49.683" v="1494" actId="20577"/>
          <ac:spMkLst>
            <pc:docMk/>
            <pc:sldMk cId="1615404491" sldId="345"/>
            <ac:spMk id="14" creationId="{6B44F18D-78A2-4D50-476E-5AA7F60ABD9C}"/>
          </ac:spMkLst>
        </pc:spChg>
        <pc:spChg chg="del mod">
          <ac:chgData name="조성만(2018156038)" userId="2077d755-ee97-4517-b6f7-3d894b6da932" providerId="ADAL" clId="{3D3B0520-F29A-48A4-AD4B-B446627482AE}" dt="2022-11-20T09:28:13.547" v="1588" actId="478"/>
          <ac:spMkLst>
            <pc:docMk/>
            <pc:sldMk cId="1615404491" sldId="345"/>
            <ac:spMk id="15" creationId="{F6E337B0-F83F-9035-DFAB-FA3E2502F843}"/>
          </ac:spMkLst>
        </pc:spChg>
        <pc:spChg chg="add mod ord">
          <ac:chgData name="조성만(2018156038)" userId="2077d755-ee97-4517-b6f7-3d894b6da932" providerId="ADAL" clId="{3D3B0520-F29A-48A4-AD4B-B446627482AE}" dt="2022-11-20T09:28:18.855" v="1590" actId="167"/>
          <ac:spMkLst>
            <pc:docMk/>
            <pc:sldMk cId="1615404491" sldId="345"/>
            <ac:spMk id="17" creationId="{B0A0BAE2-E045-FC2F-31E9-8FD9E3B71E6D}"/>
          </ac:spMkLst>
        </pc:spChg>
        <pc:spChg chg="add mod ord">
          <ac:chgData name="조성만(2018156038)" userId="2077d755-ee97-4517-b6f7-3d894b6da932" providerId="ADAL" clId="{3D3B0520-F29A-48A4-AD4B-B446627482AE}" dt="2022-11-20T09:28:18.855" v="1590" actId="167"/>
          <ac:spMkLst>
            <pc:docMk/>
            <pc:sldMk cId="1615404491" sldId="345"/>
            <ac:spMk id="18" creationId="{19237895-3DCC-5CDB-0E33-640F20402F46}"/>
          </ac:spMkLst>
        </pc:spChg>
        <pc:picChg chg="mod">
          <ac:chgData name="조성만(2018156038)" userId="2077d755-ee97-4517-b6f7-3d894b6da932" providerId="ADAL" clId="{3D3B0520-F29A-48A4-AD4B-B446627482AE}" dt="2022-11-20T09:27:31.390" v="1587" actId="14100"/>
          <ac:picMkLst>
            <pc:docMk/>
            <pc:sldMk cId="1615404491" sldId="345"/>
            <ac:picMk id="8" creationId="{ECCE7986-0EED-2B74-772C-CF2931AFB6A7}"/>
          </ac:picMkLst>
        </pc:picChg>
        <pc:picChg chg="mod">
          <ac:chgData name="조성만(2018156038)" userId="2077d755-ee97-4517-b6f7-3d894b6da932" providerId="ADAL" clId="{3D3B0520-F29A-48A4-AD4B-B446627482AE}" dt="2022-11-20T09:27:28.817" v="1586" actId="14100"/>
          <ac:picMkLst>
            <pc:docMk/>
            <pc:sldMk cId="1615404491" sldId="345"/>
            <ac:picMk id="11" creationId="{C74E270F-6321-0428-1602-05466F57E426}"/>
          </ac:picMkLst>
        </pc:picChg>
      </pc:sldChg>
      <pc:sldChg chg="addSp delSp modSp mod">
        <pc:chgData name="조성만(2018156038)" userId="2077d755-ee97-4517-b6f7-3d894b6da932" providerId="ADAL" clId="{3D3B0520-F29A-48A4-AD4B-B446627482AE}" dt="2022-11-20T09:24:54.743" v="1496"/>
        <pc:sldMkLst>
          <pc:docMk/>
          <pc:sldMk cId="777321916" sldId="346"/>
        </pc:sldMkLst>
        <pc:spChg chg="add mod">
          <ac:chgData name="조성만(2018156038)" userId="2077d755-ee97-4517-b6f7-3d894b6da932" providerId="ADAL" clId="{3D3B0520-F29A-48A4-AD4B-B446627482AE}" dt="2022-11-20T09:18:45.922" v="1047" actId="122"/>
          <ac:spMkLst>
            <pc:docMk/>
            <pc:sldMk cId="777321916" sldId="346"/>
            <ac:spMk id="2" creationId="{18A103A1-D39D-DF19-817D-4F79724A7E44}"/>
          </ac:spMkLst>
        </pc:spChg>
        <pc:spChg chg="add mod">
          <ac:chgData name="조성만(2018156038)" userId="2077d755-ee97-4517-b6f7-3d894b6da932" providerId="ADAL" clId="{3D3B0520-F29A-48A4-AD4B-B446627482AE}" dt="2022-11-20T09:18:43.476" v="1046" actId="122"/>
          <ac:spMkLst>
            <pc:docMk/>
            <pc:sldMk cId="777321916" sldId="346"/>
            <ac:spMk id="4" creationId="{1C11BA89-BF52-F769-9ADF-EF2F384CE6D7}"/>
          </ac:spMkLst>
        </pc:spChg>
        <pc:spChg chg="add mod">
          <ac:chgData name="조성만(2018156038)" userId="2077d755-ee97-4517-b6f7-3d894b6da932" providerId="ADAL" clId="{3D3B0520-F29A-48A4-AD4B-B446627482AE}" dt="2022-11-20T09:24:54.743" v="1496"/>
          <ac:spMkLst>
            <pc:docMk/>
            <pc:sldMk cId="777321916" sldId="346"/>
            <ac:spMk id="9" creationId="{1306D757-1C46-B076-EC0C-C2F3544104ED}"/>
          </ac:spMkLst>
        </pc:spChg>
        <pc:spChg chg="add mod">
          <ac:chgData name="조성만(2018156038)" userId="2077d755-ee97-4517-b6f7-3d894b6da932" providerId="ADAL" clId="{3D3B0520-F29A-48A4-AD4B-B446627482AE}" dt="2022-11-20T09:24:54.743" v="1496"/>
          <ac:spMkLst>
            <pc:docMk/>
            <pc:sldMk cId="777321916" sldId="346"/>
            <ac:spMk id="10" creationId="{D2C9B8A6-2B45-3460-9EDE-A2744D774D38}"/>
          </ac:spMkLst>
        </pc:spChg>
        <pc:spChg chg="del">
          <ac:chgData name="조성만(2018156038)" userId="2077d755-ee97-4517-b6f7-3d894b6da932" providerId="ADAL" clId="{3D3B0520-F29A-48A4-AD4B-B446627482AE}" dt="2022-11-20T09:18:28.859" v="1014" actId="478"/>
          <ac:spMkLst>
            <pc:docMk/>
            <pc:sldMk cId="777321916" sldId="346"/>
            <ac:spMk id="29" creationId="{5D55AEB1-7D53-D554-8E90-7F2DF7BDDD87}"/>
          </ac:spMkLst>
        </pc:spChg>
        <pc:spChg chg="del">
          <ac:chgData name="조성만(2018156038)" userId="2077d755-ee97-4517-b6f7-3d894b6da932" providerId="ADAL" clId="{3D3B0520-F29A-48A4-AD4B-B446627482AE}" dt="2022-11-20T09:18:35.997" v="1044" actId="478"/>
          <ac:spMkLst>
            <pc:docMk/>
            <pc:sldMk cId="777321916" sldId="346"/>
            <ac:spMk id="32" creationId="{F94A837C-E421-D79D-6160-4547F8FD9B86}"/>
          </ac:spMkLst>
        </pc:spChg>
        <pc:picChg chg="add del mod">
          <ac:chgData name="조성만(2018156038)" userId="2077d755-ee97-4517-b6f7-3d894b6da932" providerId="ADAL" clId="{3D3B0520-F29A-48A4-AD4B-B446627482AE}" dt="2022-11-20T09:18:59.714" v="1051" actId="478"/>
          <ac:picMkLst>
            <pc:docMk/>
            <pc:sldMk cId="777321916" sldId="346"/>
            <ac:picMk id="8" creationId="{B0D72E46-0DF6-B9F9-8EF5-F9FC94402C21}"/>
          </ac:picMkLst>
        </pc:picChg>
        <pc:picChg chg="mod">
          <ac:chgData name="조성만(2018156038)" userId="2077d755-ee97-4517-b6f7-3d894b6da932" providerId="ADAL" clId="{3D3B0520-F29A-48A4-AD4B-B446627482AE}" dt="2022-11-20T09:18:58.545" v="1050" actId="1076"/>
          <ac:picMkLst>
            <pc:docMk/>
            <pc:sldMk cId="777321916" sldId="346"/>
            <ac:picMk id="30" creationId="{B30D9BF7-7D71-EAFE-2AA4-9DAA35A811E5}"/>
          </ac:picMkLst>
        </pc:picChg>
      </pc:sldChg>
      <pc:sldChg chg="addSp delSp modSp mod">
        <pc:chgData name="조성만(2018156038)" userId="2077d755-ee97-4517-b6f7-3d894b6da932" providerId="ADAL" clId="{3D3B0520-F29A-48A4-AD4B-B446627482AE}" dt="2022-11-20T09:24:55.927" v="1497"/>
        <pc:sldMkLst>
          <pc:docMk/>
          <pc:sldMk cId="1024055729" sldId="347"/>
        </pc:sldMkLst>
        <pc:spChg chg="add mod">
          <ac:chgData name="조성만(2018156038)" userId="2077d755-ee97-4517-b6f7-3d894b6da932" providerId="ADAL" clId="{3D3B0520-F29A-48A4-AD4B-B446627482AE}" dt="2022-11-20T09:19:47.338" v="1130" actId="1076"/>
          <ac:spMkLst>
            <pc:docMk/>
            <pc:sldMk cId="1024055729" sldId="347"/>
            <ac:spMk id="2" creationId="{2F5D2C2F-0990-2D01-2802-2E96F01AA14B}"/>
          </ac:spMkLst>
        </pc:spChg>
        <pc:spChg chg="add mod">
          <ac:chgData name="조성만(2018156038)" userId="2077d755-ee97-4517-b6f7-3d894b6da932" providerId="ADAL" clId="{3D3B0520-F29A-48A4-AD4B-B446627482AE}" dt="2022-11-20T09:19:33.888" v="1067"/>
          <ac:spMkLst>
            <pc:docMk/>
            <pc:sldMk cId="1024055729" sldId="347"/>
            <ac:spMk id="4" creationId="{F415A648-2DA9-489E-51A5-362F615AABCE}"/>
          </ac:spMkLst>
        </pc:spChg>
        <pc:spChg chg="add mod">
          <ac:chgData name="조성만(2018156038)" userId="2077d755-ee97-4517-b6f7-3d894b6da932" providerId="ADAL" clId="{3D3B0520-F29A-48A4-AD4B-B446627482AE}" dt="2022-11-20T09:24:55.927" v="1497"/>
          <ac:spMkLst>
            <pc:docMk/>
            <pc:sldMk cId="1024055729" sldId="347"/>
            <ac:spMk id="9" creationId="{4D1828DF-872A-6422-CDB2-4791783DF641}"/>
          </ac:spMkLst>
        </pc:spChg>
        <pc:spChg chg="add mod">
          <ac:chgData name="조성만(2018156038)" userId="2077d755-ee97-4517-b6f7-3d894b6da932" providerId="ADAL" clId="{3D3B0520-F29A-48A4-AD4B-B446627482AE}" dt="2022-11-20T09:24:55.927" v="1497"/>
          <ac:spMkLst>
            <pc:docMk/>
            <pc:sldMk cId="1024055729" sldId="347"/>
            <ac:spMk id="10" creationId="{CBEB8530-D5BB-9385-D113-B36A54AA43F8}"/>
          </ac:spMkLst>
        </pc:spChg>
        <pc:spChg chg="del">
          <ac:chgData name="조성만(2018156038)" userId="2077d755-ee97-4517-b6f7-3d894b6da932" providerId="ADAL" clId="{3D3B0520-F29A-48A4-AD4B-B446627482AE}" dt="2022-11-20T09:19:58.964" v="1133" actId="478"/>
          <ac:spMkLst>
            <pc:docMk/>
            <pc:sldMk cId="1024055729" sldId="347"/>
            <ac:spMk id="20" creationId="{F5CEC9F9-7361-910F-E43B-07A73A9655C8}"/>
          </ac:spMkLst>
        </pc:spChg>
        <pc:spChg chg="del">
          <ac:chgData name="조성만(2018156038)" userId="2077d755-ee97-4517-b6f7-3d894b6da932" providerId="ADAL" clId="{3D3B0520-F29A-48A4-AD4B-B446627482AE}" dt="2022-11-20T09:19:44.243" v="1129" actId="478"/>
          <ac:spMkLst>
            <pc:docMk/>
            <pc:sldMk cId="1024055729" sldId="347"/>
            <ac:spMk id="24" creationId="{1378536A-602B-93D2-F6AE-7C029307512D}"/>
          </ac:spMkLst>
        </pc:spChg>
        <pc:picChg chg="add del mod">
          <ac:chgData name="조성만(2018156038)" userId="2077d755-ee97-4517-b6f7-3d894b6da932" providerId="ADAL" clId="{3D3B0520-F29A-48A4-AD4B-B446627482AE}" dt="2022-11-20T09:20:09.954" v="1136" actId="478"/>
          <ac:picMkLst>
            <pc:docMk/>
            <pc:sldMk cId="1024055729" sldId="347"/>
            <ac:picMk id="8" creationId="{5A1C804A-8228-A944-555C-3F9EE47F56F4}"/>
          </ac:picMkLst>
        </pc:picChg>
        <pc:picChg chg="mod">
          <ac:chgData name="조성만(2018156038)" userId="2077d755-ee97-4517-b6f7-3d894b6da932" providerId="ADAL" clId="{3D3B0520-F29A-48A4-AD4B-B446627482AE}" dt="2022-11-20T09:20:20.311" v="1139" actId="1076"/>
          <ac:picMkLst>
            <pc:docMk/>
            <pc:sldMk cId="1024055729" sldId="347"/>
            <ac:picMk id="33" creationId="{C059C4CD-8DEE-C958-F477-76B0FCEDA83B}"/>
          </ac:picMkLst>
        </pc:picChg>
      </pc:sldChg>
    </pc:docChg>
  </pc:docChgLst>
  <pc:docChgLst>
    <pc:chgData name="게스트 사용자" userId="S::urn:spo:anon#7bba8daa9039df0ed8a488c53363b213eb4eb96f0acbbde254d3e124b0729efa::" providerId="AD" clId="Web-{4128EF23-01A5-3651-11F0-CB5AEB09C473}"/>
    <pc:docChg chg="addSld delSld modSld sldOrd">
      <pc:chgData name="게스트 사용자" userId="S::urn:spo:anon#7bba8daa9039df0ed8a488c53363b213eb4eb96f0acbbde254d3e124b0729efa::" providerId="AD" clId="Web-{4128EF23-01A5-3651-11F0-CB5AEB09C473}" dt="2022-10-17T07:15:54.041" v="184"/>
      <pc:docMkLst>
        <pc:docMk/>
      </pc:docMkLst>
      <pc:sldChg chg="del">
        <pc:chgData name="게스트 사용자" userId="S::urn:spo:anon#7bba8daa9039df0ed8a488c53363b213eb4eb96f0acbbde254d3e124b0729efa::" providerId="AD" clId="Web-{4128EF23-01A5-3651-11F0-CB5AEB09C473}" dt="2022-10-17T06:55:01.868" v="1"/>
        <pc:sldMkLst>
          <pc:docMk/>
          <pc:sldMk cId="2321356075" sldId="256"/>
        </pc:sldMkLst>
      </pc:sldChg>
      <pc:sldChg chg="del">
        <pc:chgData name="게스트 사용자" userId="S::urn:spo:anon#7bba8daa9039df0ed8a488c53363b213eb4eb96f0acbbde254d3e124b0729efa::" providerId="AD" clId="Web-{4128EF23-01A5-3651-11F0-CB5AEB09C473}" dt="2022-10-17T06:55:01.868" v="0"/>
        <pc:sldMkLst>
          <pc:docMk/>
          <pc:sldMk cId="1749905159" sldId="257"/>
        </pc:sldMkLst>
      </pc:sldChg>
      <pc:sldChg chg="modSp">
        <pc:chgData name="게스트 사용자" userId="S::urn:spo:anon#7bba8daa9039df0ed8a488c53363b213eb4eb96f0acbbde254d3e124b0729efa::" providerId="AD" clId="Web-{4128EF23-01A5-3651-11F0-CB5AEB09C473}" dt="2022-10-17T07:00:59.377" v="10"/>
        <pc:sldMkLst>
          <pc:docMk/>
          <pc:sldMk cId="652543977" sldId="258"/>
        </pc:sldMkLst>
        <pc:spChg chg="mod">
          <ac:chgData name="게스트 사용자" userId="S::urn:spo:anon#7bba8daa9039df0ed8a488c53363b213eb4eb96f0acbbde254d3e124b0729efa::" providerId="AD" clId="Web-{4128EF23-01A5-3651-11F0-CB5AEB09C473}" dt="2022-10-17T07:00:59.377" v="10"/>
          <ac:spMkLst>
            <pc:docMk/>
            <pc:sldMk cId="652543977" sldId="258"/>
            <ac:spMk id="4" creationId="{755CEC68-E250-AE15-6387-84D8C8D8EFD4}"/>
          </ac:spMkLst>
        </pc:spChg>
      </pc:sldChg>
      <pc:sldChg chg="modSp">
        <pc:chgData name="게스트 사용자" userId="S::urn:spo:anon#7bba8daa9039df0ed8a488c53363b213eb4eb96f0acbbde254d3e124b0729efa::" providerId="AD" clId="Web-{4128EF23-01A5-3651-11F0-CB5AEB09C473}" dt="2022-10-17T07:10:10.892" v="61" actId="20577"/>
        <pc:sldMkLst>
          <pc:docMk/>
          <pc:sldMk cId="3816055464" sldId="269"/>
        </pc:sldMkLst>
        <pc:spChg chg="mod">
          <ac:chgData name="게스트 사용자" userId="S::urn:spo:anon#7bba8daa9039df0ed8a488c53363b213eb4eb96f0acbbde254d3e124b0729efa::" providerId="AD" clId="Web-{4128EF23-01A5-3651-11F0-CB5AEB09C473}" dt="2022-10-17T07:10:10.892" v="61" actId="20577"/>
          <ac:spMkLst>
            <pc:docMk/>
            <pc:sldMk cId="3816055464" sldId="269"/>
            <ac:spMk id="5" creationId="{B0BF8F17-9E56-462D-B8ED-980C1047873B}"/>
          </ac:spMkLst>
        </pc:spChg>
      </pc:sldChg>
      <pc:sldChg chg="modSp">
        <pc:chgData name="게스트 사용자" userId="S::urn:spo:anon#7bba8daa9039df0ed8a488c53363b213eb4eb96f0acbbde254d3e124b0729efa::" providerId="AD" clId="Web-{4128EF23-01A5-3651-11F0-CB5AEB09C473}" dt="2022-10-17T07:10:11.829" v="65" actId="20577"/>
        <pc:sldMkLst>
          <pc:docMk/>
          <pc:sldMk cId="4059076953" sldId="285"/>
        </pc:sldMkLst>
        <pc:spChg chg="mod">
          <ac:chgData name="게스트 사용자" userId="S::urn:spo:anon#7bba8daa9039df0ed8a488c53363b213eb4eb96f0acbbde254d3e124b0729efa::" providerId="AD" clId="Web-{4128EF23-01A5-3651-11F0-CB5AEB09C473}" dt="2022-10-17T07:10:11.829" v="65" actId="20577"/>
          <ac:spMkLst>
            <pc:docMk/>
            <pc:sldMk cId="4059076953" sldId="285"/>
            <ac:spMk id="7" creationId="{CA2DCC3D-051E-42FD-AA6D-78ABFF7996F4}"/>
          </ac:spMkLst>
        </pc:spChg>
      </pc:sldChg>
      <pc:sldChg chg="modSp">
        <pc:chgData name="게스트 사용자" userId="S::urn:spo:anon#7bba8daa9039df0ed8a488c53363b213eb4eb96f0acbbde254d3e124b0729efa::" providerId="AD" clId="Web-{4128EF23-01A5-3651-11F0-CB5AEB09C473}" dt="2022-10-17T07:10:31.517" v="72" actId="20577"/>
        <pc:sldMkLst>
          <pc:docMk/>
          <pc:sldMk cId="3585821085" sldId="286"/>
        </pc:sldMkLst>
        <pc:spChg chg="mod">
          <ac:chgData name="게스트 사용자" userId="S::urn:spo:anon#7bba8daa9039df0ed8a488c53363b213eb4eb96f0acbbde254d3e124b0729efa::" providerId="AD" clId="Web-{4128EF23-01A5-3651-11F0-CB5AEB09C473}" dt="2022-10-17T07:10:31.517" v="72" actId="20577"/>
          <ac:spMkLst>
            <pc:docMk/>
            <pc:sldMk cId="3585821085" sldId="286"/>
            <ac:spMk id="20" creationId="{31514E13-0F73-4EAD-8EE0-CF531BE06C69}"/>
          </ac:spMkLst>
        </pc:spChg>
      </pc:sldChg>
      <pc:sldChg chg="addSp delSp modSp ord">
        <pc:chgData name="게스트 사용자" userId="S::urn:spo:anon#7bba8daa9039df0ed8a488c53363b213eb4eb96f0acbbde254d3e124b0729efa::" providerId="AD" clId="Web-{4128EF23-01A5-3651-11F0-CB5AEB09C473}" dt="2022-10-17T07:14:27.102" v="115" actId="20577"/>
        <pc:sldMkLst>
          <pc:docMk/>
          <pc:sldMk cId="4293915153" sldId="288"/>
        </pc:sldMkLst>
        <pc:spChg chg="add del">
          <ac:chgData name="게스트 사용자" userId="S::urn:spo:anon#7bba8daa9039df0ed8a488c53363b213eb4eb96f0acbbde254d3e124b0729efa::" providerId="AD" clId="Web-{4128EF23-01A5-3651-11F0-CB5AEB09C473}" dt="2022-10-17T07:13:24.694" v="106"/>
          <ac:spMkLst>
            <pc:docMk/>
            <pc:sldMk cId="4293915153" sldId="288"/>
            <ac:spMk id="4" creationId="{E713C69F-B072-009C-3716-E58A7C945345}"/>
          </ac:spMkLst>
        </pc:spChg>
        <pc:spChg chg="mod">
          <ac:chgData name="게스트 사용자" userId="S::urn:spo:anon#7bba8daa9039df0ed8a488c53363b213eb4eb96f0acbbde254d3e124b0729efa::" providerId="AD" clId="Web-{4128EF23-01A5-3651-11F0-CB5AEB09C473}" dt="2022-10-17T07:14:27.102" v="115" actId="20577"/>
          <ac:spMkLst>
            <pc:docMk/>
            <pc:sldMk cId="4293915153" sldId="288"/>
            <ac:spMk id="5" creationId="{B0BF8F17-9E56-462D-B8ED-980C1047873B}"/>
          </ac:spMkLst>
        </pc:spChg>
        <pc:spChg chg="mod">
          <ac:chgData name="게스트 사용자" userId="S::urn:spo:anon#7bba8daa9039df0ed8a488c53363b213eb4eb96f0acbbde254d3e124b0729efa::" providerId="AD" clId="Web-{4128EF23-01A5-3651-11F0-CB5AEB09C473}" dt="2022-10-17T07:14:11.554" v="113" actId="20577"/>
          <ac:spMkLst>
            <pc:docMk/>
            <pc:sldMk cId="4293915153" sldId="288"/>
            <ac:spMk id="6" creationId="{3C4D8878-800F-4A94-9AEE-55D2DF32C42C}"/>
          </ac:spMkLst>
        </pc:spChg>
        <pc:spChg chg="add del">
          <ac:chgData name="게스트 사용자" userId="S::urn:spo:anon#7bba8daa9039df0ed8a488c53363b213eb4eb96f0acbbde254d3e124b0729efa::" providerId="AD" clId="Web-{4128EF23-01A5-3651-11F0-CB5AEB09C473}" dt="2022-10-17T07:13:24.694" v="104"/>
          <ac:spMkLst>
            <pc:docMk/>
            <pc:sldMk cId="4293915153" sldId="288"/>
            <ac:spMk id="10" creationId="{7A2AE3A7-BAEF-E28C-300A-EAFB7E14E603}"/>
          </ac:spMkLst>
        </pc:spChg>
        <pc:spChg chg="add del">
          <ac:chgData name="게스트 사용자" userId="S::urn:spo:anon#7bba8daa9039df0ed8a488c53363b213eb4eb96f0acbbde254d3e124b0729efa::" providerId="AD" clId="Web-{4128EF23-01A5-3651-11F0-CB5AEB09C473}" dt="2022-10-17T07:13:24.694" v="102"/>
          <ac:spMkLst>
            <pc:docMk/>
            <pc:sldMk cId="4293915153" sldId="288"/>
            <ac:spMk id="14" creationId="{03206472-B86C-6785-F94E-E897148D96F0}"/>
          </ac:spMkLst>
        </pc:spChg>
        <pc:spChg chg="add del">
          <ac:chgData name="게스트 사용자" userId="S::urn:spo:anon#7bba8daa9039df0ed8a488c53363b213eb4eb96f0acbbde254d3e124b0729efa::" providerId="AD" clId="Web-{4128EF23-01A5-3651-11F0-CB5AEB09C473}" dt="2022-10-17T07:13:24.694" v="101"/>
          <ac:spMkLst>
            <pc:docMk/>
            <pc:sldMk cId="4293915153" sldId="288"/>
            <ac:spMk id="16" creationId="{66DB5F07-9AD8-F292-68A3-27D6344B252C}"/>
          </ac:spMkLst>
        </pc:spChg>
        <pc:graphicFrameChg chg="add del">
          <ac:chgData name="게스트 사용자" userId="S::urn:spo:anon#7bba8daa9039df0ed8a488c53363b213eb4eb96f0acbbde254d3e124b0729efa::" providerId="AD" clId="Web-{4128EF23-01A5-3651-11F0-CB5AEB09C473}" dt="2022-10-17T07:13:24.694" v="105"/>
          <ac:graphicFrameMkLst>
            <pc:docMk/>
            <pc:sldMk cId="4293915153" sldId="288"/>
            <ac:graphicFrameMk id="8" creationId="{917BDDF2-7E2C-87F7-E20F-19CB21C2C36F}"/>
          </ac:graphicFrameMkLst>
        </pc:graphicFrameChg>
        <pc:graphicFrameChg chg="add del">
          <ac:chgData name="게스트 사용자" userId="S::urn:spo:anon#7bba8daa9039df0ed8a488c53363b213eb4eb96f0acbbde254d3e124b0729efa::" providerId="AD" clId="Web-{4128EF23-01A5-3651-11F0-CB5AEB09C473}" dt="2022-10-17T07:13:24.694" v="103"/>
          <ac:graphicFrameMkLst>
            <pc:docMk/>
            <pc:sldMk cId="4293915153" sldId="288"/>
            <ac:graphicFrameMk id="12" creationId="{13404675-3BB4-0A7C-B433-BF88E8476097}"/>
          </ac:graphicFrameMkLst>
        </pc:graphicFrameChg>
      </pc:sldChg>
      <pc:sldChg chg="addSp delSp modSp add replId">
        <pc:chgData name="게스트 사용자" userId="S::urn:spo:anon#7bba8daa9039df0ed8a488c53363b213eb4eb96f0acbbde254d3e124b0729efa::" providerId="AD" clId="Web-{4128EF23-01A5-3651-11F0-CB5AEB09C473}" dt="2022-10-17T07:15:54.041" v="184"/>
        <pc:sldMkLst>
          <pc:docMk/>
          <pc:sldMk cId="1766256878" sldId="291"/>
        </pc:sldMkLst>
        <pc:spChg chg="mod">
          <ac:chgData name="게스트 사용자" userId="S::urn:spo:anon#7bba8daa9039df0ed8a488c53363b213eb4eb96f0acbbde254d3e124b0729efa::" providerId="AD" clId="Web-{4128EF23-01A5-3651-11F0-CB5AEB09C473}" dt="2022-10-17T07:15:29.369" v="172" actId="20577"/>
          <ac:spMkLst>
            <pc:docMk/>
            <pc:sldMk cId="1766256878" sldId="291"/>
            <ac:spMk id="5" creationId="{B0BF8F17-9E56-462D-B8ED-980C1047873B}"/>
          </ac:spMkLst>
        </pc:spChg>
        <pc:spChg chg="mod">
          <ac:chgData name="게스트 사용자" userId="S::urn:spo:anon#7bba8daa9039df0ed8a488c53363b213eb4eb96f0acbbde254d3e124b0729efa::" providerId="AD" clId="Web-{4128EF23-01A5-3651-11F0-CB5AEB09C473}" dt="2022-10-17T07:14:36.789" v="117" actId="20577"/>
          <ac:spMkLst>
            <pc:docMk/>
            <pc:sldMk cId="1766256878" sldId="291"/>
            <ac:spMk id="6" creationId="{3C4D8878-800F-4A94-9AEE-55D2DF32C42C}"/>
          </ac:spMkLst>
        </pc:spChg>
        <pc:spChg chg="add del">
          <ac:chgData name="게스트 사용자" userId="S::urn:spo:anon#7bba8daa9039df0ed8a488c53363b213eb4eb96f0acbbde254d3e124b0729efa::" providerId="AD" clId="Web-{4128EF23-01A5-3651-11F0-CB5AEB09C473}" dt="2022-10-17T07:15:54.041" v="179"/>
          <ac:spMkLst>
            <pc:docMk/>
            <pc:sldMk cId="1766256878" sldId="291"/>
            <ac:spMk id="8" creationId="{702BBDE9-BDB8-4543-812B-25136BB6E821}"/>
          </ac:spMkLst>
        </pc:spChg>
        <pc:spChg chg="add del">
          <ac:chgData name="게스트 사용자" userId="S::urn:spo:anon#7bba8daa9039df0ed8a488c53363b213eb4eb96f0acbbde254d3e124b0729efa::" providerId="AD" clId="Web-{4128EF23-01A5-3651-11F0-CB5AEB09C473}" dt="2022-10-17T07:15:54.041" v="181"/>
          <ac:spMkLst>
            <pc:docMk/>
            <pc:sldMk cId="1766256878" sldId="291"/>
            <ac:spMk id="10" creationId="{68323DD6-60C6-435D-B892-02625783A02D}"/>
          </ac:spMkLst>
        </pc:spChg>
        <pc:spChg chg="add del">
          <ac:chgData name="게스트 사용자" userId="S::urn:spo:anon#7bba8daa9039df0ed8a488c53363b213eb4eb96f0acbbde254d3e124b0729efa::" providerId="AD" clId="Web-{4128EF23-01A5-3651-11F0-CB5AEB09C473}" dt="2022-10-17T07:15:54.041" v="183"/>
          <ac:spMkLst>
            <pc:docMk/>
            <pc:sldMk cId="1766256878" sldId="291"/>
            <ac:spMk id="12" creationId="{43624CF3-318E-44CD-B6CC-31A0F05E0F3B}"/>
          </ac:spMkLst>
        </pc:spChg>
        <pc:spChg chg="add del">
          <ac:chgData name="게스트 사용자" userId="S::urn:spo:anon#7bba8daa9039df0ed8a488c53363b213eb4eb96f0acbbde254d3e124b0729efa::" providerId="AD" clId="Web-{4128EF23-01A5-3651-11F0-CB5AEB09C473}" dt="2022-10-17T07:15:54.041" v="184"/>
          <ac:spMkLst>
            <pc:docMk/>
            <pc:sldMk cId="1766256878" sldId="291"/>
            <ac:spMk id="13" creationId="{98BFF80B-3370-4048-ADC5-F4CEA89A16B8}"/>
          </ac:spMkLst>
        </pc:spChg>
        <pc:graphicFrameChg chg="add del">
          <ac:chgData name="게스트 사용자" userId="S::urn:spo:anon#7bba8daa9039df0ed8a488c53363b213eb4eb96f0acbbde254d3e124b0729efa::" providerId="AD" clId="Web-{4128EF23-01A5-3651-11F0-CB5AEB09C473}" dt="2022-10-17T07:15:54.041" v="180"/>
          <ac:graphicFrameMkLst>
            <pc:docMk/>
            <pc:sldMk cId="1766256878" sldId="291"/>
            <ac:graphicFrameMk id="9" creationId="{E33A87CF-18E2-41C1-8E3A-9CA4D7D3E51A}"/>
          </ac:graphicFrameMkLst>
        </pc:graphicFrameChg>
        <pc:graphicFrameChg chg="add del">
          <ac:chgData name="게스트 사용자" userId="S::urn:spo:anon#7bba8daa9039df0ed8a488c53363b213eb4eb96f0acbbde254d3e124b0729efa::" providerId="AD" clId="Web-{4128EF23-01A5-3651-11F0-CB5AEB09C473}" dt="2022-10-17T07:15:54.041" v="182"/>
          <ac:graphicFrameMkLst>
            <pc:docMk/>
            <pc:sldMk cId="1766256878" sldId="291"/>
            <ac:graphicFrameMk id="11" creationId="{A914EC42-6583-4D97-9BD3-4E7B9493E601}"/>
          </ac:graphicFrameMkLst>
        </pc:graphicFrameChg>
      </pc:sldChg>
    </pc:docChg>
  </pc:docChgLst>
  <pc:docChgLst>
    <pc:chgData name="게스트 사용자" userId="S::urn:spo:anon#7bba8daa9039df0ed8a488c53363b213eb4eb96f0acbbde254d3e124b0729efa::" providerId="AD" clId="Web-{CB0F5611-7C7A-D22F-0002-4967C43F573E}"/>
    <pc:docChg chg="modSld">
      <pc:chgData name="게스트 사용자" userId="S::urn:spo:anon#7bba8daa9039df0ed8a488c53363b213eb4eb96f0acbbde254d3e124b0729efa::" providerId="AD" clId="Web-{CB0F5611-7C7A-D22F-0002-4967C43F573E}" dt="2022-10-17T10:40:14.561" v="13"/>
      <pc:docMkLst>
        <pc:docMk/>
      </pc:docMkLst>
      <pc:sldChg chg="addSp delSp modSp">
        <pc:chgData name="게스트 사용자" userId="S::urn:spo:anon#7bba8daa9039df0ed8a488c53363b213eb4eb96f0acbbde254d3e124b0729efa::" providerId="AD" clId="Web-{CB0F5611-7C7A-D22F-0002-4967C43F573E}" dt="2022-10-17T10:40:14.561" v="13"/>
        <pc:sldMkLst>
          <pc:docMk/>
          <pc:sldMk cId="4070270844" sldId="294"/>
        </pc:sldMkLst>
        <pc:spChg chg="del">
          <ac:chgData name="게스트 사용자" userId="S::urn:spo:anon#7bba8daa9039df0ed8a488c53363b213eb4eb96f0acbbde254d3e124b0729efa::" providerId="AD" clId="Web-{CB0F5611-7C7A-D22F-0002-4967C43F573E}" dt="2022-10-17T10:39:27.623" v="5"/>
          <ac:spMkLst>
            <pc:docMk/>
            <pc:sldMk cId="4070270844" sldId="294"/>
            <ac:spMk id="8" creationId="{702BBDE9-BDB8-4543-812B-25136BB6E821}"/>
          </ac:spMkLst>
        </pc:spChg>
        <pc:spChg chg="del mod">
          <ac:chgData name="게스트 사용자" userId="S::urn:spo:anon#7bba8daa9039df0ed8a488c53363b213eb4eb96f0acbbde254d3e124b0729efa::" providerId="AD" clId="Web-{CB0F5611-7C7A-D22F-0002-4967C43F573E}" dt="2022-10-17T10:40:14.561" v="13"/>
          <ac:spMkLst>
            <pc:docMk/>
            <pc:sldMk cId="4070270844" sldId="294"/>
            <ac:spMk id="10" creationId="{68323DD6-60C6-435D-B892-02625783A02D}"/>
          </ac:spMkLst>
        </pc:spChg>
        <pc:spChg chg="del">
          <ac:chgData name="게스트 사용자" userId="S::urn:spo:anon#7bba8daa9039df0ed8a488c53363b213eb4eb96f0acbbde254d3e124b0729efa::" providerId="AD" clId="Web-{CB0F5611-7C7A-D22F-0002-4967C43F573E}" dt="2022-10-17T10:39:27.623" v="3"/>
          <ac:spMkLst>
            <pc:docMk/>
            <pc:sldMk cId="4070270844" sldId="294"/>
            <ac:spMk id="12" creationId="{43624CF3-318E-44CD-B6CC-31A0F05E0F3B}"/>
          </ac:spMkLst>
        </pc:spChg>
        <pc:spChg chg="del">
          <ac:chgData name="게스트 사용자" userId="S::urn:spo:anon#7bba8daa9039df0ed8a488c53363b213eb4eb96f0acbbde254d3e124b0729efa::" providerId="AD" clId="Web-{CB0F5611-7C7A-D22F-0002-4967C43F573E}" dt="2022-10-17T10:39:27.623" v="2"/>
          <ac:spMkLst>
            <pc:docMk/>
            <pc:sldMk cId="4070270844" sldId="294"/>
            <ac:spMk id="13" creationId="{98BFF80B-3370-4048-ADC5-F4CEA89A16B8}"/>
          </ac:spMkLst>
        </pc:spChg>
        <pc:graphicFrameChg chg="del mod">
          <ac:chgData name="게스트 사용자" userId="S::urn:spo:anon#7bba8daa9039df0ed8a488c53363b213eb4eb96f0acbbde254d3e124b0729efa::" providerId="AD" clId="Web-{CB0F5611-7C7A-D22F-0002-4967C43F573E}" dt="2022-10-17T10:39:27.623" v="4"/>
          <ac:graphicFrameMkLst>
            <pc:docMk/>
            <pc:sldMk cId="4070270844" sldId="294"/>
            <ac:graphicFrameMk id="9" creationId="{E33A87CF-18E2-41C1-8E3A-9CA4D7D3E51A}"/>
          </ac:graphicFrameMkLst>
        </pc:graphicFrameChg>
        <pc:graphicFrameChg chg="del">
          <ac:chgData name="게스트 사용자" userId="S::urn:spo:anon#7bba8daa9039df0ed8a488c53363b213eb4eb96f0acbbde254d3e124b0729efa::" providerId="AD" clId="Web-{CB0F5611-7C7A-D22F-0002-4967C43F573E}" dt="2022-10-17T10:39:38.310" v="7"/>
          <ac:graphicFrameMkLst>
            <pc:docMk/>
            <pc:sldMk cId="4070270844" sldId="294"/>
            <ac:graphicFrameMk id="11" creationId="{A914EC42-6583-4D97-9BD3-4E7B9493E601}"/>
          </ac:graphicFrameMkLst>
        </pc:graphicFrameChg>
        <pc:picChg chg="add mod">
          <ac:chgData name="게스트 사용자" userId="S::urn:spo:anon#7bba8daa9039df0ed8a488c53363b213eb4eb96f0acbbde254d3e124b0729efa::" providerId="AD" clId="Web-{CB0F5611-7C7A-D22F-0002-4967C43F573E}" dt="2022-10-17T10:40:11.061" v="12" actId="1076"/>
          <ac:picMkLst>
            <pc:docMk/>
            <pc:sldMk cId="4070270844" sldId="294"/>
            <ac:picMk id="2" creationId="{BDBCF9B1-FB5A-F0DA-5649-7300DC99235F}"/>
          </ac:picMkLst>
        </pc:picChg>
      </pc:sldChg>
    </pc:docChg>
  </pc:docChgLst>
  <pc:docChgLst>
    <pc:chgData name="변호민(2018156015)" userId="f5c118dd-3160-4612-a53f-d4116e75ca39" providerId="ADAL" clId="{3A77AF9F-CD19-4CCD-8500-BD17705B89FF}"/>
    <pc:docChg chg="undo custSel addSld delSld modSld sldOrd">
      <pc:chgData name="변호민(2018156015)" userId="f5c118dd-3160-4612-a53f-d4116e75ca39" providerId="ADAL" clId="{3A77AF9F-CD19-4CCD-8500-BD17705B89FF}" dt="2022-10-19T08:42:07.019" v="1987" actId="1076"/>
      <pc:docMkLst>
        <pc:docMk/>
      </pc:docMkLst>
      <pc:sldChg chg="modSp mod">
        <pc:chgData name="변호민(2018156015)" userId="f5c118dd-3160-4612-a53f-d4116e75ca39" providerId="ADAL" clId="{3A77AF9F-CD19-4CCD-8500-BD17705B89FF}" dt="2022-10-19T06:46:30.325" v="1803" actId="1076"/>
        <pc:sldMkLst>
          <pc:docMk/>
          <pc:sldMk cId="652543977" sldId="258"/>
        </pc:sldMkLst>
        <pc:spChg chg="mod">
          <ac:chgData name="변호민(2018156015)" userId="f5c118dd-3160-4612-a53f-d4116e75ca39" providerId="ADAL" clId="{3A77AF9F-CD19-4CCD-8500-BD17705B89FF}" dt="2022-10-19T06:46:30.325" v="1803" actId="1076"/>
          <ac:spMkLst>
            <pc:docMk/>
            <pc:sldMk cId="652543977" sldId="258"/>
            <ac:spMk id="4" creationId="{755CEC68-E250-AE15-6387-84D8C8D8EFD4}"/>
          </ac:spMkLst>
        </pc:spChg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2475666201" sldId="259"/>
        </pc:sldMkLst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3260479984" sldId="260"/>
        </pc:sldMkLst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2690295500" sldId="261"/>
        </pc:sldMkLst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2096222549" sldId="262"/>
        </pc:sldMkLst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2843112620" sldId="263"/>
        </pc:sldMkLst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1029527503" sldId="264"/>
        </pc:sldMkLst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4288976108" sldId="265"/>
        </pc:sldMkLst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4252955992" sldId="266"/>
        </pc:sldMkLst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2342307865" sldId="267"/>
        </pc:sldMkLst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1443429306" sldId="268"/>
        </pc:sldMkLst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3816055464" sldId="269"/>
        </pc:sldMkLst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1320878365" sldId="270"/>
        </pc:sldMkLst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2428491881" sldId="271"/>
        </pc:sldMkLst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3520552415" sldId="272"/>
        </pc:sldMkLst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143501945" sldId="273"/>
        </pc:sldMkLst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3593305330" sldId="274"/>
        </pc:sldMkLst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324804367" sldId="275"/>
        </pc:sldMkLst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3062577261" sldId="276"/>
        </pc:sldMkLst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1740961093" sldId="277"/>
        </pc:sldMkLst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552203228" sldId="278"/>
        </pc:sldMkLst>
      </pc:sldChg>
      <pc:sldChg chg="modSp add del mod">
        <pc:chgData name="변호민(2018156015)" userId="f5c118dd-3160-4612-a53f-d4116e75ca39" providerId="ADAL" clId="{3A77AF9F-CD19-4CCD-8500-BD17705B89FF}" dt="2022-10-17T10:52:25.589" v="36" actId="113"/>
        <pc:sldMkLst>
          <pc:docMk/>
          <pc:sldMk cId="1119323485" sldId="280"/>
        </pc:sldMkLst>
        <pc:spChg chg="mod">
          <ac:chgData name="변호민(2018156015)" userId="f5c118dd-3160-4612-a53f-d4116e75ca39" providerId="ADAL" clId="{3A77AF9F-CD19-4CCD-8500-BD17705B89FF}" dt="2022-10-17T10:52:25.589" v="36" actId="113"/>
          <ac:spMkLst>
            <pc:docMk/>
            <pc:sldMk cId="1119323485" sldId="280"/>
            <ac:spMk id="4" creationId="{34286BBC-4752-4FA2-8C65-F03121F5D736}"/>
          </ac:spMkLst>
        </pc:spChg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1110234089" sldId="281"/>
        </pc:sldMkLst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698953887" sldId="282"/>
        </pc:sldMkLst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2663367318" sldId="283"/>
        </pc:sldMkLst>
      </pc:sldChg>
      <pc:sldChg chg="modSp mod">
        <pc:chgData name="변호민(2018156015)" userId="f5c118dd-3160-4612-a53f-d4116e75ca39" providerId="ADAL" clId="{3A77AF9F-CD19-4CCD-8500-BD17705B89FF}" dt="2022-10-19T06:44:34.639" v="1799" actId="15"/>
        <pc:sldMkLst>
          <pc:docMk/>
          <pc:sldMk cId="4059076953" sldId="285"/>
        </pc:sldMkLst>
        <pc:spChg chg="mod">
          <ac:chgData name="변호민(2018156015)" userId="f5c118dd-3160-4612-a53f-d4116e75ca39" providerId="ADAL" clId="{3A77AF9F-CD19-4CCD-8500-BD17705B89FF}" dt="2022-10-19T06:44:34.639" v="1799" actId="15"/>
          <ac:spMkLst>
            <pc:docMk/>
            <pc:sldMk cId="4059076953" sldId="285"/>
            <ac:spMk id="8" creationId="{7EBBA393-00D1-4319-BAA3-0B788B873931}"/>
          </ac:spMkLst>
        </pc:spChg>
        <pc:grpChg chg="mod">
          <ac:chgData name="변호민(2018156015)" userId="f5c118dd-3160-4612-a53f-d4116e75ca39" providerId="ADAL" clId="{3A77AF9F-CD19-4CCD-8500-BD17705B89FF}" dt="2022-10-19T06:44:06.711" v="1798" actId="1076"/>
          <ac:grpSpMkLst>
            <pc:docMk/>
            <pc:sldMk cId="4059076953" sldId="285"/>
            <ac:grpSpMk id="6" creationId="{92FF242B-6E9C-41EE-ACAD-471F1E061F41}"/>
          </ac:grpSpMkLst>
        </pc:grpChg>
      </pc:sldChg>
      <pc:sldChg chg="modSp del mod ord">
        <pc:chgData name="변호민(2018156015)" userId="f5c118dd-3160-4612-a53f-d4116e75ca39" providerId="ADAL" clId="{3A77AF9F-CD19-4CCD-8500-BD17705B89FF}" dt="2022-10-19T06:08:12.645" v="1236" actId="47"/>
        <pc:sldMkLst>
          <pc:docMk/>
          <pc:sldMk cId="3585821085" sldId="286"/>
        </pc:sldMkLst>
        <pc:spChg chg="mod">
          <ac:chgData name="변호민(2018156015)" userId="f5c118dd-3160-4612-a53f-d4116e75ca39" providerId="ADAL" clId="{3A77AF9F-CD19-4CCD-8500-BD17705B89FF}" dt="2022-10-17T10:44:42.712" v="5" actId="20577"/>
          <ac:spMkLst>
            <pc:docMk/>
            <pc:sldMk cId="3585821085" sldId="286"/>
            <ac:spMk id="6" creationId="{3C4D8878-800F-4A94-9AEE-55D2DF32C42C}"/>
          </ac:spMkLst>
        </pc:spChg>
      </pc:sldChg>
      <pc:sldChg chg="addSp modSp mod">
        <pc:chgData name="변호민(2018156015)" userId="f5c118dd-3160-4612-a53f-d4116e75ca39" providerId="ADAL" clId="{3A77AF9F-CD19-4CCD-8500-BD17705B89FF}" dt="2022-10-19T06:41:10.600" v="1759"/>
        <pc:sldMkLst>
          <pc:docMk/>
          <pc:sldMk cId="3952301294" sldId="287"/>
        </pc:sldMkLst>
        <pc:spChg chg="add mod">
          <ac:chgData name="변호민(2018156015)" userId="f5c118dd-3160-4612-a53f-d4116e75ca39" providerId="ADAL" clId="{3A77AF9F-CD19-4CCD-8500-BD17705B89FF}" dt="2022-10-19T06:41:10.600" v="1759"/>
          <ac:spMkLst>
            <pc:docMk/>
            <pc:sldMk cId="3952301294" sldId="287"/>
            <ac:spMk id="2" creationId="{F91ABE8B-9396-3F01-17C7-EC8A13E90F41}"/>
          </ac:spMkLst>
        </pc:spChg>
        <pc:spChg chg="add mod">
          <ac:chgData name="변호민(2018156015)" userId="f5c118dd-3160-4612-a53f-d4116e75ca39" providerId="ADAL" clId="{3A77AF9F-CD19-4CCD-8500-BD17705B89FF}" dt="2022-10-19T06:41:10.600" v="1759"/>
          <ac:spMkLst>
            <pc:docMk/>
            <pc:sldMk cId="3952301294" sldId="287"/>
            <ac:spMk id="4" creationId="{E4C00B77-D7C6-51B9-7E35-B375543CC940}"/>
          </ac:spMkLst>
        </pc:spChg>
        <pc:spChg chg="mod">
          <ac:chgData name="변호민(2018156015)" userId="f5c118dd-3160-4612-a53f-d4116e75ca39" providerId="ADAL" clId="{3A77AF9F-CD19-4CCD-8500-BD17705B89FF}" dt="2022-10-17T10:54:49.073" v="37" actId="113"/>
          <ac:spMkLst>
            <pc:docMk/>
            <pc:sldMk cId="3952301294" sldId="287"/>
            <ac:spMk id="5" creationId="{B0BF8F17-9E56-462D-B8ED-980C1047873B}"/>
          </ac:spMkLst>
        </pc:spChg>
        <pc:spChg chg="add mod">
          <ac:chgData name="변호민(2018156015)" userId="f5c118dd-3160-4612-a53f-d4116e75ca39" providerId="ADAL" clId="{3A77AF9F-CD19-4CCD-8500-BD17705B89FF}" dt="2022-10-19T06:41:10.600" v="1759"/>
          <ac:spMkLst>
            <pc:docMk/>
            <pc:sldMk cId="3952301294" sldId="287"/>
            <ac:spMk id="8" creationId="{77C834EF-511A-F443-5E3C-F00A0E2903D1}"/>
          </ac:spMkLst>
        </pc:spChg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4293915153" sldId="288"/>
        </pc:sldMkLst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21596649" sldId="290"/>
        </pc:sldMkLst>
      </pc:sldChg>
      <pc:sldChg chg="add del">
        <pc:chgData name="변호민(2018156015)" userId="f5c118dd-3160-4612-a53f-d4116e75ca39" providerId="ADAL" clId="{3A77AF9F-CD19-4CCD-8500-BD17705B89FF}" dt="2022-10-17T10:47:29.697" v="16" actId="47"/>
        <pc:sldMkLst>
          <pc:docMk/>
          <pc:sldMk cId="1766256878" sldId="291"/>
        </pc:sldMkLst>
      </pc:sldChg>
      <pc:sldChg chg="delSp modSp del mod">
        <pc:chgData name="변호민(2018156015)" userId="f5c118dd-3160-4612-a53f-d4116e75ca39" providerId="ADAL" clId="{3A77AF9F-CD19-4CCD-8500-BD17705B89FF}" dt="2022-10-19T06:10:26.903" v="1275" actId="47"/>
        <pc:sldMkLst>
          <pc:docMk/>
          <pc:sldMk cId="2758579968" sldId="292"/>
        </pc:sldMkLst>
        <pc:spChg chg="mod">
          <ac:chgData name="변호민(2018156015)" userId="f5c118dd-3160-4612-a53f-d4116e75ca39" providerId="ADAL" clId="{3A77AF9F-CD19-4CCD-8500-BD17705B89FF}" dt="2022-10-17T10:55:15.557" v="41" actId="113"/>
          <ac:spMkLst>
            <pc:docMk/>
            <pc:sldMk cId="2758579968" sldId="292"/>
            <ac:spMk id="5" creationId="{B0BF8F17-9E56-462D-B8ED-980C1047873B}"/>
          </ac:spMkLst>
        </pc:spChg>
        <pc:spChg chg="mod">
          <ac:chgData name="변호민(2018156015)" userId="f5c118dd-3160-4612-a53f-d4116e75ca39" providerId="ADAL" clId="{3A77AF9F-CD19-4CCD-8500-BD17705B89FF}" dt="2022-10-17T10:44:59.397" v="9" actId="20577"/>
          <ac:spMkLst>
            <pc:docMk/>
            <pc:sldMk cId="2758579968" sldId="292"/>
            <ac:spMk id="6" creationId="{3C4D8878-800F-4A94-9AEE-55D2DF32C42C}"/>
          </ac:spMkLst>
        </pc:spChg>
        <pc:graphicFrameChg chg="del">
          <ac:chgData name="변호민(2018156015)" userId="f5c118dd-3160-4612-a53f-d4116e75ca39" providerId="ADAL" clId="{3A77AF9F-CD19-4CCD-8500-BD17705B89FF}" dt="2022-10-19T06:09:55.135" v="1266" actId="21"/>
          <ac:graphicFrameMkLst>
            <pc:docMk/>
            <pc:sldMk cId="2758579968" sldId="292"/>
            <ac:graphicFrameMk id="9" creationId="{CF16E728-C75B-4C8D-9DE2-67BFA17FFD2D}"/>
          </ac:graphicFrameMkLst>
        </pc:graphicFrameChg>
      </pc:sldChg>
      <pc:sldChg chg="addSp delSp modSp del mod">
        <pc:chgData name="변호민(2018156015)" userId="f5c118dd-3160-4612-a53f-d4116e75ca39" providerId="ADAL" clId="{3A77AF9F-CD19-4CCD-8500-BD17705B89FF}" dt="2022-10-19T06:15:12.305" v="1385" actId="47"/>
        <pc:sldMkLst>
          <pc:docMk/>
          <pc:sldMk cId="4070270844" sldId="294"/>
        </pc:sldMkLst>
        <pc:spChg chg="mod">
          <ac:chgData name="변호민(2018156015)" userId="f5c118dd-3160-4612-a53f-d4116e75ca39" providerId="ADAL" clId="{3A77AF9F-CD19-4CCD-8500-BD17705B89FF}" dt="2022-10-17T10:55:27.102" v="43" actId="113"/>
          <ac:spMkLst>
            <pc:docMk/>
            <pc:sldMk cId="4070270844" sldId="294"/>
            <ac:spMk id="5" creationId="{B0BF8F17-9E56-462D-B8ED-980C1047873B}"/>
          </ac:spMkLst>
        </pc:spChg>
        <pc:spChg chg="mod">
          <ac:chgData name="변호민(2018156015)" userId="f5c118dd-3160-4612-a53f-d4116e75ca39" providerId="ADAL" clId="{3A77AF9F-CD19-4CCD-8500-BD17705B89FF}" dt="2022-10-17T10:45:13.263" v="13" actId="20577"/>
          <ac:spMkLst>
            <pc:docMk/>
            <pc:sldMk cId="4070270844" sldId="294"/>
            <ac:spMk id="6" creationId="{3C4D8878-800F-4A94-9AEE-55D2DF32C42C}"/>
          </ac:spMkLst>
        </pc:spChg>
        <pc:graphicFrameChg chg="add del mod">
          <ac:chgData name="변호민(2018156015)" userId="f5c118dd-3160-4612-a53f-d4116e75ca39" providerId="ADAL" clId="{3A77AF9F-CD19-4CCD-8500-BD17705B89FF}" dt="2022-10-19T06:14:05.274" v="1379" actId="21"/>
          <ac:graphicFrameMkLst>
            <pc:docMk/>
            <pc:sldMk cId="4070270844" sldId="294"/>
            <ac:graphicFrameMk id="2" creationId="{08CFE0E9-D2D5-D6D6-90F6-49C36917DC6A}"/>
          </ac:graphicFrameMkLst>
        </pc:graphicFrameChg>
        <pc:graphicFrameChg chg="add mod">
          <ac:chgData name="변호민(2018156015)" userId="f5c118dd-3160-4612-a53f-d4116e75ca39" providerId="ADAL" clId="{3A77AF9F-CD19-4CCD-8500-BD17705B89FF}" dt="2022-10-19T04:25:04.738" v="93"/>
          <ac:graphicFrameMkLst>
            <pc:docMk/>
            <pc:sldMk cId="4070270844" sldId="294"/>
            <ac:graphicFrameMk id="4" creationId="{782742DF-E24A-7EB9-3B1B-D36B5DB3FF8F}"/>
          </ac:graphicFrameMkLst>
        </pc:graphicFrameChg>
        <pc:graphicFrameChg chg="add del mod">
          <ac:chgData name="변호민(2018156015)" userId="f5c118dd-3160-4612-a53f-d4116e75ca39" providerId="ADAL" clId="{3A77AF9F-CD19-4CCD-8500-BD17705B89FF}" dt="2022-10-19T06:13:21.426" v="1372" actId="21"/>
          <ac:graphicFrameMkLst>
            <pc:docMk/>
            <pc:sldMk cId="4070270844" sldId="294"/>
            <ac:graphicFrameMk id="8" creationId="{782742DF-E24A-7EB9-3B1B-D36B5DB3FF8F}"/>
          </ac:graphicFrameMkLst>
        </pc:graphicFrameChg>
        <pc:picChg chg="del">
          <ac:chgData name="변호민(2018156015)" userId="f5c118dd-3160-4612-a53f-d4116e75ca39" providerId="ADAL" clId="{3A77AF9F-CD19-4CCD-8500-BD17705B89FF}" dt="2022-10-19T04:25:00.711" v="90" actId="478"/>
          <ac:picMkLst>
            <pc:docMk/>
            <pc:sldMk cId="4070270844" sldId="294"/>
            <ac:picMk id="2" creationId="{BDBCF9B1-FB5A-F0DA-5649-7300DC99235F}"/>
          </ac:picMkLst>
        </pc:picChg>
      </pc:sldChg>
      <pc:sldChg chg="modSp del mod">
        <pc:chgData name="변호민(2018156015)" userId="f5c118dd-3160-4612-a53f-d4116e75ca39" providerId="ADAL" clId="{3A77AF9F-CD19-4CCD-8500-BD17705B89FF}" dt="2022-10-19T05:22:23.020" v="999" actId="47"/>
        <pc:sldMkLst>
          <pc:docMk/>
          <pc:sldMk cId="1220458402" sldId="295"/>
        </pc:sldMkLst>
        <pc:spChg chg="mod">
          <ac:chgData name="변호민(2018156015)" userId="f5c118dd-3160-4612-a53f-d4116e75ca39" providerId="ADAL" clId="{3A77AF9F-CD19-4CCD-8500-BD17705B89FF}" dt="2022-10-17T10:44:38.483" v="3" actId="20577"/>
          <ac:spMkLst>
            <pc:docMk/>
            <pc:sldMk cId="1220458402" sldId="295"/>
            <ac:spMk id="6" creationId="{3C4D8878-800F-4A94-9AEE-55D2DF32C42C}"/>
          </ac:spMkLst>
        </pc:spChg>
        <pc:spChg chg="mod">
          <ac:chgData name="변호민(2018156015)" userId="f5c118dd-3160-4612-a53f-d4116e75ca39" providerId="ADAL" clId="{3A77AF9F-CD19-4CCD-8500-BD17705B89FF}" dt="2022-10-19T05:22:16.836" v="998" actId="1076"/>
          <ac:spMkLst>
            <pc:docMk/>
            <pc:sldMk cId="1220458402" sldId="295"/>
            <ac:spMk id="25" creationId="{CEA63ED5-C65D-4CB4-B317-42D69753959A}"/>
          </ac:spMkLst>
        </pc:spChg>
        <pc:spChg chg="mod">
          <ac:chgData name="변호민(2018156015)" userId="f5c118dd-3160-4612-a53f-d4116e75ca39" providerId="ADAL" clId="{3A77AF9F-CD19-4CCD-8500-BD17705B89FF}" dt="2022-10-19T05:22:02.482" v="995" actId="21"/>
          <ac:spMkLst>
            <pc:docMk/>
            <pc:sldMk cId="1220458402" sldId="295"/>
            <ac:spMk id="29" creationId="{BA875725-6414-48F9-9779-9741EF9B938D}"/>
          </ac:spMkLst>
        </pc:spChg>
      </pc:sldChg>
      <pc:sldChg chg="modSp del mod">
        <pc:chgData name="변호민(2018156015)" userId="f5c118dd-3160-4612-a53f-d4116e75ca39" providerId="ADAL" clId="{3A77AF9F-CD19-4CCD-8500-BD17705B89FF}" dt="2022-10-19T06:08:18.178" v="1237" actId="47"/>
        <pc:sldMkLst>
          <pc:docMk/>
          <pc:sldMk cId="605044612" sldId="298"/>
        </pc:sldMkLst>
        <pc:spChg chg="mod">
          <ac:chgData name="변호민(2018156015)" userId="f5c118dd-3160-4612-a53f-d4116e75ca39" providerId="ADAL" clId="{3A77AF9F-CD19-4CCD-8500-BD17705B89FF}" dt="2022-10-17T10:54:57.276" v="38" actId="113"/>
          <ac:spMkLst>
            <pc:docMk/>
            <pc:sldMk cId="605044612" sldId="298"/>
            <ac:spMk id="5" creationId="{B0BF8F17-9E56-462D-B8ED-980C1047873B}"/>
          </ac:spMkLst>
        </pc:spChg>
      </pc:sldChg>
      <pc:sldChg chg="modSp del mod">
        <pc:chgData name="변호민(2018156015)" userId="f5c118dd-3160-4612-a53f-d4116e75ca39" providerId="ADAL" clId="{3A77AF9F-CD19-4CCD-8500-BD17705B89FF}" dt="2022-10-19T06:09:37.753" v="1264" actId="47"/>
        <pc:sldMkLst>
          <pc:docMk/>
          <pc:sldMk cId="2232483319" sldId="299"/>
        </pc:sldMkLst>
        <pc:spChg chg="mod">
          <ac:chgData name="변호민(2018156015)" userId="f5c118dd-3160-4612-a53f-d4116e75ca39" providerId="ADAL" clId="{3A77AF9F-CD19-4CCD-8500-BD17705B89FF}" dt="2022-10-17T10:55:10.207" v="40" actId="113"/>
          <ac:spMkLst>
            <pc:docMk/>
            <pc:sldMk cId="2232483319" sldId="299"/>
            <ac:spMk id="5" creationId="{B0BF8F17-9E56-462D-B8ED-980C1047873B}"/>
          </ac:spMkLst>
        </pc:spChg>
        <pc:spChg chg="mod">
          <ac:chgData name="변호민(2018156015)" userId="f5c118dd-3160-4612-a53f-d4116e75ca39" providerId="ADAL" clId="{3A77AF9F-CD19-4CCD-8500-BD17705B89FF}" dt="2022-10-17T10:44:51.116" v="7" actId="20577"/>
          <ac:spMkLst>
            <pc:docMk/>
            <pc:sldMk cId="2232483319" sldId="299"/>
            <ac:spMk id="6" creationId="{3C4D8878-800F-4A94-9AEE-55D2DF32C42C}"/>
          </ac:spMkLst>
        </pc:spChg>
      </pc:sldChg>
      <pc:sldChg chg="addSp delSp modSp del mod">
        <pc:chgData name="변호민(2018156015)" userId="f5c118dd-3160-4612-a53f-d4116e75ca39" providerId="ADAL" clId="{3A77AF9F-CD19-4CCD-8500-BD17705B89FF}" dt="2022-10-19T06:13:09.142" v="1341" actId="47"/>
        <pc:sldMkLst>
          <pc:docMk/>
          <pc:sldMk cId="739038689" sldId="300"/>
        </pc:sldMkLst>
        <pc:spChg chg="mod">
          <ac:chgData name="변호민(2018156015)" userId="f5c118dd-3160-4612-a53f-d4116e75ca39" providerId="ADAL" clId="{3A77AF9F-CD19-4CCD-8500-BD17705B89FF}" dt="2022-10-17T10:55:21.021" v="42" actId="113"/>
          <ac:spMkLst>
            <pc:docMk/>
            <pc:sldMk cId="739038689" sldId="300"/>
            <ac:spMk id="5" creationId="{B0BF8F17-9E56-462D-B8ED-980C1047873B}"/>
          </ac:spMkLst>
        </pc:spChg>
        <pc:spChg chg="mod">
          <ac:chgData name="변호민(2018156015)" userId="f5c118dd-3160-4612-a53f-d4116e75ca39" providerId="ADAL" clId="{3A77AF9F-CD19-4CCD-8500-BD17705B89FF}" dt="2022-10-17T10:45:08.859" v="11" actId="20577"/>
          <ac:spMkLst>
            <pc:docMk/>
            <pc:sldMk cId="739038689" sldId="300"/>
            <ac:spMk id="6" creationId="{3C4D8878-800F-4A94-9AEE-55D2DF32C42C}"/>
          </ac:spMkLst>
        </pc:spChg>
        <pc:picChg chg="add del">
          <ac:chgData name="변호민(2018156015)" userId="f5c118dd-3160-4612-a53f-d4116e75ca39" providerId="ADAL" clId="{3A77AF9F-CD19-4CCD-8500-BD17705B89FF}" dt="2022-10-19T06:12:37.121" v="1330" actId="21"/>
          <ac:picMkLst>
            <pc:docMk/>
            <pc:sldMk cId="739038689" sldId="300"/>
            <ac:picMk id="4" creationId="{26D3960D-5768-76EE-3A3E-B59E8F0B0823}"/>
          </ac:picMkLst>
        </pc:picChg>
      </pc:sldChg>
      <pc:sldChg chg="addSp delSp modSp del mod ord">
        <pc:chgData name="변호민(2018156015)" userId="f5c118dd-3160-4612-a53f-d4116e75ca39" providerId="ADAL" clId="{3A77AF9F-CD19-4CCD-8500-BD17705B89FF}" dt="2022-10-19T05:58:35.742" v="1110" actId="47"/>
        <pc:sldMkLst>
          <pc:docMk/>
          <pc:sldMk cId="1226005146" sldId="301"/>
        </pc:sldMkLst>
        <pc:spChg chg="mod">
          <ac:chgData name="변호민(2018156015)" userId="f5c118dd-3160-4612-a53f-d4116e75ca39" providerId="ADAL" clId="{3A77AF9F-CD19-4CCD-8500-BD17705B89FF}" dt="2022-10-17T10:55:03.610" v="39" actId="113"/>
          <ac:spMkLst>
            <pc:docMk/>
            <pc:sldMk cId="1226005146" sldId="301"/>
            <ac:spMk id="5" creationId="{B0BF8F17-9E56-462D-B8ED-980C1047873B}"/>
          </ac:spMkLst>
        </pc:spChg>
        <pc:picChg chg="add del mod">
          <ac:chgData name="변호민(2018156015)" userId="f5c118dd-3160-4612-a53f-d4116e75ca39" providerId="ADAL" clId="{3A77AF9F-CD19-4CCD-8500-BD17705B89FF}" dt="2022-10-19T05:58:06.625" v="1108" actId="21"/>
          <ac:picMkLst>
            <pc:docMk/>
            <pc:sldMk cId="1226005146" sldId="301"/>
            <ac:picMk id="8" creationId="{56FC82C6-BAE0-5400-3E17-7B3381AA27D1}"/>
          </ac:picMkLst>
        </pc:picChg>
      </pc:sldChg>
      <pc:sldChg chg="modSp mod">
        <pc:chgData name="변호민(2018156015)" userId="f5c118dd-3160-4612-a53f-d4116e75ca39" providerId="ADAL" clId="{3A77AF9F-CD19-4CCD-8500-BD17705B89FF}" dt="2022-10-19T06:29:33.705" v="1497" actId="1076"/>
        <pc:sldMkLst>
          <pc:docMk/>
          <pc:sldMk cId="1490892392" sldId="302"/>
        </pc:sldMkLst>
        <pc:spChg chg="mod">
          <ac:chgData name="변호민(2018156015)" userId="f5c118dd-3160-4612-a53f-d4116e75ca39" providerId="ADAL" clId="{3A77AF9F-CD19-4CCD-8500-BD17705B89FF}" dt="2022-10-19T06:29:33.705" v="1497" actId="1076"/>
          <ac:spMkLst>
            <pc:docMk/>
            <pc:sldMk cId="1490892392" sldId="302"/>
            <ac:spMk id="4" creationId="{C57524B6-6034-44BA-A115-23C4556D9C5F}"/>
          </ac:spMkLst>
        </pc:spChg>
        <pc:picChg chg="mod">
          <ac:chgData name="변호민(2018156015)" userId="f5c118dd-3160-4612-a53f-d4116e75ca39" providerId="ADAL" clId="{3A77AF9F-CD19-4CCD-8500-BD17705B89FF}" dt="2022-10-17T10:59:24.447" v="85" actId="1076"/>
          <ac:picMkLst>
            <pc:docMk/>
            <pc:sldMk cId="1490892392" sldId="302"/>
            <ac:picMk id="3" creationId="{09517798-5507-49D7-9570-543A21FF57BA}"/>
          </ac:picMkLst>
        </pc:picChg>
      </pc:sldChg>
      <pc:sldChg chg="modSp del mod">
        <pc:chgData name="변호민(2018156015)" userId="f5c118dd-3160-4612-a53f-d4116e75ca39" providerId="ADAL" clId="{3A77AF9F-CD19-4CCD-8500-BD17705B89FF}" dt="2022-10-19T06:17:30.302" v="1424" actId="47"/>
        <pc:sldMkLst>
          <pc:docMk/>
          <pc:sldMk cId="2662580878" sldId="303"/>
        </pc:sldMkLst>
        <pc:spChg chg="mod">
          <ac:chgData name="변호민(2018156015)" userId="f5c118dd-3160-4612-a53f-d4116e75ca39" providerId="ADAL" clId="{3A77AF9F-CD19-4CCD-8500-BD17705B89FF}" dt="2022-10-17T10:55:32.988" v="44" actId="113"/>
          <ac:spMkLst>
            <pc:docMk/>
            <pc:sldMk cId="2662580878" sldId="303"/>
            <ac:spMk id="5" creationId="{B0BF8F17-9E56-462D-B8ED-980C1047873B}"/>
          </ac:spMkLst>
        </pc:spChg>
        <pc:spChg chg="mod">
          <ac:chgData name="변호민(2018156015)" userId="f5c118dd-3160-4612-a53f-d4116e75ca39" providerId="ADAL" clId="{3A77AF9F-CD19-4CCD-8500-BD17705B89FF}" dt="2022-10-17T10:55:36.364" v="47" actId="20577"/>
          <ac:spMkLst>
            <pc:docMk/>
            <pc:sldMk cId="2662580878" sldId="303"/>
            <ac:spMk id="6" creationId="{3C4D8878-800F-4A94-9AEE-55D2DF32C42C}"/>
          </ac:spMkLst>
        </pc:spChg>
      </pc:sldChg>
      <pc:sldChg chg="modSp mod">
        <pc:chgData name="변호민(2018156015)" userId="f5c118dd-3160-4612-a53f-d4116e75ca39" providerId="ADAL" clId="{3A77AF9F-CD19-4CCD-8500-BD17705B89FF}" dt="2022-10-19T07:01:49.130" v="1810"/>
        <pc:sldMkLst>
          <pc:docMk/>
          <pc:sldMk cId="333630197" sldId="304"/>
        </pc:sldMkLst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333630197" sldId="304"/>
            <ac:spMk id="4" creationId="{282C7CD0-4BCD-8330-A90D-96D7A40D01B7}"/>
          </ac:spMkLst>
        </pc:spChg>
        <pc:spChg chg="mod">
          <ac:chgData name="변호민(2018156015)" userId="f5c118dd-3160-4612-a53f-d4116e75ca39" providerId="ADAL" clId="{3A77AF9F-CD19-4CCD-8500-BD17705B89FF}" dt="2022-10-19T04:32:28.566" v="122" actId="14100"/>
          <ac:spMkLst>
            <pc:docMk/>
            <pc:sldMk cId="333630197" sldId="304"/>
            <ac:spMk id="10" creationId="{49F4DDC3-0C90-1BEC-1069-15B4BB5C8329}"/>
          </ac:spMkLst>
        </pc:spChg>
        <pc:spChg chg="mod">
          <ac:chgData name="변호민(2018156015)" userId="f5c118dd-3160-4612-a53f-d4116e75ca39" providerId="ADAL" clId="{3A77AF9F-CD19-4CCD-8500-BD17705B89FF}" dt="2022-10-19T04:32:18.956" v="121" actId="14100"/>
          <ac:spMkLst>
            <pc:docMk/>
            <pc:sldMk cId="333630197" sldId="304"/>
            <ac:spMk id="11" creationId="{44F249E2-48DB-2ED1-CE43-E83024CE2171}"/>
          </ac:spMkLst>
        </pc:spChg>
        <pc:spChg chg="mod">
          <ac:chgData name="변호민(2018156015)" userId="f5c118dd-3160-4612-a53f-d4116e75ca39" providerId="ADAL" clId="{3A77AF9F-CD19-4CCD-8500-BD17705B89FF}" dt="2022-10-19T04:29:21.728" v="111" actId="1076"/>
          <ac:spMkLst>
            <pc:docMk/>
            <pc:sldMk cId="333630197" sldId="304"/>
            <ac:spMk id="12" creationId="{0A3DBA66-E012-4F54-4B15-8CEE8E948DE9}"/>
          </ac:spMkLst>
        </pc:spChg>
        <pc:spChg chg="mod">
          <ac:chgData name="변호민(2018156015)" userId="f5c118dd-3160-4612-a53f-d4116e75ca39" providerId="ADAL" clId="{3A77AF9F-CD19-4CCD-8500-BD17705B89FF}" dt="2022-10-19T04:29:35.127" v="112" actId="113"/>
          <ac:spMkLst>
            <pc:docMk/>
            <pc:sldMk cId="333630197" sldId="304"/>
            <ac:spMk id="19" creationId="{11DD7183-87B9-6074-2003-38809ADAA008}"/>
          </ac:spMkLst>
        </pc:spChg>
        <pc:spChg chg="mod">
          <ac:chgData name="변호민(2018156015)" userId="f5c118dd-3160-4612-a53f-d4116e75ca39" providerId="ADAL" clId="{3A77AF9F-CD19-4CCD-8500-BD17705B89FF}" dt="2022-10-19T04:35:26.367" v="449" actId="122"/>
          <ac:spMkLst>
            <pc:docMk/>
            <pc:sldMk cId="333630197" sldId="304"/>
            <ac:spMk id="20" creationId="{20DC11AF-A60F-BA3B-18C1-873B2426CBCF}"/>
          </ac:spMkLst>
        </pc:spChg>
        <pc:picChg chg="mod">
          <ac:chgData name="변호민(2018156015)" userId="f5c118dd-3160-4612-a53f-d4116e75ca39" providerId="ADAL" clId="{3A77AF9F-CD19-4CCD-8500-BD17705B89FF}" dt="2022-10-19T04:44:37.298" v="878" actId="1076"/>
          <ac:picMkLst>
            <pc:docMk/>
            <pc:sldMk cId="333630197" sldId="304"/>
            <ac:picMk id="18" creationId="{8751B09E-457D-A03C-B082-271D12FBB7CB}"/>
          </ac:picMkLst>
        </pc:picChg>
        <pc:cxnChg chg="mod">
          <ac:chgData name="변호민(2018156015)" userId="f5c118dd-3160-4612-a53f-d4116e75ca39" providerId="ADAL" clId="{3A77AF9F-CD19-4CCD-8500-BD17705B89FF}" dt="2022-10-19T04:31:54.408" v="118" actId="14100"/>
          <ac:cxnSpMkLst>
            <pc:docMk/>
            <pc:sldMk cId="333630197" sldId="304"/>
            <ac:cxnSpMk id="7" creationId="{E19898F9-5BBB-4FC6-A275-1A9438ACEAC3}"/>
          </ac:cxnSpMkLst>
        </pc:cxnChg>
      </pc:sldChg>
      <pc:sldChg chg="addSp delSp modSp mod">
        <pc:chgData name="변호민(2018156015)" userId="f5c118dd-3160-4612-a53f-d4116e75ca39" providerId="ADAL" clId="{3A77AF9F-CD19-4CCD-8500-BD17705B89FF}" dt="2022-10-19T07:01:49.130" v="1810"/>
        <pc:sldMkLst>
          <pc:docMk/>
          <pc:sldMk cId="232985489" sldId="306"/>
        </pc:sldMkLst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232985489" sldId="306"/>
            <ac:spMk id="9" creationId="{03DC7640-0E1C-1F6F-7872-BF47DF64E75B}"/>
          </ac:spMkLst>
        </pc:spChg>
        <pc:spChg chg="mod">
          <ac:chgData name="변호민(2018156015)" userId="f5c118dd-3160-4612-a53f-d4116e75ca39" providerId="ADAL" clId="{3A77AF9F-CD19-4CCD-8500-BD17705B89FF}" dt="2022-10-19T04:37:05.867" v="450" actId="20577"/>
          <ac:spMkLst>
            <pc:docMk/>
            <pc:sldMk cId="232985489" sldId="306"/>
            <ac:spMk id="17" creationId="{E72AFFC9-C41E-36E2-C0C7-8FF49569307D}"/>
          </ac:spMkLst>
        </pc:spChg>
        <pc:graphicFrameChg chg="del mod modGraphic">
          <ac:chgData name="변호민(2018156015)" userId="f5c118dd-3160-4612-a53f-d4116e75ca39" providerId="ADAL" clId="{3A77AF9F-CD19-4CCD-8500-BD17705B89FF}" dt="2022-10-19T06:07:02.360" v="1204" actId="21"/>
          <ac:graphicFrameMkLst>
            <pc:docMk/>
            <pc:sldMk cId="232985489" sldId="306"/>
            <ac:graphicFrameMk id="8" creationId="{CF1AEEE1-E5FE-A242-4E99-CC44BF12DC7A}"/>
          </ac:graphicFrameMkLst>
        </pc:graphicFrameChg>
        <pc:graphicFrameChg chg="add mod">
          <ac:chgData name="변호민(2018156015)" userId="f5c118dd-3160-4612-a53f-d4116e75ca39" providerId="ADAL" clId="{3A77AF9F-CD19-4CCD-8500-BD17705B89FF}" dt="2022-10-19T06:07:03.270" v="1205"/>
          <ac:graphicFrameMkLst>
            <pc:docMk/>
            <pc:sldMk cId="232985489" sldId="306"/>
            <ac:graphicFrameMk id="17" creationId="{92F53C84-418B-1DA2-3624-CCCC9321E3DF}"/>
          </ac:graphicFrameMkLst>
        </pc:graphicFrameChg>
      </pc:sldChg>
      <pc:sldChg chg="addSp delSp modSp add mod">
        <pc:chgData name="변호민(2018156015)" userId="f5c118dd-3160-4612-a53f-d4116e75ca39" providerId="ADAL" clId="{3A77AF9F-CD19-4CCD-8500-BD17705B89FF}" dt="2022-10-19T07:01:49.130" v="1810"/>
        <pc:sldMkLst>
          <pc:docMk/>
          <pc:sldMk cId="997005070" sldId="307"/>
        </pc:sldMkLst>
        <pc:spChg chg="mod">
          <ac:chgData name="변호민(2018156015)" userId="f5c118dd-3160-4612-a53f-d4116e75ca39" providerId="ADAL" clId="{3A77AF9F-CD19-4CCD-8500-BD17705B89FF}" dt="2022-10-19T04:33:18.766" v="147"/>
          <ac:spMkLst>
            <pc:docMk/>
            <pc:sldMk cId="997005070" sldId="307"/>
            <ac:spMk id="17" creationId="{E72AFFC9-C41E-36E2-C0C7-8FF49569307D}"/>
          </ac:spMkLst>
        </pc:spChg>
        <pc:spChg chg="mod">
          <ac:chgData name="변호민(2018156015)" userId="f5c118dd-3160-4612-a53f-d4116e75ca39" providerId="ADAL" clId="{3A77AF9F-CD19-4CCD-8500-BD17705B89FF}" dt="2022-10-19T04:46:30.318" v="879" actId="1076"/>
          <ac:spMkLst>
            <pc:docMk/>
            <pc:sldMk cId="997005070" sldId="307"/>
            <ac:spMk id="19" creationId="{11DD7183-87B9-6074-2003-38809ADAA008}"/>
          </ac:spMkLst>
        </pc:spChg>
        <pc:spChg chg="mod">
          <ac:chgData name="변호민(2018156015)" userId="f5c118dd-3160-4612-a53f-d4116e75ca39" providerId="ADAL" clId="{3A77AF9F-CD19-4CCD-8500-BD17705B89FF}" dt="2022-10-19T04:43:35.876" v="876"/>
          <ac:spMkLst>
            <pc:docMk/>
            <pc:sldMk cId="997005070" sldId="307"/>
            <ac:spMk id="20" creationId="{20DC11AF-A60F-BA3B-18C1-873B2426CBCF}"/>
          </ac:spMkLst>
        </pc:spChg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997005070" sldId="307"/>
            <ac:spMk id="25" creationId="{EBFF0491-385B-81E6-0A51-81BA7F3EE9D6}"/>
          </ac:spMkLst>
        </pc:spChg>
        <pc:picChg chg="add del">
          <ac:chgData name="변호민(2018156015)" userId="f5c118dd-3160-4612-a53f-d4116e75ca39" providerId="ADAL" clId="{3A77AF9F-CD19-4CCD-8500-BD17705B89FF}" dt="2022-10-19T04:33:22.979" v="149" actId="478"/>
          <ac:picMkLst>
            <pc:docMk/>
            <pc:sldMk cId="997005070" sldId="307"/>
            <ac:picMk id="18" creationId="{8751B09E-457D-A03C-B082-271D12FBB7CB}"/>
          </ac:picMkLst>
        </pc:picChg>
      </pc:sldChg>
      <pc:sldChg chg="delSp modSp add mod">
        <pc:chgData name="변호민(2018156015)" userId="f5c118dd-3160-4612-a53f-d4116e75ca39" providerId="ADAL" clId="{3A77AF9F-CD19-4CCD-8500-BD17705B89FF}" dt="2022-10-19T07:01:49.130" v="1810"/>
        <pc:sldMkLst>
          <pc:docMk/>
          <pc:sldMk cId="668817289" sldId="308"/>
        </pc:sldMkLst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668817289" sldId="308"/>
            <ac:spMk id="8" creationId="{817316F2-8E5D-C716-97C9-56BDF252077D}"/>
          </ac:spMkLst>
        </pc:spChg>
        <pc:spChg chg="mod">
          <ac:chgData name="변호민(2018156015)" userId="f5c118dd-3160-4612-a53f-d4116e75ca39" providerId="ADAL" clId="{3A77AF9F-CD19-4CCD-8500-BD17705B89FF}" dt="2022-10-19T04:47:52.738" v="886" actId="1076"/>
          <ac:spMkLst>
            <pc:docMk/>
            <pc:sldMk cId="668817289" sldId="308"/>
            <ac:spMk id="12" creationId="{0A3DBA66-E012-4F54-4B15-8CEE8E948DE9}"/>
          </ac:spMkLst>
        </pc:spChg>
        <pc:spChg chg="mod">
          <ac:chgData name="변호민(2018156015)" userId="f5c118dd-3160-4612-a53f-d4116e75ca39" providerId="ADAL" clId="{3A77AF9F-CD19-4CCD-8500-BD17705B89FF}" dt="2022-10-19T04:37:48.862" v="511" actId="20577"/>
          <ac:spMkLst>
            <pc:docMk/>
            <pc:sldMk cId="668817289" sldId="308"/>
            <ac:spMk id="17" creationId="{E72AFFC9-C41E-36E2-C0C7-8FF49569307D}"/>
          </ac:spMkLst>
        </pc:spChg>
        <pc:spChg chg="mod">
          <ac:chgData name="변호민(2018156015)" userId="f5c118dd-3160-4612-a53f-d4116e75ca39" providerId="ADAL" clId="{3A77AF9F-CD19-4CCD-8500-BD17705B89FF}" dt="2022-10-19T05:03:50.791" v="954" actId="20577"/>
          <ac:spMkLst>
            <pc:docMk/>
            <pc:sldMk cId="668817289" sldId="308"/>
            <ac:spMk id="19" creationId="{11DD7183-87B9-6074-2003-38809ADAA008}"/>
          </ac:spMkLst>
        </pc:spChg>
        <pc:spChg chg="del mod">
          <ac:chgData name="변호민(2018156015)" userId="f5c118dd-3160-4612-a53f-d4116e75ca39" providerId="ADAL" clId="{3A77AF9F-CD19-4CCD-8500-BD17705B89FF}" dt="2022-10-19T04:48:02.059" v="889" actId="478"/>
          <ac:spMkLst>
            <pc:docMk/>
            <pc:sldMk cId="668817289" sldId="308"/>
            <ac:spMk id="20" creationId="{20DC11AF-A60F-BA3B-18C1-873B2426CBCF}"/>
          </ac:spMkLst>
        </pc:spChg>
        <pc:picChg chg="del">
          <ac:chgData name="변호민(2018156015)" userId="f5c118dd-3160-4612-a53f-d4116e75ca39" providerId="ADAL" clId="{3A77AF9F-CD19-4CCD-8500-BD17705B89FF}" dt="2022-10-19T04:37:22.791" v="452" actId="478"/>
          <ac:picMkLst>
            <pc:docMk/>
            <pc:sldMk cId="668817289" sldId="308"/>
            <ac:picMk id="13" creationId="{A1F3AB57-E230-43BF-3A87-75FD83E4996E}"/>
          </ac:picMkLst>
        </pc:picChg>
      </pc:sldChg>
      <pc:sldChg chg="modSp mod">
        <pc:chgData name="변호민(2018156015)" userId="f5c118dd-3160-4612-a53f-d4116e75ca39" providerId="ADAL" clId="{3A77AF9F-CD19-4CCD-8500-BD17705B89FF}" dt="2022-10-19T07:01:49.130" v="1810"/>
        <pc:sldMkLst>
          <pc:docMk/>
          <pc:sldMk cId="2570870712" sldId="309"/>
        </pc:sldMkLst>
        <pc:spChg chg="mod">
          <ac:chgData name="변호민(2018156015)" userId="f5c118dd-3160-4612-a53f-d4116e75ca39" providerId="ADAL" clId="{3A77AF9F-CD19-4CCD-8500-BD17705B89FF}" dt="2022-10-19T04:49:59.432" v="925"/>
          <ac:spMkLst>
            <pc:docMk/>
            <pc:sldMk cId="2570870712" sldId="309"/>
            <ac:spMk id="2" creationId="{6145AA19-FB82-8397-A72A-1C5B227DB6FC}"/>
          </ac:spMkLst>
        </pc:spChg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2570870712" sldId="309"/>
            <ac:spMk id="9" creationId="{412138B7-88B7-2A06-1C9A-0DCD720C5FB2}"/>
          </ac:spMkLst>
        </pc:spChg>
      </pc:sldChg>
      <pc:sldChg chg="modSp">
        <pc:chgData name="변호민(2018156015)" userId="f5c118dd-3160-4612-a53f-d4116e75ca39" providerId="ADAL" clId="{3A77AF9F-CD19-4CCD-8500-BD17705B89FF}" dt="2022-10-19T07:01:49.130" v="1810"/>
        <pc:sldMkLst>
          <pc:docMk/>
          <pc:sldMk cId="1172174778" sldId="310"/>
        </pc:sldMkLst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1172174778" sldId="310"/>
            <ac:spMk id="14" creationId="{3205B318-B8F7-E452-F115-364FBFEE133B}"/>
          </ac:spMkLst>
        </pc:spChg>
      </pc:sldChg>
      <pc:sldChg chg="delSp modSp add mod">
        <pc:chgData name="변호민(2018156015)" userId="f5c118dd-3160-4612-a53f-d4116e75ca39" providerId="ADAL" clId="{3A77AF9F-CD19-4CCD-8500-BD17705B89FF}" dt="2022-10-19T04:48:12.965" v="891" actId="1076"/>
        <pc:sldMkLst>
          <pc:docMk/>
          <pc:sldMk cId="72503488" sldId="311"/>
        </pc:sldMkLst>
        <pc:spChg chg="del">
          <ac:chgData name="변호민(2018156015)" userId="f5c118dd-3160-4612-a53f-d4116e75ca39" providerId="ADAL" clId="{3A77AF9F-CD19-4CCD-8500-BD17705B89FF}" dt="2022-10-19T04:48:05.165" v="890" actId="478"/>
          <ac:spMkLst>
            <pc:docMk/>
            <pc:sldMk cId="72503488" sldId="311"/>
            <ac:spMk id="19" creationId="{11DD7183-87B9-6074-2003-38809ADAA008}"/>
          </ac:spMkLst>
        </pc:spChg>
        <pc:spChg chg="mod">
          <ac:chgData name="변호민(2018156015)" userId="f5c118dd-3160-4612-a53f-d4116e75ca39" providerId="ADAL" clId="{3A77AF9F-CD19-4CCD-8500-BD17705B89FF}" dt="2022-10-19T04:48:12.965" v="891" actId="1076"/>
          <ac:spMkLst>
            <pc:docMk/>
            <pc:sldMk cId="72503488" sldId="311"/>
            <ac:spMk id="20" creationId="{20DC11AF-A60F-BA3B-18C1-873B2426CBCF}"/>
          </ac:spMkLst>
        </pc:spChg>
      </pc:sldChg>
      <pc:sldChg chg="modSp mod">
        <pc:chgData name="변호민(2018156015)" userId="f5c118dd-3160-4612-a53f-d4116e75ca39" providerId="ADAL" clId="{3A77AF9F-CD19-4CCD-8500-BD17705B89FF}" dt="2022-10-19T07:01:49.130" v="1810"/>
        <pc:sldMkLst>
          <pc:docMk/>
          <pc:sldMk cId="796422045" sldId="311"/>
        </pc:sldMkLst>
        <pc:spChg chg="mod">
          <ac:chgData name="변호민(2018156015)" userId="f5c118dd-3160-4612-a53f-d4116e75ca39" providerId="ADAL" clId="{3A77AF9F-CD19-4CCD-8500-BD17705B89FF}" dt="2022-10-19T05:37:00.447" v="1097" actId="20577"/>
          <ac:spMkLst>
            <pc:docMk/>
            <pc:sldMk cId="796422045" sldId="311"/>
            <ac:spMk id="9" creationId="{5EF68865-7078-102D-ABA4-2900A413BC17}"/>
          </ac:spMkLst>
        </pc:spChg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796422045" sldId="311"/>
            <ac:spMk id="13" creationId="{CD234D59-82D3-D3F2-333A-0D94281FD0BD}"/>
          </ac:spMkLst>
        </pc:spChg>
      </pc:sldChg>
      <pc:sldChg chg="addSp delSp modSp mod modAnim">
        <pc:chgData name="변호민(2018156015)" userId="f5c118dd-3160-4612-a53f-d4116e75ca39" providerId="ADAL" clId="{3A77AF9F-CD19-4CCD-8500-BD17705B89FF}" dt="2022-10-19T07:01:49.130" v="1810"/>
        <pc:sldMkLst>
          <pc:docMk/>
          <pc:sldMk cId="1085113523" sldId="312"/>
        </pc:sldMkLst>
        <pc:spChg chg="add del mod">
          <ac:chgData name="변호민(2018156015)" userId="f5c118dd-3160-4612-a53f-d4116e75ca39" providerId="ADAL" clId="{3A77AF9F-CD19-4CCD-8500-BD17705B89FF}" dt="2022-10-19T06:26:15.377" v="1433" actId="21"/>
          <ac:spMkLst>
            <pc:docMk/>
            <pc:sldMk cId="1085113523" sldId="312"/>
            <ac:spMk id="2" creationId="{FE158898-0F2F-92B1-E504-D70F30C8EC23}"/>
          </ac:spMkLst>
        </pc:spChg>
        <pc:spChg chg="add del mod">
          <ac:chgData name="변호민(2018156015)" userId="f5c118dd-3160-4612-a53f-d4116e75ca39" providerId="ADAL" clId="{3A77AF9F-CD19-4CCD-8500-BD17705B89FF}" dt="2022-10-19T06:26:19.637" v="1435"/>
          <ac:spMkLst>
            <pc:docMk/>
            <pc:sldMk cId="1085113523" sldId="312"/>
            <ac:spMk id="8" creationId="{0D5368D4-954A-2D09-6018-96159E76461D}"/>
          </ac:spMkLst>
        </pc:spChg>
        <pc:spChg chg="mod">
          <ac:chgData name="변호민(2018156015)" userId="f5c118dd-3160-4612-a53f-d4116e75ca39" providerId="ADAL" clId="{3A77AF9F-CD19-4CCD-8500-BD17705B89FF}" dt="2022-10-19T06:26:55.918" v="1474" actId="20577"/>
          <ac:spMkLst>
            <pc:docMk/>
            <pc:sldMk cId="1085113523" sldId="312"/>
            <ac:spMk id="15" creationId="{F6E337B0-F83F-9035-DFAB-FA3E2502F843}"/>
          </ac:spMkLst>
        </pc:spChg>
        <pc:spChg chg="mod">
          <ac:chgData name="변호민(2018156015)" userId="f5c118dd-3160-4612-a53f-d4116e75ca39" providerId="ADAL" clId="{3A77AF9F-CD19-4CCD-8500-BD17705B89FF}" dt="2022-10-19T05:29:42.840" v="1046" actId="1076"/>
          <ac:spMkLst>
            <pc:docMk/>
            <pc:sldMk cId="1085113523" sldId="312"/>
            <ac:spMk id="31" creationId="{A40DC40B-8BE5-142F-FACC-659B6623B093}"/>
          </ac:spMkLst>
        </pc:spChg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1085113523" sldId="312"/>
            <ac:spMk id="33" creationId="{51C4BB45-845C-E1B6-6572-452E3CB3B71A}"/>
          </ac:spMkLst>
        </pc:spChg>
        <pc:graphicFrameChg chg="add mod modGraphic">
          <ac:chgData name="변호민(2018156015)" userId="f5c118dd-3160-4612-a53f-d4116e75ca39" providerId="ADAL" clId="{3A77AF9F-CD19-4CCD-8500-BD17705B89FF}" dt="2022-10-19T05:30:43.732" v="1091" actId="20577"/>
          <ac:graphicFrameMkLst>
            <pc:docMk/>
            <pc:sldMk cId="1085113523" sldId="312"/>
            <ac:graphicFrameMk id="30" creationId="{2719E592-1DC4-C7B2-BAC5-C41AAB42842A}"/>
          </ac:graphicFrameMkLst>
        </pc:graphicFrameChg>
      </pc:sldChg>
      <pc:sldChg chg="addSp delSp modSp mod modNotesTx">
        <pc:chgData name="변호민(2018156015)" userId="f5c118dd-3160-4612-a53f-d4116e75ca39" providerId="ADAL" clId="{3A77AF9F-CD19-4CCD-8500-BD17705B89FF}" dt="2022-10-19T07:01:49.130" v="1810"/>
        <pc:sldMkLst>
          <pc:docMk/>
          <pc:sldMk cId="2932368965" sldId="313"/>
        </pc:sldMkLst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2932368965" sldId="313"/>
            <ac:spMk id="5" creationId="{B0BF8F17-9E56-462D-B8ED-980C1047873B}"/>
          </ac:spMkLst>
        </pc:spChg>
        <pc:spChg chg="add del mod">
          <ac:chgData name="변호민(2018156015)" userId="f5c118dd-3160-4612-a53f-d4116e75ca39" providerId="ADAL" clId="{3A77AF9F-CD19-4CCD-8500-BD17705B89FF}" dt="2022-10-19T05:58:04.855" v="1107" actId="21"/>
          <ac:spMkLst>
            <pc:docMk/>
            <pc:sldMk cId="2932368965" sldId="313"/>
            <ac:spMk id="9" creationId="{5EF68865-7078-102D-ABA4-2900A413BC17}"/>
          </ac:spMkLst>
        </pc:spChg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2932368965" sldId="313"/>
            <ac:spMk id="14" creationId="{C542EBCF-28A6-3981-82AD-1BE7DC0C2715}"/>
          </ac:spMkLst>
        </pc:spChg>
        <pc:spChg chg="add del mod">
          <ac:chgData name="변호민(2018156015)" userId="f5c118dd-3160-4612-a53f-d4116e75ca39" providerId="ADAL" clId="{3A77AF9F-CD19-4CCD-8500-BD17705B89FF}" dt="2022-10-19T05:57:58.908" v="1103"/>
          <ac:spMkLst>
            <pc:docMk/>
            <pc:sldMk cId="2932368965" sldId="313"/>
            <ac:spMk id="19" creationId="{0DD0D869-2465-8DCD-0AC7-9E972A9E88E3}"/>
          </ac:spMkLst>
        </pc:spChg>
        <pc:spChg chg="mod">
          <ac:chgData name="변호민(2018156015)" userId="f5c118dd-3160-4612-a53f-d4116e75ca39" providerId="ADAL" clId="{3A77AF9F-CD19-4CCD-8500-BD17705B89FF}" dt="2022-10-19T06:34:24.127" v="1523" actId="20577"/>
          <ac:spMkLst>
            <pc:docMk/>
            <pc:sldMk cId="2932368965" sldId="313"/>
            <ac:spMk id="21" creationId="{7F8FF883-7F12-7621-0DB2-7AF062AA0703}"/>
          </ac:spMkLst>
        </pc:spChg>
        <pc:picChg chg="add mod">
          <ac:chgData name="변호민(2018156015)" userId="f5c118dd-3160-4612-a53f-d4116e75ca39" providerId="ADAL" clId="{3A77AF9F-CD19-4CCD-8500-BD17705B89FF}" dt="2022-10-19T05:58:07.737" v="1109"/>
          <ac:picMkLst>
            <pc:docMk/>
            <pc:sldMk cId="2932368965" sldId="313"/>
            <ac:picMk id="20" creationId="{F4B4CA3B-9FCC-78F1-DC67-25E6A2B964B8}"/>
          </ac:picMkLst>
        </pc:picChg>
      </pc:sldChg>
      <pc:sldChg chg="delSp modSp add del mod">
        <pc:chgData name="변호민(2018156015)" userId="f5c118dd-3160-4612-a53f-d4116e75ca39" providerId="ADAL" clId="{3A77AF9F-CD19-4CCD-8500-BD17705B89FF}" dt="2022-10-19T05:31:29.865" v="1092" actId="47"/>
        <pc:sldMkLst>
          <pc:docMk/>
          <pc:sldMk cId="4232527603" sldId="313"/>
        </pc:sldMkLst>
        <pc:spChg chg="mod">
          <ac:chgData name="변호민(2018156015)" userId="f5c118dd-3160-4612-a53f-d4116e75ca39" providerId="ADAL" clId="{3A77AF9F-CD19-4CCD-8500-BD17705B89FF}" dt="2022-10-19T05:23:14.332" v="1006" actId="1076"/>
          <ac:spMkLst>
            <pc:docMk/>
            <pc:sldMk cId="4232527603" sldId="313"/>
            <ac:spMk id="16" creationId="{F19263E9-4AB8-7543-10E1-E430A44E1921}"/>
          </ac:spMkLst>
        </pc:spChg>
        <pc:spChg chg="mod">
          <ac:chgData name="변호민(2018156015)" userId="f5c118dd-3160-4612-a53f-d4116e75ca39" providerId="ADAL" clId="{3A77AF9F-CD19-4CCD-8500-BD17705B89FF}" dt="2022-10-19T05:23:14.332" v="1006" actId="1076"/>
          <ac:spMkLst>
            <pc:docMk/>
            <pc:sldMk cId="4232527603" sldId="313"/>
            <ac:spMk id="22" creationId="{1B55236A-0357-DAF5-5D7C-219CEBB6F943}"/>
          </ac:spMkLst>
        </pc:spChg>
        <pc:spChg chg="mod">
          <ac:chgData name="변호민(2018156015)" userId="f5c118dd-3160-4612-a53f-d4116e75ca39" providerId="ADAL" clId="{3A77AF9F-CD19-4CCD-8500-BD17705B89FF}" dt="2022-10-19T05:23:14.332" v="1006" actId="1076"/>
          <ac:spMkLst>
            <pc:docMk/>
            <pc:sldMk cId="4232527603" sldId="313"/>
            <ac:spMk id="23" creationId="{B7C329EC-CAF5-53EF-2FD5-5B1CAAB49B82}"/>
          </ac:spMkLst>
        </pc:spChg>
        <pc:spChg chg="mod">
          <ac:chgData name="변호민(2018156015)" userId="f5c118dd-3160-4612-a53f-d4116e75ca39" providerId="ADAL" clId="{3A77AF9F-CD19-4CCD-8500-BD17705B89FF}" dt="2022-10-19T05:23:14.332" v="1006" actId="1076"/>
          <ac:spMkLst>
            <pc:docMk/>
            <pc:sldMk cId="4232527603" sldId="313"/>
            <ac:spMk id="24" creationId="{4D04D5BC-2AB1-719F-FF18-9A2903F14B8D}"/>
          </ac:spMkLst>
        </pc:spChg>
        <pc:spChg chg="mod">
          <ac:chgData name="변호민(2018156015)" userId="f5c118dd-3160-4612-a53f-d4116e75ca39" providerId="ADAL" clId="{3A77AF9F-CD19-4CCD-8500-BD17705B89FF}" dt="2022-10-19T05:23:14.332" v="1006" actId="1076"/>
          <ac:spMkLst>
            <pc:docMk/>
            <pc:sldMk cId="4232527603" sldId="313"/>
            <ac:spMk id="25" creationId="{03EA66CB-FB3A-FB52-CC6B-A7F6A9D99C47}"/>
          </ac:spMkLst>
        </pc:spChg>
        <pc:spChg chg="mod">
          <ac:chgData name="변호민(2018156015)" userId="f5c118dd-3160-4612-a53f-d4116e75ca39" providerId="ADAL" clId="{3A77AF9F-CD19-4CCD-8500-BD17705B89FF}" dt="2022-10-19T05:23:14.332" v="1006" actId="1076"/>
          <ac:spMkLst>
            <pc:docMk/>
            <pc:sldMk cId="4232527603" sldId="313"/>
            <ac:spMk id="26" creationId="{130B63CE-68B9-6A6B-F90C-CAD19BDA754A}"/>
          </ac:spMkLst>
        </pc:spChg>
        <pc:spChg chg="mod">
          <ac:chgData name="변호민(2018156015)" userId="f5c118dd-3160-4612-a53f-d4116e75ca39" providerId="ADAL" clId="{3A77AF9F-CD19-4CCD-8500-BD17705B89FF}" dt="2022-10-19T05:23:14.332" v="1006" actId="1076"/>
          <ac:spMkLst>
            <pc:docMk/>
            <pc:sldMk cId="4232527603" sldId="313"/>
            <ac:spMk id="27" creationId="{8EAE170C-3946-C8DD-EA8A-B5D0C63D37EA}"/>
          </ac:spMkLst>
        </pc:spChg>
        <pc:spChg chg="mod">
          <ac:chgData name="변호민(2018156015)" userId="f5c118dd-3160-4612-a53f-d4116e75ca39" providerId="ADAL" clId="{3A77AF9F-CD19-4CCD-8500-BD17705B89FF}" dt="2022-10-19T05:23:14.332" v="1006" actId="1076"/>
          <ac:spMkLst>
            <pc:docMk/>
            <pc:sldMk cId="4232527603" sldId="313"/>
            <ac:spMk id="28" creationId="{4B7EBE0E-2CAE-3563-5D36-AB2B8A0CCC2A}"/>
          </ac:spMkLst>
        </pc:spChg>
        <pc:spChg chg="mod">
          <ac:chgData name="변호민(2018156015)" userId="f5c118dd-3160-4612-a53f-d4116e75ca39" providerId="ADAL" clId="{3A77AF9F-CD19-4CCD-8500-BD17705B89FF}" dt="2022-10-19T05:23:14.332" v="1006" actId="1076"/>
          <ac:spMkLst>
            <pc:docMk/>
            <pc:sldMk cId="4232527603" sldId="313"/>
            <ac:spMk id="29" creationId="{8F714BCD-C439-6039-23BF-D6678652BDE3}"/>
          </ac:spMkLst>
        </pc:spChg>
        <pc:graphicFrameChg chg="del modGraphic">
          <ac:chgData name="변호민(2018156015)" userId="f5c118dd-3160-4612-a53f-d4116e75ca39" providerId="ADAL" clId="{3A77AF9F-CD19-4CCD-8500-BD17705B89FF}" dt="2022-10-19T05:22:59.455" v="1003" actId="478"/>
          <ac:graphicFrameMkLst>
            <pc:docMk/>
            <pc:sldMk cId="4232527603" sldId="313"/>
            <ac:graphicFrameMk id="30" creationId="{2719E592-1DC4-C7B2-BAC5-C41AAB42842A}"/>
          </ac:graphicFrameMkLst>
        </pc:graphicFrameChg>
      </pc:sldChg>
      <pc:sldChg chg="addSp delSp modSp add mod">
        <pc:chgData name="변호민(2018156015)" userId="f5c118dd-3160-4612-a53f-d4116e75ca39" providerId="ADAL" clId="{3A77AF9F-CD19-4CCD-8500-BD17705B89FF}" dt="2022-10-19T08:42:07.019" v="1987" actId="1076"/>
        <pc:sldMkLst>
          <pc:docMk/>
          <pc:sldMk cId="1187305786" sldId="314"/>
        </pc:sldMkLst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1187305786" sldId="314"/>
            <ac:spMk id="5" creationId="{B0BF8F17-9E56-462D-B8ED-980C1047873B}"/>
          </ac:spMkLst>
        </pc:spChg>
        <pc:spChg chg="add del">
          <ac:chgData name="변호민(2018156015)" userId="f5c118dd-3160-4612-a53f-d4116e75ca39" providerId="ADAL" clId="{3A77AF9F-CD19-4CCD-8500-BD17705B89FF}" dt="2022-10-19T08:41:59.588" v="1985" actId="22"/>
          <ac:spMkLst>
            <pc:docMk/>
            <pc:sldMk cId="1187305786" sldId="314"/>
            <ac:spMk id="8" creationId="{AD39E301-DF97-10D7-6F2D-B61B11BDB71C}"/>
          </ac:spMkLst>
        </pc:spChg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1187305786" sldId="314"/>
            <ac:spMk id="14" creationId="{C542EBCF-28A6-3981-82AD-1BE7DC0C2715}"/>
          </ac:spMkLst>
        </pc:spChg>
        <pc:picChg chg="add del mod">
          <ac:chgData name="변호민(2018156015)" userId="f5c118dd-3160-4612-a53f-d4116e75ca39" providerId="ADAL" clId="{3A77AF9F-CD19-4CCD-8500-BD17705B89FF}" dt="2022-10-19T06:59:24.873" v="1807" actId="478"/>
          <ac:picMkLst>
            <pc:docMk/>
            <pc:sldMk cId="1187305786" sldId="314"/>
            <ac:picMk id="8" creationId="{838DD0C6-A29E-F6D7-7226-85DD8A381C8F}"/>
          </ac:picMkLst>
        </pc:picChg>
        <pc:picChg chg="add del mod">
          <ac:chgData name="변호민(2018156015)" userId="f5c118dd-3160-4612-a53f-d4116e75ca39" providerId="ADAL" clId="{3A77AF9F-CD19-4CCD-8500-BD17705B89FF}" dt="2022-10-19T08:41:57.576" v="1983" actId="478"/>
          <ac:picMkLst>
            <pc:docMk/>
            <pc:sldMk cId="1187305786" sldId="314"/>
            <ac:picMk id="10" creationId="{9AC3F175-9A90-BA12-6704-18356FE440B2}"/>
          </ac:picMkLst>
        </pc:picChg>
        <pc:picChg chg="add mod">
          <ac:chgData name="변호민(2018156015)" userId="f5c118dd-3160-4612-a53f-d4116e75ca39" providerId="ADAL" clId="{3A77AF9F-CD19-4CCD-8500-BD17705B89FF}" dt="2022-10-19T08:42:07.019" v="1987" actId="1076"/>
          <ac:picMkLst>
            <pc:docMk/>
            <pc:sldMk cId="1187305786" sldId="314"/>
            <ac:picMk id="11" creationId="{7419E581-64ED-4B83-2836-D944E729AFAF}"/>
          </ac:picMkLst>
        </pc:picChg>
        <pc:picChg chg="del">
          <ac:chgData name="변호민(2018156015)" userId="f5c118dd-3160-4612-a53f-d4116e75ca39" providerId="ADAL" clId="{3A77AF9F-CD19-4CCD-8500-BD17705B89FF}" dt="2022-10-19T06:56:00.088" v="1804" actId="478"/>
          <ac:picMkLst>
            <pc:docMk/>
            <pc:sldMk cId="1187305786" sldId="314"/>
            <ac:picMk id="20" creationId="{F4B4CA3B-9FCC-78F1-DC67-25E6A2B964B8}"/>
          </ac:picMkLst>
        </pc:picChg>
      </pc:sldChg>
      <pc:sldChg chg="addSp delSp modSp mod">
        <pc:chgData name="변호민(2018156015)" userId="f5c118dd-3160-4612-a53f-d4116e75ca39" providerId="ADAL" clId="{3A77AF9F-CD19-4CCD-8500-BD17705B89FF}" dt="2022-10-19T07:01:49.130" v="1810"/>
        <pc:sldMkLst>
          <pc:docMk/>
          <pc:sldMk cId="4033143672" sldId="315"/>
        </pc:sldMkLst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4033143672" sldId="315"/>
            <ac:spMk id="5" creationId="{B0BF8F17-9E56-462D-B8ED-980C1047873B}"/>
          </ac:spMkLst>
        </pc:spChg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4033143672" sldId="315"/>
            <ac:spMk id="14" creationId="{C542EBCF-28A6-3981-82AD-1BE7DC0C2715}"/>
          </ac:spMkLst>
        </pc:spChg>
        <pc:spChg chg="mod">
          <ac:chgData name="변호민(2018156015)" userId="f5c118dd-3160-4612-a53f-d4116e75ca39" providerId="ADAL" clId="{3A77AF9F-CD19-4CCD-8500-BD17705B89FF}" dt="2022-10-19T06:03:07.032" v="1112"/>
          <ac:spMkLst>
            <pc:docMk/>
            <pc:sldMk cId="4033143672" sldId="315"/>
            <ac:spMk id="22" creationId="{B8368D1B-1D42-586A-20BA-1651C1CD3BA6}"/>
          </ac:spMkLst>
        </pc:spChg>
        <pc:spChg chg="mod">
          <ac:chgData name="변호민(2018156015)" userId="f5c118dd-3160-4612-a53f-d4116e75ca39" providerId="ADAL" clId="{3A77AF9F-CD19-4CCD-8500-BD17705B89FF}" dt="2022-10-19T06:17:52.593" v="1425" actId="1076"/>
          <ac:spMkLst>
            <pc:docMk/>
            <pc:sldMk cId="4033143672" sldId="315"/>
            <ac:spMk id="44" creationId="{CAC32A81-52EF-047F-C818-08965ECC71A0}"/>
          </ac:spMkLst>
        </pc:spChg>
        <pc:grpChg chg="add del mod">
          <ac:chgData name="변호민(2018156015)" userId="f5c118dd-3160-4612-a53f-d4116e75ca39" providerId="ADAL" clId="{3A77AF9F-CD19-4CCD-8500-BD17705B89FF}" dt="2022-10-19T06:03:12.198" v="1114" actId="478"/>
          <ac:grpSpMkLst>
            <pc:docMk/>
            <pc:sldMk cId="4033143672" sldId="315"/>
            <ac:grpSpMk id="21" creationId="{C1C1F41F-53D0-DECD-0F19-F77ECBCD561F}"/>
          </ac:grpSpMkLst>
        </pc:grpChg>
        <pc:picChg chg="mod">
          <ac:chgData name="변호민(2018156015)" userId="f5c118dd-3160-4612-a53f-d4116e75ca39" providerId="ADAL" clId="{3A77AF9F-CD19-4CCD-8500-BD17705B89FF}" dt="2022-10-19T06:03:07.032" v="1112"/>
          <ac:picMkLst>
            <pc:docMk/>
            <pc:sldMk cId="4033143672" sldId="315"/>
            <ac:picMk id="23" creationId="{8A6B4738-A163-2A42-30F6-210D58237FDF}"/>
          </ac:picMkLst>
        </pc:picChg>
      </pc:sldChg>
      <pc:sldChg chg="addSp delSp modSp add mod ord">
        <pc:chgData name="변호민(2018156015)" userId="f5c118dd-3160-4612-a53f-d4116e75ca39" providerId="ADAL" clId="{3A77AF9F-CD19-4CCD-8500-BD17705B89FF}" dt="2022-10-19T07:01:49.130" v="1810"/>
        <pc:sldMkLst>
          <pc:docMk/>
          <pc:sldMk cId="1830406329" sldId="316"/>
        </pc:sldMkLst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1830406329" sldId="316"/>
            <ac:spMk id="5" creationId="{B0BF8F17-9E56-462D-B8ED-980C1047873B}"/>
          </ac:spMkLst>
        </pc:spChg>
        <pc:spChg chg="add del">
          <ac:chgData name="변호민(2018156015)" userId="f5c118dd-3160-4612-a53f-d4116e75ca39" providerId="ADAL" clId="{3A77AF9F-CD19-4CCD-8500-BD17705B89FF}" dt="2022-10-19T06:06:50.433" v="1201" actId="22"/>
          <ac:spMkLst>
            <pc:docMk/>
            <pc:sldMk cId="1830406329" sldId="316"/>
            <ac:spMk id="8" creationId="{655A8CA5-584B-D7F3-5E25-076F05F93DEC}"/>
          </ac:spMkLst>
        </pc:spChg>
        <pc:spChg chg="mod">
          <ac:chgData name="변호민(2018156015)" userId="f5c118dd-3160-4612-a53f-d4116e75ca39" providerId="ADAL" clId="{3A77AF9F-CD19-4CCD-8500-BD17705B89FF}" dt="2022-10-19T06:06:57.690" v="1203"/>
          <ac:spMkLst>
            <pc:docMk/>
            <pc:sldMk cId="1830406329" sldId="316"/>
            <ac:spMk id="12" creationId="{0A3DBA66-E012-4F54-4B15-8CEE8E948DE9}"/>
          </ac:spMkLst>
        </pc:spChg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1830406329" sldId="316"/>
            <ac:spMk id="14" creationId="{C542EBCF-28A6-3981-82AD-1BE7DC0C2715}"/>
          </ac:spMkLst>
        </pc:spChg>
        <pc:spChg chg="mod">
          <ac:chgData name="변호민(2018156015)" userId="f5c118dd-3160-4612-a53f-d4116e75ca39" providerId="ADAL" clId="{3A77AF9F-CD19-4CCD-8500-BD17705B89FF}" dt="2022-10-19T06:04:04.623" v="1166"/>
          <ac:spMkLst>
            <pc:docMk/>
            <pc:sldMk cId="1830406329" sldId="316"/>
            <ac:spMk id="15" creationId="{F6E337B0-F83F-9035-DFAB-FA3E2502F843}"/>
          </ac:spMkLst>
        </pc:spChg>
        <pc:graphicFrameChg chg="add del mod modGraphic">
          <ac:chgData name="변호민(2018156015)" userId="f5c118dd-3160-4612-a53f-d4116e75ca39" providerId="ADAL" clId="{3A77AF9F-CD19-4CCD-8500-BD17705B89FF}" dt="2022-10-19T06:06:48.997" v="1199" actId="478"/>
          <ac:graphicFrameMkLst>
            <pc:docMk/>
            <pc:sldMk cId="1830406329" sldId="316"/>
            <ac:graphicFrameMk id="2" creationId="{C60E8FED-20E4-5DDA-FDD0-F5D5C30F028C}"/>
          </ac:graphicFrameMkLst>
        </pc:graphicFrameChg>
        <pc:graphicFrameChg chg="add mod modGraphic">
          <ac:chgData name="변호민(2018156015)" userId="f5c118dd-3160-4612-a53f-d4116e75ca39" providerId="ADAL" clId="{3A77AF9F-CD19-4CCD-8500-BD17705B89FF}" dt="2022-10-19T06:08:21.995" v="1238" actId="20577"/>
          <ac:graphicFrameMkLst>
            <pc:docMk/>
            <pc:sldMk cId="1830406329" sldId="316"/>
            <ac:graphicFrameMk id="9" creationId="{E89191C8-79D1-F518-1DC3-AC171B5BF068}"/>
          </ac:graphicFrameMkLst>
        </pc:graphicFrameChg>
      </pc:sldChg>
      <pc:sldChg chg="addSp delSp modSp add mod">
        <pc:chgData name="변호민(2018156015)" userId="f5c118dd-3160-4612-a53f-d4116e75ca39" providerId="ADAL" clId="{3A77AF9F-CD19-4CCD-8500-BD17705B89FF}" dt="2022-10-19T07:19:36.931" v="1982" actId="1076"/>
        <pc:sldMkLst>
          <pc:docMk/>
          <pc:sldMk cId="3038945759" sldId="317"/>
        </pc:sldMkLst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3038945759" sldId="317"/>
            <ac:spMk id="5" creationId="{B0BF8F17-9E56-462D-B8ED-980C1047873B}"/>
          </ac:spMkLst>
        </pc:spChg>
        <pc:spChg chg="add mod topLvl">
          <ac:chgData name="변호민(2018156015)" userId="f5c118dd-3160-4612-a53f-d4116e75ca39" providerId="ADAL" clId="{3A77AF9F-CD19-4CCD-8500-BD17705B89FF}" dt="2022-10-19T06:09:24.296" v="1247" actId="165"/>
          <ac:spMkLst>
            <pc:docMk/>
            <pc:sldMk cId="3038945759" sldId="317"/>
            <ac:spMk id="11" creationId="{180B8D6E-339B-B96D-61B5-DCF172401C7E}"/>
          </ac:spMkLst>
        </pc:spChg>
        <pc:spChg chg="mod">
          <ac:chgData name="변호민(2018156015)" userId="f5c118dd-3160-4612-a53f-d4116e75ca39" providerId="ADAL" clId="{3A77AF9F-CD19-4CCD-8500-BD17705B89FF}" dt="2022-10-19T06:09:15.067" v="1245" actId="1076"/>
          <ac:spMkLst>
            <pc:docMk/>
            <pc:sldMk cId="3038945759" sldId="317"/>
            <ac:spMk id="12" creationId="{0A3DBA66-E012-4F54-4B15-8CEE8E948DE9}"/>
          </ac:spMkLst>
        </pc:spChg>
        <pc:spChg chg="add mod topLvl">
          <ac:chgData name="변호민(2018156015)" userId="f5c118dd-3160-4612-a53f-d4116e75ca39" providerId="ADAL" clId="{3A77AF9F-CD19-4CCD-8500-BD17705B89FF}" dt="2022-10-19T06:09:24.296" v="1247" actId="165"/>
          <ac:spMkLst>
            <pc:docMk/>
            <pc:sldMk cId="3038945759" sldId="317"/>
            <ac:spMk id="13" creationId="{BBF5336E-0BB5-C724-42CE-42A7F3AA4003}"/>
          </ac:spMkLst>
        </pc:spChg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3038945759" sldId="317"/>
            <ac:spMk id="14" creationId="{C542EBCF-28A6-3981-82AD-1BE7DC0C2715}"/>
          </ac:spMkLst>
        </pc:spChg>
        <pc:spChg chg="mod">
          <ac:chgData name="변호민(2018156015)" userId="f5c118dd-3160-4612-a53f-d4116e75ca39" providerId="ADAL" clId="{3A77AF9F-CD19-4CCD-8500-BD17705B89FF}" dt="2022-10-19T06:09:35.701" v="1263"/>
          <ac:spMkLst>
            <pc:docMk/>
            <pc:sldMk cId="3038945759" sldId="317"/>
            <ac:spMk id="15" creationId="{F6E337B0-F83F-9035-DFAB-FA3E2502F843}"/>
          </ac:spMkLst>
        </pc:spChg>
        <pc:spChg chg="add mod topLvl">
          <ac:chgData name="변호민(2018156015)" userId="f5c118dd-3160-4612-a53f-d4116e75ca39" providerId="ADAL" clId="{3A77AF9F-CD19-4CCD-8500-BD17705B89FF}" dt="2022-10-19T06:09:24.296" v="1247" actId="165"/>
          <ac:spMkLst>
            <pc:docMk/>
            <pc:sldMk cId="3038945759" sldId="317"/>
            <ac:spMk id="19" creationId="{E4CFD431-CDE8-5698-F5B8-FA12EDF218EF}"/>
          </ac:spMkLst>
        </pc:spChg>
        <pc:spChg chg="add mod topLvl">
          <ac:chgData name="변호민(2018156015)" userId="f5c118dd-3160-4612-a53f-d4116e75ca39" providerId="ADAL" clId="{3A77AF9F-CD19-4CCD-8500-BD17705B89FF}" dt="2022-10-19T06:09:24.296" v="1247" actId="165"/>
          <ac:spMkLst>
            <pc:docMk/>
            <pc:sldMk cId="3038945759" sldId="317"/>
            <ac:spMk id="20" creationId="{627C498D-B1DB-0239-8880-DA79D1018050}"/>
          </ac:spMkLst>
        </pc:spChg>
        <pc:spChg chg="add mod topLvl">
          <ac:chgData name="변호민(2018156015)" userId="f5c118dd-3160-4612-a53f-d4116e75ca39" providerId="ADAL" clId="{3A77AF9F-CD19-4CCD-8500-BD17705B89FF}" dt="2022-10-19T06:09:24.296" v="1247" actId="165"/>
          <ac:spMkLst>
            <pc:docMk/>
            <pc:sldMk cId="3038945759" sldId="317"/>
            <ac:spMk id="21" creationId="{F84FB417-2713-C858-6A28-AAC686F43B1C}"/>
          </ac:spMkLst>
        </pc:spChg>
        <pc:spChg chg="add mod topLvl">
          <ac:chgData name="변호민(2018156015)" userId="f5c118dd-3160-4612-a53f-d4116e75ca39" providerId="ADAL" clId="{3A77AF9F-CD19-4CCD-8500-BD17705B89FF}" dt="2022-10-19T06:09:24.296" v="1247" actId="165"/>
          <ac:spMkLst>
            <pc:docMk/>
            <pc:sldMk cId="3038945759" sldId="317"/>
            <ac:spMk id="22" creationId="{8DF2009C-E87F-FDD1-0CE4-6348FA86312A}"/>
          </ac:spMkLst>
        </pc:spChg>
        <pc:spChg chg="add mod topLvl">
          <ac:chgData name="변호민(2018156015)" userId="f5c118dd-3160-4612-a53f-d4116e75ca39" providerId="ADAL" clId="{3A77AF9F-CD19-4CCD-8500-BD17705B89FF}" dt="2022-10-19T06:09:24.296" v="1247" actId="165"/>
          <ac:spMkLst>
            <pc:docMk/>
            <pc:sldMk cId="3038945759" sldId="317"/>
            <ac:spMk id="23" creationId="{A6147EF3-2D69-7575-09B1-D0F0674DE322}"/>
          </ac:spMkLst>
        </pc:spChg>
        <pc:spChg chg="add mod topLvl">
          <ac:chgData name="변호민(2018156015)" userId="f5c118dd-3160-4612-a53f-d4116e75ca39" providerId="ADAL" clId="{3A77AF9F-CD19-4CCD-8500-BD17705B89FF}" dt="2022-10-19T06:09:24.296" v="1247" actId="165"/>
          <ac:spMkLst>
            <pc:docMk/>
            <pc:sldMk cId="3038945759" sldId="317"/>
            <ac:spMk id="24" creationId="{45CE0BDB-F46A-083F-5CE7-D92545BEB477}"/>
          </ac:spMkLst>
        </pc:spChg>
        <pc:spChg chg="mod">
          <ac:chgData name="변호민(2018156015)" userId="f5c118dd-3160-4612-a53f-d4116e75ca39" providerId="ADAL" clId="{3A77AF9F-CD19-4CCD-8500-BD17705B89FF}" dt="2022-10-19T07:18:49.214" v="1976" actId="27803"/>
          <ac:spMkLst>
            <pc:docMk/>
            <pc:sldMk cId="3038945759" sldId="317"/>
            <ac:spMk id="35" creationId="{D412D4A8-E629-FA90-1020-D00B5D5DE314}"/>
          </ac:spMkLst>
        </pc:spChg>
        <pc:spChg chg="mod">
          <ac:chgData name="변호민(2018156015)" userId="f5c118dd-3160-4612-a53f-d4116e75ca39" providerId="ADAL" clId="{3A77AF9F-CD19-4CCD-8500-BD17705B89FF}" dt="2022-10-19T07:18:49.214" v="1976" actId="27803"/>
          <ac:spMkLst>
            <pc:docMk/>
            <pc:sldMk cId="3038945759" sldId="317"/>
            <ac:spMk id="36" creationId="{711BE581-8C23-7CED-928F-DCEABB916D56}"/>
          </ac:spMkLst>
        </pc:spChg>
        <pc:spChg chg="mod">
          <ac:chgData name="변호민(2018156015)" userId="f5c118dd-3160-4612-a53f-d4116e75ca39" providerId="ADAL" clId="{3A77AF9F-CD19-4CCD-8500-BD17705B89FF}" dt="2022-10-19T07:18:49.214" v="1976" actId="27803"/>
          <ac:spMkLst>
            <pc:docMk/>
            <pc:sldMk cId="3038945759" sldId="317"/>
            <ac:spMk id="37" creationId="{60280282-0B3C-FD40-0CFC-B34994178B52}"/>
          </ac:spMkLst>
        </pc:spChg>
        <pc:spChg chg="mod">
          <ac:chgData name="변호민(2018156015)" userId="f5c118dd-3160-4612-a53f-d4116e75ca39" providerId="ADAL" clId="{3A77AF9F-CD19-4CCD-8500-BD17705B89FF}" dt="2022-10-19T07:18:49.214" v="1976" actId="27803"/>
          <ac:spMkLst>
            <pc:docMk/>
            <pc:sldMk cId="3038945759" sldId="317"/>
            <ac:spMk id="38" creationId="{AF1F474B-6F91-DAB4-7988-F8A1EE0218C3}"/>
          </ac:spMkLst>
        </pc:spChg>
        <pc:grpChg chg="add del mod">
          <ac:chgData name="변호민(2018156015)" userId="f5c118dd-3160-4612-a53f-d4116e75ca39" providerId="ADAL" clId="{3A77AF9F-CD19-4CCD-8500-BD17705B89FF}" dt="2022-10-19T06:09:24.296" v="1247" actId="165"/>
          <ac:grpSpMkLst>
            <pc:docMk/>
            <pc:sldMk cId="3038945759" sldId="317"/>
            <ac:grpSpMk id="33" creationId="{9171CCEF-37F3-6061-82C0-0FC422D76F26}"/>
          </ac:grpSpMkLst>
        </pc:grpChg>
        <pc:grpChg chg="mod">
          <ac:chgData name="변호민(2018156015)" userId="f5c118dd-3160-4612-a53f-d4116e75ca39" providerId="ADAL" clId="{3A77AF9F-CD19-4CCD-8500-BD17705B89FF}" dt="2022-10-19T07:18:49.214" v="1976" actId="27803"/>
          <ac:grpSpMkLst>
            <pc:docMk/>
            <pc:sldMk cId="3038945759" sldId="317"/>
            <ac:grpSpMk id="34" creationId="{5EEB3A11-12FA-128D-D9F0-2AF58EB44260}"/>
          </ac:grpSpMkLst>
        </pc:grpChg>
        <pc:graphicFrameChg chg="del modGraphic">
          <ac:chgData name="변호민(2018156015)" userId="f5c118dd-3160-4612-a53f-d4116e75ca39" providerId="ADAL" clId="{3A77AF9F-CD19-4CCD-8500-BD17705B89FF}" dt="2022-10-19T06:08:55.378" v="1241" actId="478"/>
          <ac:graphicFrameMkLst>
            <pc:docMk/>
            <pc:sldMk cId="3038945759" sldId="317"/>
            <ac:graphicFrameMk id="9" creationId="{E89191C8-79D1-F518-1DC3-AC171B5BF068}"/>
          </ac:graphicFrameMkLst>
        </pc:graphicFrameChg>
        <pc:picChg chg="add mod topLvl">
          <ac:chgData name="변호민(2018156015)" userId="f5c118dd-3160-4612-a53f-d4116e75ca39" providerId="ADAL" clId="{3A77AF9F-CD19-4CCD-8500-BD17705B89FF}" dt="2022-10-19T06:09:24.296" v="1247" actId="165"/>
          <ac:picMkLst>
            <pc:docMk/>
            <pc:sldMk cId="3038945759" sldId="317"/>
            <ac:picMk id="25" creationId="{2962F3AD-BFC4-B6FF-AF68-1BDB1C272617}"/>
          </ac:picMkLst>
        </pc:picChg>
        <pc:picChg chg="add mod topLvl">
          <ac:chgData name="변호민(2018156015)" userId="f5c118dd-3160-4612-a53f-d4116e75ca39" providerId="ADAL" clId="{3A77AF9F-CD19-4CCD-8500-BD17705B89FF}" dt="2022-10-19T06:09:24.296" v="1247" actId="165"/>
          <ac:picMkLst>
            <pc:docMk/>
            <pc:sldMk cId="3038945759" sldId="317"/>
            <ac:picMk id="26" creationId="{C0A41C34-E632-6ED4-92AE-152CF331FF36}"/>
          </ac:picMkLst>
        </pc:picChg>
        <pc:picChg chg="add mod topLvl">
          <ac:chgData name="변호민(2018156015)" userId="f5c118dd-3160-4612-a53f-d4116e75ca39" providerId="ADAL" clId="{3A77AF9F-CD19-4CCD-8500-BD17705B89FF}" dt="2022-10-19T06:09:24.296" v="1247" actId="165"/>
          <ac:picMkLst>
            <pc:docMk/>
            <pc:sldMk cId="3038945759" sldId="317"/>
            <ac:picMk id="27" creationId="{0FF9FECC-9FB7-41EB-4777-E421F13CDBA1}"/>
          </ac:picMkLst>
        </pc:picChg>
        <pc:picChg chg="add mod topLvl">
          <ac:chgData name="변호민(2018156015)" userId="f5c118dd-3160-4612-a53f-d4116e75ca39" providerId="ADAL" clId="{3A77AF9F-CD19-4CCD-8500-BD17705B89FF}" dt="2022-10-19T06:09:24.296" v="1247" actId="165"/>
          <ac:picMkLst>
            <pc:docMk/>
            <pc:sldMk cId="3038945759" sldId="317"/>
            <ac:picMk id="28" creationId="{F6A89263-7765-5469-0194-0BFD547102C3}"/>
          </ac:picMkLst>
        </pc:picChg>
        <pc:picChg chg="add mod topLvl">
          <ac:chgData name="변호민(2018156015)" userId="f5c118dd-3160-4612-a53f-d4116e75ca39" providerId="ADAL" clId="{3A77AF9F-CD19-4CCD-8500-BD17705B89FF}" dt="2022-10-19T06:09:24.296" v="1247" actId="165"/>
          <ac:picMkLst>
            <pc:docMk/>
            <pc:sldMk cId="3038945759" sldId="317"/>
            <ac:picMk id="29" creationId="{BEB28F28-ED54-F624-F3C5-08BA5A55C2E9}"/>
          </ac:picMkLst>
        </pc:picChg>
        <pc:picChg chg="add mod topLvl">
          <ac:chgData name="변호민(2018156015)" userId="f5c118dd-3160-4612-a53f-d4116e75ca39" providerId="ADAL" clId="{3A77AF9F-CD19-4CCD-8500-BD17705B89FF}" dt="2022-10-19T06:09:24.296" v="1247" actId="165"/>
          <ac:picMkLst>
            <pc:docMk/>
            <pc:sldMk cId="3038945759" sldId="317"/>
            <ac:picMk id="30" creationId="{76FF5ECC-C279-A2C3-DB65-9DEF1F96BCC3}"/>
          </ac:picMkLst>
        </pc:picChg>
        <pc:picChg chg="add mod topLvl">
          <ac:chgData name="변호민(2018156015)" userId="f5c118dd-3160-4612-a53f-d4116e75ca39" providerId="ADAL" clId="{3A77AF9F-CD19-4CCD-8500-BD17705B89FF}" dt="2022-10-19T06:09:24.296" v="1247" actId="165"/>
          <ac:picMkLst>
            <pc:docMk/>
            <pc:sldMk cId="3038945759" sldId="317"/>
            <ac:picMk id="31" creationId="{98845052-EB6A-EAE3-1D1E-D4384A8AAC24}"/>
          </ac:picMkLst>
        </pc:picChg>
        <pc:picChg chg="add mod topLvl">
          <ac:chgData name="변호민(2018156015)" userId="f5c118dd-3160-4612-a53f-d4116e75ca39" providerId="ADAL" clId="{3A77AF9F-CD19-4CCD-8500-BD17705B89FF}" dt="2022-10-19T06:09:24.296" v="1247" actId="165"/>
          <ac:picMkLst>
            <pc:docMk/>
            <pc:sldMk cId="3038945759" sldId="317"/>
            <ac:picMk id="32" creationId="{A1C0A998-5374-B292-0422-854E47D11928}"/>
          </ac:picMkLst>
        </pc:picChg>
        <pc:picChg chg="add mod">
          <ac:chgData name="변호민(2018156015)" userId="f5c118dd-3160-4612-a53f-d4116e75ca39" providerId="ADAL" clId="{3A77AF9F-CD19-4CCD-8500-BD17705B89FF}" dt="2022-10-19T07:19:36.931" v="1982" actId="1076"/>
          <ac:picMkLst>
            <pc:docMk/>
            <pc:sldMk cId="3038945759" sldId="317"/>
            <ac:picMk id="40" creationId="{E5F65753-3808-EFC9-8D0F-7B2E73527FA2}"/>
          </ac:picMkLst>
        </pc:picChg>
        <pc:picChg chg="add del mod">
          <ac:chgData name="변호민(2018156015)" userId="f5c118dd-3160-4612-a53f-d4116e75ca39" providerId="ADAL" clId="{3A77AF9F-CD19-4CCD-8500-BD17705B89FF}" dt="2022-10-19T07:19:32.993" v="1981" actId="478"/>
          <ac:picMkLst>
            <pc:docMk/>
            <pc:sldMk cId="3038945759" sldId="317"/>
            <ac:picMk id="54" creationId="{2B4B4B34-0755-5FE0-B8FB-AA870D370BBC}"/>
          </ac:picMkLst>
        </pc:picChg>
        <pc:cxnChg chg="add mod topLvl">
          <ac:chgData name="변호민(2018156015)" userId="f5c118dd-3160-4612-a53f-d4116e75ca39" providerId="ADAL" clId="{3A77AF9F-CD19-4CCD-8500-BD17705B89FF}" dt="2022-10-19T06:09:24.296" v="1247" actId="165"/>
          <ac:cxnSpMkLst>
            <pc:docMk/>
            <pc:sldMk cId="3038945759" sldId="317"/>
            <ac:cxnSpMk id="2" creationId="{B57A7341-A82D-09D4-94A1-DEA735020AFC}"/>
          </ac:cxnSpMkLst>
        </pc:cxnChg>
        <pc:cxnChg chg="add mod topLvl">
          <ac:chgData name="변호민(2018156015)" userId="f5c118dd-3160-4612-a53f-d4116e75ca39" providerId="ADAL" clId="{3A77AF9F-CD19-4CCD-8500-BD17705B89FF}" dt="2022-10-19T06:09:24.296" v="1247" actId="165"/>
          <ac:cxnSpMkLst>
            <pc:docMk/>
            <pc:sldMk cId="3038945759" sldId="317"/>
            <ac:cxnSpMk id="4" creationId="{CE00DBBB-83E3-D7EC-777E-D96C798E8D87}"/>
          </ac:cxnSpMkLst>
        </pc:cxnChg>
        <pc:cxnChg chg="add mod topLvl">
          <ac:chgData name="변호민(2018156015)" userId="f5c118dd-3160-4612-a53f-d4116e75ca39" providerId="ADAL" clId="{3A77AF9F-CD19-4CCD-8500-BD17705B89FF}" dt="2022-10-19T06:09:24.296" v="1247" actId="165"/>
          <ac:cxnSpMkLst>
            <pc:docMk/>
            <pc:sldMk cId="3038945759" sldId="317"/>
            <ac:cxnSpMk id="8" creationId="{1E2C6555-75F2-A5B1-6752-CC22568AA3A9}"/>
          </ac:cxnSpMkLst>
        </pc:cxnChg>
        <pc:cxnChg chg="add mod topLvl">
          <ac:chgData name="변호민(2018156015)" userId="f5c118dd-3160-4612-a53f-d4116e75ca39" providerId="ADAL" clId="{3A77AF9F-CD19-4CCD-8500-BD17705B89FF}" dt="2022-10-19T06:09:24.296" v="1247" actId="165"/>
          <ac:cxnSpMkLst>
            <pc:docMk/>
            <pc:sldMk cId="3038945759" sldId="317"/>
            <ac:cxnSpMk id="10" creationId="{9603B444-E0F5-5EA8-2317-1D704056D2AC}"/>
          </ac:cxnSpMkLst>
        </pc:cxnChg>
      </pc:sldChg>
      <pc:sldChg chg="add del">
        <pc:chgData name="변호민(2018156015)" userId="f5c118dd-3160-4612-a53f-d4116e75ca39" providerId="ADAL" clId="{3A77AF9F-CD19-4CCD-8500-BD17705B89FF}" dt="2022-10-19T06:10:08.147" v="1268" actId="47"/>
        <pc:sldMkLst>
          <pc:docMk/>
          <pc:sldMk cId="2429129436" sldId="318"/>
        </pc:sldMkLst>
      </pc:sldChg>
      <pc:sldChg chg="addSp delSp modSp add mod ord">
        <pc:chgData name="변호민(2018156015)" userId="f5c118dd-3160-4612-a53f-d4116e75ca39" providerId="ADAL" clId="{3A77AF9F-CD19-4CCD-8500-BD17705B89FF}" dt="2022-10-19T07:01:49.130" v="1810"/>
        <pc:sldMkLst>
          <pc:docMk/>
          <pc:sldMk cId="4119183763" sldId="319"/>
        </pc:sldMkLst>
        <pc:spChg chg="mod">
          <ac:chgData name="변호민(2018156015)" userId="f5c118dd-3160-4612-a53f-d4116e75ca39" providerId="ADAL" clId="{3A77AF9F-CD19-4CCD-8500-BD17705B89FF}" dt="2022-10-19T06:10:42.990" v="1302"/>
          <ac:spMkLst>
            <pc:docMk/>
            <pc:sldMk cId="4119183763" sldId="319"/>
            <ac:spMk id="5" creationId="{B0BF8F17-9E56-462D-B8ED-980C1047873B}"/>
          </ac:spMkLst>
        </pc:spChg>
        <pc:spChg chg="mod">
          <ac:chgData name="변호민(2018156015)" userId="f5c118dd-3160-4612-a53f-d4116e75ca39" providerId="ADAL" clId="{3A77AF9F-CD19-4CCD-8500-BD17705B89FF}" dt="2022-10-19T06:10:38.245" v="1293" actId="20577"/>
          <ac:spMkLst>
            <pc:docMk/>
            <pc:sldMk cId="4119183763" sldId="319"/>
            <ac:spMk id="6" creationId="{3C4D8878-800F-4A94-9AEE-55D2DF32C42C}"/>
          </ac:spMkLst>
        </pc:spChg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4119183763" sldId="319"/>
            <ac:spMk id="14" creationId="{C542EBCF-28A6-3981-82AD-1BE7DC0C2715}"/>
          </ac:spMkLst>
        </pc:spChg>
        <pc:spChg chg="mod">
          <ac:chgData name="변호민(2018156015)" userId="f5c118dd-3160-4612-a53f-d4116e75ca39" providerId="ADAL" clId="{3A77AF9F-CD19-4CCD-8500-BD17705B89FF}" dt="2022-10-19T06:10:37.244" v="1291"/>
          <ac:spMkLst>
            <pc:docMk/>
            <pc:sldMk cId="4119183763" sldId="319"/>
            <ac:spMk id="15" creationId="{F6E337B0-F83F-9035-DFAB-FA3E2502F843}"/>
          </ac:spMkLst>
        </pc:spChg>
        <pc:spChg chg="mod">
          <ac:chgData name="변호민(2018156015)" userId="f5c118dd-3160-4612-a53f-d4116e75ca39" providerId="ADAL" clId="{3A77AF9F-CD19-4CCD-8500-BD17705B89FF}" dt="2022-10-19T06:12:09.612" v="1305" actId="207"/>
          <ac:spMkLst>
            <pc:docMk/>
            <pc:sldMk cId="4119183763" sldId="319"/>
            <ac:spMk id="17" creationId="{E3553F5A-AFA0-49DF-0CD1-4F059AA5E872}"/>
          </ac:spMkLst>
        </pc:spChg>
        <pc:graphicFrameChg chg="add mod">
          <ac:chgData name="변호민(2018156015)" userId="f5c118dd-3160-4612-a53f-d4116e75ca39" providerId="ADAL" clId="{3A77AF9F-CD19-4CCD-8500-BD17705B89FF}" dt="2022-10-19T06:10:22.412" v="1274" actId="1076"/>
          <ac:graphicFrameMkLst>
            <pc:docMk/>
            <pc:sldMk cId="4119183763" sldId="319"/>
            <ac:graphicFrameMk id="2" creationId="{F71CE0DA-59E7-A9DA-1E98-5F5DAA1D5A74}"/>
          </ac:graphicFrameMkLst>
        </pc:graphicFrameChg>
        <pc:graphicFrameChg chg="del modGraphic">
          <ac:chgData name="변호민(2018156015)" userId="f5c118dd-3160-4612-a53f-d4116e75ca39" providerId="ADAL" clId="{3A77AF9F-CD19-4CCD-8500-BD17705B89FF}" dt="2022-10-19T06:10:15.983" v="1272" actId="478"/>
          <ac:graphicFrameMkLst>
            <pc:docMk/>
            <pc:sldMk cId="4119183763" sldId="319"/>
            <ac:graphicFrameMk id="9" creationId="{E89191C8-79D1-F518-1DC3-AC171B5BF068}"/>
          </ac:graphicFrameMkLst>
        </pc:graphicFrameChg>
      </pc:sldChg>
      <pc:sldChg chg="add del">
        <pc:chgData name="변호민(2018156015)" userId="f5c118dd-3160-4612-a53f-d4116e75ca39" providerId="ADAL" clId="{3A77AF9F-CD19-4CCD-8500-BD17705B89FF}" dt="2022-10-19T06:10:46.751" v="1304" actId="47"/>
        <pc:sldMkLst>
          <pc:docMk/>
          <pc:sldMk cId="300943894" sldId="320"/>
        </pc:sldMkLst>
      </pc:sldChg>
      <pc:sldChg chg="addSp delSp modSp add mod">
        <pc:chgData name="변호민(2018156015)" userId="f5c118dd-3160-4612-a53f-d4116e75ca39" providerId="ADAL" clId="{3A77AF9F-CD19-4CCD-8500-BD17705B89FF}" dt="2022-10-19T07:01:49.130" v="1810"/>
        <pc:sldMkLst>
          <pc:docMk/>
          <pc:sldMk cId="808645107" sldId="320"/>
        </pc:sldMkLst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808645107" sldId="320"/>
            <ac:spMk id="14" creationId="{C542EBCF-28A6-3981-82AD-1BE7DC0C2715}"/>
          </ac:spMkLst>
        </pc:spChg>
        <pc:spChg chg="mod">
          <ac:chgData name="변호민(2018156015)" userId="f5c118dd-3160-4612-a53f-d4116e75ca39" providerId="ADAL" clId="{3A77AF9F-CD19-4CCD-8500-BD17705B89FF}" dt="2022-10-19T06:12:31.883" v="1327"/>
          <ac:spMkLst>
            <pc:docMk/>
            <pc:sldMk cId="808645107" sldId="320"/>
            <ac:spMk id="15" creationId="{F6E337B0-F83F-9035-DFAB-FA3E2502F843}"/>
          </ac:spMkLst>
        </pc:spChg>
        <pc:graphicFrameChg chg="del modGraphic">
          <ac:chgData name="변호민(2018156015)" userId="f5c118dd-3160-4612-a53f-d4116e75ca39" providerId="ADAL" clId="{3A77AF9F-CD19-4CCD-8500-BD17705B89FF}" dt="2022-10-19T06:12:42.527" v="1334" actId="478"/>
          <ac:graphicFrameMkLst>
            <pc:docMk/>
            <pc:sldMk cId="808645107" sldId="320"/>
            <ac:graphicFrameMk id="2" creationId="{F71CE0DA-59E7-A9DA-1E98-5F5DAA1D5A74}"/>
          </ac:graphicFrameMkLst>
        </pc:graphicFrameChg>
        <pc:picChg chg="add del mod">
          <ac:chgData name="변호민(2018156015)" userId="f5c118dd-3160-4612-a53f-d4116e75ca39" providerId="ADAL" clId="{3A77AF9F-CD19-4CCD-8500-BD17705B89FF}" dt="2022-10-19T06:12:40.986" v="1333"/>
          <ac:picMkLst>
            <pc:docMk/>
            <pc:sldMk cId="808645107" sldId="320"/>
            <ac:picMk id="4" creationId="{AB70B079-C927-6FD2-21E6-747A097E04BB}"/>
          </ac:picMkLst>
        </pc:picChg>
        <pc:picChg chg="add mod">
          <ac:chgData name="변호민(2018156015)" userId="f5c118dd-3160-4612-a53f-d4116e75ca39" providerId="ADAL" clId="{3A77AF9F-CD19-4CCD-8500-BD17705B89FF}" dt="2022-10-19T06:13:05.635" v="1340" actId="1076"/>
          <ac:picMkLst>
            <pc:docMk/>
            <pc:sldMk cId="808645107" sldId="320"/>
            <ac:picMk id="8" creationId="{C154889C-4DDD-CE72-7E06-C6B905CAE80B}"/>
          </ac:picMkLst>
        </pc:picChg>
      </pc:sldChg>
      <pc:sldChg chg="addSp delSp modSp add mod">
        <pc:chgData name="변호민(2018156015)" userId="f5c118dd-3160-4612-a53f-d4116e75ca39" providerId="ADAL" clId="{3A77AF9F-CD19-4CCD-8500-BD17705B89FF}" dt="2022-10-19T07:01:49.130" v="1810"/>
        <pc:sldMkLst>
          <pc:docMk/>
          <pc:sldMk cId="4018484150" sldId="321"/>
        </pc:sldMkLst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4018484150" sldId="321"/>
            <ac:spMk id="14" creationId="{C542EBCF-28A6-3981-82AD-1BE7DC0C2715}"/>
          </ac:spMkLst>
        </pc:spChg>
        <pc:spChg chg="mod">
          <ac:chgData name="변호민(2018156015)" userId="f5c118dd-3160-4612-a53f-d4116e75ca39" providerId="ADAL" clId="{3A77AF9F-CD19-4CCD-8500-BD17705B89FF}" dt="2022-10-19T06:13:18.459" v="1370"/>
          <ac:spMkLst>
            <pc:docMk/>
            <pc:sldMk cId="4018484150" sldId="321"/>
            <ac:spMk id="15" creationId="{F6E337B0-F83F-9035-DFAB-FA3E2502F843}"/>
          </ac:spMkLst>
        </pc:spChg>
        <pc:graphicFrameChg chg="add del mod">
          <ac:chgData name="변호민(2018156015)" userId="f5c118dd-3160-4612-a53f-d4116e75ca39" providerId="ADAL" clId="{3A77AF9F-CD19-4CCD-8500-BD17705B89FF}" dt="2022-10-19T06:13:44.685" v="1377" actId="21"/>
          <ac:graphicFrameMkLst>
            <pc:docMk/>
            <pc:sldMk cId="4018484150" sldId="321"/>
            <ac:graphicFrameMk id="2" creationId="{32ADA188-2A6E-EEBB-8225-6E5E2BFECB61}"/>
          </ac:graphicFrameMkLst>
        </pc:graphicFrameChg>
        <pc:graphicFrameChg chg="add mod">
          <ac:chgData name="변호민(2018156015)" userId="f5c118dd-3160-4612-a53f-d4116e75ca39" providerId="ADAL" clId="{3A77AF9F-CD19-4CCD-8500-BD17705B89FF}" dt="2022-10-19T06:15:04.760" v="1384" actId="207"/>
          <ac:graphicFrameMkLst>
            <pc:docMk/>
            <pc:sldMk cId="4018484150" sldId="321"/>
            <ac:graphicFrameMk id="4" creationId="{C8A64CC0-3492-C21F-529A-152CD3670047}"/>
          </ac:graphicFrameMkLst>
        </pc:graphicFrameChg>
        <pc:picChg chg="del">
          <ac:chgData name="변호민(2018156015)" userId="f5c118dd-3160-4612-a53f-d4116e75ca39" providerId="ADAL" clId="{3A77AF9F-CD19-4CCD-8500-BD17705B89FF}" dt="2022-10-19T06:13:19.161" v="1371" actId="478"/>
          <ac:picMkLst>
            <pc:docMk/>
            <pc:sldMk cId="4018484150" sldId="321"/>
            <ac:picMk id="8" creationId="{C154889C-4DDD-CE72-7E06-C6B905CAE80B}"/>
          </ac:picMkLst>
        </pc:picChg>
      </pc:sldChg>
      <pc:sldChg chg="addSp delSp modSp add mod">
        <pc:chgData name="변호민(2018156015)" userId="f5c118dd-3160-4612-a53f-d4116e75ca39" providerId="ADAL" clId="{3A77AF9F-CD19-4CCD-8500-BD17705B89FF}" dt="2022-10-19T07:01:49.130" v="1810"/>
        <pc:sldMkLst>
          <pc:docMk/>
          <pc:sldMk cId="75272004" sldId="322"/>
        </pc:sldMkLst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75272004" sldId="322"/>
            <ac:spMk id="14" creationId="{C542EBCF-28A6-3981-82AD-1BE7DC0C2715}"/>
          </ac:spMkLst>
        </pc:spChg>
        <pc:spChg chg="mod">
          <ac:chgData name="변호민(2018156015)" userId="f5c118dd-3160-4612-a53f-d4116e75ca39" providerId="ADAL" clId="{3A77AF9F-CD19-4CCD-8500-BD17705B89FF}" dt="2022-10-19T06:15:25.639" v="1398"/>
          <ac:spMkLst>
            <pc:docMk/>
            <pc:sldMk cId="75272004" sldId="322"/>
            <ac:spMk id="15" creationId="{F6E337B0-F83F-9035-DFAB-FA3E2502F843}"/>
          </ac:spMkLst>
        </pc:spChg>
        <pc:graphicFrameChg chg="add mod modGraphic">
          <ac:chgData name="변호민(2018156015)" userId="f5c118dd-3160-4612-a53f-d4116e75ca39" providerId="ADAL" clId="{3A77AF9F-CD19-4CCD-8500-BD17705B89FF}" dt="2022-10-19T06:17:20.045" v="1423" actId="3064"/>
          <ac:graphicFrameMkLst>
            <pc:docMk/>
            <pc:sldMk cId="75272004" sldId="322"/>
            <ac:graphicFrameMk id="2" creationId="{16C4B3EA-E5B3-760F-9C20-080A4B9A87F0}"/>
          </ac:graphicFrameMkLst>
        </pc:graphicFrameChg>
        <pc:graphicFrameChg chg="del">
          <ac:chgData name="변호민(2018156015)" userId="f5c118dd-3160-4612-a53f-d4116e75ca39" providerId="ADAL" clId="{3A77AF9F-CD19-4CCD-8500-BD17705B89FF}" dt="2022-10-19T06:15:27.534" v="1399" actId="478"/>
          <ac:graphicFrameMkLst>
            <pc:docMk/>
            <pc:sldMk cId="75272004" sldId="322"/>
            <ac:graphicFrameMk id="4" creationId="{C8A64CC0-3492-C21F-529A-152CD3670047}"/>
          </ac:graphicFrameMkLst>
        </pc:graphicFrameChg>
      </pc:sldChg>
      <pc:sldChg chg="addSp delSp modSp add mod">
        <pc:chgData name="변호민(2018156015)" userId="f5c118dd-3160-4612-a53f-d4116e75ca39" providerId="ADAL" clId="{3A77AF9F-CD19-4CCD-8500-BD17705B89FF}" dt="2022-10-19T07:02:59.419" v="1816"/>
        <pc:sldMkLst>
          <pc:docMk/>
          <pc:sldMk cId="963373915" sldId="323"/>
        </pc:sldMkLst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963373915" sldId="323"/>
            <ac:spMk id="5" creationId="{B0BF8F17-9E56-462D-B8ED-980C1047873B}"/>
          </ac:spMkLst>
        </pc:spChg>
        <pc:spChg chg="del">
          <ac:chgData name="변호민(2018156015)" userId="f5c118dd-3160-4612-a53f-d4116e75ca39" providerId="ADAL" clId="{3A77AF9F-CD19-4CCD-8500-BD17705B89FF}" dt="2022-10-19T07:02:57.265" v="1815" actId="478"/>
          <ac:spMkLst>
            <pc:docMk/>
            <pc:sldMk cId="963373915" sldId="323"/>
            <ac:spMk id="8" creationId="{A6E174E9-B295-5032-C824-1A49F308E912}"/>
          </ac:spMkLst>
        </pc:spChg>
        <pc:spChg chg="mod">
          <ac:chgData name="변호민(2018156015)" userId="f5c118dd-3160-4612-a53f-d4116e75ca39" providerId="ADAL" clId="{3A77AF9F-CD19-4CCD-8500-BD17705B89FF}" dt="2022-10-19T07:02:55.914" v="1814" actId="20577"/>
          <ac:spMkLst>
            <pc:docMk/>
            <pc:sldMk cId="963373915" sldId="323"/>
            <ac:spMk id="12" creationId="{0A3DBA66-E012-4F54-4B15-8CEE8E948DE9}"/>
          </ac:spMkLst>
        </pc:spChg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963373915" sldId="323"/>
            <ac:spMk id="14" creationId="{C542EBCF-28A6-3981-82AD-1BE7DC0C2715}"/>
          </ac:spMkLst>
        </pc:spChg>
        <pc:spChg chg="mod">
          <ac:chgData name="변호민(2018156015)" userId="f5c118dd-3160-4612-a53f-d4116e75ca39" providerId="ADAL" clId="{3A77AF9F-CD19-4CCD-8500-BD17705B89FF}" dt="2022-10-19T06:34:16.593" v="1518" actId="20577"/>
          <ac:spMkLst>
            <pc:docMk/>
            <pc:sldMk cId="963373915" sldId="323"/>
            <ac:spMk id="21" creationId="{7F8FF883-7F12-7621-0DB2-7AF062AA0703}"/>
          </ac:spMkLst>
        </pc:spChg>
        <pc:picChg chg="add mod">
          <ac:chgData name="변호민(2018156015)" userId="f5c118dd-3160-4612-a53f-d4116e75ca39" providerId="ADAL" clId="{3A77AF9F-CD19-4CCD-8500-BD17705B89FF}" dt="2022-10-19T07:02:59.419" v="1816"/>
          <ac:picMkLst>
            <pc:docMk/>
            <pc:sldMk cId="963373915" sldId="323"/>
            <ac:picMk id="2" creationId="{8A3C4C73-B3C1-9977-92EC-71E8837681F2}"/>
          </ac:picMkLst>
        </pc:picChg>
        <pc:picChg chg="del">
          <ac:chgData name="변호민(2018156015)" userId="f5c118dd-3160-4612-a53f-d4116e75ca39" providerId="ADAL" clId="{3A77AF9F-CD19-4CCD-8500-BD17705B89FF}" dt="2022-10-19T07:02:50.564" v="1813" actId="21"/>
          <ac:picMkLst>
            <pc:docMk/>
            <pc:sldMk cId="963373915" sldId="323"/>
            <ac:picMk id="4" creationId="{6D5D52DE-5095-FE19-36B4-CFE241551995}"/>
          </ac:picMkLst>
        </pc:picChg>
      </pc:sldChg>
      <pc:sldChg chg="add del">
        <pc:chgData name="변호민(2018156015)" userId="f5c118dd-3160-4612-a53f-d4116e75ca39" providerId="ADAL" clId="{3A77AF9F-CD19-4CCD-8500-BD17705B89FF}" dt="2022-10-19T06:24:28.125" v="1427" actId="2696"/>
        <pc:sldMkLst>
          <pc:docMk/>
          <pc:sldMk cId="1718435290" sldId="323"/>
        </pc:sldMkLst>
      </pc:sldChg>
      <pc:sldChg chg="add">
        <pc:chgData name="변호민(2018156015)" userId="f5c118dd-3160-4612-a53f-d4116e75ca39" providerId="ADAL" clId="{3A77AF9F-CD19-4CCD-8500-BD17705B89FF}" dt="2022-10-19T06:24:30.999" v="1428"/>
        <pc:sldMkLst>
          <pc:docMk/>
          <pc:sldMk cId="3042292744" sldId="323"/>
        </pc:sldMkLst>
      </pc:sldChg>
      <pc:sldChg chg="modSp add mod">
        <pc:chgData name="변호민(2018156015)" userId="f5c118dd-3160-4612-a53f-d4116e75ca39" providerId="ADAL" clId="{3A77AF9F-CD19-4CCD-8500-BD17705B89FF}" dt="2022-10-19T07:01:49.130" v="1810"/>
        <pc:sldMkLst>
          <pc:docMk/>
          <pc:sldMk cId="2164970841" sldId="324"/>
        </pc:sldMkLst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2164970841" sldId="324"/>
            <ac:spMk id="5" creationId="{B0BF8F17-9E56-462D-B8ED-980C1047873B}"/>
          </ac:spMkLst>
        </pc:spChg>
        <pc:spChg chg="mod">
          <ac:chgData name="변호민(2018156015)" userId="f5c118dd-3160-4612-a53f-d4116e75ca39" providerId="ADAL" clId="{3A77AF9F-CD19-4CCD-8500-BD17705B89FF}" dt="2022-10-19T06:39:45.849" v="1687"/>
          <ac:spMkLst>
            <pc:docMk/>
            <pc:sldMk cId="2164970841" sldId="324"/>
            <ac:spMk id="12" creationId="{0A3DBA66-E012-4F54-4B15-8CEE8E948DE9}"/>
          </ac:spMkLst>
        </pc:spChg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2164970841" sldId="324"/>
            <ac:spMk id="14" creationId="{C542EBCF-28A6-3981-82AD-1BE7DC0C2715}"/>
          </ac:spMkLst>
        </pc:spChg>
        <pc:spChg chg="mod">
          <ac:chgData name="변호민(2018156015)" userId="f5c118dd-3160-4612-a53f-d4116e75ca39" providerId="ADAL" clId="{3A77AF9F-CD19-4CCD-8500-BD17705B89FF}" dt="2022-10-19T06:34:07.377" v="1512"/>
          <ac:spMkLst>
            <pc:docMk/>
            <pc:sldMk cId="2164970841" sldId="324"/>
            <ac:spMk id="21" creationId="{7F8FF883-7F12-7621-0DB2-7AF062AA0703}"/>
          </ac:spMkLst>
        </pc:spChg>
      </pc:sldChg>
      <pc:sldChg chg="modSp add mod">
        <pc:chgData name="변호민(2018156015)" userId="f5c118dd-3160-4612-a53f-d4116e75ca39" providerId="ADAL" clId="{3A77AF9F-CD19-4CCD-8500-BD17705B89FF}" dt="2022-10-19T07:03:45.879" v="1904" actId="20577"/>
        <pc:sldMkLst>
          <pc:docMk/>
          <pc:sldMk cId="719715201" sldId="325"/>
        </pc:sldMkLst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719715201" sldId="325"/>
            <ac:spMk id="5" creationId="{B0BF8F17-9E56-462D-B8ED-980C1047873B}"/>
          </ac:spMkLst>
        </pc:spChg>
        <pc:spChg chg="mod">
          <ac:chgData name="변호민(2018156015)" userId="f5c118dd-3160-4612-a53f-d4116e75ca39" providerId="ADAL" clId="{3A77AF9F-CD19-4CCD-8500-BD17705B89FF}" dt="2022-10-19T07:03:45.879" v="1904" actId="20577"/>
          <ac:spMkLst>
            <pc:docMk/>
            <pc:sldMk cId="719715201" sldId="325"/>
            <ac:spMk id="12" creationId="{0A3DBA66-E012-4F54-4B15-8CEE8E948DE9}"/>
          </ac:spMkLst>
        </pc:spChg>
        <pc:spChg chg="mod">
          <ac:chgData name="변호민(2018156015)" userId="f5c118dd-3160-4612-a53f-d4116e75ca39" providerId="ADAL" clId="{3A77AF9F-CD19-4CCD-8500-BD17705B89FF}" dt="2022-10-19T07:01:49.130" v="1810"/>
          <ac:spMkLst>
            <pc:docMk/>
            <pc:sldMk cId="719715201" sldId="325"/>
            <ac:spMk id="14" creationId="{C542EBCF-28A6-3981-82AD-1BE7DC0C2715}"/>
          </ac:spMkLst>
        </pc:spChg>
        <pc:spChg chg="mod">
          <ac:chgData name="변호민(2018156015)" userId="f5c118dd-3160-4612-a53f-d4116e75ca39" providerId="ADAL" clId="{3A77AF9F-CD19-4CCD-8500-BD17705B89FF}" dt="2022-10-19T06:36:31.105" v="1555"/>
          <ac:spMkLst>
            <pc:docMk/>
            <pc:sldMk cId="719715201" sldId="325"/>
            <ac:spMk id="21" creationId="{7F8FF883-7F12-7621-0DB2-7AF062AA0703}"/>
          </ac:spMkLst>
        </pc:spChg>
      </pc:sldChg>
      <pc:sldChg chg="delSp modSp mod">
        <pc:chgData name="변호민(2018156015)" userId="f5c118dd-3160-4612-a53f-d4116e75ca39" providerId="ADAL" clId="{3A77AF9F-CD19-4CCD-8500-BD17705B89FF}" dt="2022-10-19T07:03:15.363" v="1817" actId="20577"/>
        <pc:sldMkLst>
          <pc:docMk/>
          <pc:sldMk cId="547481597" sldId="326"/>
        </pc:sldMkLst>
        <pc:spChg chg="del">
          <ac:chgData name="변호민(2018156015)" userId="f5c118dd-3160-4612-a53f-d4116e75ca39" providerId="ADAL" clId="{3A77AF9F-CD19-4CCD-8500-BD17705B89FF}" dt="2022-10-19T07:02:44.760" v="1812" actId="478"/>
          <ac:spMkLst>
            <pc:docMk/>
            <pc:sldMk cId="547481597" sldId="326"/>
            <ac:spMk id="8" creationId="{A6E174E9-B295-5032-C824-1A49F308E912}"/>
          </ac:spMkLst>
        </pc:spChg>
        <pc:spChg chg="mod">
          <ac:chgData name="변호민(2018156015)" userId="f5c118dd-3160-4612-a53f-d4116e75ca39" providerId="ADAL" clId="{3A77AF9F-CD19-4CCD-8500-BD17705B89FF}" dt="2022-10-19T07:03:15.363" v="1817" actId="20577"/>
          <ac:spMkLst>
            <pc:docMk/>
            <pc:sldMk cId="547481597" sldId="326"/>
            <ac:spMk id="21" creationId="{7F8FF883-7F12-7621-0DB2-7AF062AA0703}"/>
          </ac:spMkLst>
        </pc:spChg>
        <pc:picChg chg="del">
          <ac:chgData name="변호민(2018156015)" userId="f5c118dd-3160-4612-a53f-d4116e75ca39" providerId="ADAL" clId="{3A77AF9F-CD19-4CCD-8500-BD17705B89FF}" dt="2022-10-19T07:02:40.870" v="1811" actId="478"/>
          <ac:picMkLst>
            <pc:docMk/>
            <pc:sldMk cId="547481597" sldId="326"/>
            <ac:picMk id="4" creationId="{6D5D52DE-5095-FE19-36B4-CFE241551995}"/>
          </ac:picMkLst>
        </pc:picChg>
      </pc:sldChg>
      <pc:sldChg chg="modSp add mod">
        <pc:chgData name="변호민(2018156015)" userId="f5c118dd-3160-4612-a53f-d4116e75ca39" providerId="ADAL" clId="{3A77AF9F-CD19-4CCD-8500-BD17705B89FF}" dt="2022-10-19T06:40:18.599" v="1757"/>
        <pc:sldMkLst>
          <pc:docMk/>
          <pc:sldMk cId="4265615712" sldId="326"/>
        </pc:sldMkLst>
        <pc:spChg chg="mod">
          <ac:chgData name="변호민(2018156015)" userId="f5c118dd-3160-4612-a53f-d4116e75ca39" providerId="ADAL" clId="{3A77AF9F-CD19-4CCD-8500-BD17705B89FF}" dt="2022-10-19T06:40:18.599" v="1757"/>
          <ac:spMkLst>
            <pc:docMk/>
            <pc:sldMk cId="4265615712" sldId="326"/>
            <ac:spMk id="12" creationId="{0A3DBA66-E012-4F54-4B15-8CEE8E948DE9}"/>
          </ac:spMkLst>
        </pc:spChg>
        <pc:spChg chg="mod">
          <ac:chgData name="변호민(2018156015)" userId="f5c118dd-3160-4612-a53f-d4116e75ca39" providerId="ADAL" clId="{3A77AF9F-CD19-4CCD-8500-BD17705B89FF}" dt="2022-10-19T06:36:41.717" v="1595"/>
          <ac:spMkLst>
            <pc:docMk/>
            <pc:sldMk cId="4265615712" sldId="326"/>
            <ac:spMk id="21" creationId="{7F8FF883-7F12-7621-0DB2-7AF062AA0703}"/>
          </ac:spMkLst>
        </pc:spChg>
      </pc:sldChg>
      <pc:sldChg chg="addSp delSp modSp mod">
        <pc:chgData name="변호민(2018156015)" userId="f5c118dd-3160-4612-a53f-d4116e75ca39" providerId="ADAL" clId="{3A77AF9F-CD19-4CCD-8500-BD17705B89FF}" dt="2022-10-19T07:12:07.327" v="1975" actId="20577"/>
        <pc:sldMkLst>
          <pc:docMk/>
          <pc:sldMk cId="3600288227" sldId="327"/>
        </pc:sldMkLst>
        <pc:graphicFrameChg chg="add mod modGraphic">
          <ac:chgData name="변호민(2018156015)" userId="f5c118dd-3160-4612-a53f-d4116e75ca39" providerId="ADAL" clId="{3A77AF9F-CD19-4CCD-8500-BD17705B89FF}" dt="2022-10-19T07:12:07.327" v="1975" actId="20577"/>
          <ac:graphicFrameMkLst>
            <pc:docMk/>
            <pc:sldMk cId="3600288227" sldId="327"/>
            <ac:graphicFrameMk id="2" creationId="{8C4FB2C6-2548-F9FD-14E1-DA3824B84F5F}"/>
          </ac:graphicFrameMkLst>
        </pc:graphicFrameChg>
        <pc:graphicFrameChg chg="del mod modGraphic">
          <ac:chgData name="변호민(2018156015)" userId="f5c118dd-3160-4612-a53f-d4116e75ca39" providerId="ADAL" clId="{3A77AF9F-CD19-4CCD-8500-BD17705B89FF}" dt="2022-10-19T07:07:55.567" v="1953" actId="478"/>
          <ac:graphicFrameMkLst>
            <pc:docMk/>
            <pc:sldMk cId="3600288227" sldId="327"/>
            <ac:graphicFrameMk id="9" creationId="{E89191C8-79D1-F518-1DC3-AC171B5BF068}"/>
          </ac:graphicFrameMkLst>
        </pc:graphicFrameChg>
      </pc:sldChg>
      <pc:sldChg chg="delSp modSp add del mod">
        <pc:chgData name="변호민(2018156015)" userId="f5c118dd-3160-4612-a53f-d4116e75ca39" providerId="ADAL" clId="{3A77AF9F-CD19-4CCD-8500-BD17705B89FF}" dt="2022-10-19T07:08:32.306" v="1974" actId="47"/>
        <pc:sldMkLst>
          <pc:docMk/>
          <pc:sldMk cId="1473915482" sldId="328"/>
        </pc:sldMkLst>
        <pc:graphicFrameChg chg="del mod modGraphic">
          <ac:chgData name="변호민(2018156015)" userId="f5c118dd-3160-4612-a53f-d4116e75ca39" providerId="ADAL" clId="{3A77AF9F-CD19-4CCD-8500-BD17705B89FF}" dt="2022-10-19T07:07:52.828" v="1952" actId="21"/>
          <ac:graphicFrameMkLst>
            <pc:docMk/>
            <pc:sldMk cId="1473915482" sldId="328"/>
            <ac:graphicFrameMk id="9" creationId="{E89191C8-79D1-F518-1DC3-AC171B5BF068}"/>
          </ac:graphicFrameMkLst>
        </pc:graphicFrameChg>
      </pc:sldChg>
    </pc:docChg>
  </pc:docChgLst>
  <pc:docChgLst>
    <pc:chgData name="조성만(2018156038)" userId="2077d755-ee97-4517-b6f7-3d894b6da932" providerId="ADAL" clId="{A174797E-D898-4ED3-B02D-72EF7A0B09FB}"/>
    <pc:docChg chg="undo redo custSel addSld delSld modSld sldOrd">
      <pc:chgData name="조성만(2018156038)" userId="2077d755-ee97-4517-b6f7-3d894b6da932" providerId="ADAL" clId="{A174797E-D898-4ED3-B02D-72EF7A0B09FB}" dt="2022-10-19T07:20:21.356" v="6348" actId="122"/>
      <pc:docMkLst>
        <pc:docMk/>
      </pc:docMkLst>
      <pc:sldChg chg="addSp delSp modSp mod">
        <pc:chgData name="조성만(2018156038)" userId="2077d755-ee97-4517-b6f7-3d894b6da932" providerId="ADAL" clId="{A174797E-D898-4ED3-B02D-72EF7A0B09FB}" dt="2022-10-19T06:48:30.757" v="5530" actId="1076"/>
        <pc:sldMkLst>
          <pc:docMk/>
          <pc:sldMk cId="652543977" sldId="258"/>
        </pc:sldMkLst>
        <pc:spChg chg="mod">
          <ac:chgData name="조성만(2018156038)" userId="2077d755-ee97-4517-b6f7-3d894b6da932" providerId="ADAL" clId="{A174797E-D898-4ED3-B02D-72EF7A0B09FB}" dt="2022-10-17T06:56:20.763" v="125" actId="2711"/>
          <ac:spMkLst>
            <pc:docMk/>
            <pc:sldMk cId="652543977" sldId="258"/>
            <ac:spMk id="2" creationId="{14049933-013A-4DA4-B40F-DB900F3E4904}"/>
          </ac:spMkLst>
        </pc:spChg>
        <pc:spChg chg="mod">
          <ac:chgData name="조성만(2018156038)" userId="2077d755-ee97-4517-b6f7-3d894b6da932" providerId="ADAL" clId="{A174797E-D898-4ED3-B02D-72EF7A0B09FB}" dt="2022-10-19T06:48:30.757" v="5530" actId="1076"/>
          <ac:spMkLst>
            <pc:docMk/>
            <pc:sldMk cId="652543977" sldId="258"/>
            <ac:spMk id="4" creationId="{755CEC68-E250-AE15-6387-84D8C8D8EFD4}"/>
          </ac:spMkLst>
        </pc:spChg>
        <pc:spChg chg="add del mod">
          <ac:chgData name="조성만(2018156038)" userId="2077d755-ee97-4517-b6f7-3d894b6da932" providerId="ADAL" clId="{A174797E-D898-4ED3-B02D-72EF7A0B09FB}" dt="2022-10-17T06:55:26.616" v="114" actId="478"/>
          <ac:spMkLst>
            <pc:docMk/>
            <pc:sldMk cId="652543977" sldId="258"/>
            <ac:spMk id="5" creationId="{4CEC806F-FBAF-2504-BBB7-3C0BFF58430E}"/>
          </ac:spMkLst>
        </pc:spChg>
        <pc:spChg chg="add mod">
          <ac:chgData name="조성만(2018156038)" userId="2077d755-ee97-4517-b6f7-3d894b6da932" providerId="ADAL" clId="{A174797E-D898-4ED3-B02D-72EF7A0B09FB}" dt="2022-10-19T06:47:34.736" v="5514" actId="1076"/>
          <ac:spMkLst>
            <pc:docMk/>
            <pc:sldMk cId="652543977" sldId="258"/>
            <ac:spMk id="5" creationId="{8BE3E1D3-376E-0811-B9D6-05D298A71B40}"/>
          </ac:spMkLst>
        </pc:spChg>
        <pc:picChg chg="mod">
          <ac:chgData name="조성만(2018156038)" userId="2077d755-ee97-4517-b6f7-3d894b6da932" providerId="ADAL" clId="{A174797E-D898-4ED3-B02D-72EF7A0B09FB}" dt="2022-10-17T06:56:01.725" v="124" actId="1076"/>
          <ac:picMkLst>
            <pc:docMk/>
            <pc:sldMk cId="652543977" sldId="258"/>
            <ac:picMk id="3" creationId="{E24AC5BE-AE8A-47DA-849C-86BF19ABB20F}"/>
          </ac:picMkLst>
        </pc:picChg>
      </pc:sldChg>
      <pc:sldChg chg="delSp modSp add mod">
        <pc:chgData name="조성만(2018156038)" userId="2077d755-ee97-4517-b6f7-3d894b6da932" providerId="ADAL" clId="{A174797E-D898-4ED3-B02D-72EF7A0B09FB}" dt="2022-10-17T07:02:24.232" v="156" actId="21"/>
        <pc:sldMkLst>
          <pc:docMk/>
          <pc:sldMk cId="1825222246" sldId="284"/>
        </pc:sldMkLst>
        <pc:spChg chg="mod">
          <ac:chgData name="조성만(2018156038)" userId="2077d755-ee97-4517-b6f7-3d894b6da932" providerId="ADAL" clId="{A174797E-D898-4ED3-B02D-72EF7A0B09FB}" dt="2022-10-17T07:00:36.871" v="146" actId="1076"/>
          <ac:spMkLst>
            <pc:docMk/>
            <pc:sldMk cId="1825222246" sldId="284"/>
            <ac:spMk id="5" creationId="{B0BF8F17-9E56-462D-B8ED-980C1047873B}"/>
          </ac:spMkLst>
        </pc:spChg>
        <pc:spChg chg="del">
          <ac:chgData name="조성만(2018156038)" userId="2077d755-ee97-4517-b6f7-3d894b6da932" providerId="ADAL" clId="{A174797E-D898-4ED3-B02D-72EF7A0B09FB}" dt="2022-10-17T07:00:33.265" v="145" actId="478"/>
          <ac:spMkLst>
            <pc:docMk/>
            <pc:sldMk cId="1825222246" sldId="284"/>
            <ac:spMk id="6" creationId="{3C4D8878-800F-4A94-9AEE-55D2DF32C42C}"/>
          </ac:spMkLst>
        </pc:spChg>
        <pc:spChg chg="del">
          <ac:chgData name="조성만(2018156038)" userId="2077d755-ee97-4517-b6f7-3d894b6da932" providerId="ADAL" clId="{A174797E-D898-4ED3-B02D-72EF7A0B09FB}" dt="2022-10-17T06:59:45.080" v="137" actId="478"/>
          <ac:spMkLst>
            <pc:docMk/>
            <pc:sldMk cId="1825222246" sldId="284"/>
            <ac:spMk id="31" creationId="{8A4BEAA5-02E6-4FBC-93A9-CE46F6FD0CFE}"/>
          </ac:spMkLst>
        </pc:spChg>
        <pc:spChg chg="del">
          <ac:chgData name="조성만(2018156038)" userId="2077d755-ee97-4517-b6f7-3d894b6da932" providerId="ADAL" clId="{A174797E-D898-4ED3-B02D-72EF7A0B09FB}" dt="2022-10-17T06:59:45.080" v="137" actId="478"/>
          <ac:spMkLst>
            <pc:docMk/>
            <pc:sldMk cId="1825222246" sldId="284"/>
            <ac:spMk id="32" creationId="{1DDE27F6-8F67-4E3C-8573-56D060BA818D}"/>
          </ac:spMkLst>
        </pc:spChg>
        <pc:spChg chg="del">
          <ac:chgData name="조성만(2018156038)" userId="2077d755-ee97-4517-b6f7-3d894b6da932" providerId="ADAL" clId="{A174797E-D898-4ED3-B02D-72EF7A0B09FB}" dt="2022-10-17T06:59:45.080" v="137" actId="478"/>
          <ac:spMkLst>
            <pc:docMk/>
            <pc:sldMk cId="1825222246" sldId="284"/>
            <ac:spMk id="35" creationId="{171153F2-8E59-4C59-930F-9B5E313593A0}"/>
          </ac:spMkLst>
        </pc:spChg>
        <pc:spChg chg="del">
          <ac:chgData name="조성만(2018156038)" userId="2077d755-ee97-4517-b6f7-3d894b6da932" providerId="ADAL" clId="{A174797E-D898-4ED3-B02D-72EF7A0B09FB}" dt="2022-10-17T06:59:45.080" v="137" actId="478"/>
          <ac:spMkLst>
            <pc:docMk/>
            <pc:sldMk cId="1825222246" sldId="284"/>
            <ac:spMk id="38" creationId="{B62544EC-E094-4A27-A58E-B28FE8C2BCF5}"/>
          </ac:spMkLst>
        </pc:spChg>
        <pc:spChg chg="del">
          <ac:chgData name="조성만(2018156038)" userId="2077d755-ee97-4517-b6f7-3d894b6da932" providerId="ADAL" clId="{A174797E-D898-4ED3-B02D-72EF7A0B09FB}" dt="2022-10-17T06:59:45.080" v="137" actId="478"/>
          <ac:spMkLst>
            <pc:docMk/>
            <pc:sldMk cId="1825222246" sldId="284"/>
            <ac:spMk id="41" creationId="{3D7CEA09-67FD-4B8D-B26A-FC3167743541}"/>
          </ac:spMkLst>
        </pc:spChg>
        <pc:spChg chg="del mod">
          <ac:chgData name="조성만(2018156038)" userId="2077d755-ee97-4517-b6f7-3d894b6da932" providerId="ADAL" clId="{A174797E-D898-4ED3-B02D-72EF7A0B09FB}" dt="2022-10-17T06:59:39.022" v="136" actId="478"/>
          <ac:spMkLst>
            <pc:docMk/>
            <pc:sldMk cId="1825222246" sldId="284"/>
            <ac:spMk id="42" creationId="{5C4C6202-265F-403D-AFF8-59D1516E5778}"/>
          </ac:spMkLst>
        </pc:spChg>
        <pc:spChg chg="del">
          <ac:chgData name="조성만(2018156038)" userId="2077d755-ee97-4517-b6f7-3d894b6da932" providerId="ADAL" clId="{A174797E-D898-4ED3-B02D-72EF7A0B09FB}" dt="2022-10-17T07:00:01.656" v="139" actId="478"/>
          <ac:spMkLst>
            <pc:docMk/>
            <pc:sldMk cId="1825222246" sldId="284"/>
            <ac:spMk id="43" creationId="{30B13E7A-992D-471B-A355-C9C59E4475B1}"/>
          </ac:spMkLst>
        </pc:spChg>
        <pc:spChg chg="del">
          <ac:chgData name="조성만(2018156038)" userId="2077d755-ee97-4517-b6f7-3d894b6da932" providerId="ADAL" clId="{A174797E-D898-4ED3-B02D-72EF7A0B09FB}" dt="2022-10-17T07:00:06.001" v="140" actId="478"/>
          <ac:spMkLst>
            <pc:docMk/>
            <pc:sldMk cId="1825222246" sldId="284"/>
            <ac:spMk id="44" creationId="{92839206-4841-4048-AF19-D322CC10F9FE}"/>
          </ac:spMkLst>
        </pc:spChg>
        <pc:spChg chg="del">
          <ac:chgData name="조성만(2018156038)" userId="2077d755-ee97-4517-b6f7-3d894b6da932" providerId="ADAL" clId="{A174797E-D898-4ED3-B02D-72EF7A0B09FB}" dt="2022-10-17T06:59:35.490" v="134" actId="478"/>
          <ac:spMkLst>
            <pc:docMk/>
            <pc:sldMk cId="1825222246" sldId="284"/>
            <ac:spMk id="46" creationId="{13AB5B04-AE19-4C19-90FA-D6478D209EC7}"/>
          </ac:spMkLst>
        </pc:spChg>
        <pc:spChg chg="del">
          <ac:chgData name="조성만(2018156038)" userId="2077d755-ee97-4517-b6f7-3d894b6da932" providerId="ADAL" clId="{A174797E-D898-4ED3-B02D-72EF7A0B09FB}" dt="2022-10-17T07:00:01.656" v="139" actId="478"/>
          <ac:spMkLst>
            <pc:docMk/>
            <pc:sldMk cId="1825222246" sldId="284"/>
            <ac:spMk id="47" creationId="{F67AFFEB-4186-4001-A87D-CBE93A6FA505}"/>
          </ac:spMkLst>
        </pc:spChg>
        <pc:spChg chg="mod ord">
          <ac:chgData name="조성만(2018156038)" userId="2077d755-ee97-4517-b6f7-3d894b6da932" providerId="ADAL" clId="{A174797E-D898-4ED3-B02D-72EF7A0B09FB}" dt="2022-10-17T07:02:24.232" v="156" actId="21"/>
          <ac:spMkLst>
            <pc:docMk/>
            <pc:sldMk cId="1825222246" sldId="284"/>
            <ac:spMk id="48" creationId="{D19343D4-9148-4818-A634-5C1B567F8E40}"/>
          </ac:spMkLst>
        </pc:spChg>
        <pc:cxnChg chg="del">
          <ac:chgData name="조성만(2018156038)" userId="2077d755-ee97-4517-b6f7-3d894b6da932" providerId="ADAL" clId="{A174797E-D898-4ED3-B02D-72EF7A0B09FB}" dt="2022-10-17T06:59:47.780" v="138" actId="478"/>
          <ac:cxnSpMkLst>
            <pc:docMk/>
            <pc:sldMk cId="1825222246" sldId="284"/>
            <ac:cxnSpMk id="30" creationId="{DABC1F0A-392E-49CD-956A-2DD195464699}"/>
          </ac:cxnSpMkLst>
        </pc:cxnChg>
        <pc:cxnChg chg="del">
          <ac:chgData name="조성만(2018156038)" userId="2077d755-ee97-4517-b6f7-3d894b6da932" providerId="ADAL" clId="{A174797E-D898-4ED3-B02D-72EF7A0B09FB}" dt="2022-10-17T06:59:45.080" v="137" actId="478"/>
          <ac:cxnSpMkLst>
            <pc:docMk/>
            <pc:sldMk cId="1825222246" sldId="284"/>
            <ac:cxnSpMk id="33" creationId="{38057A6D-54BA-43D0-B167-EF8B2E74635C}"/>
          </ac:cxnSpMkLst>
        </pc:cxnChg>
        <pc:cxnChg chg="del">
          <ac:chgData name="조성만(2018156038)" userId="2077d755-ee97-4517-b6f7-3d894b6da932" providerId="ADAL" clId="{A174797E-D898-4ED3-B02D-72EF7A0B09FB}" dt="2022-10-17T06:59:45.080" v="137" actId="478"/>
          <ac:cxnSpMkLst>
            <pc:docMk/>
            <pc:sldMk cId="1825222246" sldId="284"/>
            <ac:cxnSpMk id="36" creationId="{6CE71B90-FB24-4C88-A8D8-8D35B256BC92}"/>
          </ac:cxnSpMkLst>
        </pc:cxnChg>
        <pc:cxnChg chg="del">
          <ac:chgData name="조성만(2018156038)" userId="2077d755-ee97-4517-b6f7-3d894b6da932" providerId="ADAL" clId="{A174797E-D898-4ED3-B02D-72EF7A0B09FB}" dt="2022-10-17T06:59:45.080" v="137" actId="478"/>
          <ac:cxnSpMkLst>
            <pc:docMk/>
            <pc:sldMk cId="1825222246" sldId="284"/>
            <ac:cxnSpMk id="39" creationId="{030F53AF-D58D-44D1-8177-FBF84384BADC}"/>
          </ac:cxnSpMkLst>
        </pc:cxnChg>
      </pc:sldChg>
      <pc:sldChg chg="modSp add mod setBg">
        <pc:chgData name="조성만(2018156038)" userId="2077d755-ee97-4517-b6f7-3d894b6da932" providerId="ADAL" clId="{A174797E-D898-4ED3-B02D-72EF7A0B09FB}" dt="2022-10-19T07:04:25.906" v="5880" actId="20577"/>
        <pc:sldMkLst>
          <pc:docMk/>
          <pc:sldMk cId="4059076953" sldId="285"/>
        </pc:sldMkLst>
        <pc:spChg chg="mod">
          <ac:chgData name="조성만(2018156038)" userId="2077d755-ee97-4517-b6f7-3d894b6da932" providerId="ADAL" clId="{A174797E-D898-4ED3-B02D-72EF7A0B09FB}" dt="2022-10-17T07:03:45.640" v="164" actId="207"/>
          <ac:spMkLst>
            <pc:docMk/>
            <pc:sldMk cId="4059076953" sldId="285"/>
            <ac:spMk id="7" creationId="{CA2DCC3D-051E-42FD-AA6D-78ABFF7996F4}"/>
          </ac:spMkLst>
        </pc:spChg>
        <pc:spChg chg="mod">
          <ac:chgData name="조성만(2018156038)" userId="2077d755-ee97-4517-b6f7-3d894b6da932" providerId="ADAL" clId="{A174797E-D898-4ED3-B02D-72EF7A0B09FB}" dt="2022-10-19T07:04:25.906" v="5880" actId="20577"/>
          <ac:spMkLst>
            <pc:docMk/>
            <pc:sldMk cId="4059076953" sldId="285"/>
            <ac:spMk id="8" creationId="{7EBBA393-00D1-4319-BAA3-0B788B873931}"/>
          </ac:spMkLst>
        </pc:spChg>
        <pc:grpChg chg="mod">
          <ac:chgData name="조성만(2018156038)" userId="2077d755-ee97-4517-b6f7-3d894b6da932" providerId="ADAL" clId="{A174797E-D898-4ED3-B02D-72EF7A0B09FB}" dt="2022-10-19T06:44:52.825" v="5417" actId="1076"/>
          <ac:grpSpMkLst>
            <pc:docMk/>
            <pc:sldMk cId="4059076953" sldId="285"/>
            <ac:grpSpMk id="6" creationId="{92FF242B-6E9C-41EE-ACAD-471F1E061F41}"/>
          </ac:grpSpMkLst>
        </pc:grpChg>
      </pc:sldChg>
      <pc:sldChg chg="addSp modSp mod">
        <pc:chgData name="조성만(2018156038)" userId="2077d755-ee97-4517-b6f7-3d894b6da932" providerId="ADAL" clId="{A174797E-D898-4ED3-B02D-72EF7A0B09FB}" dt="2022-10-17T10:01:33.188" v="603" actId="1076"/>
        <pc:sldMkLst>
          <pc:docMk/>
          <pc:sldMk cId="3585821085" sldId="286"/>
        </pc:sldMkLst>
        <pc:spChg chg="mod">
          <ac:chgData name="조성만(2018156038)" userId="2077d755-ee97-4517-b6f7-3d894b6da932" providerId="ADAL" clId="{A174797E-D898-4ED3-B02D-72EF7A0B09FB}" dt="2022-10-17T07:19:36.682" v="532" actId="2711"/>
          <ac:spMkLst>
            <pc:docMk/>
            <pc:sldMk cId="3585821085" sldId="286"/>
            <ac:spMk id="5" creationId="{B0BF8F17-9E56-462D-B8ED-980C1047873B}"/>
          </ac:spMkLst>
        </pc:spChg>
        <pc:spChg chg="mod">
          <ac:chgData name="조성만(2018156038)" userId="2077d755-ee97-4517-b6f7-3d894b6da932" providerId="ADAL" clId="{A174797E-D898-4ED3-B02D-72EF7A0B09FB}" dt="2022-10-17T10:01:22.580" v="602" actId="164"/>
          <ac:spMkLst>
            <pc:docMk/>
            <pc:sldMk cId="3585821085" sldId="286"/>
            <ac:spMk id="17" creationId="{A7399932-852C-4FC0-818C-8BF64A587819}"/>
          </ac:spMkLst>
        </pc:spChg>
        <pc:spChg chg="mod">
          <ac:chgData name="조성만(2018156038)" userId="2077d755-ee97-4517-b6f7-3d894b6da932" providerId="ADAL" clId="{A174797E-D898-4ED3-B02D-72EF7A0B09FB}" dt="2022-10-17T10:01:22.580" v="602" actId="164"/>
          <ac:spMkLst>
            <pc:docMk/>
            <pc:sldMk cId="3585821085" sldId="286"/>
            <ac:spMk id="19" creationId="{2F9F526F-DC3D-45D0-97CC-857F415DEC53}"/>
          </ac:spMkLst>
        </pc:spChg>
        <pc:spChg chg="mod">
          <ac:chgData name="조성만(2018156038)" userId="2077d755-ee97-4517-b6f7-3d894b6da932" providerId="ADAL" clId="{A174797E-D898-4ED3-B02D-72EF7A0B09FB}" dt="2022-10-17T10:01:22.580" v="602" actId="164"/>
          <ac:spMkLst>
            <pc:docMk/>
            <pc:sldMk cId="3585821085" sldId="286"/>
            <ac:spMk id="20" creationId="{31514E13-0F73-4EAD-8EE0-CF531BE06C69}"/>
          </ac:spMkLst>
        </pc:spChg>
        <pc:spChg chg="mod">
          <ac:chgData name="조성만(2018156038)" userId="2077d755-ee97-4517-b6f7-3d894b6da932" providerId="ADAL" clId="{A174797E-D898-4ED3-B02D-72EF7A0B09FB}" dt="2022-10-17T10:01:22.580" v="602" actId="164"/>
          <ac:spMkLst>
            <pc:docMk/>
            <pc:sldMk cId="3585821085" sldId="286"/>
            <ac:spMk id="21" creationId="{5A8C8947-AD11-4BA5-AFC4-C97C91EBC161}"/>
          </ac:spMkLst>
        </pc:spChg>
        <pc:spChg chg="mod">
          <ac:chgData name="조성만(2018156038)" userId="2077d755-ee97-4517-b6f7-3d894b6da932" providerId="ADAL" clId="{A174797E-D898-4ED3-B02D-72EF7A0B09FB}" dt="2022-10-17T10:01:22.580" v="602" actId="164"/>
          <ac:spMkLst>
            <pc:docMk/>
            <pc:sldMk cId="3585821085" sldId="286"/>
            <ac:spMk id="22" creationId="{22B7112F-B03C-4AFD-888E-4D3992FEA2EE}"/>
          </ac:spMkLst>
        </pc:spChg>
        <pc:spChg chg="mod">
          <ac:chgData name="조성만(2018156038)" userId="2077d755-ee97-4517-b6f7-3d894b6da932" providerId="ADAL" clId="{A174797E-D898-4ED3-B02D-72EF7A0B09FB}" dt="2022-10-17T10:01:22.580" v="602" actId="164"/>
          <ac:spMkLst>
            <pc:docMk/>
            <pc:sldMk cId="3585821085" sldId="286"/>
            <ac:spMk id="23" creationId="{F0282083-F71D-404F-8759-15BB8B3A55F0}"/>
          </ac:spMkLst>
        </pc:spChg>
        <pc:spChg chg="mod">
          <ac:chgData name="조성만(2018156038)" userId="2077d755-ee97-4517-b6f7-3d894b6da932" providerId="ADAL" clId="{A174797E-D898-4ED3-B02D-72EF7A0B09FB}" dt="2022-10-17T10:01:22.580" v="602" actId="164"/>
          <ac:spMkLst>
            <pc:docMk/>
            <pc:sldMk cId="3585821085" sldId="286"/>
            <ac:spMk id="24" creationId="{11761A23-A89B-49A0-9103-FB499CB51CA7}"/>
          </ac:spMkLst>
        </pc:spChg>
        <pc:spChg chg="mod">
          <ac:chgData name="조성만(2018156038)" userId="2077d755-ee97-4517-b6f7-3d894b6da932" providerId="ADAL" clId="{A174797E-D898-4ED3-B02D-72EF7A0B09FB}" dt="2022-10-17T10:01:22.580" v="602" actId="164"/>
          <ac:spMkLst>
            <pc:docMk/>
            <pc:sldMk cId="3585821085" sldId="286"/>
            <ac:spMk id="25" creationId="{CEA63ED5-C65D-4CB4-B317-42D69753959A}"/>
          </ac:spMkLst>
        </pc:spChg>
        <pc:spChg chg="mod">
          <ac:chgData name="조성만(2018156038)" userId="2077d755-ee97-4517-b6f7-3d894b6da932" providerId="ADAL" clId="{A174797E-D898-4ED3-B02D-72EF7A0B09FB}" dt="2022-10-17T10:01:22.580" v="602" actId="164"/>
          <ac:spMkLst>
            <pc:docMk/>
            <pc:sldMk cId="3585821085" sldId="286"/>
            <ac:spMk id="26" creationId="{64A4D990-7F19-4B43-A33C-FCB4182E2A55}"/>
          </ac:spMkLst>
        </pc:spChg>
        <pc:spChg chg="mod">
          <ac:chgData name="조성만(2018156038)" userId="2077d755-ee97-4517-b6f7-3d894b6da932" providerId="ADAL" clId="{A174797E-D898-4ED3-B02D-72EF7A0B09FB}" dt="2022-10-17T10:01:22.580" v="602" actId="164"/>
          <ac:spMkLst>
            <pc:docMk/>
            <pc:sldMk cId="3585821085" sldId="286"/>
            <ac:spMk id="27" creationId="{9460BB99-9F69-4AB9-84C3-FEA78F16C514}"/>
          </ac:spMkLst>
        </pc:spChg>
        <pc:spChg chg="mod">
          <ac:chgData name="조성만(2018156038)" userId="2077d755-ee97-4517-b6f7-3d894b6da932" providerId="ADAL" clId="{A174797E-D898-4ED3-B02D-72EF7A0B09FB}" dt="2022-10-17T10:01:22.580" v="602" actId="164"/>
          <ac:spMkLst>
            <pc:docMk/>
            <pc:sldMk cId="3585821085" sldId="286"/>
            <ac:spMk id="28" creationId="{9AA1068E-2C3F-4AE4-B156-57FB340C7A5D}"/>
          </ac:spMkLst>
        </pc:spChg>
        <pc:spChg chg="mod">
          <ac:chgData name="조성만(2018156038)" userId="2077d755-ee97-4517-b6f7-3d894b6da932" providerId="ADAL" clId="{A174797E-D898-4ED3-B02D-72EF7A0B09FB}" dt="2022-10-17T10:01:22.580" v="602" actId="164"/>
          <ac:spMkLst>
            <pc:docMk/>
            <pc:sldMk cId="3585821085" sldId="286"/>
            <ac:spMk id="29" creationId="{BA875725-6414-48F9-9779-9741EF9B938D}"/>
          </ac:spMkLst>
        </pc:spChg>
        <pc:grpChg chg="add mod">
          <ac:chgData name="조성만(2018156038)" userId="2077d755-ee97-4517-b6f7-3d894b6da932" providerId="ADAL" clId="{A174797E-D898-4ED3-B02D-72EF7A0B09FB}" dt="2022-10-17T10:01:33.188" v="603" actId="1076"/>
          <ac:grpSpMkLst>
            <pc:docMk/>
            <pc:sldMk cId="3585821085" sldId="286"/>
            <ac:grpSpMk id="2" creationId="{A6BB3EB2-A0AD-788F-E6F1-3E89E7D75B0D}"/>
          </ac:grpSpMkLst>
        </pc:grpChg>
      </pc:sldChg>
      <pc:sldChg chg="addSp delSp modSp add del mod">
        <pc:chgData name="조성만(2018156038)" userId="2077d755-ee97-4517-b6f7-3d894b6da932" providerId="ADAL" clId="{A174797E-D898-4ED3-B02D-72EF7A0B09FB}" dt="2022-10-19T06:42:40.732" v="5378" actId="47"/>
        <pc:sldMkLst>
          <pc:docMk/>
          <pc:sldMk cId="3952301294" sldId="287"/>
        </pc:sldMkLst>
        <pc:spChg chg="add del mod">
          <ac:chgData name="조성만(2018156038)" userId="2077d755-ee97-4517-b6f7-3d894b6da932" providerId="ADAL" clId="{A174797E-D898-4ED3-B02D-72EF7A0B09FB}" dt="2022-10-17T07:12:02.711" v="421" actId="478"/>
          <ac:spMkLst>
            <pc:docMk/>
            <pc:sldMk cId="3952301294" sldId="287"/>
            <ac:spMk id="2" creationId="{27A498F5-3EB8-AC38-AE2E-57EC0D1D30B7}"/>
          </ac:spMkLst>
        </pc:spChg>
        <pc:spChg chg="add del mod">
          <ac:chgData name="조성만(2018156038)" userId="2077d755-ee97-4517-b6f7-3d894b6da932" providerId="ADAL" clId="{A174797E-D898-4ED3-B02D-72EF7A0B09FB}" dt="2022-10-17T07:12:02.711" v="421" actId="478"/>
          <ac:spMkLst>
            <pc:docMk/>
            <pc:sldMk cId="3952301294" sldId="287"/>
            <ac:spMk id="4" creationId="{891419AE-E8B0-A39F-B937-848DB8D34F00}"/>
          </ac:spMkLst>
        </pc:spChg>
        <pc:spChg chg="mod">
          <ac:chgData name="조성만(2018156038)" userId="2077d755-ee97-4517-b6f7-3d894b6da932" providerId="ADAL" clId="{A174797E-D898-4ED3-B02D-72EF7A0B09FB}" dt="2022-10-17T07:15:12.250" v="506" actId="403"/>
          <ac:spMkLst>
            <pc:docMk/>
            <pc:sldMk cId="3952301294" sldId="287"/>
            <ac:spMk id="5" creationId="{B0BF8F17-9E56-462D-B8ED-980C1047873B}"/>
          </ac:spMkLst>
        </pc:spChg>
        <pc:spChg chg="mod">
          <ac:chgData name="조성만(2018156038)" userId="2077d755-ee97-4517-b6f7-3d894b6da932" providerId="ADAL" clId="{A174797E-D898-4ED3-B02D-72EF7A0B09FB}" dt="2022-10-17T07:06:39.825" v="173" actId="20577"/>
          <ac:spMkLst>
            <pc:docMk/>
            <pc:sldMk cId="3952301294" sldId="287"/>
            <ac:spMk id="6" creationId="{3C4D8878-800F-4A94-9AEE-55D2DF32C42C}"/>
          </ac:spMkLst>
        </pc:spChg>
        <pc:spChg chg="add del mod">
          <ac:chgData name="조성만(2018156038)" userId="2077d755-ee97-4517-b6f7-3d894b6da932" providerId="ADAL" clId="{A174797E-D898-4ED3-B02D-72EF7A0B09FB}" dt="2022-10-17T07:12:02.711" v="421" actId="478"/>
          <ac:spMkLst>
            <pc:docMk/>
            <pc:sldMk cId="3952301294" sldId="287"/>
            <ac:spMk id="8" creationId="{D80926D0-72FA-1516-8991-CB3AE0883143}"/>
          </ac:spMkLst>
        </pc:spChg>
        <pc:spChg chg="add mod">
          <ac:chgData name="조성만(2018156038)" userId="2077d755-ee97-4517-b6f7-3d894b6da932" providerId="ADAL" clId="{A174797E-D898-4ED3-B02D-72EF7A0B09FB}" dt="2022-10-19T06:42:05.868" v="5377" actId="20577"/>
          <ac:spMkLst>
            <pc:docMk/>
            <pc:sldMk cId="3952301294" sldId="287"/>
            <ac:spMk id="9" creationId="{03514483-C951-9DA1-11F3-ABFE0DA33172}"/>
          </ac:spMkLst>
        </pc:spChg>
        <pc:spChg chg="add del mod">
          <ac:chgData name="조성만(2018156038)" userId="2077d755-ee97-4517-b6f7-3d894b6da932" providerId="ADAL" clId="{A174797E-D898-4ED3-B02D-72EF7A0B09FB}" dt="2022-10-17T07:12:02.711" v="421" actId="478"/>
          <ac:spMkLst>
            <pc:docMk/>
            <pc:sldMk cId="3952301294" sldId="287"/>
            <ac:spMk id="9" creationId="{E3017E7B-2916-3C17-DFBA-B758923C7CE8}"/>
          </ac:spMkLst>
        </pc:spChg>
        <pc:spChg chg="add del mod">
          <ac:chgData name="조성만(2018156038)" userId="2077d755-ee97-4517-b6f7-3d894b6da932" providerId="ADAL" clId="{A174797E-D898-4ED3-B02D-72EF7A0B09FB}" dt="2022-10-17T07:12:05.718" v="422" actId="478"/>
          <ac:spMkLst>
            <pc:docMk/>
            <pc:sldMk cId="3952301294" sldId="287"/>
            <ac:spMk id="10" creationId="{3DAF7761-0040-0ED9-2FE9-5B45838972EA}"/>
          </ac:spMkLst>
        </pc:spChg>
        <pc:spChg chg="add del mod">
          <ac:chgData name="조성만(2018156038)" userId="2077d755-ee97-4517-b6f7-3d894b6da932" providerId="ADAL" clId="{A174797E-D898-4ED3-B02D-72EF7A0B09FB}" dt="2022-10-17T07:12:05.718" v="422" actId="478"/>
          <ac:spMkLst>
            <pc:docMk/>
            <pc:sldMk cId="3952301294" sldId="287"/>
            <ac:spMk id="11" creationId="{5F0988C7-D890-8BCB-6572-F544899EFB68}"/>
          </ac:spMkLst>
        </pc:spChg>
        <pc:spChg chg="add del mod">
          <ac:chgData name="조성만(2018156038)" userId="2077d755-ee97-4517-b6f7-3d894b6da932" providerId="ADAL" clId="{A174797E-D898-4ED3-B02D-72EF7A0B09FB}" dt="2022-10-17T07:12:05.718" v="422" actId="478"/>
          <ac:spMkLst>
            <pc:docMk/>
            <pc:sldMk cId="3952301294" sldId="287"/>
            <ac:spMk id="12" creationId="{CD223512-C3DD-6F03-4F8F-A52D481F4CF9}"/>
          </ac:spMkLst>
        </pc:spChg>
        <pc:spChg chg="add del mod">
          <ac:chgData name="조성만(2018156038)" userId="2077d755-ee97-4517-b6f7-3d894b6da932" providerId="ADAL" clId="{A174797E-D898-4ED3-B02D-72EF7A0B09FB}" dt="2022-10-17T07:12:05.718" v="422" actId="478"/>
          <ac:spMkLst>
            <pc:docMk/>
            <pc:sldMk cId="3952301294" sldId="287"/>
            <ac:spMk id="13" creationId="{F367888B-B28D-417F-E7D9-E6B624EA820B}"/>
          </ac:spMkLst>
        </pc:spChg>
        <pc:spChg chg="add del mod">
          <ac:chgData name="조성만(2018156038)" userId="2077d755-ee97-4517-b6f7-3d894b6da932" providerId="ADAL" clId="{A174797E-D898-4ED3-B02D-72EF7A0B09FB}" dt="2022-10-19T04:04:23.247" v="1228" actId="478"/>
          <ac:spMkLst>
            <pc:docMk/>
            <pc:sldMk cId="3952301294" sldId="287"/>
            <ac:spMk id="14" creationId="{A53BD6D6-DBA8-214C-9702-B8F972923BE2}"/>
          </ac:spMkLst>
        </pc:spChg>
        <pc:spChg chg="add del mod">
          <ac:chgData name="조성만(2018156038)" userId="2077d755-ee97-4517-b6f7-3d894b6da932" providerId="ADAL" clId="{A174797E-D898-4ED3-B02D-72EF7A0B09FB}" dt="2022-10-19T04:04:23.247" v="1228" actId="478"/>
          <ac:spMkLst>
            <pc:docMk/>
            <pc:sldMk cId="3952301294" sldId="287"/>
            <ac:spMk id="15" creationId="{F6E337B0-F83F-9035-DFAB-FA3E2502F843}"/>
          </ac:spMkLst>
        </pc:spChg>
        <pc:spChg chg="add del mod">
          <ac:chgData name="조성만(2018156038)" userId="2077d755-ee97-4517-b6f7-3d894b6da932" providerId="ADAL" clId="{A174797E-D898-4ED3-B02D-72EF7A0B09FB}" dt="2022-10-19T04:04:23.247" v="1228" actId="478"/>
          <ac:spMkLst>
            <pc:docMk/>
            <pc:sldMk cId="3952301294" sldId="287"/>
            <ac:spMk id="16" creationId="{F19263E9-4AB8-7543-10E1-E430A44E1921}"/>
          </ac:spMkLst>
        </pc:spChg>
        <pc:spChg chg="add del mod">
          <ac:chgData name="조성만(2018156038)" userId="2077d755-ee97-4517-b6f7-3d894b6da932" providerId="ADAL" clId="{A174797E-D898-4ED3-B02D-72EF7A0B09FB}" dt="2022-10-19T04:04:23.247" v="1228" actId="478"/>
          <ac:spMkLst>
            <pc:docMk/>
            <pc:sldMk cId="3952301294" sldId="287"/>
            <ac:spMk id="17" creationId="{E72AFFC9-C41E-36E2-C0C7-8FF49569307D}"/>
          </ac:spMkLst>
        </pc:spChg>
        <pc:spChg chg="add del mod">
          <ac:chgData name="조성만(2018156038)" userId="2077d755-ee97-4517-b6f7-3d894b6da932" providerId="ADAL" clId="{A174797E-D898-4ED3-B02D-72EF7A0B09FB}" dt="2022-10-17T07:12:24.965" v="428" actId="21"/>
          <ac:spMkLst>
            <pc:docMk/>
            <pc:sldMk cId="3952301294" sldId="287"/>
            <ac:spMk id="18" creationId="{28BD8307-1020-CDE6-2C97-9BD923181494}"/>
          </ac:spMkLst>
        </pc:spChg>
        <pc:spChg chg="add del mod">
          <ac:chgData name="조성만(2018156038)" userId="2077d755-ee97-4517-b6f7-3d894b6da932" providerId="ADAL" clId="{A174797E-D898-4ED3-B02D-72EF7A0B09FB}" dt="2022-10-17T07:12:24.965" v="428" actId="21"/>
          <ac:spMkLst>
            <pc:docMk/>
            <pc:sldMk cId="3952301294" sldId="287"/>
            <ac:spMk id="19" creationId="{71ADB855-7A42-1A06-0581-4A71FA78E2CC}"/>
          </ac:spMkLst>
        </pc:spChg>
        <pc:spChg chg="add del mod">
          <ac:chgData name="조성만(2018156038)" userId="2077d755-ee97-4517-b6f7-3d894b6da932" providerId="ADAL" clId="{A174797E-D898-4ED3-B02D-72EF7A0B09FB}" dt="2022-10-17T07:12:24.965" v="428" actId="21"/>
          <ac:spMkLst>
            <pc:docMk/>
            <pc:sldMk cId="3952301294" sldId="287"/>
            <ac:spMk id="20" creationId="{6F90089D-52D4-2DD2-42B3-D83FEE0682A0}"/>
          </ac:spMkLst>
        </pc:spChg>
        <pc:spChg chg="add del mod">
          <ac:chgData name="조성만(2018156038)" userId="2077d755-ee97-4517-b6f7-3d894b6da932" providerId="ADAL" clId="{A174797E-D898-4ED3-B02D-72EF7A0B09FB}" dt="2022-10-17T07:12:24.965" v="428" actId="21"/>
          <ac:spMkLst>
            <pc:docMk/>
            <pc:sldMk cId="3952301294" sldId="287"/>
            <ac:spMk id="21" creationId="{55BDB8EB-A7B8-78C0-70FA-A6AE06BC4A6F}"/>
          </ac:spMkLst>
        </pc:spChg>
        <pc:spChg chg="add del mod">
          <ac:chgData name="조성만(2018156038)" userId="2077d755-ee97-4517-b6f7-3d894b6da932" providerId="ADAL" clId="{A174797E-D898-4ED3-B02D-72EF7A0B09FB}" dt="2022-10-19T04:04:23.247" v="1228" actId="478"/>
          <ac:spMkLst>
            <pc:docMk/>
            <pc:sldMk cId="3952301294" sldId="287"/>
            <ac:spMk id="22" creationId="{25B5090A-4D34-F12A-CFC6-8C6184032253}"/>
          </ac:spMkLst>
        </pc:spChg>
        <pc:spChg chg="add del mod">
          <ac:chgData name="조성만(2018156038)" userId="2077d755-ee97-4517-b6f7-3d894b6da932" providerId="ADAL" clId="{A174797E-D898-4ED3-B02D-72EF7A0B09FB}" dt="2022-10-19T04:04:23.247" v="1228" actId="478"/>
          <ac:spMkLst>
            <pc:docMk/>
            <pc:sldMk cId="3952301294" sldId="287"/>
            <ac:spMk id="23" creationId="{EE48B00F-75A1-A139-497C-60952F6C5AEB}"/>
          </ac:spMkLst>
        </pc:spChg>
        <pc:spChg chg="add del mod">
          <ac:chgData name="조성만(2018156038)" userId="2077d755-ee97-4517-b6f7-3d894b6da932" providerId="ADAL" clId="{A174797E-D898-4ED3-B02D-72EF7A0B09FB}" dt="2022-10-19T04:04:23.247" v="1228" actId="478"/>
          <ac:spMkLst>
            <pc:docMk/>
            <pc:sldMk cId="3952301294" sldId="287"/>
            <ac:spMk id="24" creationId="{285F65A4-3FBF-29D5-9EDE-8E3F7334403F}"/>
          </ac:spMkLst>
        </pc:spChg>
        <pc:spChg chg="mod">
          <ac:chgData name="조성만(2018156038)" userId="2077d755-ee97-4517-b6f7-3d894b6da932" providerId="ADAL" clId="{A174797E-D898-4ED3-B02D-72EF7A0B09FB}" dt="2022-10-19T04:10:47.206" v="1542" actId="14100"/>
          <ac:spMkLst>
            <pc:docMk/>
            <pc:sldMk cId="3952301294" sldId="287"/>
            <ac:spMk id="25" creationId="{85180B5A-26EB-47C9-9C46-411DB862974C}"/>
          </ac:spMkLst>
        </pc:spChg>
        <pc:spChg chg="mod">
          <ac:chgData name="조성만(2018156038)" userId="2077d755-ee97-4517-b6f7-3d894b6da932" providerId="ADAL" clId="{A174797E-D898-4ED3-B02D-72EF7A0B09FB}" dt="2022-10-19T05:10:50.882" v="2438" actId="1076"/>
          <ac:spMkLst>
            <pc:docMk/>
            <pc:sldMk cId="3952301294" sldId="287"/>
            <ac:spMk id="26" creationId="{B9A96EA7-BD42-4CD2-B79B-00BD7156E15F}"/>
          </ac:spMkLst>
        </pc:spChg>
        <pc:spChg chg="del">
          <ac:chgData name="조성만(2018156038)" userId="2077d755-ee97-4517-b6f7-3d894b6da932" providerId="ADAL" clId="{A174797E-D898-4ED3-B02D-72EF7A0B09FB}" dt="2022-10-17T07:07:20.112" v="205" actId="478"/>
          <ac:spMkLst>
            <pc:docMk/>
            <pc:sldMk cId="3952301294" sldId="287"/>
            <ac:spMk id="27" creationId="{503E1A14-9043-46BB-B903-3CDB8D80C2BD}"/>
          </ac:spMkLst>
        </pc:spChg>
        <pc:spChg chg="add del">
          <ac:chgData name="조성만(2018156038)" userId="2077d755-ee97-4517-b6f7-3d894b6da932" providerId="ADAL" clId="{A174797E-D898-4ED3-B02D-72EF7A0B09FB}" dt="2022-10-17T07:07:20.112" v="205" actId="478"/>
          <ac:spMkLst>
            <pc:docMk/>
            <pc:sldMk cId="3952301294" sldId="287"/>
            <ac:spMk id="28" creationId="{2BB295EF-9433-447A-B4BD-5527A8EE3567}"/>
          </ac:spMkLst>
        </pc:spChg>
        <pc:spChg chg="del">
          <ac:chgData name="조성만(2018156038)" userId="2077d755-ee97-4517-b6f7-3d894b6da932" providerId="ADAL" clId="{A174797E-D898-4ED3-B02D-72EF7A0B09FB}" dt="2022-10-17T07:07:20.112" v="205" actId="478"/>
          <ac:spMkLst>
            <pc:docMk/>
            <pc:sldMk cId="3952301294" sldId="287"/>
            <ac:spMk id="29" creationId="{E76BEDC9-E4F5-4FDD-9862-C3CA0A682E01}"/>
          </ac:spMkLst>
        </pc:spChg>
        <pc:spChg chg="del">
          <ac:chgData name="조성만(2018156038)" userId="2077d755-ee97-4517-b6f7-3d894b6da932" providerId="ADAL" clId="{A174797E-D898-4ED3-B02D-72EF7A0B09FB}" dt="2022-10-17T07:07:27.878" v="206" actId="478"/>
          <ac:spMkLst>
            <pc:docMk/>
            <pc:sldMk cId="3952301294" sldId="287"/>
            <ac:spMk id="30" creationId="{45189D5D-C718-4E09-974D-5588CAFCCEAB}"/>
          </ac:spMkLst>
        </pc:spChg>
        <pc:spChg chg="del">
          <ac:chgData name="조성만(2018156038)" userId="2077d755-ee97-4517-b6f7-3d894b6da932" providerId="ADAL" clId="{A174797E-D898-4ED3-B02D-72EF7A0B09FB}" dt="2022-10-17T07:07:20.112" v="205" actId="478"/>
          <ac:spMkLst>
            <pc:docMk/>
            <pc:sldMk cId="3952301294" sldId="287"/>
            <ac:spMk id="31" creationId="{F7B0A6D3-F2F2-4018-AAAB-6DB0668BFEA7}"/>
          </ac:spMkLst>
        </pc:spChg>
        <pc:spChg chg="del">
          <ac:chgData name="조성만(2018156038)" userId="2077d755-ee97-4517-b6f7-3d894b6da932" providerId="ADAL" clId="{A174797E-D898-4ED3-B02D-72EF7A0B09FB}" dt="2022-10-17T07:07:20.112" v="205" actId="478"/>
          <ac:spMkLst>
            <pc:docMk/>
            <pc:sldMk cId="3952301294" sldId="287"/>
            <ac:spMk id="32" creationId="{1955FE0E-B181-4567-B446-08BBE5262F73}"/>
          </ac:spMkLst>
        </pc:spChg>
        <pc:spChg chg="del mod">
          <ac:chgData name="조성만(2018156038)" userId="2077d755-ee97-4517-b6f7-3d894b6da932" providerId="ADAL" clId="{A174797E-D898-4ED3-B02D-72EF7A0B09FB}" dt="2022-10-19T04:05:43.111" v="1236" actId="478"/>
          <ac:spMkLst>
            <pc:docMk/>
            <pc:sldMk cId="3952301294" sldId="287"/>
            <ac:spMk id="33" creationId="{E4064715-5234-4809-A360-10B709E74E9C}"/>
          </ac:spMkLst>
        </pc:spChg>
        <pc:spChg chg="del">
          <ac:chgData name="조성만(2018156038)" userId="2077d755-ee97-4517-b6f7-3d894b6da932" providerId="ADAL" clId="{A174797E-D898-4ED3-B02D-72EF7A0B09FB}" dt="2022-10-17T07:07:09.912" v="202" actId="478"/>
          <ac:spMkLst>
            <pc:docMk/>
            <pc:sldMk cId="3952301294" sldId="287"/>
            <ac:spMk id="34" creationId="{276E59E6-98F0-4211-99E9-58F6D3C81AA2}"/>
          </ac:spMkLst>
        </pc:spChg>
        <pc:spChg chg="del">
          <ac:chgData name="조성만(2018156038)" userId="2077d755-ee97-4517-b6f7-3d894b6da932" providerId="ADAL" clId="{A174797E-D898-4ED3-B02D-72EF7A0B09FB}" dt="2022-10-17T07:07:20.112" v="205" actId="478"/>
          <ac:spMkLst>
            <pc:docMk/>
            <pc:sldMk cId="3952301294" sldId="287"/>
            <ac:spMk id="35" creationId="{43715BC6-C532-4513-A514-9C1EC4DC4A63}"/>
          </ac:spMkLst>
        </pc:spChg>
        <pc:spChg chg="del">
          <ac:chgData name="조성만(2018156038)" userId="2077d755-ee97-4517-b6f7-3d894b6da932" providerId="ADAL" clId="{A174797E-D898-4ED3-B02D-72EF7A0B09FB}" dt="2022-10-17T07:07:20.112" v="205" actId="478"/>
          <ac:spMkLst>
            <pc:docMk/>
            <pc:sldMk cId="3952301294" sldId="287"/>
            <ac:spMk id="36" creationId="{1F13B856-63DB-43F5-9F1D-24C34931D24D}"/>
          </ac:spMkLst>
        </pc:spChg>
        <pc:spChg chg="del">
          <ac:chgData name="조성만(2018156038)" userId="2077d755-ee97-4517-b6f7-3d894b6da932" providerId="ADAL" clId="{A174797E-D898-4ED3-B02D-72EF7A0B09FB}" dt="2022-10-17T07:07:20.112" v="205" actId="478"/>
          <ac:spMkLst>
            <pc:docMk/>
            <pc:sldMk cId="3952301294" sldId="287"/>
            <ac:spMk id="37" creationId="{E53CBD19-F4F3-43D9-A8D7-BB42F4B3179C}"/>
          </ac:spMkLst>
        </pc:spChg>
        <pc:spChg chg="del">
          <ac:chgData name="조성만(2018156038)" userId="2077d755-ee97-4517-b6f7-3d894b6da932" providerId="ADAL" clId="{A174797E-D898-4ED3-B02D-72EF7A0B09FB}" dt="2022-10-17T07:07:20.112" v="205" actId="478"/>
          <ac:spMkLst>
            <pc:docMk/>
            <pc:sldMk cId="3952301294" sldId="287"/>
            <ac:spMk id="38" creationId="{ABEDC491-5658-4DE2-A675-31F41C978D18}"/>
          </ac:spMkLst>
        </pc:spChg>
        <pc:spChg chg="del">
          <ac:chgData name="조성만(2018156038)" userId="2077d755-ee97-4517-b6f7-3d894b6da932" providerId="ADAL" clId="{A174797E-D898-4ED3-B02D-72EF7A0B09FB}" dt="2022-10-17T07:07:20.112" v="205" actId="478"/>
          <ac:spMkLst>
            <pc:docMk/>
            <pc:sldMk cId="3952301294" sldId="287"/>
            <ac:spMk id="39" creationId="{9A1A5C77-58D6-4800-80E3-F22E30CB9F38}"/>
          </ac:spMkLst>
        </pc:spChg>
        <pc:spChg chg="add del mod">
          <ac:chgData name="조성만(2018156038)" userId="2077d755-ee97-4517-b6f7-3d894b6da932" providerId="ADAL" clId="{A174797E-D898-4ED3-B02D-72EF7A0B09FB}" dt="2022-10-19T05:10:48.454" v="2437" actId="1076"/>
          <ac:spMkLst>
            <pc:docMk/>
            <pc:sldMk cId="3952301294" sldId="287"/>
            <ac:spMk id="40" creationId="{2EB8E363-9BC7-40FA-9875-44C8617DF0A3}"/>
          </ac:spMkLst>
        </pc:spChg>
        <pc:spChg chg="del">
          <ac:chgData name="조성만(2018156038)" userId="2077d755-ee97-4517-b6f7-3d894b6da932" providerId="ADAL" clId="{A174797E-D898-4ED3-B02D-72EF7A0B09FB}" dt="2022-10-17T07:07:20.112" v="205" actId="478"/>
          <ac:spMkLst>
            <pc:docMk/>
            <pc:sldMk cId="3952301294" sldId="287"/>
            <ac:spMk id="41" creationId="{0A1F2F71-C933-448F-B8E8-ABDD801ABA77}"/>
          </ac:spMkLst>
        </pc:spChg>
        <pc:spChg chg="del">
          <ac:chgData name="조성만(2018156038)" userId="2077d755-ee97-4517-b6f7-3d894b6da932" providerId="ADAL" clId="{A174797E-D898-4ED3-B02D-72EF7A0B09FB}" dt="2022-10-17T07:07:20.112" v="205" actId="478"/>
          <ac:spMkLst>
            <pc:docMk/>
            <pc:sldMk cId="3952301294" sldId="287"/>
            <ac:spMk id="42" creationId="{503235E6-E3F7-47EB-81D6-D46826BBF3F8}"/>
          </ac:spMkLst>
        </pc:spChg>
        <pc:spChg chg="del">
          <ac:chgData name="조성만(2018156038)" userId="2077d755-ee97-4517-b6f7-3d894b6da932" providerId="ADAL" clId="{A174797E-D898-4ED3-B02D-72EF7A0B09FB}" dt="2022-10-17T07:07:20.112" v="205" actId="478"/>
          <ac:spMkLst>
            <pc:docMk/>
            <pc:sldMk cId="3952301294" sldId="287"/>
            <ac:spMk id="43" creationId="{BFB7FCD1-9B56-49D9-8E17-4682ACD6918A}"/>
          </ac:spMkLst>
        </pc:spChg>
        <pc:spChg chg="add del mod">
          <ac:chgData name="조성만(2018156038)" userId="2077d755-ee97-4517-b6f7-3d894b6da932" providerId="ADAL" clId="{A174797E-D898-4ED3-B02D-72EF7A0B09FB}" dt="2022-10-19T04:04:23.247" v="1228" actId="478"/>
          <ac:spMkLst>
            <pc:docMk/>
            <pc:sldMk cId="3952301294" sldId="287"/>
            <ac:spMk id="44" creationId="{103CDAFA-E43E-0A6A-C20A-C5DA0E7CA7F0}"/>
          </ac:spMkLst>
        </pc:spChg>
        <pc:spChg chg="add del mod">
          <ac:chgData name="조성만(2018156038)" userId="2077d755-ee97-4517-b6f7-3d894b6da932" providerId="ADAL" clId="{A174797E-D898-4ED3-B02D-72EF7A0B09FB}" dt="2022-10-19T04:04:23.247" v="1228" actId="478"/>
          <ac:spMkLst>
            <pc:docMk/>
            <pc:sldMk cId="3952301294" sldId="287"/>
            <ac:spMk id="45" creationId="{3E454B8C-3A00-F63E-7345-9929BC7414F5}"/>
          </ac:spMkLst>
        </pc:spChg>
        <pc:spChg chg="add del mod">
          <ac:chgData name="조성만(2018156038)" userId="2077d755-ee97-4517-b6f7-3d894b6da932" providerId="ADAL" clId="{A174797E-D898-4ED3-B02D-72EF7A0B09FB}" dt="2022-10-19T04:04:23.247" v="1228" actId="478"/>
          <ac:spMkLst>
            <pc:docMk/>
            <pc:sldMk cId="3952301294" sldId="287"/>
            <ac:spMk id="46" creationId="{87CC8004-BE51-FF34-FBC2-53FB7C70A008}"/>
          </ac:spMkLst>
        </pc:spChg>
        <pc:spChg chg="add del mod">
          <ac:chgData name="조성만(2018156038)" userId="2077d755-ee97-4517-b6f7-3d894b6da932" providerId="ADAL" clId="{A174797E-D898-4ED3-B02D-72EF7A0B09FB}" dt="2022-10-19T04:04:23.247" v="1228" actId="478"/>
          <ac:spMkLst>
            <pc:docMk/>
            <pc:sldMk cId="3952301294" sldId="287"/>
            <ac:spMk id="47" creationId="{2DE96EF8-2CBB-E792-6F79-5AE4FCF65A78}"/>
          </ac:spMkLst>
        </pc:spChg>
        <pc:spChg chg="add del mod">
          <ac:chgData name="조성만(2018156038)" userId="2077d755-ee97-4517-b6f7-3d894b6da932" providerId="ADAL" clId="{A174797E-D898-4ED3-B02D-72EF7A0B09FB}" dt="2022-10-19T04:04:27.348" v="1229" actId="478"/>
          <ac:spMkLst>
            <pc:docMk/>
            <pc:sldMk cId="3952301294" sldId="287"/>
            <ac:spMk id="48" creationId="{2B8CD5E8-34E9-3E71-C472-99FC45B7EABB}"/>
          </ac:spMkLst>
        </pc:spChg>
      </pc:sldChg>
      <pc:sldChg chg="new del">
        <pc:chgData name="조성만(2018156038)" userId="2077d755-ee97-4517-b6f7-3d894b6da932" providerId="ADAL" clId="{A174797E-D898-4ED3-B02D-72EF7A0B09FB}" dt="2022-10-17T07:14:23.782" v="494" actId="680"/>
        <pc:sldMkLst>
          <pc:docMk/>
          <pc:sldMk cId="1865678288" sldId="292"/>
        </pc:sldMkLst>
      </pc:sldChg>
      <pc:sldChg chg="addSp delSp modSp mod">
        <pc:chgData name="조성만(2018156038)" userId="2077d755-ee97-4517-b6f7-3d894b6da932" providerId="ADAL" clId="{A174797E-D898-4ED3-B02D-72EF7A0B09FB}" dt="2022-10-17T10:36:00.424" v="790" actId="478"/>
        <pc:sldMkLst>
          <pc:docMk/>
          <pc:sldMk cId="2758579968" sldId="292"/>
        </pc:sldMkLst>
        <pc:graphicFrameChg chg="modGraphic">
          <ac:chgData name="조성만(2018156038)" userId="2077d755-ee97-4517-b6f7-3d894b6da932" providerId="ADAL" clId="{A174797E-D898-4ED3-B02D-72EF7A0B09FB}" dt="2022-10-17T09:59:20.461" v="587" actId="3064"/>
          <ac:graphicFrameMkLst>
            <pc:docMk/>
            <pc:sldMk cId="2758579968" sldId="292"/>
            <ac:graphicFrameMk id="9" creationId="{CF16E728-C75B-4C8D-9DE2-67BFA17FFD2D}"/>
          </ac:graphicFrameMkLst>
        </pc:graphicFrameChg>
        <pc:picChg chg="add del">
          <ac:chgData name="조성만(2018156038)" userId="2077d755-ee97-4517-b6f7-3d894b6da932" providerId="ADAL" clId="{A174797E-D898-4ED3-B02D-72EF7A0B09FB}" dt="2022-10-17T10:36:00.424" v="790" actId="478"/>
          <ac:picMkLst>
            <pc:docMk/>
            <pc:sldMk cId="2758579968" sldId="292"/>
            <ac:picMk id="4" creationId="{26D3960D-5768-76EE-3A3E-B59E8F0B0823}"/>
          </ac:picMkLst>
        </pc:picChg>
      </pc:sldChg>
      <pc:sldChg chg="addSp delSp modSp mod">
        <pc:chgData name="조성만(2018156038)" userId="2077d755-ee97-4517-b6f7-3d894b6da932" providerId="ADAL" clId="{A174797E-D898-4ED3-B02D-72EF7A0B09FB}" dt="2022-10-17T11:17:22.110" v="1198" actId="20577"/>
        <pc:sldMkLst>
          <pc:docMk/>
          <pc:sldMk cId="4070270844" sldId="294"/>
        </pc:sldMkLst>
        <pc:spChg chg="add del mod">
          <ac:chgData name="조성만(2018156038)" userId="2077d755-ee97-4517-b6f7-3d894b6da932" providerId="ADAL" clId="{A174797E-D898-4ED3-B02D-72EF7A0B09FB}" dt="2022-10-17T10:46:10.900" v="930"/>
          <ac:spMkLst>
            <pc:docMk/>
            <pc:sldMk cId="4070270844" sldId="294"/>
            <ac:spMk id="4" creationId="{292976AB-3A15-7EB7-E19D-D3F35566550D}"/>
          </ac:spMkLst>
        </pc:spChg>
        <pc:spChg chg="mod">
          <ac:chgData name="조성만(2018156038)" userId="2077d755-ee97-4517-b6f7-3d894b6da932" providerId="ADAL" clId="{A174797E-D898-4ED3-B02D-72EF7A0B09FB}" dt="2022-10-17T11:17:22.110" v="1198" actId="20577"/>
          <ac:spMkLst>
            <pc:docMk/>
            <pc:sldMk cId="4070270844" sldId="294"/>
            <ac:spMk id="5" creationId="{B0BF8F17-9E56-462D-B8ED-980C1047873B}"/>
          </ac:spMkLst>
        </pc:spChg>
        <pc:spChg chg="add del mod">
          <ac:chgData name="조성만(2018156038)" userId="2077d755-ee97-4517-b6f7-3d894b6da932" providerId="ADAL" clId="{A174797E-D898-4ED3-B02D-72EF7A0B09FB}" dt="2022-10-17T10:46:13.455" v="932"/>
          <ac:spMkLst>
            <pc:docMk/>
            <pc:sldMk cId="4070270844" sldId="294"/>
            <ac:spMk id="14" creationId="{1D73D078-2CDB-A2C8-D0DB-ED12171D6E57}"/>
          </ac:spMkLst>
        </pc:spChg>
      </pc:sldChg>
      <pc:sldChg chg="addSp delSp modSp add mod">
        <pc:chgData name="조성만(2018156038)" userId="2077d755-ee97-4517-b6f7-3d894b6da932" providerId="ADAL" clId="{A174797E-D898-4ED3-B02D-72EF7A0B09FB}" dt="2022-10-19T05:22:14.770" v="2660" actId="21"/>
        <pc:sldMkLst>
          <pc:docMk/>
          <pc:sldMk cId="1220458402" sldId="295"/>
        </pc:sldMkLst>
        <pc:spChg chg="mod">
          <ac:chgData name="조성만(2018156038)" userId="2077d755-ee97-4517-b6f7-3d894b6da932" providerId="ADAL" clId="{A174797E-D898-4ED3-B02D-72EF7A0B09FB}" dt="2022-10-17T10:02:49.782" v="609"/>
          <ac:spMkLst>
            <pc:docMk/>
            <pc:sldMk cId="1220458402" sldId="295"/>
            <ac:spMk id="5" creationId="{B0BF8F17-9E56-462D-B8ED-980C1047873B}"/>
          </ac:spMkLst>
        </pc:spChg>
        <pc:spChg chg="add del">
          <ac:chgData name="조성만(2018156038)" userId="2077d755-ee97-4517-b6f7-3d894b6da932" providerId="ADAL" clId="{A174797E-D898-4ED3-B02D-72EF7A0B09FB}" dt="2022-10-17T10:04:57.830" v="627" actId="22"/>
          <ac:spMkLst>
            <pc:docMk/>
            <pc:sldMk cId="1220458402" sldId="295"/>
            <ac:spMk id="7" creationId="{FE0EAAB0-D037-5AD2-D16F-CA92DE778238}"/>
          </ac:spMkLst>
        </pc:spChg>
        <pc:spChg chg="add del">
          <ac:chgData name="조성만(2018156038)" userId="2077d755-ee97-4517-b6f7-3d894b6da932" providerId="ADAL" clId="{A174797E-D898-4ED3-B02D-72EF7A0B09FB}" dt="2022-10-17T10:04:59.661" v="629" actId="22"/>
          <ac:spMkLst>
            <pc:docMk/>
            <pc:sldMk cId="1220458402" sldId="295"/>
            <ac:spMk id="9" creationId="{FEF69B1F-80B4-3837-19C6-21BA787D91C0}"/>
          </ac:spMkLst>
        </pc:spChg>
        <pc:spChg chg="del mod topLvl">
          <ac:chgData name="조성만(2018156038)" userId="2077d755-ee97-4517-b6f7-3d894b6da932" providerId="ADAL" clId="{A174797E-D898-4ED3-B02D-72EF7A0B09FB}" dt="2022-10-19T05:22:14.770" v="2660" actId="21"/>
          <ac:spMkLst>
            <pc:docMk/>
            <pc:sldMk cId="1220458402" sldId="295"/>
            <ac:spMk id="17" creationId="{A7399932-852C-4FC0-818C-8BF64A587819}"/>
          </ac:spMkLst>
        </pc:spChg>
        <pc:spChg chg="del mod topLvl">
          <ac:chgData name="조성만(2018156038)" userId="2077d755-ee97-4517-b6f7-3d894b6da932" providerId="ADAL" clId="{A174797E-D898-4ED3-B02D-72EF7A0B09FB}" dt="2022-10-19T05:22:14.770" v="2660" actId="21"/>
          <ac:spMkLst>
            <pc:docMk/>
            <pc:sldMk cId="1220458402" sldId="295"/>
            <ac:spMk id="19" creationId="{2F9F526F-DC3D-45D0-97CC-857F415DEC53}"/>
          </ac:spMkLst>
        </pc:spChg>
        <pc:spChg chg="del mod topLvl">
          <ac:chgData name="조성만(2018156038)" userId="2077d755-ee97-4517-b6f7-3d894b6da932" providerId="ADAL" clId="{A174797E-D898-4ED3-B02D-72EF7A0B09FB}" dt="2022-10-19T05:22:14.770" v="2660" actId="21"/>
          <ac:spMkLst>
            <pc:docMk/>
            <pc:sldMk cId="1220458402" sldId="295"/>
            <ac:spMk id="20" creationId="{31514E13-0F73-4EAD-8EE0-CF531BE06C69}"/>
          </ac:spMkLst>
        </pc:spChg>
        <pc:spChg chg="del mod topLvl">
          <ac:chgData name="조성만(2018156038)" userId="2077d755-ee97-4517-b6f7-3d894b6da932" providerId="ADAL" clId="{A174797E-D898-4ED3-B02D-72EF7A0B09FB}" dt="2022-10-19T05:22:14.770" v="2660" actId="21"/>
          <ac:spMkLst>
            <pc:docMk/>
            <pc:sldMk cId="1220458402" sldId="295"/>
            <ac:spMk id="21" creationId="{5A8C8947-AD11-4BA5-AFC4-C97C91EBC161}"/>
          </ac:spMkLst>
        </pc:spChg>
        <pc:spChg chg="add del mod topLvl">
          <ac:chgData name="조성만(2018156038)" userId="2077d755-ee97-4517-b6f7-3d894b6da932" providerId="ADAL" clId="{A174797E-D898-4ED3-B02D-72EF7A0B09FB}" dt="2022-10-19T05:22:14.770" v="2660" actId="21"/>
          <ac:spMkLst>
            <pc:docMk/>
            <pc:sldMk cId="1220458402" sldId="295"/>
            <ac:spMk id="22" creationId="{22B7112F-B03C-4AFD-888E-4D3992FEA2EE}"/>
          </ac:spMkLst>
        </pc:spChg>
        <pc:spChg chg="add del mod topLvl">
          <ac:chgData name="조성만(2018156038)" userId="2077d755-ee97-4517-b6f7-3d894b6da932" providerId="ADAL" clId="{A174797E-D898-4ED3-B02D-72EF7A0B09FB}" dt="2022-10-19T05:22:14.770" v="2660" actId="21"/>
          <ac:spMkLst>
            <pc:docMk/>
            <pc:sldMk cId="1220458402" sldId="295"/>
            <ac:spMk id="23" creationId="{F0282083-F71D-404F-8759-15BB8B3A55F0}"/>
          </ac:spMkLst>
        </pc:spChg>
        <pc:spChg chg="add del mod topLvl">
          <ac:chgData name="조성만(2018156038)" userId="2077d755-ee97-4517-b6f7-3d894b6da932" providerId="ADAL" clId="{A174797E-D898-4ED3-B02D-72EF7A0B09FB}" dt="2022-10-19T05:22:14.770" v="2660" actId="21"/>
          <ac:spMkLst>
            <pc:docMk/>
            <pc:sldMk cId="1220458402" sldId="295"/>
            <ac:spMk id="24" creationId="{11761A23-A89B-49A0-9103-FB499CB51CA7}"/>
          </ac:spMkLst>
        </pc:spChg>
        <pc:spChg chg="add del mod topLvl">
          <ac:chgData name="조성만(2018156038)" userId="2077d755-ee97-4517-b6f7-3d894b6da932" providerId="ADAL" clId="{A174797E-D898-4ED3-B02D-72EF7A0B09FB}" dt="2022-10-19T05:22:14.770" v="2660" actId="21"/>
          <ac:spMkLst>
            <pc:docMk/>
            <pc:sldMk cId="1220458402" sldId="295"/>
            <ac:spMk id="25" creationId="{CEA63ED5-C65D-4CB4-B317-42D69753959A}"/>
          </ac:spMkLst>
        </pc:spChg>
        <pc:spChg chg="mod topLvl">
          <ac:chgData name="조성만(2018156038)" userId="2077d755-ee97-4517-b6f7-3d894b6da932" providerId="ADAL" clId="{A174797E-D898-4ED3-B02D-72EF7A0B09FB}" dt="2022-10-17T10:14:55.172" v="785" actId="1076"/>
          <ac:spMkLst>
            <pc:docMk/>
            <pc:sldMk cId="1220458402" sldId="295"/>
            <ac:spMk id="26" creationId="{64A4D990-7F19-4B43-A33C-FCB4182E2A55}"/>
          </ac:spMkLst>
        </pc:spChg>
        <pc:spChg chg="mod topLvl">
          <ac:chgData name="조성만(2018156038)" userId="2077d755-ee97-4517-b6f7-3d894b6da932" providerId="ADAL" clId="{A174797E-D898-4ED3-B02D-72EF7A0B09FB}" dt="2022-10-17T10:14:36.453" v="784" actId="165"/>
          <ac:spMkLst>
            <pc:docMk/>
            <pc:sldMk cId="1220458402" sldId="295"/>
            <ac:spMk id="27" creationId="{9460BB99-9F69-4AB9-84C3-FEA78F16C514}"/>
          </ac:spMkLst>
        </pc:spChg>
        <pc:spChg chg="del mod topLvl">
          <ac:chgData name="조성만(2018156038)" userId="2077d755-ee97-4517-b6f7-3d894b6da932" providerId="ADAL" clId="{A174797E-D898-4ED3-B02D-72EF7A0B09FB}" dt="2022-10-19T05:22:10.072" v="2659"/>
          <ac:spMkLst>
            <pc:docMk/>
            <pc:sldMk cId="1220458402" sldId="295"/>
            <ac:spMk id="28" creationId="{9AA1068E-2C3F-4AE4-B156-57FB340C7A5D}"/>
          </ac:spMkLst>
        </pc:spChg>
        <pc:spChg chg="mod topLvl">
          <ac:chgData name="조성만(2018156038)" userId="2077d755-ee97-4517-b6f7-3d894b6da932" providerId="ADAL" clId="{A174797E-D898-4ED3-B02D-72EF7A0B09FB}" dt="2022-10-17T10:14:36.453" v="784" actId="165"/>
          <ac:spMkLst>
            <pc:docMk/>
            <pc:sldMk cId="1220458402" sldId="295"/>
            <ac:spMk id="29" creationId="{BA875725-6414-48F9-9779-9741EF9B938D}"/>
          </ac:spMkLst>
        </pc:spChg>
        <pc:grpChg chg="del mod">
          <ac:chgData name="조성만(2018156038)" userId="2077d755-ee97-4517-b6f7-3d894b6da932" providerId="ADAL" clId="{A174797E-D898-4ED3-B02D-72EF7A0B09FB}" dt="2022-10-17T10:14:36.453" v="784" actId="165"/>
          <ac:grpSpMkLst>
            <pc:docMk/>
            <pc:sldMk cId="1220458402" sldId="295"/>
            <ac:grpSpMk id="2" creationId="{A6BB3EB2-A0AD-788F-E6F1-3E89E7D75B0D}"/>
          </ac:grpSpMkLst>
        </pc:grpChg>
      </pc:sldChg>
      <pc:sldChg chg="modSp mod">
        <pc:chgData name="조성만(2018156038)" userId="2077d755-ee97-4517-b6f7-3d894b6da932" providerId="ADAL" clId="{A174797E-D898-4ED3-B02D-72EF7A0B09FB}" dt="2022-10-17T11:01:59.423" v="1161" actId="1076"/>
        <pc:sldMkLst>
          <pc:docMk/>
          <pc:sldMk cId="605044612" sldId="298"/>
        </pc:sldMkLst>
        <pc:spChg chg="mod">
          <ac:chgData name="조성만(2018156038)" userId="2077d755-ee97-4517-b6f7-3d894b6da932" providerId="ADAL" clId="{A174797E-D898-4ED3-B02D-72EF7A0B09FB}" dt="2022-10-17T10:44:30.513" v="881"/>
          <ac:spMkLst>
            <pc:docMk/>
            <pc:sldMk cId="605044612" sldId="298"/>
            <ac:spMk id="5" creationId="{B0BF8F17-9E56-462D-B8ED-980C1047873B}"/>
          </ac:spMkLst>
        </pc:spChg>
        <pc:spChg chg="mod">
          <ac:chgData name="조성만(2018156038)" userId="2077d755-ee97-4517-b6f7-3d894b6da932" providerId="ADAL" clId="{A174797E-D898-4ED3-B02D-72EF7A0B09FB}" dt="2022-10-17T11:01:55.034" v="1159" actId="1076"/>
          <ac:spMkLst>
            <pc:docMk/>
            <pc:sldMk cId="605044612" sldId="298"/>
            <ac:spMk id="23" creationId="{4F242FD3-6A90-C442-DF69-6B71A0DAADD3}"/>
          </ac:spMkLst>
        </pc:spChg>
        <pc:spChg chg="mod">
          <ac:chgData name="조성만(2018156038)" userId="2077d755-ee97-4517-b6f7-3d894b6da932" providerId="ADAL" clId="{A174797E-D898-4ED3-B02D-72EF7A0B09FB}" dt="2022-10-17T11:01:49.050" v="1157" actId="1076"/>
          <ac:spMkLst>
            <pc:docMk/>
            <pc:sldMk cId="605044612" sldId="298"/>
            <ac:spMk id="26" creationId="{1B58E89F-4ED2-90A9-DAA9-7823213480E0}"/>
          </ac:spMkLst>
        </pc:spChg>
        <pc:spChg chg="mod">
          <ac:chgData name="조성만(2018156038)" userId="2077d755-ee97-4517-b6f7-3d894b6da932" providerId="ADAL" clId="{A174797E-D898-4ED3-B02D-72EF7A0B09FB}" dt="2022-10-17T11:01:57.427" v="1160" actId="1076"/>
          <ac:spMkLst>
            <pc:docMk/>
            <pc:sldMk cId="605044612" sldId="298"/>
            <ac:spMk id="29" creationId="{C53AEFC4-6170-523F-FCEC-DF95393AC772}"/>
          </ac:spMkLst>
        </pc:spChg>
        <pc:spChg chg="mod">
          <ac:chgData name="조성만(2018156038)" userId="2077d755-ee97-4517-b6f7-3d894b6da932" providerId="ADAL" clId="{A174797E-D898-4ED3-B02D-72EF7A0B09FB}" dt="2022-10-17T11:01:51.304" v="1158" actId="1076"/>
          <ac:spMkLst>
            <pc:docMk/>
            <pc:sldMk cId="605044612" sldId="298"/>
            <ac:spMk id="31" creationId="{E1620BCD-C718-42DC-3B30-E25AD9709A57}"/>
          </ac:spMkLst>
        </pc:spChg>
        <pc:spChg chg="mod">
          <ac:chgData name="조성만(2018156038)" userId="2077d755-ee97-4517-b6f7-3d894b6da932" providerId="ADAL" clId="{A174797E-D898-4ED3-B02D-72EF7A0B09FB}" dt="2022-10-17T11:01:59.423" v="1161" actId="1076"/>
          <ac:spMkLst>
            <pc:docMk/>
            <pc:sldMk cId="605044612" sldId="298"/>
            <ac:spMk id="33" creationId="{EB3F1BEF-32CE-4D63-D46D-FFD3D319223F}"/>
          </ac:spMkLst>
        </pc:spChg>
        <pc:grpChg chg="mod">
          <ac:chgData name="조성만(2018156038)" userId="2077d755-ee97-4517-b6f7-3d894b6da932" providerId="ADAL" clId="{A174797E-D898-4ED3-B02D-72EF7A0B09FB}" dt="2022-10-17T11:01:46.346" v="1156" actId="1076"/>
          <ac:grpSpMkLst>
            <pc:docMk/>
            <pc:sldMk cId="605044612" sldId="298"/>
            <ac:grpSpMk id="13" creationId="{65FC0C2A-A0FB-E9A1-8AB1-A879DEFAA0CC}"/>
          </ac:grpSpMkLst>
        </pc:grpChg>
      </pc:sldChg>
      <pc:sldChg chg="modSp add mod">
        <pc:chgData name="조성만(2018156038)" userId="2077d755-ee97-4517-b6f7-3d894b6da932" providerId="ADAL" clId="{A174797E-D898-4ED3-B02D-72EF7A0B09FB}" dt="2022-10-17T10:37:05.201" v="815"/>
        <pc:sldMkLst>
          <pc:docMk/>
          <pc:sldMk cId="739038689" sldId="300"/>
        </pc:sldMkLst>
        <pc:spChg chg="mod">
          <ac:chgData name="조성만(2018156038)" userId="2077d755-ee97-4517-b6f7-3d894b6da932" providerId="ADAL" clId="{A174797E-D898-4ED3-B02D-72EF7A0B09FB}" dt="2022-10-17T10:37:05.201" v="815"/>
          <ac:spMkLst>
            <pc:docMk/>
            <pc:sldMk cId="739038689" sldId="300"/>
            <ac:spMk id="5" creationId="{B0BF8F17-9E56-462D-B8ED-980C1047873B}"/>
          </ac:spMkLst>
        </pc:spChg>
        <pc:picChg chg="mod modCrop">
          <ac:chgData name="조성만(2018156038)" userId="2077d755-ee97-4517-b6f7-3d894b6da932" providerId="ADAL" clId="{A174797E-D898-4ED3-B02D-72EF7A0B09FB}" dt="2022-10-17T10:36:52.458" v="791" actId="732"/>
          <ac:picMkLst>
            <pc:docMk/>
            <pc:sldMk cId="739038689" sldId="300"/>
            <ac:picMk id="4" creationId="{26D3960D-5768-76EE-3A3E-B59E8F0B0823}"/>
          </ac:picMkLst>
        </pc:picChg>
      </pc:sldChg>
      <pc:sldChg chg="addSp delSp modSp add mod ord">
        <pc:chgData name="조성만(2018156038)" userId="2077d755-ee97-4517-b6f7-3d894b6da932" providerId="ADAL" clId="{A174797E-D898-4ED3-B02D-72EF7A0B09FB}" dt="2022-10-19T05:57:15.955" v="4299"/>
        <pc:sldMkLst>
          <pc:docMk/>
          <pc:sldMk cId="1226005146" sldId="301"/>
        </pc:sldMkLst>
        <pc:spChg chg="mod">
          <ac:chgData name="조성만(2018156038)" userId="2077d755-ee97-4517-b6f7-3d894b6da932" providerId="ADAL" clId="{A174797E-D898-4ED3-B02D-72EF7A0B09FB}" dt="2022-10-17T10:44:55.158" v="924"/>
          <ac:spMkLst>
            <pc:docMk/>
            <pc:sldMk cId="1226005146" sldId="301"/>
            <ac:spMk id="5" creationId="{B0BF8F17-9E56-462D-B8ED-980C1047873B}"/>
          </ac:spMkLst>
        </pc:spChg>
        <pc:spChg chg="add del mod">
          <ac:chgData name="조성만(2018156038)" userId="2077d755-ee97-4517-b6f7-3d894b6da932" providerId="ADAL" clId="{A174797E-D898-4ED3-B02D-72EF7A0B09FB}" dt="2022-10-17T10:44:59.363" v="928" actId="20577"/>
          <ac:spMkLst>
            <pc:docMk/>
            <pc:sldMk cId="1226005146" sldId="301"/>
            <ac:spMk id="6" creationId="{3C4D8878-800F-4A94-9AEE-55D2DF32C42C}"/>
          </ac:spMkLst>
        </pc:spChg>
        <pc:spChg chg="del">
          <ac:chgData name="조성만(2018156038)" userId="2077d755-ee97-4517-b6f7-3d894b6da932" providerId="ADAL" clId="{A174797E-D898-4ED3-B02D-72EF7A0B09FB}" dt="2022-10-17T11:15:47.298" v="1163" actId="478"/>
          <ac:spMkLst>
            <pc:docMk/>
            <pc:sldMk cId="1226005146" sldId="301"/>
            <ac:spMk id="19" creationId="{26DEBBE2-6E77-C052-8532-78AAB7A73828}"/>
          </ac:spMkLst>
        </pc:spChg>
        <pc:spChg chg="del">
          <ac:chgData name="조성만(2018156038)" userId="2077d755-ee97-4517-b6f7-3d894b6da932" providerId="ADAL" clId="{A174797E-D898-4ED3-B02D-72EF7A0B09FB}" dt="2022-10-17T11:15:47.298" v="1163" actId="478"/>
          <ac:spMkLst>
            <pc:docMk/>
            <pc:sldMk cId="1226005146" sldId="301"/>
            <ac:spMk id="23" creationId="{4F242FD3-6A90-C442-DF69-6B71A0DAADD3}"/>
          </ac:spMkLst>
        </pc:spChg>
        <pc:spChg chg="del">
          <ac:chgData name="조성만(2018156038)" userId="2077d755-ee97-4517-b6f7-3d894b6da932" providerId="ADAL" clId="{A174797E-D898-4ED3-B02D-72EF7A0B09FB}" dt="2022-10-17T11:15:47.298" v="1163" actId="478"/>
          <ac:spMkLst>
            <pc:docMk/>
            <pc:sldMk cId="1226005146" sldId="301"/>
            <ac:spMk id="26" creationId="{1B58E89F-4ED2-90A9-DAA9-7823213480E0}"/>
          </ac:spMkLst>
        </pc:spChg>
        <pc:spChg chg="del">
          <ac:chgData name="조성만(2018156038)" userId="2077d755-ee97-4517-b6f7-3d894b6da932" providerId="ADAL" clId="{A174797E-D898-4ED3-B02D-72EF7A0B09FB}" dt="2022-10-17T11:15:47.298" v="1163" actId="478"/>
          <ac:spMkLst>
            <pc:docMk/>
            <pc:sldMk cId="1226005146" sldId="301"/>
            <ac:spMk id="29" creationId="{C53AEFC4-6170-523F-FCEC-DF95393AC772}"/>
          </ac:spMkLst>
        </pc:spChg>
        <pc:spChg chg="del">
          <ac:chgData name="조성만(2018156038)" userId="2077d755-ee97-4517-b6f7-3d894b6da932" providerId="ADAL" clId="{A174797E-D898-4ED3-B02D-72EF7A0B09FB}" dt="2022-10-17T11:15:47.298" v="1163" actId="478"/>
          <ac:spMkLst>
            <pc:docMk/>
            <pc:sldMk cId="1226005146" sldId="301"/>
            <ac:spMk id="31" creationId="{E1620BCD-C718-42DC-3B30-E25AD9709A57}"/>
          </ac:spMkLst>
        </pc:spChg>
        <pc:spChg chg="del">
          <ac:chgData name="조성만(2018156038)" userId="2077d755-ee97-4517-b6f7-3d894b6da932" providerId="ADAL" clId="{A174797E-D898-4ED3-B02D-72EF7A0B09FB}" dt="2022-10-17T11:15:47.298" v="1163" actId="478"/>
          <ac:spMkLst>
            <pc:docMk/>
            <pc:sldMk cId="1226005146" sldId="301"/>
            <ac:spMk id="33" creationId="{EB3F1BEF-32CE-4D63-D46D-FFD3D319223F}"/>
          </ac:spMkLst>
        </pc:spChg>
        <pc:grpChg chg="del">
          <ac:chgData name="조성만(2018156038)" userId="2077d755-ee97-4517-b6f7-3d894b6da932" providerId="ADAL" clId="{A174797E-D898-4ED3-B02D-72EF7A0B09FB}" dt="2022-10-17T11:15:47.298" v="1163" actId="478"/>
          <ac:grpSpMkLst>
            <pc:docMk/>
            <pc:sldMk cId="1226005146" sldId="301"/>
            <ac:grpSpMk id="13" creationId="{65FC0C2A-A0FB-E9A1-8AB1-A879DEFAA0CC}"/>
          </ac:grpSpMkLst>
        </pc:grpChg>
        <pc:picChg chg="mod">
          <ac:chgData name="조성만(2018156038)" userId="2077d755-ee97-4517-b6f7-3d894b6da932" providerId="ADAL" clId="{A174797E-D898-4ED3-B02D-72EF7A0B09FB}" dt="2022-10-17T11:16:06.175" v="1166" actId="14100"/>
          <ac:picMkLst>
            <pc:docMk/>
            <pc:sldMk cId="1226005146" sldId="301"/>
            <ac:picMk id="8" creationId="{56FC82C6-BAE0-5400-3E17-7B3381AA27D1}"/>
          </ac:picMkLst>
        </pc:picChg>
      </pc:sldChg>
      <pc:sldChg chg="modSp add del mod setBg">
        <pc:chgData name="조성만(2018156038)" userId="2077d755-ee97-4517-b6f7-3d894b6da932" providerId="ADAL" clId="{A174797E-D898-4ED3-B02D-72EF7A0B09FB}" dt="2022-10-17T10:46:33.163" v="936"/>
        <pc:sldMkLst>
          <pc:docMk/>
          <pc:sldMk cId="659114908" sldId="302"/>
        </pc:sldMkLst>
        <pc:picChg chg="mod">
          <ac:chgData name="조성만(2018156038)" userId="2077d755-ee97-4517-b6f7-3d894b6da932" providerId="ADAL" clId="{A174797E-D898-4ED3-B02D-72EF7A0B09FB}" dt="2022-10-17T10:46:30.987" v="935" actId="14100"/>
          <ac:picMkLst>
            <pc:docMk/>
            <pc:sldMk cId="659114908" sldId="302"/>
            <ac:picMk id="3" creationId="{09517798-5507-49D7-9570-543A21FF57BA}"/>
          </ac:picMkLst>
        </pc:picChg>
      </pc:sldChg>
      <pc:sldChg chg="addSp delSp modSp add mod">
        <pc:chgData name="조성만(2018156038)" userId="2077d755-ee97-4517-b6f7-3d894b6da932" providerId="ADAL" clId="{A174797E-D898-4ED3-B02D-72EF7A0B09FB}" dt="2022-10-19T06:29:26.813" v="5211" actId="1076"/>
        <pc:sldMkLst>
          <pc:docMk/>
          <pc:sldMk cId="1490892392" sldId="302"/>
        </pc:sldMkLst>
        <pc:spChg chg="mod">
          <ac:chgData name="조성만(2018156038)" userId="2077d755-ee97-4517-b6f7-3d894b6da932" providerId="ADAL" clId="{A174797E-D898-4ED3-B02D-72EF7A0B09FB}" dt="2022-10-19T06:29:25.265" v="5210" actId="1076"/>
          <ac:spMkLst>
            <pc:docMk/>
            <pc:sldMk cId="1490892392" sldId="302"/>
            <ac:spMk id="4" creationId="{C57524B6-6034-44BA-A115-23C4556D9C5F}"/>
          </ac:spMkLst>
        </pc:spChg>
        <pc:spChg chg="del mod">
          <ac:chgData name="조성만(2018156038)" userId="2077d755-ee97-4517-b6f7-3d894b6da932" providerId="ADAL" clId="{A174797E-D898-4ED3-B02D-72EF7A0B09FB}" dt="2022-10-19T06:25:24.719" v="5064" actId="478"/>
          <ac:spMkLst>
            <pc:docMk/>
            <pc:sldMk cId="1490892392" sldId="302"/>
            <ac:spMk id="5" creationId="{AEBCEBE6-A4C2-4FFB-B291-7650A0C5D976}"/>
          </ac:spMkLst>
        </pc:spChg>
        <pc:picChg chg="add del mod modCrop">
          <ac:chgData name="조성만(2018156038)" userId="2077d755-ee97-4517-b6f7-3d894b6da932" providerId="ADAL" clId="{A174797E-D898-4ED3-B02D-72EF7A0B09FB}" dt="2022-10-19T06:29:26.813" v="5211" actId="1076"/>
          <ac:picMkLst>
            <pc:docMk/>
            <pc:sldMk cId="1490892392" sldId="302"/>
            <ac:picMk id="3" creationId="{09517798-5507-49D7-9570-543A21FF57BA}"/>
          </ac:picMkLst>
        </pc:picChg>
      </pc:sldChg>
      <pc:sldChg chg="add del setBg">
        <pc:chgData name="조성만(2018156038)" userId="2077d755-ee97-4517-b6f7-3d894b6da932" providerId="ADAL" clId="{A174797E-D898-4ED3-B02D-72EF7A0B09FB}" dt="2022-10-17T10:46:41.980" v="938"/>
        <pc:sldMkLst>
          <pc:docMk/>
          <pc:sldMk cId="3511913559" sldId="302"/>
        </pc:sldMkLst>
      </pc:sldChg>
      <pc:sldChg chg="modSp mod">
        <pc:chgData name="조성만(2018156038)" userId="2077d755-ee97-4517-b6f7-3d894b6da932" providerId="ADAL" clId="{A174797E-D898-4ED3-B02D-72EF7A0B09FB}" dt="2022-10-17T10:50:46.324" v="977" actId="3064"/>
        <pc:sldMkLst>
          <pc:docMk/>
          <pc:sldMk cId="2662580878" sldId="303"/>
        </pc:sldMkLst>
        <pc:graphicFrameChg chg="modGraphic">
          <ac:chgData name="조성만(2018156038)" userId="2077d755-ee97-4517-b6f7-3d894b6da932" providerId="ADAL" clId="{A174797E-D898-4ED3-B02D-72EF7A0B09FB}" dt="2022-10-17T10:50:46.324" v="977" actId="3064"/>
          <ac:graphicFrameMkLst>
            <pc:docMk/>
            <pc:sldMk cId="2662580878" sldId="303"/>
            <ac:graphicFrameMk id="9" creationId="{CF16E728-C75B-4C8D-9DE2-67BFA17FFD2D}"/>
          </ac:graphicFrameMkLst>
        </pc:graphicFrameChg>
      </pc:sldChg>
      <pc:sldChg chg="addSp delSp modSp add mod">
        <pc:chgData name="조성만(2018156038)" userId="2077d755-ee97-4517-b6f7-3d894b6da932" providerId="ADAL" clId="{A174797E-D898-4ED3-B02D-72EF7A0B09FB}" dt="2022-10-19T05:54:16.304" v="4109"/>
        <pc:sldMkLst>
          <pc:docMk/>
          <pc:sldMk cId="333630197" sldId="304"/>
        </pc:sldMkLst>
        <pc:spChg chg="add del mod">
          <ac:chgData name="조성만(2018156038)" userId="2077d755-ee97-4517-b6f7-3d894b6da932" providerId="ADAL" clId="{A174797E-D898-4ED3-B02D-72EF7A0B09FB}" dt="2022-10-19T04:07:55.194" v="1329" actId="478"/>
          <ac:spMkLst>
            <pc:docMk/>
            <pc:sldMk cId="333630197" sldId="304"/>
            <ac:spMk id="2" creationId="{55B090A7-3A4B-BAF3-915F-57A132EB67A6}"/>
          </ac:spMkLst>
        </pc:spChg>
        <pc:spChg chg="add mod">
          <ac:chgData name="조성만(2018156038)" userId="2077d755-ee97-4517-b6f7-3d894b6da932" providerId="ADAL" clId="{A174797E-D898-4ED3-B02D-72EF7A0B09FB}" dt="2022-10-19T05:53:56.265" v="4080"/>
          <ac:spMkLst>
            <pc:docMk/>
            <pc:sldMk cId="333630197" sldId="304"/>
            <ac:spMk id="4" creationId="{282C7CD0-4BCD-8330-A90D-96D7A40D01B7}"/>
          </ac:spMkLst>
        </pc:spChg>
        <pc:spChg chg="add del mod">
          <ac:chgData name="조성만(2018156038)" userId="2077d755-ee97-4517-b6f7-3d894b6da932" providerId="ADAL" clId="{A174797E-D898-4ED3-B02D-72EF7A0B09FB}" dt="2022-10-19T04:07:32.028" v="1303" actId="478"/>
          <ac:spMkLst>
            <pc:docMk/>
            <pc:sldMk cId="333630197" sldId="304"/>
            <ac:spMk id="8" creationId="{07EE0E07-D412-B8CC-E6DF-2476652A7B26}"/>
          </ac:spMkLst>
        </pc:spChg>
        <pc:spChg chg="add del mod">
          <ac:chgData name="조성만(2018156038)" userId="2077d755-ee97-4517-b6f7-3d894b6da932" providerId="ADAL" clId="{A174797E-D898-4ED3-B02D-72EF7A0B09FB}" dt="2022-10-19T04:07:36.809" v="1306" actId="478"/>
          <ac:spMkLst>
            <pc:docMk/>
            <pc:sldMk cId="333630197" sldId="304"/>
            <ac:spMk id="9" creationId="{C40BD6C7-EC97-5FFF-5080-B9DC766B7719}"/>
          </ac:spMkLst>
        </pc:spChg>
        <pc:spChg chg="add mod">
          <ac:chgData name="조성만(2018156038)" userId="2077d755-ee97-4517-b6f7-3d894b6da932" providerId="ADAL" clId="{A174797E-D898-4ED3-B02D-72EF7A0B09FB}" dt="2022-10-19T05:54:16.304" v="4109"/>
          <ac:spMkLst>
            <pc:docMk/>
            <pc:sldMk cId="333630197" sldId="304"/>
            <ac:spMk id="10" creationId="{49F4DDC3-0C90-1BEC-1069-15B4BB5C8329}"/>
          </ac:spMkLst>
        </pc:spChg>
        <pc:spChg chg="add mod">
          <ac:chgData name="조성만(2018156038)" userId="2077d755-ee97-4517-b6f7-3d894b6da932" providerId="ADAL" clId="{A174797E-D898-4ED3-B02D-72EF7A0B09FB}" dt="2022-10-19T05:53:41.416" v="4074"/>
          <ac:spMkLst>
            <pc:docMk/>
            <pc:sldMk cId="333630197" sldId="304"/>
            <ac:spMk id="11" creationId="{44F249E2-48DB-2ED1-CE43-E83024CE2171}"/>
          </ac:spMkLst>
        </pc:spChg>
        <pc:spChg chg="add mod ord">
          <ac:chgData name="조성만(2018156038)" userId="2077d755-ee97-4517-b6f7-3d894b6da932" providerId="ADAL" clId="{A174797E-D898-4ED3-B02D-72EF7A0B09FB}" dt="2022-10-19T04:10:52.396" v="1543" actId="14100"/>
          <ac:spMkLst>
            <pc:docMk/>
            <pc:sldMk cId="333630197" sldId="304"/>
            <ac:spMk id="12" creationId="{0A3DBA66-E012-4F54-4B15-8CEE8E948DE9}"/>
          </ac:spMkLst>
        </pc:spChg>
        <pc:spChg chg="del">
          <ac:chgData name="조성만(2018156038)" userId="2077d755-ee97-4517-b6f7-3d894b6da932" providerId="ADAL" clId="{A174797E-D898-4ED3-B02D-72EF7A0B09FB}" dt="2022-10-19T04:10:28.861" v="1539" actId="478"/>
          <ac:spMkLst>
            <pc:docMk/>
            <pc:sldMk cId="333630197" sldId="304"/>
            <ac:spMk id="14" creationId="{A53BD6D6-DBA8-214C-9702-B8F972923BE2}"/>
          </ac:spMkLst>
        </pc:spChg>
        <pc:spChg chg="mod">
          <ac:chgData name="조성만(2018156038)" userId="2077d755-ee97-4517-b6f7-3d894b6da932" providerId="ADAL" clId="{A174797E-D898-4ED3-B02D-72EF7A0B09FB}" dt="2022-10-19T04:10:35.296" v="1541" actId="14100"/>
          <ac:spMkLst>
            <pc:docMk/>
            <pc:sldMk cId="333630197" sldId="304"/>
            <ac:spMk id="15" creationId="{F6E337B0-F83F-9035-DFAB-FA3E2502F843}"/>
          </ac:spMkLst>
        </pc:spChg>
        <pc:spChg chg="mod">
          <ac:chgData name="조성만(2018156038)" userId="2077d755-ee97-4517-b6f7-3d894b6da932" providerId="ADAL" clId="{A174797E-D898-4ED3-B02D-72EF7A0B09FB}" dt="2022-10-19T04:27:07.549" v="1686" actId="1076"/>
          <ac:spMkLst>
            <pc:docMk/>
            <pc:sldMk cId="333630197" sldId="304"/>
            <ac:spMk id="17" creationId="{E72AFFC9-C41E-36E2-C0C7-8FF49569307D}"/>
          </ac:spMkLst>
        </pc:spChg>
        <pc:spChg chg="add mod">
          <ac:chgData name="조성만(2018156038)" userId="2077d755-ee97-4517-b6f7-3d894b6da932" providerId="ADAL" clId="{A174797E-D898-4ED3-B02D-72EF7A0B09FB}" dt="2022-10-19T05:01:06.845" v="2263" actId="1076"/>
          <ac:spMkLst>
            <pc:docMk/>
            <pc:sldMk cId="333630197" sldId="304"/>
            <ac:spMk id="19" creationId="{11DD7183-87B9-6074-2003-38809ADAA008}"/>
          </ac:spMkLst>
        </pc:spChg>
        <pc:spChg chg="add del mod">
          <ac:chgData name="조성만(2018156038)" userId="2077d755-ee97-4517-b6f7-3d894b6da932" providerId="ADAL" clId="{A174797E-D898-4ED3-B02D-72EF7A0B09FB}" dt="2022-10-19T04:44:25.540" v="2046" actId="478"/>
          <ac:spMkLst>
            <pc:docMk/>
            <pc:sldMk cId="333630197" sldId="304"/>
            <ac:spMk id="20" creationId="{20DC11AF-A60F-BA3B-18C1-873B2426CBCF}"/>
          </ac:spMkLst>
        </pc:spChg>
        <pc:spChg chg="del">
          <ac:chgData name="조성만(2018156038)" userId="2077d755-ee97-4517-b6f7-3d894b6da932" providerId="ADAL" clId="{A174797E-D898-4ED3-B02D-72EF7A0B09FB}" dt="2022-10-19T04:10:13.213" v="1535" actId="478"/>
          <ac:spMkLst>
            <pc:docMk/>
            <pc:sldMk cId="333630197" sldId="304"/>
            <ac:spMk id="22" creationId="{25B5090A-4D34-F12A-CFC6-8C6184032253}"/>
          </ac:spMkLst>
        </pc:spChg>
        <pc:spChg chg="del">
          <ac:chgData name="조성만(2018156038)" userId="2077d755-ee97-4517-b6f7-3d894b6da932" providerId="ADAL" clId="{A174797E-D898-4ED3-B02D-72EF7A0B09FB}" dt="2022-10-19T04:10:13.213" v="1535" actId="478"/>
          <ac:spMkLst>
            <pc:docMk/>
            <pc:sldMk cId="333630197" sldId="304"/>
            <ac:spMk id="23" creationId="{EE48B00F-75A1-A139-497C-60952F6C5AEB}"/>
          </ac:spMkLst>
        </pc:spChg>
        <pc:spChg chg="del">
          <ac:chgData name="조성만(2018156038)" userId="2077d755-ee97-4517-b6f7-3d894b6da932" providerId="ADAL" clId="{A174797E-D898-4ED3-B02D-72EF7A0B09FB}" dt="2022-10-19T04:10:13.213" v="1535" actId="478"/>
          <ac:spMkLst>
            <pc:docMk/>
            <pc:sldMk cId="333630197" sldId="304"/>
            <ac:spMk id="24" creationId="{285F65A4-3FBF-29D5-9EDE-8E3F7334403F}"/>
          </ac:spMkLst>
        </pc:spChg>
        <pc:spChg chg="del">
          <ac:chgData name="조성만(2018156038)" userId="2077d755-ee97-4517-b6f7-3d894b6da932" providerId="ADAL" clId="{A174797E-D898-4ED3-B02D-72EF7A0B09FB}" dt="2022-10-19T04:10:07.974" v="1533" actId="478"/>
          <ac:spMkLst>
            <pc:docMk/>
            <pc:sldMk cId="333630197" sldId="304"/>
            <ac:spMk id="25" creationId="{85180B5A-26EB-47C9-9C46-411DB862974C}"/>
          </ac:spMkLst>
        </pc:spChg>
        <pc:spChg chg="del">
          <ac:chgData name="조성만(2018156038)" userId="2077d755-ee97-4517-b6f7-3d894b6da932" providerId="ADAL" clId="{A174797E-D898-4ED3-B02D-72EF7A0B09FB}" dt="2022-10-19T04:10:07.974" v="1533" actId="478"/>
          <ac:spMkLst>
            <pc:docMk/>
            <pc:sldMk cId="333630197" sldId="304"/>
            <ac:spMk id="26" creationId="{B9A96EA7-BD42-4CD2-B79B-00BD7156E15F}"/>
          </ac:spMkLst>
        </pc:spChg>
        <pc:spChg chg="del">
          <ac:chgData name="조성만(2018156038)" userId="2077d755-ee97-4517-b6f7-3d894b6da932" providerId="ADAL" clId="{A174797E-D898-4ED3-B02D-72EF7A0B09FB}" dt="2022-10-19T04:10:07.974" v="1533" actId="478"/>
          <ac:spMkLst>
            <pc:docMk/>
            <pc:sldMk cId="333630197" sldId="304"/>
            <ac:spMk id="33" creationId="{E4064715-5234-4809-A360-10B709E74E9C}"/>
          </ac:spMkLst>
        </pc:spChg>
        <pc:spChg chg="del">
          <ac:chgData name="조성만(2018156038)" userId="2077d755-ee97-4517-b6f7-3d894b6da932" providerId="ADAL" clId="{A174797E-D898-4ED3-B02D-72EF7A0B09FB}" dt="2022-10-19T04:10:10.609" v="1534" actId="478"/>
          <ac:spMkLst>
            <pc:docMk/>
            <pc:sldMk cId="333630197" sldId="304"/>
            <ac:spMk id="40" creationId="{2EB8E363-9BC7-40FA-9875-44C8617DF0A3}"/>
          </ac:spMkLst>
        </pc:spChg>
        <pc:spChg chg="del">
          <ac:chgData name="조성만(2018156038)" userId="2077d755-ee97-4517-b6f7-3d894b6da932" providerId="ADAL" clId="{A174797E-D898-4ED3-B02D-72EF7A0B09FB}" dt="2022-10-19T04:10:13.213" v="1535" actId="478"/>
          <ac:spMkLst>
            <pc:docMk/>
            <pc:sldMk cId="333630197" sldId="304"/>
            <ac:spMk id="44" creationId="{103CDAFA-E43E-0A6A-C20A-C5DA0E7CA7F0}"/>
          </ac:spMkLst>
        </pc:spChg>
        <pc:spChg chg="del">
          <ac:chgData name="조성만(2018156038)" userId="2077d755-ee97-4517-b6f7-3d894b6da932" providerId="ADAL" clId="{A174797E-D898-4ED3-B02D-72EF7A0B09FB}" dt="2022-10-19T04:10:13.213" v="1535" actId="478"/>
          <ac:spMkLst>
            <pc:docMk/>
            <pc:sldMk cId="333630197" sldId="304"/>
            <ac:spMk id="45" creationId="{3E454B8C-3A00-F63E-7345-9929BC7414F5}"/>
          </ac:spMkLst>
        </pc:spChg>
        <pc:spChg chg="del">
          <ac:chgData name="조성만(2018156038)" userId="2077d755-ee97-4517-b6f7-3d894b6da932" providerId="ADAL" clId="{A174797E-D898-4ED3-B02D-72EF7A0B09FB}" dt="2022-10-19T04:10:13.213" v="1535" actId="478"/>
          <ac:spMkLst>
            <pc:docMk/>
            <pc:sldMk cId="333630197" sldId="304"/>
            <ac:spMk id="46" creationId="{87CC8004-BE51-FF34-FBC2-53FB7C70A008}"/>
          </ac:spMkLst>
        </pc:spChg>
        <pc:spChg chg="del">
          <ac:chgData name="조성만(2018156038)" userId="2077d755-ee97-4517-b6f7-3d894b6da932" providerId="ADAL" clId="{A174797E-D898-4ED3-B02D-72EF7A0B09FB}" dt="2022-10-19T04:10:13.213" v="1535" actId="478"/>
          <ac:spMkLst>
            <pc:docMk/>
            <pc:sldMk cId="333630197" sldId="304"/>
            <ac:spMk id="47" creationId="{2DE96EF8-2CBB-E792-6F79-5AE4FCF65A78}"/>
          </ac:spMkLst>
        </pc:spChg>
        <pc:spChg chg="del">
          <ac:chgData name="조성만(2018156038)" userId="2077d755-ee97-4517-b6f7-3d894b6da932" providerId="ADAL" clId="{A174797E-D898-4ED3-B02D-72EF7A0B09FB}" dt="2022-10-19T04:10:16.059" v="1536" actId="478"/>
          <ac:spMkLst>
            <pc:docMk/>
            <pc:sldMk cId="333630197" sldId="304"/>
            <ac:spMk id="48" creationId="{2B8CD5E8-34E9-3E71-C472-99FC45B7EABB}"/>
          </ac:spMkLst>
        </pc:spChg>
        <pc:picChg chg="add del mod modCrop">
          <ac:chgData name="조성만(2018156038)" userId="2077d755-ee97-4517-b6f7-3d894b6da932" providerId="ADAL" clId="{A174797E-D898-4ED3-B02D-72EF7A0B09FB}" dt="2022-10-19T05:02:44.975" v="2285" actId="1076"/>
          <ac:picMkLst>
            <pc:docMk/>
            <pc:sldMk cId="333630197" sldId="304"/>
            <ac:picMk id="18" creationId="{8751B09E-457D-A03C-B082-271D12FBB7CB}"/>
          </ac:picMkLst>
        </pc:picChg>
        <pc:picChg chg="add del mod modCrop">
          <ac:chgData name="조성만(2018156038)" userId="2077d755-ee97-4517-b6f7-3d894b6da932" providerId="ADAL" clId="{A174797E-D898-4ED3-B02D-72EF7A0B09FB}" dt="2022-10-19T04:43:47.508" v="2037" actId="478"/>
          <ac:picMkLst>
            <pc:docMk/>
            <pc:sldMk cId="333630197" sldId="304"/>
            <ac:picMk id="27" creationId="{68462DDC-8D1F-A352-9BBC-C57ADD9A1B0C}"/>
          </ac:picMkLst>
        </pc:picChg>
        <pc:picChg chg="add del mod modCrop">
          <ac:chgData name="조성만(2018156038)" userId="2077d755-ee97-4517-b6f7-3d894b6da932" providerId="ADAL" clId="{A174797E-D898-4ED3-B02D-72EF7A0B09FB}" dt="2022-10-19T04:43:48.234" v="2038" actId="478"/>
          <ac:picMkLst>
            <pc:docMk/>
            <pc:sldMk cId="333630197" sldId="304"/>
            <ac:picMk id="29" creationId="{4F92886C-9F4B-6B31-839B-BB1F913E0E1F}"/>
          </ac:picMkLst>
        </pc:picChg>
        <pc:picChg chg="add del mod modCrop">
          <ac:chgData name="조성만(2018156038)" userId="2077d755-ee97-4517-b6f7-3d894b6da932" providerId="ADAL" clId="{A174797E-D898-4ED3-B02D-72EF7A0B09FB}" dt="2022-10-19T04:43:48.657" v="2039" actId="478"/>
          <ac:picMkLst>
            <pc:docMk/>
            <pc:sldMk cId="333630197" sldId="304"/>
            <ac:picMk id="31" creationId="{A7D0441A-2DA1-49F5-6C1B-2CBFDF5FB6C2}"/>
          </ac:picMkLst>
        </pc:picChg>
      </pc:sldChg>
      <pc:sldChg chg="modSp add del mod">
        <pc:chgData name="조성만(2018156038)" userId="2077d755-ee97-4517-b6f7-3d894b6da932" providerId="ADAL" clId="{A174797E-D898-4ED3-B02D-72EF7A0B09FB}" dt="2022-10-19T05:03:15.886" v="2287" actId="47"/>
        <pc:sldMkLst>
          <pc:docMk/>
          <pc:sldMk cId="2327485313" sldId="305"/>
        </pc:sldMkLst>
        <pc:spChg chg="mod">
          <ac:chgData name="조성만(2018156038)" userId="2077d755-ee97-4517-b6f7-3d894b6da932" providerId="ADAL" clId="{A174797E-D898-4ED3-B02D-72EF7A0B09FB}" dt="2022-10-19T04:11:32.284" v="1555" actId="20577"/>
          <ac:spMkLst>
            <pc:docMk/>
            <pc:sldMk cId="2327485313" sldId="305"/>
            <ac:spMk id="17" creationId="{E72AFFC9-C41E-36E2-C0C7-8FF49569307D}"/>
          </ac:spMkLst>
        </pc:spChg>
      </pc:sldChg>
      <pc:sldChg chg="addSp delSp modSp add mod">
        <pc:chgData name="조성만(2018156038)" userId="2077d755-ee97-4517-b6f7-3d894b6da932" providerId="ADAL" clId="{A174797E-D898-4ED3-B02D-72EF7A0B09FB}" dt="2022-10-19T05:54:47.840" v="4119"/>
        <pc:sldMkLst>
          <pc:docMk/>
          <pc:sldMk cId="232985489" sldId="306"/>
        </pc:sldMkLst>
        <pc:spChg chg="add mod">
          <ac:chgData name="조성만(2018156038)" userId="2077d755-ee97-4517-b6f7-3d894b6da932" providerId="ADAL" clId="{A174797E-D898-4ED3-B02D-72EF7A0B09FB}" dt="2022-10-19T05:08:06.692" v="2359"/>
          <ac:spMkLst>
            <pc:docMk/>
            <pc:sldMk cId="232985489" sldId="306"/>
            <ac:spMk id="2" creationId="{FE158898-0F2F-92B1-E504-D70F30C8EC23}"/>
          </ac:spMkLst>
        </pc:spChg>
        <pc:spChg chg="del">
          <ac:chgData name="조성만(2018156038)" userId="2077d755-ee97-4517-b6f7-3d894b6da932" providerId="ADAL" clId="{A174797E-D898-4ED3-B02D-72EF7A0B09FB}" dt="2022-10-19T05:54:47.543" v="4118" actId="478"/>
          <ac:spMkLst>
            <pc:docMk/>
            <pc:sldMk cId="232985489" sldId="306"/>
            <ac:spMk id="4" creationId="{282C7CD0-4BCD-8330-A90D-96D7A40D01B7}"/>
          </ac:spMkLst>
        </pc:spChg>
        <pc:spChg chg="add mod">
          <ac:chgData name="조성만(2018156038)" userId="2077d755-ee97-4517-b6f7-3d894b6da932" providerId="ADAL" clId="{A174797E-D898-4ED3-B02D-72EF7A0B09FB}" dt="2022-10-19T05:54:47.840" v="4119"/>
          <ac:spMkLst>
            <pc:docMk/>
            <pc:sldMk cId="232985489" sldId="306"/>
            <ac:spMk id="9" creationId="{03DC7640-0E1C-1F6F-7872-BF47DF64E75B}"/>
          </ac:spMkLst>
        </pc:spChg>
        <pc:spChg chg="del mod">
          <ac:chgData name="조성만(2018156038)" userId="2077d755-ee97-4517-b6f7-3d894b6da932" providerId="ADAL" clId="{A174797E-D898-4ED3-B02D-72EF7A0B09FB}" dt="2022-10-19T05:54:47.543" v="4118" actId="478"/>
          <ac:spMkLst>
            <pc:docMk/>
            <pc:sldMk cId="232985489" sldId="306"/>
            <ac:spMk id="10" creationId="{49F4DDC3-0C90-1BEC-1069-15B4BB5C8329}"/>
          </ac:spMkLst>
        </pc:spChg>
        <pc:spChg chg="del">
          <ac:chgData name="조성만(2018156038)" userId="2077d755-ee97-4517-b6f7-3d894b6da932" providerId="ADAL" clId="{A174797E-D898-4ED3-B02D-72EF7A0B09FB}" dt="2022-10-19T05:54:47.543" v="4118" actId="478"/>
          <ac:spMkLst>
            <pc:docMk/>
            <pc:sldMk cId="232985489" sldId="306"/>
            <ac:spMk id="11" creationId="{44F249E2-48DB-2ED1-CE43-E83024CE2171}"/>
          </ac:spMkLst>
        </pc:spChg>
        <pc:spChg chg="add mod">
          <ac:chgData name="조성만(2018156038)" userId="2077d755-ee97-4517-b6f7-3d894b6da932" providerId="ADAL" clId="{A174797E-D898-4ED3-B02D-72EF7A0B09FB}" dt="2022-10-19T05:54:47.840" v="4119"/>
          <ac:spMkLst>
            <pc:docMk/>
            <pc:sldMk cId="232985489" sldId="306"/>
            <ac:spMk id="13" creationId="{C43E229A-5001-4290-63B6-3DD5C0B820D5}"/>
          </ac:spMkLst>
        </pc:spChg>
        <pc:spChg chg="add mod">
          <ac:chgData name="조성만(2018156038)" userId="2077d755-ee97-4517-b6f7-3d894b6da932" providerId="ADAL" clId="{A174797E-D898-4ED3-B02D-72EF7A0B09FB}" dt="2022-10-19T05:54:47.840" v="4119"/>
          <ac:spMkLst>
            <pc:docMk/>
            <pc:sldMk cId="232985489" sldId="306"/>
            <ac:spMk id="14" creationId="{8A5FDCC2-EF1A-2459-AD41-9BA4C0B55BD8}"/>
          </ac:spMkLst>
        </pc:spChg>
        <pc:spChg chg="del">
          <ac:chgData name="조성만(2018156038)" userId="2077d755-ee97-4517-b6f7-3d894b6da932" providerId="ADAL" clId="{A174797E-D898-4ED3-B02D-72EF7A0B09FB}" dt="2022-10-19T05:04:13.246" v="2288" actId="478"/>
          <ac:spMkLst>
            <pc:docMk/>
            <pc:sldMk cId="232985489" sldId="306"/>
            <ac:spMk id="17" creationId="{E72AFFC9-C41E-36E2-C0C7-8FF49569307D}"/>
          </ac:spMkLst>
        </pc:spChg>
        <pc:graphicFrameChg chg="add del mod modGraphic">
          <ac:chgData name="조성만(2018156038)" userId="2077d755-ee97-4517-b6f7-3d894b6da932" providerId="ADAL" clId="{A174797E-D898-4ED3-B02D-72EF7A0B09FB}" dt="2022-10-19T05:04:26.052" v="2294" actId="3680"/>
          <ac:graphicFrameMkLst>
            <pc:docMk/>
            <pc:sldMk cId="232985489" sldId="306"/>
            <ac:graphicFrameMk id="2" creationId="{10FF602A-BAE5-53FD-2601-A4B90F896126}"/>
          </ac:graphicFrameMkLst>
        </pc:graphicFrameChg>
        <pc:graphicFrameChg chg="add mod modGraphic">
          <ac:chgData name="조성만(2018156038)" userId="2077d755-ee97-4517-b6f7-3d894b6da932" providerId="ADAL" clId="{A174797E-D898-4ED3-B02D-72EF7A0B09FB}" dt="2022-10-19T05:07:06.008" v="2333" actId="14734"/>
          <ac:graphicFrameMkLst>
            <pc:docMk/>
            <pc:sldMk cId="232985489" sldId="306"/>
            <ac:graphicFrameMk id="8" creationId="{CF1AEEE1-E5FE-A242-4E99-CC44BF12DC7A}"/>
          </ac:graphicFrameMkLst>
        </pc:graphicFrameChg>
      </pc:sldChg>
      <pc:sldChg chg="addSp delSp modSp mod">
        <pc:chgData name="조성만(2018156038)" userId="2077d755-ee97-4517-b6f7-3d894b6da932" providerId="ADAL" clId="{A174797E-D898-4ED3-B02D-72EF7A0B09FB}" dt="2022-10-19T05:54:28.262" v="4113"/>
        <pc:sldMkLst>
          <pc:docMk/>
          <pc:sldMk cId="997005070" sldId="307"/>
        </pc:sldMkLst>
        <pc:spChg chg="del">
          <ac:chgData name="조성만(2018156038)" userId="2077d755-ee97-4517-b6f7-3d894b6da932" providerId="ADAL" clId="{A174797E-D898-4ED3-B02D-72EF7A0B09FB}" dt="2022-10-19T05:54:28.076" v="4112" actId="478"/>
          <ac:spMkLst>
            <pc:docMk/>
            <pc:sldMk cId="997005070" sldId="307"/>
            <ac:spMk id="4" creationId="{282C7CD0-4BCD-8330-A90D-96D7A40D01B7}"/>
          </ac:spMkLst>
        </pc:spChg>
        <pc:spChg chg="del">
          <ac:chgData name="조성만(2018156038)" userId="2077d755-ee97-4517-b6f7-3d894b6da932" providerId="ADAL" clId="{A174797E-D898-4ED3-B02D-72EF7A0B09FB}" dt="2022-10-19T05:54:28.076" v="4112" actId="478"/>
          <ac:spMkLst>
            <pc:docMk/>
            <pc:sldMk cId="997005070" sldId="307"/>
            <ac:spMk id="10" creationId="{49F4DDC3-0C90-1BEC-1069-15B4BB5C8329}"/>
          </ac:spMkLst>
        </pc:spChg>
        <pc:spChg chg="del">
          <ac:chgData name="조성만(2018156038)" userId="2077d755-ee97-4517-b6f7-3d894b6da932" providerId="ADAL" clId="{A174797E-D898-4ED3-B02D-72EF7A0B09FB}" dt="2022-10-19T05:54:28.076" v="4112" actId="478"/>
          <ac:spMkLst>
            <pc:docMk/>
            <pc:sldMk cId="997005070" sldId="307"/>
            <ac:spMk id="11" creationId="{44F249E2-48DB-2ED1-CE43-E83024CE2171}"/>
          </ac:spMkLst>
        </pc:spChg>
        <pc:spChg chg="mod">
          <ac:chgData name="조성만(2018156038)" userId="2077d755-ee97-4517-b6f7-3d894b6da932" providerId="ADAL" clId="{A174797E-D898-4ED3-B02D-72EF7A0B09FB}" dt="2022-10-19T05:01:43.835" v="2270" actId="1076"/>
          <ac:spMkLst>
            <pc:docMk/>
            <pc:sldMk cId="997005070" sldId="307"/>
            <ac:spMk id="19" creationId="{11DD7183-87B9-6074-2003-38809ADAA008}"/>
          </ac:spMkLst>
        </pc:spChg>
        <pc:spChg chg="del mod">
          <ac:chgData name="조성만(2018156038)" userId="2077d755-ee97-4517-b6f7-3d894b6da932" providerId="ADAL" clId="{A174797E-D898-4ED3-B02D-72EF7A0B09FB}" dt="2022-10-19T04:46:15.370" v="2058" actId="478"/>
          <ac:spMkLst>
            <pc:docMk/>
            <pc:sldMk cId="997005070" sldId="307"/>
            <ac:spMk id="20" creationId="{20DC11AF-A60F-BA3B-18C1-873B2426CBCF}"/>
          </ac:spMkLst>
        </pc:spChg>
        <pc:spChg chg="add del mod">
          <ac:chgData name="조성만(2018156038)" userId="2077d755-ee97-4517-b6f7-3d894b6da932" providerId="ADAL" clId="{A174797E-D898-4ED3-B02D-72EF7A0B09FB}" dt="2022-10-19T05:01:38.934" v="2267"/>
          <ac:spMkLst>
            <pc:docMk/>
            <pc:sldMk cId="997005070" sldId="307"/>
            <ac:spMk id="22" creationId="{F4D4DCFB-0F7A-494B-E2D2-C02892EBA5AE}"/>
          </ac:spMkLst>
        </pc:spChg>
        <pc:spChg chg="add del mod">
          <ac:chgData name="조성만(2018156038)" userId="2077d755-ee97-4517-b6f7-3d894b6da932" providerId="ADAL" clId="{A174797E-D898-4ED3-B02D-72EF7A0B09FB}" dt="2022-10-19T05:01:40.735" v="2269"/>
          <ac:spMkLst>
            <pc:docMk/>
            <pc:sldMk cId="997005070" sldId="307"/>
            <ac:spMk id="23" creationId="{48809ECC-D42D-AD26-944A-6475F30E90E3}"/>
          </ac:spMkLst>
        </pc:spChg>
        <pc:spChg chg="add del mod">
          <ac:chgData name="조성만(2018156038)" userId="2077d755-ee97-4517-b6f7-3d894b6da932" providerId="ADAL" clId="{A174797E-D898-4ED3-B02D-72EF7A0B09FB}" dt="2022-10-19T05:01:45.331" v="2272"/>
          <ac:spMkLst>
            <pc:docMk/>
            <pc:sldMk cId="997005070" sldId="307"/>
            <ac:spMk id="24" creationId="{72396ABF-A27A-93F3-1BAE-BBF7F332E49E}"/>
          </ac:spMkLst>
        </pc:spChg>
        <pc:spChg chg="add mod">
          <ac:chgData name="조성만(2018156038)" userId="2077d755-ee97-4517-b6f7-3d894b6da932" providerId="ADAL" clId="{A174797E-D898-4ED3-B02D-72EF7A0B09FB}" dt="2022-10-19T05:54:28.262" v="4113"/>
          <ac:spMkLst>
            <pc:docMk/>
            <pc:sldMk cId="997005070" sldId="307"/>
            <ac:spMk id="25" creationId="{EBFF0491-385B-81E6-0A51-81BA7F3EE9D6}"/>
          </ac:spMkLst>
        </pc:spChg>
        <pc:spChg chg="add mod">
          <ac:chgData name="조성만(2018156038)" userId="2077d755-ee97-4517-b6f7-3d894b6da932" providerId="ADAL" clId="{A174797E-D898-4ED3-B02D-72EF7A0B09FB}" dt="2022-10-19T05:54:28.262" v="4113"/>
          <ac:spMkLst>
            <pc:docMk/>
            <pc:sldMk cId="997005070" sldId="307"/>
            <ac:spMk id="26" creationId="{683D2006-205C-617C-BB67-3ADB529DD087}"/>
          </ac:spMkLst>
        </pc:spChg>
        <pc:spChg chg="add mod">
          <ac:chgData name="조성만(2018156038)" userId="2077d755-ee97-4517-b6f7-3d894b6da932" providerId="ADAL" clId="{A174797E-D898-4ED3-B02D-72EF7A0B09FB}" dt="2022-10-19T05:54:28.262" v="4113"/>
          <ac:spMkLst>
            <pc:docMk/>
            <pc:sldMk cId="997005070" sldId="307"/>
            <ac:spMk id="27" creationId="{2E00221B-D493-A3EB-C6B8-ADBE551804B0}"/>
          </ac:spMkLst>
        </pc:spChg>
        <pc:picChg chg="add del mod">
          <ac:chgData name="조성만(2018156038)" userId="2077d755-ee97-4517-b6f7-3d894b6da932" providerId="ADAL" clId="{A174797E-D898-4ED3-B02D-72EF7A0B09FB}" dt="2022-10-19T04:36:53.116" v="2003" actId="478"/>
          <ac:picMkLst>
            <pc:docMk/>
            <pc:sldMk cId="997005070" sldId="307"/>
            <ac:picMk id="8" creationId="{798380D7-B25E-92BD-D9B3-CEA1A72BCE47}"/>
          </ac:picMkLst>
        </pc:picChg>
        <pc:picChg chg="add del mod modCrop">
          <ac:chgData name="조성만(2018156038)" userId="2077d755-ee97-4517-b6f7-3d894b6da932" providerId="ADAL" clId="{A174797E-D898-4ED3-B02D-72EF7A0B09FB}" dt="2022-10-19T04:46:13.936" v="2057" actId="478"/>
          <ac:picMkLst>
            <pc:docMk/>
            <pc:sldMk cId="997005070" sldId="307"/>
            <ac:picMk id="13" creationId="{A1F3AB57-E230-43BF-3A87-75FD83E4996E}"/>
          </ac:picMkLst>
        </pc:picChg>
        <pc:picChg chg="del">
          <ac:chgData name="조성만(2018156038)" userId="2077d755-ee97-4517-b6f7-3d894b6da932" providerId="ADAL" clId="{A174797E-D898-4ED3-B02D-72EF7A0B09FB}" dt="2022-10-19T04:37:18.375" v="2007" actId="478"/>
          <ac:picMkLst>
            <pc:docMk/>
            <pc:sldMk cId="997005070" sldId="307"/>
            <ac:picMk id="18" creationId="{8751B09E-457D-A03C-B082-271D12FBB7CB}"/>
          </ac:picMkLst>
        </pc:picChg>
        <pc:picChg chg="add mod">
          <ac:chgData name="조성만(2018156038)" userId="2077d755-ee97-4517-b6f7-3d894b6da932" providerId="ADAL" clId="{A174797E-D898-4ED3-B02D-72EF7A0B09FB}" dt="2022-10-19T04:48:39.473" v="2075" actId="1076"/>
          <ac:picMkLst>
            <pc:docMk/>
            <pc:sldMk cId="997005070" sldId="307"/>
            <ac:picMk id="21" creationId="{8B80CD80-61A9-DCBC-AF4D-4A9C1C405C89}"/>
          </ac:picMkLst>
        </pc:picChg>
      </pc:sldChg>
      <pc:sldChg chg="addSp delSp modSp mod modAnim">
        <pc:chgData name="조성만(2018156038)" userId="2077d755-ee97-4517-b6f7-3d894b6da932" providerId="ADAL" clId="{A174797E-D898-4ED3-B02D-72EF7A0B09FB}" dt="2022-10-19T05:56:01.532" v="4130"/>
        <pc:sldMkLst>
          <pc:docMk/>
          <pc:sldMk cId="668817289" sldId="308"/>
        </pc:sldMkLst>
        <pc:spChg chg="add mod">
          <ac:chgData name="조성만(2018156038)" userId="2077d755-ee97-4517-b6f7-3d894b6da932" providerId="ADAL" clId="{A174797E-D898-4ED3-B02D-72EF7A0B09FB}" dt="2022-10-19T05:55:47.114" v="4128" actId="1076"/>
          <ac:spMkLst>
            <pc:docMk/>
            <pc:sldMk cId="668817289" sldId="308"/>
            <ac:spMk id="2" creationId="{E2838CE2-EFD1-3D72-17CC-9F59087338A6}"/>
          </ac:spMkLst>
        </pc:spChg>
        <pc:spChg chg="del">
          <ac:chgData name="조성만(2018156038)" userId="2077d755-ee97-4517-b6f7-3d894b6da932" providerId="ADAL" clId="{A174797E-D898-4ED3-B02D-72EF7A0B09FB}" dt="2022-10-19T05:54:41.753" v="4116" actId="478"/>
          <ac:spMkLst>
            <pc:docMk/>
            <pc:sldMk cId="668817289" sldId="308"/>
            <ac:spMk id="4" creationId="{282C7CD0-4BCD-8330-A90D-96D7A40D01B7}"/>
          </ac:spMkLst>
        </pc:spChg>
        <pc:spChg chg="add mod">
          <ac:chgData name="조성만(2018156038)" userId="2077d755-ee97-4517-b6f7-3d894b6da932" providerId="ADAL" clId="{A174797E-D898-4ED3-B02D-72EF7A0B09FB}" dt="2022-10-19T05:54:42.040" v="4117"/>
          <ac:spMkLst>
            <pc:docMk/>
            <pc:sldMk cId="668817289" sldId="308"/>
            <ac:spMk id="8" creationId="{817316F2-8E5D-C716-97C9-56BDF252077D}"/>
          </ac:spMkLst>
        </pc:spChg>
        <pc:spChg chg="add mod">
          <ac:chgData name="조성만(2018156038)" userId="2077d755-ee97-4517-b6f7-3d894b6da932" providerId="ADAL" clId="{A174797E-D898-4ED3-B02D-72EF7A0B09FB}" dt="2022-10-19T05:54:42.040" v="4117"/>
          <ac:spMkLst>
            <pc:docMk/>
            <pc:sldMk cId="668817289" sldId="308"/>
            <ac:spMk id="9" creationId="{0FDCC932-6265-7369-43F2-695AFD6F4CBE}"/>
          </ac:spMkLst>
        </pc:spChg>
        <pc:spChg chg="del">
          <ac:chgData name="조성만(2018156038)" userId="2077d755-ee97-4517-b6f7-3d894b6da932" providerId="ADAL" clId="{A174797E-D898-4ED3-B02D-72EF7A0B09FB}" dt="2022-10-19T05:54:41.753" v="4116" actId="478"/>
          <ac:spMkLst>
            <pc:docMk/>
            <pc:sldMk cId="668817289" sldId="308"/>
            <ac:spMk id="10" creationId="{49F4DDC3-0C90-1BEC-1069-15B4BB5C8329}"/>
          </ac:spMkLst>
        </pc:spChg>
        <pc:spChg chg="del">
          <ac:chgData name="조성만(2018156038)" userId="2077d755-ee97-4517-b6f7-3d894b6da932" providerId="ADAL" clId="{A174797E-D898-4ED3-B02D-72EF7A0B09FB}" dt="2022-10-19T05:54:41.753" v="4116" actId="478"/>
          <ac:spMkLst>
            <pc:docMk/>
            <pc:sldMk cId="668817289" sldId="308"/>
            <ac:spMk id="11" creationId="{44F249E2-48DB-2ED1-CE43-E83024CE2171}"/>
          </ac:spMkLst>
        </pc:spChg>
        <pc:spChg chg="mod">
          <ac:chgData name="조성만(2018156038)" userId="2077d755-ee97-4517-b6f7-3d894b6da932" providerId="ADAL" clId="{A174797E-D898-4ED3-B02D-72EF7A0B09FB}" dt="2022-10-19T04:58:37.102" v="2229" actId="1076"/>
          <ac:spMkLst>
            <pc:docMk/>
            <pc:sldMk cId="668817289" sldId="308"/>
            <ac:spMk id="12" creationId="{0A3DBA66-E012-4F54-4B15-8CEE8E948DE9}"/>
          </ac:spMkLst>
        </pc:spChg>
        <pc:spChg chg="add mod">
          <ac:chgData name="조성만(2018156038)" userId="2077d755-ee97-4517-b6f7-3d894b6da932" providerId="ADAL" clId="{A174797E-D898-4ED3-B02D-72EF7A0B09FB}" dt="2022-10-19T05:54:42.040" v="4117"/>
          <ac:spMkLst>
            <pc:docMk/>
            <pc:sldMk cId="668817289" sldId="308"/>
            <ac:spMk id="14" creationId="{92BAB852-4579-6E6A-B84E-512867363987}"/>
          </ac:spMkLst>
        </pc:spChg>
        <pc:spChg chg="mod">
          <ac:chgData name="조성만(2018156038)" userId="2077d755-ee97-4517-b6f7-3d894b6da932" providerId="ADAL" clId="{A174797E-D898-4ED3-B02D-72EF7A0B09FB}" dt="2022-10-19T05:55:47.114" v="4128" actId="1076"/>
          <ac:spMkLst>
            <pc:docMk/>
            <pc:sldMk cId="668817289" sldId="308"/>
            <ac:spMk id="19" creationId="{11DD7183-87B9-6074-2003-38809ADAA008}"/>
          </ac:spMkLst>
        </pc:spChg>
        <pc:picChg chg="add mod">
          <ac:chgData name="조성만(2018156038)" userId="2077d755-ee97-4517-b6f7-3d894b6da932" providerId="ADAL" clId="{A174797E-D898-4ED3-B02D-72EF7A0B09FB}" dt="2022-10-19T04:59:23.521" v="2235" actId="1076"/>
          <ac:picMkLst>
            <pc:docMk/>
            <pc:sldMk cId="668817289" sldId="308"/>
            <ac:picMk id="1026" creationId="{154A23AE-EC73-60DA-207E-125FD4B05A2D}"/>
          </ac:picMkLst>
        </pc:picChg>
      </pc:sldChg>
      <pc:sldChg chg="addSp delSp modSp add mod">
        <pc:chgData name="조성만(2018156038)" userId="2077d755-ee97-4517-b6f7-3d894b6da932" providerId="ADAL" clId="{A174797E-D898-4ED3-B02D-72EF7A0B09FB}" dt="2022-10-19T05:54:24.503" v="4111"/>
        <pc:sldMkLst>
          <pc:docMk/>
          <pc:sldMk cId="2570870712" sldId="309"/>
        </pc:sldMkLst>
        <pc:spChg chg="add mod">
          <ac:chgData name="조성만(2018156038)" userId="2077d755-ee97-4517-b6f7-3d894b6da932" providerId="ADAL" clId="{A174797E-D898-4ED3-B02D-72EF7A0B09FB}" dt="2022-10-19T05:05:54.012" v="2313" actId="1076"/>
          <ac:spMkLst>
            <pc:docMk/>
            <pc:sldMk cId="2570870712" sldId="309"/>
            <ac:spMk id="2" creationId="{6145AA19-FB82-8397-A72A-1C5B227DB6FC}"/>
          </ac:spMkLst>
        </pc:spChg>
        <pc:spChg chg="del">
          <ac:chgData name="조성만(2018156038)" userId="2077d755-ee97-4517-b6f7-3d894b6da932" providerId="ADAL" clId="{A174797E-D898-4ED3-B02D-72EF7A0B09FB}" dt="2022-10-19T05:54:24.188" v="4110" actId="478"/>
          <ac:spMkLst>
            <pc:docMk/>
            <pc:sldMk cId="2570870712" sldId="309"/>
            <ac:spMk id="4" creationId="{282C7CD0-4BCD-8330-A90D-96D7A40D01B7}"/>
          </ac:spMkLst>
        </pc:spChg>
        <pc:spChg chg="add del mod">
          <ac:chgData name="조성만(2018156038)" userId="2077d755-ee97-4517-b6f7-3d894b6da932" providerId="ADAL" clId="{A174797E-D898-4ED3-B02D-72EF7A0B09FB}" dt="2022-10-19T05:01:34.020" v="2265"/>
          <ac:spMkLst>
            <pc:docMk/>
            <pc:sldMk cId="2570870712" sldId="309"/>
            <ac:spMk id="8" creationId="{80C92C5A-1FEA-58A4-114C-B745499267E7}"/>
          </ac:spMkLst>
        </pc:spChg>
        <pc:spChg chg="add mod">
          <ac:chgData name="조성만(2018156038)" userId="2077d755-ee97-4517-b6f7-3d894b6da932" providerId="ADAL" clId="{A174797E-D898-4ED3-B02D-72EF7A0B09FB}" dt="2022-10-19T05:54:24.503" v="4111"/>
          <ac:spMkLst>
            <pc:docMk/>
            <pc:sldMk cId="2570870712" sldId="309"/>
            <ac:spMk id="9" creationId="{412138B7-88B7-2A06-1C9A-0DCD720C5FB2}"/>
          </ac:spMkLst>
        </pc:spChg>
        <pc:spChg chg="del">
          <ac:chgData name="조성만(2018156038)" userId="2077d755-ee97-4517-b6f7-3d894b6da932" providerId="ADAL" clId="{A174797E-D898-4ED3-B02D-72EF7A0B09FB}" dt="2022-10-19T05:54:24.188" v="4110" actId="478"/>
          <ac:spMkLst>
            <pc:docMk/>
            <pc:sldMk cId="2570870712" sldId="309"/>
            <ac:spMk id="10" creationId="{49F4DDC3-0C90-1BEC-1069-15B4BB5C8329}"/>
          </ac:spMkLst>
        </pc:spChg>
        <pc:spChg chg="del">
          <ac:chgData name="조성만(2018156038)" userId="2077d755-ee97-4517-b6f7-3d894b6da932" providerId="ADAL" clId="{A174797E-D898-4ED3-B02D-72EF7A0B09FB}" dt="2022-10-19T05:54:24.188" v="4110" actId="478"/>
          <ac:spMkLst>
            <pc:docMk/>
            <pc:sldMk cId="2570870712" sldId="309"/>
            <ac:spMk id="11" creationId="{44F249E2-48DB-2ED1-CE43-E83024CE2171}"/>
          </ac:spMkLst>
        </pc:spChg>
        <pc:spChg chg="add mod">
          <ac:chgData name="조성만(2018156038)" userId="2077d755-ee97-4517-b6f7-3d894b6da932" providerId="ADAL" clId="{A174797E-D898-4ED3-B02D-72EF7A0B09FB}" dt="2022-10-19T05:54:24.503" v="4111"/>
          <ac:spMkLst>
            <pc:docMk/>
            <pc:sldMk cId="2570870712" sldId="309"/>
            <ac:spMk id="13" creationId="{62256F92-D0F7-F652-F40E-34D8E1A6D64C}"/>
          </ac:spMkLst>
        </pc:spChg>
        <pc:spChg chg="add mod">
          <ac:chgData name="조성만(2018156038)" userId="2077d755-ee97-4517-b6f7-3d894b6da932" providerId="ADAL" clId="{A174797E-D898-4ED3-B02D-72EF7A0B09FB}" dt="2022-10-19T05:54:24.503" v="4111"/>
          <ac:spMkLst>
            <pc:docMk/>
            <pc:sldMk cId="2570870712" sldId="309"/>
            <ac:spMk id="14" creationId="{BD2BE5E5-6131-9535-789B-FBD61DB8A60B}"/>
          </ac:spMkLst>
        </pc:spChg>
        <pc:spChg chg="del">
          <ac:chgData name="조성만(2018156038)" userId="2077d755-ee97-4517-b6f7-3d894b6da932" providerId="ADAL" clId="{A174797E-D898-4ED3-B02D-72EF7A0B09FB}" dt="2022-10-19T04:42:36.685" v="2019" actId="478"/>
          <ac:spMkLst>
            <pc:docMk/>
            <pc:sldMk cId="2570870712" sldId="309"/>
            <ac:spMk id="19" creationId="{11DD7183-87B9-6074-2003-38809ADAA008}"/>
          </ac:spMkLst>
        </pc:spChg>
        <pc:spChg chg="del">
          <ac:chgData name="조성만(2018156038)" userId="2077d755-ee97-4517-b6f7-3d894b6da932" providerId="ADAL" clId="{A174797E-D898-4ED3-B02D-72EF7A0B09FB}" dt="2022-10-19T04:42:37.643" v="2020" actId="478"/>
          <ac:spMkLst>
            <pc:docMk/>
            <pc:sldMk cId="2570870712" sldId="309"/>
            <ac:spMk id="20" creationId="{20DC11AF-A60F-BA3B-18C1-873B2426CBCF}"/>
          </ac:spMkLst>
        </pc:spChg>
        <pc:picChg chg="del">
          <ac:chgData name="조성만(2018156038)" userId="2077d755-ee97-4517-b6f7-3d894b6da932" providerId="ADAL" clId="{A174797E-D898-4ED3-B02D-72EF7A0B09FB}" dt="2022-10-19T04:42:34.740" v="2018" actId="478"/>
          <ac:picMkLst>
            <pc:docMk/>
            <pc:sldMk cId="2570870712" sldId="309"/>
            <ac:picMk id="18" creationId="{8751B09E-457D-A03C-B082-271D12FBB7CB}"/>
          </ac:picMkLst>
        </pc:picChg>
        <pc:picChg chg="mod">
          <ac:chgData name="조성만(2018156038)" userId="2077d755-ee97-4517-b6f7-3d894b6da932" providerId="ADAL" clId="{A174797E-D898-4ED3-B02D-72EF7A0B09FB}" dt="2022-10-19T05:11:12.704" v="2439" actId="1076"/>
          <ac:picMkLst>
            <pc:docMk/>
            <pc:sldMk cId="2570870712" sldId="309"/>
            <ac:picMk id="27" creationId="{68462DDC-8D1F-A352-9BBC-C57ADD9A1B0C}"/>
          </ac:picMkLst>
        </pc:picChg>
        <pc:picChg chg="mod ord">
          <ac:chgData name="조성만(2018156038)" userId="2077d755-ee97-4517-b6f7-3d894b6da932" providerId="ADAL" clId="{A174797E-D898-4ED3-B02D-72EF7A0B09FB}" dt="2022-10-19T04:44:06.198" v="2044" actId="1076"/>
          <ac:picMkLst>
            <pc:docMk/>
            <pc:sldMk cId="2570870712" sldId="309"/>
            <ac:picMk id="29" creationId="{4F92886C-9F4B-6B31-839B-BB1F913E0E1F}"/>
          </ac:picMkLst>
        </pc:picChg>
        <pc:picChg chg="mod">
          <ac:chgData name="조성만(2018156038)" userId="2077d755-ee97-4517-b6f7-3d894b6da932" providerId="ADAL" clId="{A174797E-D898-4ED3-B02D-72EF7A0B09FB}" dt="2022-10-19T04:44:16.318" v="2045" actId="14100"/>
          <ac:picMkLst>
            <pc:docMk/>
            <pc:sldMk cId="2570870712" sldId="309"/>
            <ac:picMk id="31" creationId="{A7D0441A-2DA1-49F5-6C1B-2CBFDF5FB6C2}"/>
          </ac:picMkLst>
        </pc:picChg>
      </pc:sldChg>
      <pc:sldChg chg="addSp delSp modSp add mod">
        <pc:chgData name="조성만(2018156038)" userId="2077d755-ee97-4517-b6f7-3d894b6da932" providerId="ADAL" clId="{A174797E-D898-4ED3-B02D-72EF7A0B09FB}" dt="2022-10-19T05:54:35.325" v="4115"/>
        <pc:sldMkLst>
          <pc:docMk/>
          <pc:sldMk cId="1172174778" sldId="310"/>
        </pc:sldMkLst>
        <pc:spChg chg="add del mod">
          <ac:chgData name="조성만(2018156038)" userId="2077d755-ee97-4517-b6f7-3d894b6da932" providerId="ADAL" clId="{A174797E-D898-4ED3-B02D-72EF7A0B09FB}" dt="2022-10-19T05:01:50.671" v="2274"/>
          <ac:spMkLst>
            <pc:docMk/>
            <pc:sldMk cId="1172174778" sldId="310"/>
            <ac:spMk id="2" creationId="{CF8229CB-2FDD-6951-C63F-89582A8794C8}"/>
          </ac:spMkLst>
        </pc:spChg>
        <pc:spChg chg="del">
          <ac:chgData name="조성만(2018156038)" userId="2077d755-ee97-4517-b6f7-3d894b6da932" providerId="ADAL" clId="{A174797E-D898-4ED3-B02D-72EF7A0B09FB}" dt="2022-10-19T05:54:35.037" v="4114" actId="478"/>
          <ac:spMkLst>
            <pc:docMk/>
            <pc:sldMk cId="1172174778" sldId="310"/>
            <ac:spMk id="4" creationId="{282C7CD0-4BCD-8330-A90D-96D7A40D01B7}"/>
          </ac:spMkLst>
        </pc:spChg>
        <pc:spChg chg="add del mod">
          <ac:chgData name="조성만(2018156038)" userId="2077d755-ee97-4517-b6f7-3d894b6da932" providerId="ADAL" clId="{A174797E-D898-4ED3-B02D-72EF7A0B09FB}" dt="2022-10-19T05:01:54.764" v="2277"/>
          <ac:spMkLst>
            <pc:docMk/>
            <pc:sldMk cId="1172174778" sldId="310"/>
            <ac:spMk id="8" creationId="{87FCC12E-96ED-8B84-C4F2-21713C56F24B}"/>
          </ac:spMkLst>
        </pc:spChg>
        <pc:spChg chg="add del mod">
          <ac:chgData name="조성만(2018156038)" userId="2077d755-ee97-4517-b6f7-3d894b6da932" providerId="ADAL" clId="{A174797E-D898-4ED3-B02D-72EF7A0B09FB}" dt="2022-10-19T05:02:04.471" v="2280"/>
          <ac:spMkLst>
            <pc:docMk/>
            <pc:sldMk cId="1172174778" sldId="310"/>
            <ac:spMk id="9" creationId="{F9508C4C-BCDB-9301-BB45-92862811A106}"/>
          </ac:spMkLst>
        </pc:spChg>
        <pc:spChg chg="del">
          <ac:chgData name="조성만(2018156038)" userId="2077d755-ee97-4517-b6f7-3d894b6da932" providerId="ADAL" clId="{A174797E-D898-4ED3-B02D-72EF7A0B09FB}" dt="2022-10-19T05:54:35.037" v="4114" actId="478"/>
          <ac:spMkLst>
            <pc:docMk/>
            <pc:sldMk cId="1172174778" sldId="310"/>
            <ac:spMk id="10" creationId="{49F4DDC3-0C90-1BEC-1069-15B4BB5C8329}"/>
          </ac:spMkLst>
        </pc:spChg>
        <pc:spChg chg="del">
          <ac:chgData name="조성만(2018156038)" userId="2077d755-ee97-4517-b6f7-3d894b6da932" providerId="ADAL" clId="{A174797E-D898-4ED3-B02D-72EF7A0B09FB}" dt="2022-10-19T05:54:35.037" v="4114" actId="478"/>
          <ac:spMkLst>
            <pc:docMk/>
            <pc:sldMk cId="1172174778" sldId="310"/>
            <ac:spMk id="11" creationId="{44F249E2-48DB-2ED1-CE43-E83024CE2171}"/>
          </ac:spMkLst>
        </pc:spChg>
        <pc:spChg chg="add mod">
          <ac:chgData name="조성만(2018156038)" userId="2077d755-ee97-4517-b6f7-3d894b6da932" providerId="ADAL" clId="{A174797E-D898-4ED3-B02D-72EF7A0B09FB}" dt="2022-10-19T05:54:35.325" v="4115"/>
          <ac:spMkLst>
            <pc:docMk/>
            <pc:sldMk cId="1172174778" sldId="310"/>
            <ac:spMk id="14" creationId="{3205B318-B8F7-E452-F115-364FBFEE133B}"/>
          </ac:spMkLst>
        </pc:spChg>
        <pc:spChg chg="add mod">
          <ac:chgData name="조성만(2018156038)" userId="2077d755-ee97-4517-b6f7-3d894b6da932" providerId="ADAL" clId="{A174797E-D898-4ED3-B02D-72EF7A0B09FB}" dt="2022-10-19T05:54:35.325" v="4115"/>
          <ac:spMkLst>
            <pc:docMk/>
            <pc:sldMk cId="1172174778" sldId="310"/>
            <ac:spMk id="18" creationId="{8D723E07-2CF3-4EF1-D8FD-0FD63B67E861}"/>
          </ac:spMkLst>
        </pc:spChg>
        <pc:spChg chg="del">
          <ac:chgData name="조성만(2018156038)" userId="2077d755-ee97-4517-b6f7-3d894b6da932" providerId="ADAL" clId="{A174797E-D898-4ED3-B02D-72EF7A0B09FB}" dt="2022-10-19T04:46:00.176" v="2054" actId="478"/>
          <ac:spMkLst>
            <pc:docMk/>
            <pc:sldMk cId="1172174778" sldId="310"/>
            <ac:spMk id="19" creationId="{11DD7183-87B9-6074-2003-38809ADAA008}"/>
          </ac:spMkLst>
        </pc:spChg>
        <pc:spChg chg="mod">
          <ac:chgData name="조성만(2018156038)" userId="2077d755-ee97-4517-b6f7-3d894b6da932" providerId="ADAL" clId="{A174797E-D898-4ED3-B02D-72EF7A0B09FB}" dt="2022-10-19T05:01:58.405" v="2278" actId="1076"/>
          <ac:spMkLst>
            <pc:docMk/>
            <pc:sldMk cId="1172174778" sldId="310"/>
            <ac:spMk id="20" creationId="{20DC11AF-A60F-BA3B-18C1-873B2426CBCF}"/>
          </ac:spMkLst>
        </pc:spChg>
        <pc:spChg chg="add mod">
          <ac:chgData name="조성만(2018156038)" userId="2077d755-ee97-4517-b6f7-3d894b6da932" providerId="ADAL" clId="{A174797E-D898-4ED3-B02D-72EF7A0B09FB}" dt="2022-10-19T05:54:35.325" v="4115"/>
          <ac:spMkLst>
            <pc:docMk/>
            <pc:sldMk cId="1172174778" sldId="310"/>
            <ac:spMk id="21" creationId="{0CCD9749-596F-EC3E-4F50-DB32A8B7097C}"/>
          </ac:spMkLst>
        </pc:spChg>
        <pc:picChg chg="mod">
          <ac:chgData name="조성만(2018156038)" userId="2077d755-ee97-4517-b6f7-3d894b6da932" providerId="ADAL" clId="{A174797E-D898-4ED3-B02D-72EF7A0B09FB}" dt="2022-10-19T05:02:32.086" v="2283" actId="1076"/>
          <ac:picMkLst>
            <pc:docMk/>
            <pc:sldMk cId="1172174778" sldId="310"/>
            <ac:picMk id="13" creationId="{A1F3AB57-E230-43BF-3A87-75FD83E4996E}"/>
          </ac:picMkLst>
        </pc:picChg>
      </pc:sldChg>
      <pc:sldChg chg="modSp del mod">
        <pc:chgData name="조성만(2018156038)" userId="2077d755-ee97-4517-b6f7-3d894b6da932" providerId="ADAL" clId="{A174797E-D898-4ED3-B02D-72EF7A0B09FB}" dt="2022-10-19T05:02:53.397" v="2286" actId="47"/>
        <pc:sldMkLst>
          <pc:docMk/>
          <pc:sldMk cId="72503488" sldId="311"/>
        </pc:sldMkLst>
        <pc:spChg chg="mod">
          <ac:chgData name="조성만(2018156038)" userId="2077d755-ee97-4517-b6f7-3d894b6da932" providerId="ADAL" clId="{A174797E-D898-4ED3-B02D-72EF7A0B09FB}" dt="2022-10-19T04:51:32.928" v="2202"/>
          <ac:spMkLst>
            <pc:docMk/>
            <pc:sldMk cId="72503488" sldId="311"/>
            <ac:spMk id="20" creationId="{20DC11AF-A60F-BA3B-18C1-873B2426CBCF}"/>
          </ac:spMkLst>
        </pc:spChg>
      </pc:sldChg>
      <pc:sldChg chg="addSp delSp modSp add mod modNotesTx">
        <pc:chgData name="조성만(2018156038)" userId="2077d755-ee97-4517-b6f7-3d894b6da932" providerId="ADAL" clId="{A174797E-D898-4ED3-B02D-72EF7A0B09FB}" dt="2022-10-19T05:55:08.623" v="4123"/>
        <pc:sldMkLst>
          <pc:docMk/>
          <pc:sldMk cId="796422045" sldId="311"/>
        </pc:sldMkLst>
        <pc:spChg chg="del mod">
          <ac:chgData name="조성만(2018156038)" userId="2077d755-ee97-4517-b6f7-3d894b6da932" providerId="ADAL" clId="{A174797E-D898-4ED3-B02D-72EF7A0B09FB}" dt="2022-10-19T05:19:04.717" v="2555" actId="478"/>
          <ac:spMkLst>
            <pc:docMk/>
            <pc:sldMk cId="796422045" sldId="311"/>
            <ac:spMk id="2" creationId="{FE158898-0F2F-92B1-E504-D70F30C8EC23}"/>
          </ac:spMkLst>
        </pc:spChg>
        <pc:spChg chg="del mod">
          <ac:chgData name="조성만(2018156038)" userId="2077d755-ee97-4517-b6f7-3d894b6da932" providerId="ADAL" clId="{A174797E-D898-4ED3-B02D-72EF7A0B09FB}" dt="2022-10-19T05:55:08.364" v="4122" actId="478"/>
          <ac:spMkLst>
            <pc:docMk/>
            <pc:sldMk cId="796422045" sldId="311"/>
            <ac:spMk id="4" creationId="{282C7CD0-4BCD-8330-A90D-96D7A40D01B7}"/>
          </ac:spMkLst>
        </pc:spChg>
        <pc:spChg chg="add mod">
          <ac:chgData name="조성만(2018156038)" userId="2077d755-ee97-4517-b6f7-3d894b6da932" providerId="ADAL" clId="{A174797E-D898-4ED3-B02D-72EF7A0B09FB}" dt="2022-10-19T05:46:15.798" v="4040" actId="403"/>
          <ac:spMkLst>
            <pc:docMk/>
            <pc:sldMk cId="796422045" sldId="311"/>
            <ac:spMk id="9" creationId="{5EF68865-7078-102D-ABA4-2900A413BC17}"/>
          </ac:spMkLst>
        </pc:spChg>
        <pc:spChg chg="del">
          <ac:chgData name="조성만(2018156038)" userId="2077d755-ee97-4517-b6f7-3d894b6da932" providerId="ADAL" clId="{A174797E-D898-4ED3-B02D-72EF7A0B09FB}" dt="2022-10-19T05:55:08.364" v="4122" actId="478"/>
          <ac:spMkLst>
            <pc:docMk/>
            <pc:sldMk cId="796422045" sldId="311"/>
            <ac:spMk id="10" creationId="{49F4DDC3-0C90-1BEC-1069-15B4BB5C8329}"/>
          </ac:spMkLst>
        </pc:spChg>
        <pc:spChg chg="del mod">
          <ac:chgData name="조성만(2018156038)" userId="2077d755-ee97-4517-b6f7-3d894b6da932" providerId="ADAL" clId="{A174797E-D898-4ED3-B02D-72EF7A0B09FB}" dt="2022-10-19T05:55:08.364" v="4122" actId="478"/>
          <ac:spMkLst>
            <pc:docMk/>
            <pc:sldMk cId="796422045" sldId="311"/>
            <ac:spMk id="11" creationId="{44F249E2-48DB-2ED1-CE43-E83024CE2171}"/>
          </ac:spMkLst>
        </pc:spChg>
        <pc:spChg chg="add mod">
          <ac:chgData name="조성만(2018156038)" userId="2077d755-ee97-4517-b6f7-3d894b6da932" providerId="ADAL" clId="{A174797E-D898-4ED3-B02D-72EF7A0B09FB}" dt="2022-10-19T05:55:08.623" v="4123"/>
          <ac:spMkLst>
            <pc:docMk/>
            <pc:sldMk cId="796422045" sldId="311"/>
            <ac:spMk id="13" creationId="{CD234D59-82D3-D3F2-333A-0D94281FD0BD}"/>
          </ac:spMkLst>
        </pc:spChg>
        <pc:spChg chg="add mod">
          <ac:chgData name="조성만(2018156038)" userId="2077d755-ee97-4517-b6f7-3d894b6da932" providerId="ADAL" clId="{A174797E-D898-4ED3-B02D-72EF7A0B09FB}" dt="2022-10-19T05:55:08.623" v="4123"/>
          <ac:spMkLst>
            <pc:docMk/>
            <pc:sldMk cId="796422045" sldId="311"/>
            <ac:spMk id="14" creationId="{A4EF42FC-28E5-4A0C-7577-66DA73E91B8C}"/>
          </ac:spMkLst>
        </pc:spChg>
        <pc:spChg chg="mod">
          <ac:chgData name="조성만(2018156038)" userId="2077d755-ee97-4517-b6f7-3d894b6da932" providerId="ADAL" clId="{A174797E-D898-4ED3-B02D-72EF7A0B09FB}" dt="2022-10-19T05:19:03.329" v="2554"/>
          <ac:spMkLst>
            <pc:docMk/>
            <pc:sldMk cId="796422045" sldId="311"/>
            <ac:spMk id="15" creationId="{F6E337B0-F83F-9035-DFAB-FA3E2502F843}"/>
          </ac:spMkLst>
        </pc:spChg>
        <pc:spChg chg="add mod">
          <ac:chgData name="조성만(2018156038)" userId="2077d755-ee97-4517-b6f7-3d894b6da932" providerId="ADAL" clId="{A174797E-D898-4ED3-B02D-72EF7A0B09FB}" dt="2022-10-19T05:55:08.623" v="4123"/>
          <ac:spMkLst>
            <pc:docMk/>
            <pc:sldMk cId="796422045" sldId="311"/>
            <ac:spMk id="17" creationId="{FBA562F5-CCD6-DA0E-BD39-CE6C8688E42A}"/>
          </ac:spMkLst>
        </pc:spChg>
        <pc:graphicFrameChg chg="del">
          <ac:chgData name="조성만(2018156038)" userId="2077d755-ee97-4517-b6f7-3d894b6da932" providerId="ADAL" clId="{A174797E-D898-4ED3-B02D-72EF7A0B09FB}" dt="2022-10-19T05:10:17.508" v="2432" actId="478"/>
          <ac:graphicFrameMkLst>
            <pc:docMk/>
            <pc:sldMk cId="796422045" sldId="311"/>
            <ac:graphicFrameMk id="8" creationId="{CF1AEEE1-E5FE-A242-4E99-CC44BF12DC7A}"/>
          </ac:graphicFrameMkLst>
        </pc:graphicFrameChg>
      </pc:sldChg>
      <pc:sldChg chg="addSp delSp modSp add mod ord modAnim">
        <pc:chgData name="조성만(2018156038)" userId="2077d755-ee97-4517-b6f7-3d894b6da932" providerId="ADAL" clId="{A174797E-D898-4ED3-B02D-72EF7A0B09FB}" dt="2022-10-19T05:54:55.909" v="4121"/>
        <pc:sldMkLst>
          <pc:docMk/>
          <pc:sldMk cId="1085113523" sldId="312"/>
        </pc:sldMkLst>
        <pc:spChg chg="mod">
          <ac:chgData name="조성만(2018156038)" userId="2077d755-ee97-4517-b6f7-3d894b6da932" providerId="ADAL" clId="{A174797E-D898-4ED3-B02D-72EF7A0B09FB}" dt="2022-10-19T05:19:36.725" v="2641" actId="1076"/>
          <ac:spMkLst>
            <pc:docMk/>
            <pc:sldMk cId="1085113523" sldId="312"/>
            <ac:spMk id="2" creationId="{FE158898-0F2F-92B1-E504-D70F30C8EC23}"/>
          </ac:spMkLst>
        </pc:spChg>
        <pc:spChg chg="del">
          <ac:chgData name="조성만(2018156038)" userId="2077d755-ee97-4517-b6f7-3d894b6da932" providerId="ADAL" clId="{A174797E-D898-4ED3-B02D-72EF7A0B09FB}" dt="2022-10-19T05:54:55.595" v="4120" actId="478"/>
          <ac:spMkLst>
            <pc:docMk/>
            <pc:sldMk cId="1085113523" sldId="312"/>
            <ac:spMk id="4" creationId="{282C7CD0-4BCD-8330-A90D-96D7A40D01B7}"/>
          </ac:spMkLst>
        </pc:spChg>
        <pc:spChg chg="add del mod">
          <ac:chgData name="조성만(2018156038)" userId="2077d755-ee97-4517-b6f7-3d894b6da932" providerId="ADAL" clId="{A174797E-D898-4ED3-B02D-72EF7A0B09FB}" dt="2022-10-19T05:22:17.922" v="2662"/>
          <ac:spMkLst>
            <pc:docMk/>
            <pc:sldMk cId="1085113523" sldId="312"/>
            <ac:spMk id="8" creationId="{D5E1009E-CE44-A6AE-30B3-52E7EA7DE88C}"/>
          </ac:spMkLst>
        </pc:spChg>
        <pc:spChg chg="del mod">
          <ac:chgData name="조성만(2018156038)" userId="2077d755-ee97-4517-b6f7-3d894b6da932" providerId="ADAL" clId="{A174797E-D898-4ED3-B02D-72EF7A0B09FB}" dt="2022-10-19T05:21:25.497" v="2644"/>
          <ac:spMkLst>
            <pc:docMk/>
            <pc:sldMk cId="1085113523" sldId="312"/>
            <ac:spMk id="9" creationId="{5EF68865-7078-102D-ABA4-2900A413BC17}"/>
          </ac:spMkLst>
        </pc:spChg>
        <pc:spChg chg="del">
          <ac:chgData name="조성만(2018156038)" userId="2077d755-ee97-4517-b6f7-3d894b6da932" providerId="ADAL" clId="{A174797E-D898-4ED3-B02D-72EF7A0B09FB}" dt="2022-10-19T05:54:55.595" v="4120" actId="478"/>
          <ac:spMkLst>
            <pc:docMk/>
            <pc:sldMk cId="1085113523" sldId="312"/>
            <ac:spMk id="10" creationId="{49F4DDC3-0C90-1BEC-1069-15B4BB5C8329}"/>
          </ac:spMkLst>
        </pc:spChg>
        <pc:spChg chg="del">
          <ac:chgData name="조성만(2018156038)" userId="2077d755-ee97-4517-b6f7-3d894b6da932" providerId="ADAL" clId="{A174797E-D898-4ED3-B02D-72EF7A0B09FB}" dt="2022-10-19T05:54:55.595" v="4120" actId="478"/>
          <ac:spMkLst>
            <pc:docMk/>
            <pc:sldMk cId="1085113523" sldId="312"/>
            <ac:spMk id="11" creationId="{44F249E2-48DB-2ED1-CE43-E83024CE2171}"/>
          </ac:spMkLst>
        </pc:spChg>
        <pc:spChg chg="add del mod">
          <ac:chgData name="조성만(2018156038)" userId="2077d755-ee97-4517-b6f7-3d894b6da932" providerId="ADAL" clId="{A174797E-D898-4ED3-B02D-72EF7A0B09FB}" dt="2022-10-19T05:22:17.922" v="2662"/>
          <ac:spMkLst>
            <pc:docMk/>
            <pc:sldMk cId="1085113523" sldId="312"/>
            <ac:spMk id="13" creationId="{13D5894C-0432-60F6-3AC3-79DCB8DD3CA1}"/>
          </ac:spMkLst>
        </pc:spChg>
        <pc:spChg chg="add del mod">
          <ac:chgData name="조성만(2018156038)" userId="2077d755-ee97-4517-b6f7-3d894b6da932" providerId="ADAL" clId="{A174797E-D898-4ED3-B02D-72EF7A0B09FB}" dt="2022-10-19T05:22:17.922" v="2662"/>
          <ac:spMkLst>
            <pc:docMk/>
            <pc:sldMk cId="1085113523" sldId="312"/>
            <ac:spMk id="14" creationId="{1B9BAFFE-218D-5C97-4789-D6FD9B57E01D}"/>
          </ac:spMkLst>
        </pc:spChg>
        <pc:spChg chg="mod">
          <ac:chgData name="조성만(2018156038)" userId="2077d755-ee97-4517-b6f7-3d894b6da932" providerId="ADAL" clId="{A174797E-D898-4ED3-B02D-72EF7A0B09FB}" dt="2022-10-19T05:19:25.497" v="2575"/>
          <ac:spMkLst>
            <pc:docMk/>
            <pc:sldMk cId="1085113523" sldId="312"/>
            <ac:spMk id="15" creationId="{F6E337B0-F83F-9035-DFAB-FA3E2502F843}"/>
          </ac:spMkLst>
        </pc:spChg>
        <pc:spChg chg="mod">
          <ac:chgData name="조성만(2018156038)" userId="2077d755-ee97-4517-b6f7-3d894b6da932" providerId="ADAL" clId="{A174797E-D898-4ED3-B02D-72EF7A0B09FB}" dt="2022-10-19T05:22:43.120" v="2665" actId="1076"/>
          <ac:spMkLst>
            <pc:docMk/>
            <pc:sldMk cId="1085113523" sldId="312"/>
            <ac:spMk id="16" creationId="{F19263E9-4AB8-7543-10E1-E430A44E1921}"/>
          </ac:spMkLst>
        </pc:spChg>
        <pc:spChg chg="add del mod">
          <ac:chgData name="조성만(2018156038)" userId="2077d755-ee97-4517-b6f7-3d894b6da932" providerId="ADAL" clId="{A174797E-D898-4ED3-B02D-72EF7A0B09FB}" dt="2022-10-19T05:22:17.922" v="2662"/>
          <ac:spMkLst>
            <pc:docMk/>
            <pc:sldMk cId="1085113523" sldId="312"/>
            <ac:spMk id="17" creationId="{46CFA0A8-3EFD-0FC0-59F2-B3BAB3307331}"/>
          </ac:spMkLst>
        </pc:spChg>
        <pc:spChg chg="add del mod">
          <ac:chgData name="조성만(2018156038)" userId="2077d755-ee97-4517-b6f7-3d894b6da932" providerId="ADAL" clId="{A174797E-D898-4ED3-B02D-72EF7A0B09FB}" dt="2022-10-19T05:22:17.922" v="2662"/>
          <ac:spMkLst>
            <pc:docMk/>
            <pc:sldMk cId="1085113523" sldId="312"/>
            <ac:spMk id="18" creationId="{03F6C58C-5EB6-2B9C-F2A1-3C4614470301}"/>
          </ac:spMkLst>
        </pc:spChg>
        <pc:spChg chg="add del mod">
          <ac:chgData name="조성만(2018156038)" userId="2077d755-ee97-4517-b6f7-3d894b6da932" providerId="ADAL" clId="{A174797E-D898-4ED3-B02D-72EF7A0B09FB}" dt="2022-10-19T05:22:17.922" v="2662"/>
          <ac:spMkLst>
            <pc:docMk/>
            <pc:sldMk cId="1085113523" sldId="312"/>
            <ac:spMk id="19" creationId="{5591E0A2-2A38-A374-EDA2-E8797999CFA9}"/>
          </ac:spMkLst>
        </pc:spChg>
        <pc:spChg chg="add del mod">
          <ac:chgData name="조성만(2018156038)" userId="2077d755-ee97-4517-b6f7-3d894b6da932" providerId="ADAL" clId="{A174797E-D898-4ED3-B02D-72EF7A0B09FB}" dt="2022-10-19T05:22:17.922" v="2662"/>
          <ac:spMkLst>
            <pc:docMk/>
            <pc:sldMk cId="1085113523" sldId="312"/>
            <ac:spMk id="20" creationId="{81189F30-80AA-3984-70FA-9382E41E6CDF}"/>
          </ac:spMkLst>
        </pc:spChg>
        <pc:spChg chg="add del mod">
          <ac:chgData name="조성만(2018156038)" userId="2077d755-ee97-4517-b6f7-3d894b6da932" providerId="ADAL" clId="{A174797E-D898-4ED3-B02D-72EF7A0B09FB}" dt="2022-10-19T05:22:17.922" v="2662"/>
          <ac:spMkLst>
            <pc:docMk/>
            <pc:sldMk cId="1085113523" sldId="312"/>
            <ac:spMk id="21" creationId="{67765533-FA0D-B0FF-ADCA-3C860E585236}"/>
          </ac:spMkLst>
        </pc:spChg>
        <pc:spChg chg="add del mod">
          <ac:chgData name="조성만(2018156038)" userId="2077d755-ee97-4517-b6f7-3d894b6da932" providerId="ADAL" clId="{A174797E-D898-4ED3-B02D-72EF7A0B09FB}" dt="2022-10-19T05:23:08.344" v="2672" actId="478"/>
          <ac:spMkLst>
            <pc:docMk/>
            <pc:sldMk cId="1085113523" sldId="312"/>
            <ac:spMk id="22" creationId="{1B55236A-0357-DAF5-5D7C-219CEBB6F943}"/>
          </ac:spMkLst>
        </pc:spChg>
        <pc:spChg chg="add del mod">
          <ac:chgData name="조성만(2018156038)" userId="2077d755-ee97-4517-b6f7-3d894b6da932" providerId="ADAL" clId="{A174797E-D898-4ED3-B02D-72EF7A0B09FB}" dt="2022-10-19T05:23:06.878" v="2669" actId="478"/>
          <ac:spMkLst>
            <pc:docMk/>
            <pc:sldMk cId="1085113523" sldId="312"/>
            <ac:spMk id="23" creationId="{B7C329EC-CAF5-53EF-2FD5-5B1CAAB49B82}"/>
          </ac:spMkLst>
        </pc:spChg>
        <pc:spChg chg="add del mod">
          <ac:chgData name="조성만(2018156038)" userId="2077d755-ee97-4517-b6f7-3d894b6da932" providerId="ADAL" clId="{A174797E-D898-4ED3-B02D-72EF7A0B09FB}" dt="2022-10-19T05:23:06.878" v="2671"/>
          <ac:spMkLst>
            <pc:docMk/>
            <pc:sldMk cId="1085113523" sldId="312"/>
            <ac:spMk id="24" creationId="{4D04D5BC-2AB1-719F-FF18-9A2903F14B8D}"/>
          </ac:spMkLst>
        </pc:spChg>
        <pc:spChg chg="add del mod">
          <ac:chgData name="조성만(2018156038)" userId="2077d755-ee97-4517-b6f7-3d894b6da932" providerId="ADAL" clId="{A174797E-D898-4ED3-B02D-72EF7A0B09FB}" dt="2022-10-19T05:23:29.237" v="2679" actId="478"/>
          <ac:spMkLst>
            <pc:docMk/>
            <pc:sldMk cId="1085113523" sldId="312"/>
            <ac:spMk id="25" creationId="{03EA66CB-FB3A-FB52-CC6B-A7F6A9D99C47}"/>
          </ac:spMkLst>
        </pc:spChg>
        <pc:spChg chg="add del mod">
          <ac:chgData name="조성만(2018156038)" userId="2077d755-ee97-4517-b6f7-3d894b6da932" providerId="ADAL" clId="{A174797E-D898-4ED3-B02D-72EF7A0B09FB}" dt="2022-10-19T05:23:12.030" v="2673" actId="478"/>
          <ac:spMkLst>
            <pc:docMk/>
            <pc:sldMk cId="1085113523" sldId="312"/>
            <ac:spMk id="26" creationId="{130B63CE-68B9-6A6B-F90C-CAD19BDA754A}"/>
          </ac:spMkLst>
        </pc:spChg>
        <pc:spChg chg="add del mod">
          <ac:chgData name="조성만(2018156038)" userId="2077d755-ee97-4517-b6f7-3d894b6da932" providerId="ADAL" clId="{A174797E-D898-4ED3-B02D-72EF7A0B09FB}" dt="2022-10-19T05:23:13.362" v="2674" actId="478"/>
          <ac:spMkLst>
            <pc:docMk/>
            <pc:sldMk cId="1085113523" sldId="312"/>
            <ac:spMk id="27" creationId="{8EAE170C-3946-C8DD-EA8A-B5D0C63D37EA}"/>
          </ac:spMkLst>
        </pc:spChg>
        <pc:spChg chg="add del mod">
          <ac:chgData name="조성만(2018156038)" userId="2077d755-ee97-4517-b6f7-3d894b6da932" providerId="ADAL" clId="{A174797E-D898-4ED3-B02D-72EF7A0B09FB}" dt="2022-10-19T05:23:16.266" v="2676" actId="478"/>
          <ac:spMkLst>
            <pc:docMk/>
            <pc:sldMk cId="1085113523" sldId="312"/>
            <ac:spMk id="28" creationId="{4B7EBE0E-2CAE-3563-5D36-AB2B8A0CCC2A}"/>
          </ac:spMkLst>
        </pc:spChg>
        <pc:spChg chg="add del mod">
          <ac:chgData name="조성만(2018156038)" userId="2077d755-ee97-4517-b6f7-3d894b6da932" providerId="ADAL" clId="{A174797E-D898-4ED3-B02D-72EF7A0B09FB}" dt="2022-10-19T05:23:17.426" v="2677" actId="478"/>
          <ac:spMkLst>
            <pc:docMk/>
            <pc:sldMk cId="1085113523" sldId="312"/>
            <ac:spMk id="29" creationId="{8F714BCD-C439-6039-23BF-D6678652BDE3}"/>
          </ac:spMkLst>
        </pc:spChg>
        <pc:spChg chg="add mod">
          <ac:chgData name="조성만(2018156038)" userId="2077d755-ee97-4517-b6f7-3d894b6da932" providerId="ADAL" clId="{A174797E-D898-4ED3-B02D-72EF7A0B09FB}" dt="2022-10-19T05:42:54.685" v="3773" actId="1076"/>
          <ac:spMkLst>
            <pc:docMk/>
            <pc:sldMk cId="1085113523" sldId="312"/>
            <ac:spMk id="31" creationId="{A40DC40B-8BE5-142F-FACC-659B6623B093}"/>
          </ac:spMkLst>
        </pc:spChg>
        <pc:spChg chg="add mod">
          <ac:chgData name="조성만(2018156038)" userId="2077d755-ee97-4517-b6f7-3d894b6da932" providerId="ADAL" clId="{A174797E-D898-4ED3-B02D-72EF7A0B09FB}" dt="2022-10-19T05:43:56.626" v="4018" actId="1076"/>
          <ac:spMkLst>
            <pc:docMk/>
            <pc:sldMk cId="1085113523" sldId="312"/>
            <ac:spMk id="32" creationId="{4C761834-6DBA-858E-F64C-349709D4685A}"/>
          </ac:spMkLst>
        </pc:spChg>
        <pc:spChg chg="add mod">
          <ac:chgData name="조성만(2018156038)" userId="2077d755-ee97-4517-b6f7-3d894b6da932" providerId="ADAL" clId="{A174797E-D898-4ED3-B02D-72EF7A0B09FB}" dt="2022-10-19T05:54:55.909" v="4121"/>
          <ac:spMkLst>
            <pc:docMk/>
            <pc:sldMk cId="1085113523" sldId="312"/>
            <ac:spMk id="33" creationId="{51C4BB45-845C-E1B6-6572-452E3CB3B71A}"/>
          </ac:spMkLst>
        </pc:spChg>
        <pc:spChg chg="add mod">
          <ac:chgData name="조성만(2018156038)" userId="2077d755-ee97-4517-b6f7-3d894b6da932" providerId="ADAL" clId="{A174797E-D898-4ED3-B02D-72EF7A0B09FB}" dt="2022-10-19T05:54:55.909" v="4121"/>
          <ac:spMkLst>
            <pc:docMk/>
            <pc:sldMk cId="1085113523" sldId="312"/>
            <ac:spMk id="34" creationId="{5227D6A7-A6A3-B2A5-DA56-C805985E3AB3}"/>
          </ac:spMkLst>
        </pc:spChg>
        <pc:spChg chg="add mod">
          <ac:chgData name="조성만(2018156038)" userId="2077d755-ee97-4517-b6f7-3d894b6da932" providerId="ADAL" clId="{A174797E-D898-4ED3-B02D-72EF7A0B09FB}" dt="2022-10-19T05:54:55.909" v="4121"/>
          <ac:spMkLst>
            <pc:docMk/>
            <pc:sldMk cId="1085113523" sldId="312"/>
            <ac:spMk id="35" creationId="{7AF5C8B7-E8A8-2369-1254-96D8F23EB770}"/>
          </ac:spMkLst>
        </pc:spChg>
        <pc:graphicFrameChg chg="mod modGraphic">
          <ac:chgData name="조성만(2018156038)" userId="2077d755-ee97-4517-b6f7-3d894b6da932" providerId="ADAL" clId="{A174797E-D898-4ED3-B02D-72EF7A0B09FB}" dt="2022-10-19T05:31:06.426" v="3212" actId="20577"/>
          <ac:graphicFrameMkLst>
            <pc:docMk/>
            <pc:sldMk cId="1085113523" sldId="312"/>
            <ac:graphicFrameMk id="30" creationId="{2719E592-1DC4-C7B2-BAC5-C41AAB42842A}"/>
          </ac:graphicFrameMkLst>
        </pc:graphicFrameChg>
      </pc:sldChg>
      <pc:sldChg chg="addSp delSp modSp add mod">
        <pc:chgData name="조성만(2018156038)" userId="2077d755-ee97-4517-b6f7-3d894b6da932" providerId="ADAL" clId="{A174797E-D898-4ED3-B02D-72EF7A0B09FB}" dt="2022-10-19T06:36:27.555" v="5311" actId="14100"/>
        <pc:sldMkLst>
          <pc:docMk/>
          <pc:sldMk cId="2932368965" sldId="313"/>
        </pc:sldMkLst>
        <pc:spChg chg="add del mod">
          <ac:chgData name="조성만(2018156038)" userId="2077d755-ee97-4517-b6f7-3d894b6da932" providerId="ADAL" clId="{A174797E-D898-4ED3-B02D-72EF7A0B09FB}" dt="2022-10-19T05:55:30.500" v="4125"/>
          <ac:spMkLst>
            <pc:docMk/>
            <pc:sldMk cId="2932368965" sldId="313"/>
            <ac:spMk id="2" creationId="{EEC7036E-F329-A1A5-402C-F83EB79D8033}"/>
          </ac:spMkLst>
        </pc:spChg>
        <pc:spChg chg="del">
          <ac:chgData name="조성만(2018156038)" userId="2077d755-ee97-4517-b6f7-3d894b6da932" providerId="ADAL" clId="{A174797E-D898-4ED3-B02D-72EF7A0B09FB}" dt="2022-10-19T05:55:31.745" v="4126" actId="478"/>
          <ac:spMkLst>
            <pc:docMk/>
            <pc:sldMk cId="2932368965" sldId="313"/>
            <ac:spMk id="4" creationId="{282C7CD0-4BCD-8330-A90D-96D7A40D01B7}"/>
          </ac:spMkLst>
        </pc:spChg>
        <pc:spChg chg="mod">
          <ac:chgData name="조성만(2018156038)" userId="2077d755-ee97-4517-b6f7-3d894b6da932" providerId="ADAL" clId="{A174797E-D898-4ED3-B02D-72EF7A0B09FB}" dt="2022-10-19T05:56:58.285" v="4236"/>
          <ac:spMkLst>
            <pc:docMk/>
            <pc:sldMk cId="2932368965" sldId="313"/>
            <ac:spMk id="5" creationId="{B0BF8F17-9E56-462D-B8ED-980C1047873B}"/>
          </ac:spMkLst>
        </pc:spChg>
        <pc:spChg chg="mod">
          <ac:chgData name="조성만(2018156038)" userId="2077d755-ee97-4517-b6f7-3d894b6da932" providerId="ADAL" clId="{A174797E-D898-4ED3-B02D-72EF7A0B09FB}" dt="2022-10-19T05:56:53.900" v="4230" actId="20577"/>
          <ac:spMkLst>
            <pc:docMk/>
            <pc:sldMk cId="2932368965" sldId="313"/>
            <ac:spMk id="6" creationId="{3C4D8878-800F-4A94-9AEE-55D2DF32C42C}"/>
          </ac:spMkLst>
        </pc:spChg>
        <pc:spChg chg="add del mod">
          <ac:chgData name="조성만(2018156038)" userId="2077d755-ee97-4517-b6f7-3d894b6da932" providerId="ADAL" clId="{A174797E-D898-4ED3-B02D-72EF7A0B09FB}" dt="2022-10-19T05:55:30.500" v="4125"/>
          <ac:spMkLst>
            <pc:docMk/>
            <pc:sldMk cId="2932368965" sldId="313"/>
            <ac:spMk id="8" creationId="{6B2F1D0D-1A45-EFFE-0479-E875B0B8C4A7}"/>
          </ac:spMkLst>
        </pc:spChg>
        <pc:spChg chg="del">
          <ac:chgData name="조성만(2018156038)" userId="2077d755-ee97-4517-b6f7-3d894b6da932" providerId="ADAL" clId="{A174797E-D898-4ED3-B02D-72EF7A0B09FB}" dt="2022-10-19T05:55:31.745" v="4126" actId="478"/>
          <ac:spMkLst>
            <pc:docMk/>
            <pc:sldMk cId="2932368965" sldId="313"/>
            <ac:spMk id="10" creationId="{49F4DDC3-0C90-1BEC-1069-15B4BB5C8329}"/>
          </ac:spMkLst>
        </pc:spChg>
        <pc:spChg chg="del">
          <ac:chgData name="조성만(2018156038)" userId="2077d755-ee97-4517-b6f7-3d894b6da932" providerId="ADAL" clId="{A174797E-D898-4ED3-B02D-72EF7A0B09FB}" dt="2022-10-19T05:55:31.745" v="4126" actId="478"/>
          <ac:spMkLst>
            <pc:docMk/>
            <pc:sldMk cId="2932368965" sldId="313"/>
            <ac:spMk id="11" creationId="{44F249E2-48DB-2ED1-CE43-E83024CE2171}"/>
          </ac:spMkLst>
        </pc:spChg>
        <pc:spChg chg="add del mod">
          <ac:chgData name="조성만(2018156038)" userId="2077d755-ee97-4517-b6f7-3d894b6da932" providerId="ADAL" clId="{A174797E-D898-4ED3-B02D-72EF7A0B09FB}" dt="2022-10-19T05:55:30.500" v="4125"/>
          <ac:spMkLst>
            <pc:docMk/>
            <pc:sldMk cId="2932368965" sldId="313"/>
            <ac:spMk id="13" creationId="{E76F2EEB-67AD-7347-65DF-7FB56BCB78B5}"/>
          </ac:spMkLst>
        </pc:spChg>
        <pc:spChg chg="add mod">
          <ac:chgData name="조성만(2018156038)" userId="2077d755-ee97-4517-b6f7-3d894b6da932" providerId="ADAL" clId="{A174797E-D898-4ED3-B02D-72EF7A0B09FB}" dt="2022-10-19T05:56:46.868" v="4228" actId="207"/>
          <ac:spMkLst>
            <pc:docMk/>
            <pc:sldMk cId="2932368965" sldId="313"/>
            <ac:spMk id="14" creationId="{C542EBCF-28A6-3981-82AD-1BE7DC0C2715}"/>
          </ac:spMkLst>
        </pc:spChg>
        <pc:spChg chg="mod">
          <ac:chgData name="조성만(2018156038)" userId="2077d755-ee97-4517-b6f7-3d894b6da932" providerId="ADAL" clId="{A174797E-D898-4ED3-B02D-72EF7A0B09FB}" dt="2022-10-19T05:57:24.715" v="4330"/>
          <ac:spMkLst>
            <pc:docMk/>
            <pc:sldMk cId="2932368965" sldId="313"/>
            <ac:spMk id="15" creationId="{F6E337B0-F83F-9035-DFAB-FA3E2502F843}"/>
          </ac:spMkLst>
        </pc:spChg>
        <pc:spChg chg="add mod">
          <ac:chgData name="조성만(2018156038)" userId="2077d755-ee97-4517-b6f7-3d894b6da932" providerId="ADAL" clId="{A174797E-D898-4ED3-B02D-72EF7A0B09FB}" dt="2022-10-19T05:55:32.082" v="4127"/>
          <ac:spMkLst>
            <pc:docMk/>
            <pc:sldMk cId="2932368965" sldId="313"/>
            <ac:spMk id="17" creationId="{E3553F5A-AFA0-49DF-0CD1-4F059AA5E872}"/>
          </ac:spMkLst>
        </pc:spChg>
        <pc:spChg chg="add mod">
          <ac:chgData name="조성만(2018156038)" userId="2077d755-ee97-4517-b6f7-3d894b6da932" providerId="ADAL" clId="{A174797E-D898-4ED3-B02D-72EF7A0B09FB}" dt="2022-10-19T05:56:44.077" v="4212" actId="207"/>
          <ac:spMkLst>
            <pc:docMk/>
            <pc:sldMk cId="2932368965" sldId="313"/>
            <ac:spMk id="18" creationId="{31ECA82D-F58F-DCCE-B5B7-4305EFB933A8}"/>
          </ac:spMkLst>
        </pc:spChg>
        <pc:spChg chg="add mod">
          <ac:chgData name="조성만(2018156038)" userId="2077d755-ee97-4517-b6f7-3d894b6da932" providerId="ADAL" clId="{A174797E-D898-4ED3-B02D-72EF7A0B09FB}" dt="2022-10-19T06:33:26.355" v="5299" actId="1076"/>
          <ac:spMkLst>
            <pc:docMk/>
            <pc:sldMk cId="2932368965" sldId="313"/>
            <ac:spMk id="21" creationId="{7F8FF883-7F12-7621-0DB2-7AF062AA0703}"/>
          </ac:spMkLst>
        </pc:spChg>
        <pc:spChg chg="add mod">
          <ac:chgData name="조성만(2018156038)" userId="2077d755-ee97-4517-b6f7-3d894b6da932" providerId="ADAL" clId="{A174797E-D898-4ED3-B02D-72EF7A0B09FB}" dt="2022-10-19T06:36:27.555" v="5311" actId="14100"/>
          <ac:spMkLst>
            <pc:docMk/>
            <pc:sldMk cId="2932368965" sldId="313"/>
            <ac:spMk id="24" creationId="{3122375C-43F8-3D45-047E-CD9846E93A16}"/>
          </ac:spMkLst>
        </pc:spChg>
        <pc:picChg chg="del">
          <ac:chgData name="조성만(2018156038)" userId="2077d755-ee97-4517-b6f7-3d894b6da932" providerId="ADAL" clId="{A174797E-D898-4ED3-B02D-72EF7A0B09FB}" dt="2022-10-19T06:02:15.533" v="4331" actId="478"/>
          <ac:picMkLst>
            <pc:docMk/>
            <pc:sldMk cId="2932368965" sldId="313"/>
            <ac:picMk id="20" creationId="{F4B4CA3B-9FCC-78F1-DC67-25E6A2B964B8}"/>
          </ac:picMkLst>
        </pc:picChg>
        <pc:picChg chg="add mod modCrop">
          <ac:chgData name="조성만(2018156038)" userId="2077d755-ee97-4517-b6f7-3d894b6da932" providerId="ADAL" clId="{A174797E-D898-4ED3-B02D-72EF7A0B09FB}" dt="2022-10-19T06:34:34.732" v="5307" actId="1076"/>
          <ac:picMkLst>
            <pc:docMk/>
            <pc:sldMk cId="2932368965" sldId="313"/>
            <ac:picMk id="23" creationId="{7DE2D858-D8E8-4C9F-484E-74399D6F5D32}"/>
          </ac:picMkLst>
        </pc:picChg>
      </pc:sldChg>
      <pc:sldChg chg="addSp modSp mod">
        <pc:chgData name="조성만(2018156038)" userId="2077d755-ee97-4517-b6f7-3d894b6da932" providerId="ADAL" clId="{A174797E-D898-4ED3-B02D-72EF7A0B09FB}" dt="2022-10-19T06:39:02.547" v="5334" actId="12"/>
        <pc:sldMkLst>
          <pc:docMk/>
          <pc:sldMk cId="1187305786" sldId="314"/>
        </pc:sldMkLst>
        <pc:spChg chg="add mod">
          <ac:chgData name="조성만(2018156038)" userId="2077d755-ee97-4517-b6f7-3d894b6da932" providerId="ADAL" clId="{A174797E-D898-4ED3-B02D-72EF7A0B09FB}" dt="2022-10-19T06:39:02.547" v="5334" actId="12"/>
          <ac:spMkLst>
            <pc:docMk/>
            <pc:sldMk cId="1187305786" sldId="314"/>
            <ac:spMk id="2" creationId="{6FC9496C-63AD-8B06-56A1-298735FF9AD5}"/>
          </ac:spMkLst>
        </pc:spChg>
        <pc:picChg chg="mod">
          <ac:chgData name="조성만(2018156038)" userId="2077d755-ee97-4517-b6f7-3d894b6da932" providerId="ADAL" clId="{A174797E-D898-4ED3-B02D-72EF7A0B09FB}" dt="2022-10-19T06:38:41.909" v="5312" actId="1076"/>
          <ac:picMkLst>
            <pc:docMk/>
            <pc:sldMk cId="1187305786" sldId="314"/>
            <ac:picMk id="20" creationId="{F4B4CA3B-9FCC-78F1-DC67-25E6A2B964B8}"/>
          </ac:picMkLst>
        </pc:picChg>
      </pc:sldChg>
      <pc:sldChg chg="addSp delSp modSp add mod">
        <pc:chgData name="조성만(2018156038)" userId="2077d755-ee97-4517-b6f7-3d894b6da932" providerId="ADAL" clId="{A174797E-D898-4ED3-B02D-72EF7A0B09FB}" dt="2022-10-19T06:19:02.162" v="4826" actId="1076"/>
        <pc:sldMkLst>
          <pc:docMk/>
          <pc:sldMk cId="4033143672" sldId="315"/>
        </pc:sldMkLst>
        <pc:spChg chg="mod">
          <ac:chgData name="조성만(2018156038)" userId="2077d755-ee97-4517-b6f7-3d894b6da932" providerId="ADAL" clId="{A174797E-D898-4ED3-B02D-72EF7A0B09FB}" dt="2022-10-19T06:02:32.548" v="4365"/>
          <ac:spMkLst>
            <pc:docMk/>
            <pc:sldMk cId="4033143672" sldId="315"/>
            <ac:spMk id="4" creationId="{7D8D11D2-379F-E8CA-B47C-6CF747380F5E}"/>
          </ac:spMkLst>
        </pc:spChg>
        <pc:spChg chg="add del mod">
          <ac:chgData name="조성만(2018156038)" userId="2077d755-ee97-4517-b6f7-3d894b6da932" providerId="ADAL" clId="{A174797E-D898-4ED3-B02D-72EF7A0B09FB}" dt="2022-10-19T06:03:15.726" v="4371" actId="478"/>
          <ac:spMkLst>
            <pc:docMk/>
            <pc:sldMk cId="4033143672" sldId="315"/>
            <ac:spMk id="9" creationId="{DE3E6C42-65D6-4622-B4F5-8ACEB2823272}"/>
          </ac:spMkLst>
        </pc:spChg>
        <pc:spChg chg="add del mod">
          <ac:chgData name="조성만(2018156038)" userId="2077d755-ee97-4517-b6f7-3d894b6da932" providerId="ADAL" clId="{A174797E-D898-4ED3-B02D-72EF7A0B09FB}" dt="2022-10-19T06:03:17.229" v="4372" actId="478"/>
          <ac:spMkLst>
            <pc:docMk/>
            <pc:sldMk cId="4033143672" sldId="315"/>
            <ac:spMk id="10" creationId="{9A608579-CAD9-30C5-2A58-B2899F832255}"/>
          </ac:spMkLst>
        </pc:spChg>
        <pc:spChg chg="add mod">
          <ac:chgData name="조성만(2018156038)" userId="2077d755-ee97-4517-b6f7-3d894b6da932" providerId="ADAL" clId="{A174797E-D898-4ED3-B02D-72EF7A0B09FB}" dt="2022-10-19T06:06:55.511" v="4490" actId="14100"/>
          <ac:spMkLst>
            <pc:docMk/>
            <pc:sldMk cId="4033143672" sldId="315"/>
            <ac:spMk id="11" creationId="{FF6D7D57-8F0E-9021-D1CF-2B01C7D39BB3}"/>
          </ac:spMkLst>
        </pc:spChg>
        <pc:spChg chg="mod">
          <ac:chgData name="조성만(2018156038)" userId="2077d755-ee97-4517-b6f7-3d894b6da932" providerId="ADAL" clId="{A174797E-D898-4ED3-B02D-72EF7A0B09FB}" dt="2022-10-19T06:06:19.965" v="4437" actId="1076"/>
          <ac:spMkLst>
            <pc:docMk/>
            <pc:sldMk cId="4033143672" sldId="315"/>
            <ac:spMk id="12" creationId="{0A3DBA66-E012-4F54-4B15-8CEE8E948DE9}"/>
          </ac:spMkLst>
        </pc:spChg>
        <pc:spChg chg="add del mod">
          <ac:chgData name="조성만(2018156038)" userId="2077d755-ee97-4517-b6f7-3d894b6da932" providerId="ADAL" clId="{A174797E-D898-4ED3-B02D-72EF7A0B09FB}" dt="2022-10-19T06:06:28.156" v="4439" actId="478"/>
          <ac:spMkLst>
            <pc:docMk/>
            <pc:sldMk cId="4033143672" sldId="315"/>
            <ac:spMk id="13" creationId="{8AED82C4-AD16-C3F3-DC83-9915B6163BFD}"/>
          </ac:spMkLst>
        </pc:spChg>
        <pc:spChg chg="mod">
          <ac:chgData name="조성만(2018156038)" userId="2077d755-ee97-4517-b6f7-3d894b6da932" providerId="ADAL" clId="{A174797E-D898-4ED3-B02D-72EF7A0B09FB}" dt="2022-10-19T06:02:27.918" v="4364"/>
          <ac:spMkLst>
            <pc:docMk/>
            <pc:sldMk cId="4033143672" sldId="315"/>
            <ac:spMk id="15" creationId="{F6E337B0-F83F-9035-DFAB-FA3E2502F843}"/>
          </ac:spMkLst>
        </pc:spChg>
        <pc:spChg chg="add del mod">
          <ac:chgData name="조성만(2018156038)" userId="2077d755-ee97-4517-b6f7-3d894b6da932" providerId="ADAL" clId="{A174797E-D898-4ED3-B02D-72EF7A0B09FB}" dt="2022-10-19T06:09:05.819" v="4553" actId="478"/>
          <ac:spMkLst>
            <pc:docMk/>
            <pc:sldMk cId="4033143672" sldId="315"/>
            <ac:spMk id="19" creationId="{D144B406-0C74-9ADD-A387-B903F48A81FE}"/>
          </ac:spMkLst>
        </pc:spChg>
        <pc:spChg chg="add mod">
          <ac:chgData name="조성만(2018156038)" userId="2077d755-ee97-4517-b6f7-3d894b6da932" providerId="ADAL" clId="{A174797E-D898-4ED3-B02D-72EF7A0B09FB}" dt="2022-10-19T06:08:30.507" v="4506" actId="14100"/>
          <ac:spMkLst>
            <pc:docMk/>
            <pc:sldMk cId="4033143672" sldId="315"/>
            <ac:spMk id="20" creationId="{82A2C0DF-01CD-3952-DDB6-7948DD1E7E12}"/>
          </ac:spMkLst>
        </pc:spChg>
        <pc:spChg chg="mod topLvl">
          <ac:chgData name="조성만(2018156038)" userId="2077d755-ee97-4517-b6f7-3d894b6da932" providerId="ADAL" clId="{A174797E-D898-4ED3-B02D-72EF7A0B09FB}" dt="2022-10-19T06:03:43.158" v="4383" actId="1076"/>
          <ac:spMkLst>
            <pc:docMk/>
            <pc:sldMk cId="4033143672" sldId="315"/>
            <ac:spMk id="25" creationId="{1D89A1D8-7486-43D4-C709-6AFBAE73414C}"/>
          </ac:spMkLst>
        </pc:spChg>
        <pc:spChg chg="mod topLvl">
          <ac:chgData name="조성만(2018156038)" userId="2077d755-ee97-4517-b6f7-3d894b6da932" providerId="ADAL" clId="{A174797E-D898-4ED3-B02D-72EF7A0B09FB}" dt="2022-10-19T06:03:54.718" v="4384" actId="1076"/>
          <ac:spMkLst>
            <pc:docMk/>
            <pc:sldMk cId="4033143672" sldId="315"/>
            <ac:spMk id="28" creationId="{0F951F35-3402-61DB-653A-33F7C2553B50}"/>
          </ac:spMkLst>
        </pc:spChg>
        <pc:spChg chg="add mod">
          <ac:chgData name="조성만(2018156038)" userId="2077d755-ee97-4517-b6f7-3d894b6da932" providerId="ADAL" clId="{A174797E-D898-4ED3-B02D-72EF7A0B09FB}" dt="2022-10-19T06:05:25.316" v="4426" actId="1076"/>
          <ac:spMkLst>
            <pc:docMk/>
            <pc:sldMk cId="4033143672" sldId="315"/>
            <ac:spMk id="30" creationId="{FCAA17B5-1B86-5EA5-53FC-4916E05CC7FB}"/>
          </ac:spMkLst>
        </pc:spChg>
        <pc:spChg chg="add mod">
          <ac:chgData name="조성만(2018156038)" userId="2077d755-ee97-4517-b6f7-3d894b6da932" providerId="ADAL" clId="{A174797E-D898-4ED3-B02D-72EF7A0B09FB}" dt="2022-10-19T06:04:50.189" v="4424" actId="1076"/>
          <ac:spMkLst>
            <pc:docMk/>
            <pc:sldMk cId="4033143672" sldId="315"/>
            <ac:spMk id="31" creationId="{220355F3-788C-8B68-10FE-F61628F085ED}"/>
          </ac:spMkLst>
        </pc:spChg>
        <pc:spChg chg="add del mod">
          <ac:chgData name="조성만(2018156038)" userId="2077d755-ee97-4517-b6f7-3d894b6da932" providerId="ADAL" clId="{A174797E-D898-4ED3-B02D-72EF7A0B09FB}" dt="2022-10-19T06:06:32.548" v="4441"/>
          <ac:spMkLst>
            <pc:docMk/>
            <pc:sldMk cId="4033143672" sldId="315"/>
            <ac:spMk id="32" creationId="{84B5692A-FB98-44F6-19E5-24E48D2BFA64}"/>
          </ac:spMkLst>
        </pc:spChg>
        <pc:spChg chg="add mod">
          <ac:chgData name="조성만(2018156038)" userId="2077d755-ee97-4517-b6f7-3d894b6da932" providerId="ADAL" clId="{A174797E-D898-4ED3-B02D-72EF7A0B09FB}" dt="2022-10-19T06:06:49.720" v="4489" actId="14100"/>
          <ac:spMkLst>
            <pc:docMk/>
            <pc:sldMk cId="4033143672" sldId="315"/>
            <ac:spMk id="33" creationId="{95C5FEC2-636D-4716-89CD-D2A944A9AB7A}"/>
          </ac:spMkLst>
        </pc:spChg>
        <pc:spChg chg="add del mod">
          <ac:chgData name="조성만(2018156038)" userId="2077d755-ee97-4517-b6f7-3d894b6da932" providerId="ADAL" clId="{A174797E-D898-4ED3-B02D-72EF7A0B09FB}" dt="2022-10-19T06:08:24.787" v="4505" actId="478"/>
          <ac:spMkLst>
            <pc:docMk/>
            <pc:sldMk cId="4033143672" sldId="315"/>
            <ac:spMk id="34" creationId="{3AD19100-8949-8EDA-883A-486C87728923}"/>
          </ac:spMkLst>
        </pc:spChg>
        <pc:spChg chg="add del mod">
          <ac:chgData name="조성만(2018156038)" userId="2077d755-ee97-4517-b6f7-3d894b6da932" providerId="ADAL" clId="{A174797E-D898-4ED3-B02D-72EF7A0B09FB}" dt="2022-10-19T06:08:35.952" v="4508"/>
          <ac:spMkLst>
            <pc:docMk/>
            <pc:sldMk cId="4033143672" sldId="315"/>
            <ac:spMk id="35" creationId="{AF989101-E1DC-1984-7C8F-2F944C8A49B6}"/>
          </ac:spMkLst>
        </pc:spChg>
        <pc:spChg chg="add mod">
          <ac:chgData name="조성만(2018156038)" userId="2077d755-ee97-4517-b6f7-3d894b6da932" providerId="ADAL" clId="{A174797E-D898-4ED3-B02D-72EF7A0B09FB}" dt="2022-10-19T06:16:42.598" v="4674" actId="1076"/>
          <ac:spMkLst>
            <pc:docMk/>
            <pc:sldMk cId="4033143672" sldId="315"/>
            <ac:spMk id="36" creationId="{CDA31DEB-EBB0-EEBB-0399-CB45DA1D7D9A}"/>
          </ac:spMkLst>
        </pc:spChg>
        <pc:spChg chg="add mod">
          <ac:chgData name="조성만(2018156038)" userId="2077d755-ee97-4517-b6f7-3d894b6da932" providerId="ADAL" clId="{A174797E-D898-4ED3-B02D-72EF7A0B09FB}" dt="2022-10-19T06:14:42.657" v="4649" actId="1076"/>
          <ac:spMkLst>
            <pc:docMk/>
            <pc:sldMk cId="4033143672" sldId="315"/>
            <ac:spMk id="37" creationId="{37CA7567-543E-E5CC-99C6-872CA0C44A53}"/>
          </ac:spMkLst>
        </pc:spChg>
        <pc:spChg chg="add mod">
          <ac:chgData name="조성만(2018156038)" userId="2077d755-ee97-4517-b6f7-3d894b6da932" providerId="ADAL" clId="{A174797E-D898-4ED3-B02D-72EF7A0B09FB}" dt="2022-10-19T06:14:29.057" v="4647" actId="1076"/>
          <ac:spMkLst>
            <pc:docMk/>
            <pc:sldMk cId="4033143672" sldId="315"/>
            <ac:spMk id="38" creationId="{94CFC3EA-5A77-66DE-E4C3-46C44A7AD3E7}"/>
          </ac:spMkLst>
        </pc:spChg>
        <pc:spChg chg="add mod">
          <ac:chgData name="조성만(2018156038)" userId="2077d755-ee97-4517-b6f7-3d894b6da932" providerId="ADAL" clId="{A174797E-D898-4ED3-B02D-72EF7A0B09FB}" dt="2022-10-19T06:16:37.694" v="4673" actId="1076"/>
          <ac:spMkLst>
            <pc:docMk/>
            <pc:sldMk cId="4033143672" sldId="315"/>
            <ac:spMk id="39" creationId="{535D8EDD-B9A7-FB0C-0699-BDF4EDA1F121}"/>
          </ac:spMkLst>
        </pc:spChg>
        <pc:spChg chg="add mod">
          <ac:chgData name="조성만(2018156038)" userId="2077d755-ee97-4517-b6f7-3d894b6da932" providerId="ADAL" clId="{A174797E-D898-4ED3-B02D-72EF7A0B09FB}" dt="2022-10-19T06:17:03.708" v="4677" actId="1076"/>
          <ac:spMkLst>
            <pc:docMk/>
            <pc:sldMk cId="4033143672" sldId="315"/>
            <ac:spMk id="40" creationId="{CB6CF065-7984-C03C-3D62-81907D5FCE09}"/>
          </ac:spMkLst>
        </pc:spChg>
        <pc:spChg chg="add mod">
          <ac:chgData name="조성만(2018156038)" userId="2077d755-ee97-4517-b6f7-3d894b6da932" providerId="ADAL" clId="{A174797E-D898-4ED3-B02D-72EF7A0B09FB}" dt="2022-10-19T06:16:48.678" v="4675" actId="1076"/>
          <ac:spMkLst>
            <pc:docMk/>
            <pc:sldMk cId="4033143672" sldId="315"/>
            <ac:spMk id="41" creationId="{B61FA8AB-7997-CB82-6CC2-2DD2F187CC7F}"/>
          </ac:spMkLst>
        </pc:spChg>
        <pc:spChg chg="add mod">
          <ac:chgData name="조성만(2018156038)" userId="2077d755-ee97-4517-b6f7-3d894b6da932" providerId="ADAL" clId="{A174797E-D898-4ED3-B02D-72EF7A0B09FB}" dt="2022-10-19T06:16:19.907" v="4667" actId="1076"/>
          <ac:spMkLst>
            <pc:docMk/>
            <pc:sldMk cId="4033143672" sldId="315"/>
            <ac:spMk id="42" creationId="{0A48E241-1DDD-D7D6-6E45-AB5EE97F6260}"/>
          </ac:spMkLst>
        </pc:spChg>
        <pc:spChg chg="add mod">
          <ac:chgData name="조성만(2018156038)" userId="2077d755-ee97-4517-b6f7-3d894b6da932" providerId="ADAL" clId="{A174797E-D898-4ED3-B02D-72EF7A0B09FB}" dt="2022-10-19T06:16:34.028" v="4672" actId="1076"/>
          <ac:spMkLst>
            <pc:docMk/>
            <pc:sldMk cId="4033143672" sldId="315"/>
            <ac:spMk id="43" creationId="{9824268C-9644-6150-203A-F6C2CE6E9D5C}"/>
          </ac:spMkLst>
        </pc:spChg>
        <pc:spChg chg="add mod">
          <ac:chgData name="조성만(2018156038)" userId="2077d755-ee97-4517-b6f7-3d894b6da932" providerId="ADAL" clId="{A174797E-D898-4ED3-B02D-72EF7A0B09FB}" dt="2022-10-19T06:19:02.162" v="4826" actId="1076"/>
          <ac:spMkLst>
            <pc:docMk/>
            <pc:sldMk cId="4033143672" sldId="315"/>
            <ac:spMk id="44" creationId="{CAC32A81-52EF-047F-C818-08965ECC71A0}"/>
          </ac:spMkLst>
        </pc:spChg>
        <pc:grpChg chg="add mod">
          <ac:chgData name="조성만(2018156038)" userId="2077d755-ee97-4517-b6f7-3d894b6da932" providerId="ADAL" clId="{A174797E-D898-4ED3-B02D-72EF7A0B09FB}" dt="2022-10-19T06:03:39.367" v="4382" actId="1076"/>
          <ac:grpSpMkLst>
            <pc:docMk/>
            <pc:sldMk cId="4033143672" sldId="315"/>
            <ac:grpSpMk id="2" creationId="{A6882DBF-55F9-7A9A-0CED-9B082DC81286}"/>
          </ac:grpSpMkLst>
        </pc:grpChg>
        <pc:grpChg chg="add del mod">
          <ac:chgData name="조성만(2018156038)" userId="2077d755-ee97-4517-b6f7-3d894b6da932" providerId="ADAL" clId="{A174797E-D898-4ED3-B02D-72EF7A0B09FB}" dt="2022-10-19T06:03:21.585" v="4375" actId="478"/>
          <ac:grpSpMkLst>
            <pc:docMk/>
            <pc:sldMk cId="4033143672" sldId="315"/>
            <ac:grpSpMk id="24" creationId="{EEBDC64B-9485-B762-AA43-B11A9F18266B}"/>
          </ac:grpSpMkLst>
        </pc:grpChg>
        <pc:grpChg chg="add del mod">
          <ac:chgData name="조성만(2018156038)" userId="2077d755-ee97-4517-b6f7-3d894b6da932" providerId="ADAL" clId="{A174797E-D898-4ED3-B02D-72EF7A0B09FB}" dt="2022-10-19T06:03:26.062" v="4378" actId="478"/>
          <ac:grpSpMkLst>
            <pc:docMk/>
            <pc:sldMk cId="4033143672" sldId="315"/>
            <ac:grpSpMk id="27" creationId="{2BD1F148-F98D-5740-402D-81D4165EA21C}"/>
          </ac:grpSpMkLst>
        </pc:grpChg>
        <pc:picChg chg="mod">
          <ac:chgData name="조성만(2018156038)" userId="2077d755-ee97-4517-b6f7-3d894b6da932" providerId="ADAL" clId="{A174797E-D898-4ED3-B02D-72EF7A0B09FB}" dt="2022-10-19T06:02:32.548" v="4365"/>
          <ac:picMkLst>
            <pc:docMk/>
            <pc:sldMk cId="4033143672" sldId="315"/>
            <ac:picMk id="8" creationId="{E22113C4-AC0A-4C26-61F2-FC37B2C974F4}"/>
          </ac:picMkLst>
        </pc:picChg>
        <pc:picChg chg="del mod topLvl">
          <ac:chgData name="조성만(2018156038)" userId="2077d755-ee97-4517-b6f7-3d894b6da932" providerId="ADAL" clId="{A174797E-D898-4ED3-B02D-72EF7A0B09FB}" dt="2022-10-19T06:03:21.585" v="4375" actId="478"/>
          <ac:picMkLst>
            <pc:docMk/>
            <pc:sldMk cId="4033143672" sldId="315"/>
            <ac:picMk id="26" creationId="{28ECC3D7-AD90-47D8-1C78-A4D28342CCB2}"/>
          </ac:picMkLst>
        </pc:picChg>
        <pc:picChg chg="del mod topLvl">
          <ac:chgData name="조성만(2018156038)" userId="2077d755-ee97-4517-b6f7-3d894b6da932" providerId="ADAL" clId="{A174797E-D898-4ED3-B02D-72EF7A0B09FB}" dt="2022-10-19T06:03:26.062" v="4378" actId="478"/>
          <ac:picMkLst>
            <pc:docMk/>
            <pc:sldMk cId="4033143672" sldId="315"/>
            <ac:picMk id="29" creationId="{151CFE33-4279-3772-D5C6-890D06C26716}"/>
          </ac:picMkLst>
        </pc:picChg>
      </pc:sldChg>
      <pc:sldChg chg="modSp mod">
        <pc:chgData name="조성만(2018156038)" userId="2077d755-ee97-4517-b6f7-3d894b6da932" providerId="ADAL" clId="{A174797E-D898-4ED3-B02D-72EF7A0B09FB}" dt="2022-10-19T07:00:57.765" v="5736" actId="1076"/>
        <pc:sldMkLst>
          <pc:docMk/>
          <pc:sldMk cId="1830406329" sldId="316"/>
        </pc:sldMkLst>
        <pc:graphicFrameChg chg="mod modGraphic">
          <ac:chgData name="조성만(2018156038)" userId="2077d755-ee97-4517-b6f7-3d894b6da932" providerId="ADAL" clId="{A174797E-D898-4ED3-B02D-72EF7A0B09FB}" dt="2022-10-19T07:00:57.765" v="5736" actId="1076"/>
          <ac:graphicFrameMkLst>
            <pc:docMk/>
            <pc:sldMk cId="1830406329" sldId="316"/>
            <ac:graphicFrameMk id="9" creationId="{E89191C8-79D1-F518-1DC3-AC171B5BF068}"/>
          </ac:graphicFrameMkLst>
        </pc:graphicFrameChg>
      </pc:sldChg>
      <pc:sldChg chg="addSp delSp modSp mod">
        <pc:chgData name="조성만(2018156038)" userId="2077d755-ee97-4517-b6f7-3d894b6da932" providerId="ADAL" clId="{A174797E-D898-4ED3-B02D-72EF7A0B09FB}" dt="2022-10-19T07:19:55.634" v="6347" actId="1076"/>
        <pc:sldMkLst>
          <pc:docMk/>
          <pc:sldMk cId="3038945759" sldId="317"/>
        </pc:sldMkLst>
        <pc:spChg chg="mod">
          <ac:chgData name="조성만(2018156038)" userId="2077d755-ee97-4517-b6f7-3d894b6da932" providerId="ADAL" clId="{A174797E-D898-4ED3-B02D-72EF7A0B09FB}" dt="2022-10-19T07:18:55.315" v="6341" actId="1076"/>
          <ac:spMkLst>
            <pc:docMk/>
            <pc:sldMk cId="3038945759" sldId="317"/>
            <ac:spMk id="12" creationId="{0A3DBA66-E012-4F54-4B15-8CEE8E948DE9}"/>
          </ac:spMkLst>
        </pc:spChg>
        <pc:picChg chg="mod">
          <ac:chgData name="조성만(2018156038)" userId="2077d755-ee97-4517-b6f7-3d894b6da932" providerId="ADAL" clId="{A174797E-D898-4ED3-B02D-72EF7A0B09FB}" dt="2022-10-19T07:19:52.484" v="6346" actId="1076"/>
          <ac:picMkLst>
            <pc:docMk/>
            <pc:sldMk cId="3038945759" sldId="317"/>
            <ac:picMk id="31" creationId="{98845052-EB6A-EAE3-1D1E-D4384A8AAC24}"/>
          </ac:picMkLst>
        </pc:picChg>
        <pc:picChg chg="del mod">
          <ac:chgData name="조성만(2018156038)" userId="2077d755-ee97-4517-b6f7-3d894b6da932" providerId="ADAL" clId="{A174797E-D898-4ED3-B02D-72EF7A0B09FB}" dt="2022-10-19T07:18:18.452" v="6339" actId="478"/>
          <ac:picMkLst>
            <pc:docMk/>
            <pc:sldMk cId="3038945759" sldId="317"/>
            <ac:picMk id="32" creationId="{A1C0A998-5374-B292-0422-854E47D11928}"/>
          </ac:picMkLst>
        </pc:picChg>
        <pc:picChg chg="mod">
          <ac:chgData name="조성만(2018156038)" userId="2077d755-ee97-4517-b6f7-3d894b6da932" providerId="ADAL" clId="{A174797E-D898-4ED3-B02D-72EF7A0B09FB}" dt="2022-10-19T07:19:55.634" v="6347" actId="1076"/>
          <ac:picMkLst>
            <pc:docMk/>
            <pc:sldMk cId="3038945759" sldId="317"/>
            <ac:picMk id="40" creationId="{E5F65753-3808-EFC9-8D0F-7B2E73527FA2}"/>
          </ac:picMkLst>
        </pc:picChg>
        <pc:picChg chg="add del mod">
          <ac:chgData name="조성만(2018156038)" userId="2077d755-ee97-4517-b6f7-3d894b6da932" providerId="ADAL" clId="{A174797E-D898-4ED3-B02D-72EF7A0B09FB}" dt="2022-10-19T07:19:34.664" v="6344" actId="478"/>
          <ac:picMkLst>
            <pc:docMk/>
            <pc:sldMk cId="3038945759" sldId="317"/>
            <ac:picMk id="54" creationId="{2B4B4B34-0755-5FE0-B8FB-AA870D370BBC}"/>
          </ac:picMkLst>
        </pc:picChg>
      </pc:sldChg>
      <pc:sldChg chg="addSp delSp modSp mod">
        <pc:chgData name="조성만(2018156038)" userId="2077d755-ee97-4517-b6f7-3d894b6da932" providerId="ADAL" clId="{A174797E-D898-4ED3-B02D-72EF7A0B09FB}" dt="2022-10-19T06:56:55.063" v="5689" actId="20577"/>
        <pc:sldMkLst>
          <pc:docMk/>
          <pc:sldMk cId="963373915" sldId="323"/>
        </pc:sldMkLst>
        <pc:spChg chg="add mod">
          <ac:chgData name="조성만(2018156038)" userId="2077d755-ee97-4517-b6f7-3d894b6da932" providerId="ADAL" clId="{A174797E-D898-4ED3-B02D-72EF7A0B09FB}" dt="2022-10-19T06:55:41.058" v="5591" actId="14100"/>
          <ac:spMkLst>
            <pc:docMk/>
            <pc:sldMk cId="963373915" sldId="323"/>
            <ac:spMk id="8" creationId="{A6E174E9-B295-5032-C824-1A49F308E912}"/>
          </ac:spMkLst>
        </pc:spChg>
        <pc:spChg chg="add del mod">
          <ac:chgData name="조성만(2018156038)" userId="2077d755-ee97-4517-b6f7-3d894b6da932" providerId="ADAL" clId="{A174797E-D898-4ED3-B02D-72EF7A0B09FB}" dt="2022-10-19T06:55:11.495" v="5584" actId="478"/>
          <ac:spMkLst>
            <pc:docMk/>
            <pc:sldMk cId="963373915" sldId="323"/>
            <ac:spMk id="9" creationId="{CE2036D9-2B91-E44A-6792-14AE400D5E05}"/>
          </ac:spMkLst>
        </pc:spChg>
        <pc:spChg chg="mod">
          <ac:chgData name="조성만(2018156038)" userId="2077d755-ee97-4517-b6f7-3d894b6da932" providerId="ADAL" clId="{A174797E-D898-4ED3-B02D-72EF7A0B09FB}" dt="2022-10-19T06:56:55.063" v="5689" actId="20577"/>
          <ac:spMkLst>
            <pc:docMk/>
            <pc:sldMk cId="963373915" sldId="323"/>
            <ac:spMk id="21" creationId="{7F8FF883-7F12-7621-0DB2-7AF062AA0703}"/>
          </ac:spMkLst>
        </pc:spChg>
        <pc:picChg chg="add mod modCrop">
          <ac:chgData name="조성만(2018156038)" userId="2077d755-ee97-4517-b6f7-3d894b6da932" providerId="ADAL" clId="{A174797E-D898-4ED3-B02D-72EF7A0B09FB}" dt="2022-10-19T06:55:16.979" v="5585" actId="1076"/>
          <ac:picMkLst>
            <pc:docMk/>
            <pc:sldMk cId="963373915" sldId="323"/>
            <ac:picMk id="4" creationId="{6D5D52DE-5095-FE19-36B4-CFE241551995}"/>
          </ac:picMkLst>
        </pc:picChg>
      </pc:sldChg>
      <pc:sldChg chg="del">
        <pc:chgData name="조성만(2018156038)" userId="2077d755-ee97-4517-b6f7-3d894b6da932" providerId="ADAL" clId="{A174797E-D898-4ED3-B02D-72EF7A0B09FB}" dt="2022-10-19T06:25:17.557" v="5061" actId="47"/>
        <pc:sldMkLst>
          <pc:docMk/>
          <pc:sldMk cId="3042292744" sldId="323"/>
        </pc:sldMkLst>
      </pc:sldChg>
      <pc:sldChg chg="add del">
        <pc:chgData name="조성만(2018156038)" userId="2077d755-ee97-4517-b6f7-3d894b6da932" providerId="ADAL" clId="{A174797E-D898-4ED3-B02D-72EF7A0B09FB}" dt="2022-10-19T06:24:54.377" v="5060" actId="47"/>
        <pc:sldMkLst>
          <pc:docMk/>
          <pc:sldMk cId="939641073" sldId="324"/>
        </pc:sldMkLst>
      </pc:sldChg>
      <pc:sldChg chg="modSp mod">
        <pc:chgData name="조성만(2018156038)" userId="2077d755-ee97-4517-b6f7-3d894b6da932" providerId="ADAL" clId="{A174797E-D898-4ED3-B02D-72EF7A0B09FB}" dt="2022-10-19T07:03:16.582" v="5843" actId="20577"/>
        <pc:sldMkLst>
          <pc:docMk/>
          <pc:sldMk cId="2164970841" sldId="324"/>
        </pc:sldMkLst>
        <pc:spChg chg="mod">
          <ac:chgData name="조성만(2018156038)" userId="2077d755-ee97-4517-b6f7-3d894b6da932" providerId="ADAL" clId="{A174797E-D898-4ED3-B02D-72EF7A0B09FB}" dt="2022-10-19T07:03:16.582" v="5843" actId="20577"/>
          <ac:spMkLst>
            <pc:docMk/>
            <pc:sldMk cId="2164970841" sldId="324"/>
            <ac:spMk id="21" creationId="{7F8FF883-7F12-7621-0DB2-7AF062AA0703}"/>
          </ac:spMkLst>
        </pc:spChg>
      </pc:sldChg>
      <pc:sldChg chg="modSp mod">
        <pc:chgData name="조성만(2018156038)" userId="2077d755-ee97-4517-b6f7-3d894b6da932" providerId="ADAL" clId="{A174797E-D898-4ED3-B02D-72EF7A0B09FB}" dt="2022-10-19T07:03:26.178" v="5858"/>
        <pc:sldMkLst>
          <pc:docMk/>
          <pc:sldMk cId="719715201" sldId="325"/>
        </pc:sldMkLst>
        <pc:spChg chg="mod">
          <ac:chgData name="조성만(2018156038)" userId="2077d755-ee97-4517-b6f7-3d894b6da932" providerId="ADAL" clId="{A174797E-D898-4ED3-B02D-72EF7A0B09FB}" dt="2022-10-19T07:03:26.178" v="5858"/>
          <ac:spMkLst>
            <pc:docMk/>
            <pc:sldMk cId="719715201" sldId="325"/>
            <ac:spMk id="21" creationId="{7F8FF883-7F12-7621-0DB2-7AF062AA0703}"/>
          </ac:spMkLst>
        </pc:spChg>
      </pc:sldChg>
      <pc:sldChg chg="addSp delSp modSp add mod">
        <pc:chgData name="조성만(2018156038)" userId="2077d755-ee97-4517-b6f7-3d894b6da932" providerId="ADAL" clId="{A174797E-D898-4ED3-B02D-72EF7A0B09FB}" dt="2022-10-19T07:03:10.748" v="5841" actId="20577"/>
        <pc:sldMkLst>
          <pc:docMk/>
          <pc:sldMk cId="547481597" sldId="326"/>
        </pc:sldMkLst>
        <pc:spChg chg="add del mod">
          <ac:chgData name="조성만(2018156038)" userId="2077d755-ee97-4517-b6f7-3d894b6da932" providerId="ADAL" clId="{A174797E-D898-4ED3-B02D-72EF7A0B09FB}" dt="2022-10-19T07:03:10.748" v="5841" actId="20577"/>
          <ac:spMkLst>
            <pc:docMk/>
            <pc:sldMk cId="547481597" sldId="326"/>
            <ac:spMk id="21" creationId="{7F8FF883-7F12-7621-0DB2-7AF062AA0703}"/>
          </ac:spMkLst>
        </pc:spChg>
      </pc:sldChg>
      <pc:sldChg chg="del">
        <pc:chgData name="조성만(2018156038)" userId="2077d755-ee97-4517-b6f7-3d894b6da932" providerId="ADAL" clId="{A174797E-D898-4ED3-B02D-72EF7A0B09FB}" dt="2022-10-19T06:58:56.600" v="5735" actId="47"/>
        <pc:sldMkLst>
          <pc:docMk/>
          <pc:sldMk cId="4265615712" sldId="326"/>
        </pc:sldMkLst>
      </pc:sldChg>
      <pc:sldChg chg="modSp add mod">
        <pc:chgData name="조성만(2018156038)" userId="2077d755-ee97-4517-b6f7-3d894b6da932" providerId="ADAL" clId="{A174797E-D898-4ED3-B02D-72EF7A0B09FB}" dt="2022-10-19T07:20:21.356" v="6348" actId="122"/>
        <pc:sldMkLst>
          <pc:docMk/>
          <pc:sldMk cId="3600288227" sldId="327"/>
        </pc:sldMkLst>
        <pc:spChg chg="mod">
          <ac:chgData name="조성만(2018156038)" userId="2077d755-ee97-4517-b6f7-3d894b6da932" providerId="ADAL" clId="{A174797E-D898-4ED3-B02D-72EF7A0B09FB}" dt="2022-10-19T07:04:49.629" v="5894"/>
          <ac:spMkLst>
            <pc:docMk/>
            <pc:sldMk cId="3600288227" sldId="327"/>
            <ac:spMk id="15" creationId="{F6E337B0-F83F-9035-DFAB-FA3E2502F843}"/>
          </ac:spMkLst>
        </pc:spChg>
        <pc:graphicFrameChg chg="mod modGraphic">
          <ac:chgData name="조성만(2018156038)" userId="2077d755-ee97-4517-b6f7-3d894b6da932" providerId="ADAL" clId="{A174797E-D898-4ED3-B02D-72EF7A0B09FB}" dt="2022-10-19T07:20:21.356" v="6348" actId="122"/>
          <ac:graphicFrameMkLst>
            <pc:docMk/>
            <pc:sldMk cId="3600288227" sldId="327"/>
            <ac:graphicFrameMk id="2" creationId="{8C4FB2C6-2548-F9FD-14E1-DA3824B84F5F}"/>
          </ac:graphicFrameMkLst>
        </pc:graphicFrameChg>
        <pc:graphicFrameChg chg="mod modGraphic">
          <ac:chgData name="조성만(2018156038)" userId="2077d755-ee97-4517-b6f7-3d894b6da932" providerId="ADAL" clId="{A174797E-D898-4ED3-B02D-72EF7A0B09FB}" dt="2022-10-19T07:07:50.995" v="6126" actId="20577"/>
          <ac:graphicFrameMkLst>
            <pc:docMk/>
            <pc:sldMk cId="3600288227" sldId="327"/>
            <ac:graphicFrameMk id="9" creationId="{E89191C8-79D1-F518-1DC3-AC171B5BF068}"/>
          </ac:graphicFrameMkLst>
        </pc:graphicFrameChg>
      </pc:sldChg>
    </pc:docChg>
  </pc:docChgLst>
  <pc:docChgLst>
    <pc:chgData name="게스트 사용자" userId="S::urn:spo:anon#7bba8daa9039df0ed8a488c53363b213eb4eb96f0acbbde254d3e124b0729efa::" providerId="AD" clId="Web-{C8CB5D9E-AD50-AF81-7750-C7BBCBF00412}"/>
    <pc:docChg chg="addSld delSld modSld">
      <pc:chgData name="게스트 사용자" userId="S::urn:spo:anon#7bba8daa9039df0ed8a488c53363b213eb4eb96f0acbbde254d3e124b0729efa::" providerId="AD" clId="Web-{C8CB5D9E-AD50-AF81-7750-C7BBCBF00412}" dt="2022-11-20T07:52:48.356" v="143" actId="1076"/>
      <pc:docMkLst>
        <pc:docMk/>
      </pc:docMkLst>
      <pc:sldChg chg="delSp modSp del">
        <pc:chgData name="게스트 사용자" userId="S::urn:spo:anon#7bba8daa9039df0ed8a488c53363b213eb4eb96f0acbbde254d3e124b0729efa::" providerId="AD" clId="Web-{C8CB5D9E-AD50-AF81-7750-C7BBCBF00412}" dt="2022-11-20T07:50:05.180" v="47"/>
        <pc:sldMkLst>
          <pc:docMk/>
          <pc:sldMk cId="3604708175" sldId="336"/>
        </pc:sldMkLst>
        <pc:spChg chg="del mod">
          <ac:chgData name="게스트 사용자" userId="S::urn:spo:anon#7bba8daa9039df0ed8a488c53363b213eb4eb96f0acbbde254d3e124b0729efa::" providerId="AD" clId="Web-{C8CB5D9E-AD50-AF81-7750-C7BBCBF00412}" dt="2022-11-20T07:49:29.539" v="41"/>
          <ac:spMkLst>
            <pc:docMk/>
            <pc:sldMk cId="3604708175" sldId="336"/>
            <ac:spMk id="12" creationId="{0A3DBA66-E012-4F54-4B15-8CEE8E948DE9}"/>
          </ac:spMkLst>
        </pc:spChg>
        <pc:spChg chg="mod">
          <ac:chgData name="게스트 사용자" userId="S::urn:spo:anon#7bba8daa9039df0ed8a488c53363b213eb4eb96f0acbbde254d3e124b0729efa::" providerId="AD" clId="Web-{C8CB5D9E-AD50-AF81-7750-C7BBCBF00412}" dt="2022-11-20T07:49:15.148" v="39" actId="1076"/>
          <ac:spMkLst>
            <pc:docMk/>
            <pc:sldMk cId="3604708175" sldId="336"/>
            <ac:spMk id="21" creationId="{7F8FF883-7F12-7621-0DB2-7AF062AA0703}"/>
          </ac:spMkLst>
        </pc:spChg>
        <pc:picChg chg="mod">
          <ac:chgData name="게스트 사용자" userId="S::urn:spo:anon#7bba8daa9039df0ed8a488c53363b213eb4eb96f0acbbde254d3e124b0729efa::" providerId="AD" clId="Web-{C8CB5D9E-AD50-AF81-7750-C7BBCBF00412}" dt="2022-11-20T07:49:09.945" v="38" actId="1076"/>
          <ac:picMkLst>
            <pc:docMk/>
            <pc:sldMk cId="3604708175" sldId="336"/>
            <ac:picMk id="4" creationId="{757357EA-49D6-24E5-F9DA-442B54F3076A}"/>
          </ac:picMkLst>
        </pc:picChg>
        <pc:picChg chg="del mod">
          <ac:chgData name="게스트 사용자" userId="S::urn:spo:anon#7bba8daa9039df0ed8a488c53363b213eb4eb96f0acbbde254d3e124b0729efa::" providerId="AD" clId="Web-{C8CB5D9E-AD50-AF81-7750-C7BBCBF00412}" dt="2022-11-20T07:49:01.366" v="31"/>
          <ac:picMkLst>
            <pc:docMk/>
            <pc:sldMk cId="3604708175" sldId="336"/>
            <ac:picMk id="9" creationId="{F7DB2A4C-7485-BB72-D736-011CCF22FA70}"/>
          </ac:picMkLst>
        </pc:picChg>
        <pc:picChg chg="del mod">
          <ac:chgData name="게스트 사용자" userId="S::urn:spo:anon#7bba8daa9039df0ed8a488c53363b213eb4eb96f0acbbde254d3e124b0729efa::" providerId="AD" clId="Web-{C8CB5D9E-AD50-AF81-7750-C7BBCBF00412}" dt="2022-11-20T07:49:01.788" v="32"/>
          <ac:picMkLst>
            <pc:docMk/>
            <pc:sldMk cId="3604708175" sldId="336"/>
            <ac:picMk id="11" creationId="{50BEF49B-445E-7853-0255-CEFC600B275F}"/>
          </ac:picMkLst>
        </pc:picChg>
      </pc:sldChg>
      <pc:sldChg chg="modSp">
        <pc:chgData name="게스트 사용자" userId="S::urn:spo:anon#7bba8daa9039df0ed8a488c53363b213eb4eb96f0acbbde254d3e124b0729efa::" providerId="AD" clId="Web-{C8CB5D9E-AD50-AF81-7750-C7BBCBF00412}" dt="2022-11-20T07:47:48.771" v="3" actId="1076"/>
        <pc:sldMkLst>
          <pc:docMk/>
          <pc:sldMk cId="573020406" sldId="342"/>
        </pc:sldMkLst>
        <pc:picChg chg="mod">
          <ac:chgData name="게스트 사용자" userId="S::urn:spo:anon#7bba8daa9039df0ed8a488c53363b213eb4eb96f0acbbde254d3e124b0729efa::" providerId="AD" clId="Web-{C8CB5D9E-AD50-AF81-7750-C7BBCBF00412}" dt="2022-11-20T07:47:42.771" v="2" actId="1076"/>
          <ac:picMkLst>
            <pc:docMk/>
            <pc:sldMk cId="573020406" sldId="342"/>
            <ac:picMk id="14" creationId="{270E156B-FDBA-4CAB-BB4D-A7D334EB5FF0}"/>
          </ac:picMkLst>
        </pc:picChg>
        <pc:picChg chg="mod">
          <ac:chgData name="게스트 사용자" userId="S::urn:spo:anon#7bba8daa9039df0ed8a488c53363b213eb4eb96f0acbbde254d3e124b0729efa::" providerId="AD" clId="Web-{C8CB5D9E-AD50-AF81-7750-C7BBCBF00412}" dt="2022-11-20T07:47:48.771" v="3" actId="1076"/>
          <ac:picMkLst>
            <pc:docMk/>
            <pc:sldMk cId="573020406" sldId="342"/>
            <ac:picMk id="18" creationId="{D8E7D138-4D10-E3D8-279F-AB700466CB93}"/>
          </ac:picMkLst>
        </pc:picChg>
      </pc:sldChg>
      <pc:sldChg chg="addSp delSp modSp add replId">
        <pc:chgData name="게스트 사용자" userId="S::urn:spo:anon#7bba8daa9039df0ed8a488c53363b213eb4eb96f0acbbde254d3e124b0729efa::" providerId="AD" clId="Web-{C8CB5D9E-AD50-AF81-7750-C7BBCBF00412}" dt="2022-11-20T07:52:48.356" v="143" actId="1076"/>
        <pc:sldMkLst>
          <pc:docMk/>
          <pc:sldMk cId="1464210933" sldId="343"/>
        </pc:sldMkLst>
        <pc:spChg chg="add mod">
          <ac:chgData name="게스트 사용자" userId="S::urn:spo:anon#7bba8daa9039df0ed8a488c53363b213eb4eb96f0acbbde254d3e124b0729efa::" providerId="AD" clId="Web-{C8CB5D9E-AD50-AF81-7750-C7BBCBF00412}" dt="2022-11-20T07:52:38.262" v="140" actId="1076"/>
          <ac:spMkLst>
            <pc:docMk/>
            <pc:sldMk cId="1464210933" sldId="343"/>
            <ac:spMk id="2" creationId="{6130808C-2405-A91F-0274-7FEA9D95E2B9}"/>
          </ac:spMkLst>
        </pc:spChg>
        <pc:spChg chg="mod">
          <ac:chgData name="게스트 사용자" userId="S::urn:spo:anon#7bba8daa9039df0ed8a488c53363b213eb4eb96f0acbbde254d3e124b0729efa::" providerId="AD" clId="Web-{C8CB5D9E-AD50-AF81-7750-C7BBCBF00412}" dt="2022-11-20T07:52:31.465" v="138" actId="1076"/>
          <ac:spMkLst>
            <pc:docMk/>
            <pc:sldMk cId="1464210933" sldId="343"/>
            <ac:spMk id="21" creationId="{7F8FF883-7F12-7621-0DB2-7AF062AA0703}"/>
          </ac:spMkLst>
        </pc:spChg>
        <pc:picChg chg="mod">
          <ac:chgData name="게스트 사용자" userId="S::urn:spo:anon#7bba8daa9039df0ed8a488c53363b213eb4eb96f0acbbde254d3e124b0729efa::" providerId="AD" clId="Web-{C8CB5D9E-AD50-AF81-7750-C7BBCBF00412}" dt="2022-11-20T07:52:34.199" v="139" actId="1076"/>
          <ac:picMkLst>
            <pc:docMk/>
            <pc:sldMk cId="1464210933" sldId="343"/>
            <ac:picMk id="4" creationId="{757357EA-49D6-24E5-F9DA-442B54F3076A}"/>
          </ac:picMkLst>
        </pc:picChg>
        <pc:picChg chg="del">
          <ac:chgData name="게스트 사용자" userId="S::urn:spo:anon#7bba8daa9039df0ed8a488c53363b213eb4eb96f0acbbde254d3e124b0729efa::" providerId="AD" clId="Web-{C8CB5D9E-AD50-AF81-7750-C7BBCBF00412}" dt="2022-11-20T07:50:10.134" v="48"/>
          <ac:picMkLst>
            <pc:docMk/>
            <pc:sldMk cId="1464210933" sldId="343"/>
            <ac:picMk id="9" creationId="{F7DB2A4C-7485-BB72-D736-011CCF22FA70}"/>
          </ac:picMkLst>
        </pc:picChg>
        <pc:picChg chg="add mod">
          <ac:chgData name="게스트 사용자" userId="S::urn:spo:anon#7bba8daa9039df0ed8a488c53363b213eb4eb96f0acbbde254d3e124b0729efa::" providerId="AD" clId="Web-{C8CB5D9E-AD50-AF81-7750-C7BBCBF00412}" dt="2022-11-20T07:52:48.356" v="143" actId="1076"/>
          <ac:picMkLst>
            <pc:docMk/>
            <pc:sldMk cId="1464210933" sldId="343"/>
            <ac:picMk id="10" creationId="{146DAC2B-0174-56BB-3838-FAB46B596939}"/>
          </ac:picMkLst>
        </pc:picChg>
        <pc:picChg chg="del">
          <ac:chgData name="게스트 사용자" userId="S::urn:spo:anon#7bba8daa9039df0ed8a488c53363b213eb4eb96f0acbbde254d3e124b0729efa::" providerId="AD" clId="Web-{C8CB5D9E-AD50-AF81-7750-C7BBCBF00412}" dt="2022-11-20T07:50:10.884" v="49"/>
          <ac:picMkLst>
            <pc:docMk/>
            <pc:sldMk cId="1464210933" sldId="343"/>
            <ac:picMk id="11" creationId="{50BEF49B-445E-7853-0255-CEFC600B275F}"/>
          </ac:picMkLst>
        </pc:picChg>
      </pc:sldChg>
      <pc:sldChg chg="new del">
        <pc:chgData name="게스트 사용자" userId="S::urn:spo:anon#7bba8daa9039df0ed8a488c53363b213eb4eb96f0acbbde254d3e124b0729efa::" providerId="AD" clId="Web-{C8CB5D9E-AD50-AF81-7750-C7BBCBF00412}" dt="2022-11-20T07:48:47.132" v="25"/>
        <pc:sldMkLst>
          <pc:docMk/>
          <pc:sldMk cId="1837811841" sldId="343"/>
        </pc:sldMkLst>
      </pc:sldChg>
      <pc:sldChg chg="add del replId">
        <pc:chgData name="게스트 사용자" userId="S::urn:spo:anon#7bba8daa9039df0ed8a488c53363b213eb4eb96f0acbbde254d3e124b0729efa::" providerId="AD" clId="Web-{C8CB5D9E-AD50-AF81-7750-C7BBCBF00412}" dt="2022-11-20T07:49:38.883" v="43"/>
        <pc:sldMkLst>
          <pc:docMk/>
          <pc:sldMk cId="1253826334" sldId="344"/>
        </pc:sldMkLst>
      </pc:sldChg>
      <pc:sldChg chg="modSp add replId">
        <pc:chgData name="게스트 사용자" userId="S::urn:spo:anon#7bba8daa9039df0ed8a488c53363b213eb4eb96f0acbbde254d3e124b0729efa::" providerId="AD" clId="Web-{C8CB5D9E-AD50-AF81-7750-C7BBCBF00412}" dt="2022-11-20T07:52:42.043" v="141" actId="1076"/>
        <pc:sldMkLst>
          <pc:docMk/>
          <pc:sldMk cId="2796439398" sldId="344"/>
        </pc:sldMkLst>
        <pc:picChg chg="mod">
          <ac:chgData name="게스트 사용자" userId="S::urn:spo:anon#7bba8daa9039df0ed8a488c53363b213eb4eb96f0acbbde254d3e124b0729efa::" providerId="AD" clId="Web-{C8CB5D9E-AD50-AF81-7750-C7BBCBF00412}" dt="2022-11-20T07:52:42.043" v="141" actId="1076"/>
          <ac:picMkLst>
            <pc:docMk/>
            <pc:sldMk cId="2796439398" sldId="344"/>
            <ac:picMk id="9" creationId="{F7DB2A4C-7485-BB72-D736-011CCF22FA70}"/>
          </ac:picMkLst>
        </pc:picChg>
      </pc:sldChg>
      <pc:sldChg chg="add del replId">
        <pc:chgData name="게스트 사용자" userId="S::urn:spo:anon#7bba8daa9039df0ed8a488c53363b213eb4eb96f0acbbde254d3e124b0729efa::" providerId="AD" clId="Web-{C8CB5D9E-AD50-AF81-7750-C7BBCBF00412}" dt="2022-11-20T07:49:43.602" v="45"/>
        <pc:sldMkLst>
          <pc:docMk/>
          <pc:sldMk cId="3022294421" sldId="344"/>
        </pc:sldMkLst>
      </pc:sldChg>
    </pc:docChg>
  </pc:docChgLst>
  <pc:docChgLst>
    <pc:chgData name="게스트 사용자" userId="S::urn:spo:anon#7bba8daa9039df0ed8a488c53363b213eb4eb96f0acbbde254d3e124b0729efa::" providerId="AD" clId="Web-{25DA618F-B03A-DD56-7315-A0D9ADB542A6}"/>
    <pc:docChg chg="addSld delSld modSld">
      <pc:chgData name="게스트 사용자" userId="S::urn:spo:anon#7bba8daa9039df0ed8a488c53363b213eb4eb96f0acbbde254d3e124b0729efa::" providerId="AD" clId="Web-{25DA618F-B03A-DD56-7315-A0D9ADB542A6}" dt="2022-10-17T07:21:05.473" v="229" actId="20577"/>
      <pc:docMkLst>
        <pc:docMk/>
      </pc:docMkLst>
      <pc:sldChg chg="addSp modSp">
        <pc:chgData name="게스트 사용자" userId="S::urn:spo:anon#7bba8daa9039df0ed8a488c53363b213eb4eb96f0acbbde254d3e124b0729efa::" providerId="AD" clId="Web-{25DA618F-B03A-DD56-7315-A0D9ADB542A6}" dt="2022-10-17T06:57:04.329" v="39" actId="1076"/>
        <pc:sldMkLst>
          <pc:docMk/>
          <pc:sldMk cId="652543977" sldId="258"/>
        </pc:sldMkLst>
        <pc:spChg chg="mod">
          <ac:chgData name="게스트 사용자" userId="S::urn:spo:anon#7bba8daa9039df0ed8a488c53363b213eb4eb96f0acbbde254d3e124b0729efa::" providerId="AD" clId="Web-{25DA618F-B03A-DD56-7315-A0D9ADB542A6}" dt="2022-10-17T06:56:55.970" v="37" actId="20577"/>
          <ac:spMkLst>
            <pc:docMk/>
            <pc:sldMk cId="652543977" sldId="258"/>
            <ac:spMk id="2" creationId="{14049933-013A-4DA4-B40F-DB900F3E4904}"/>
          </ac:spMkLst>
        </pc:spChg>
        <pc:spChg chg="add mod">
          <ac:chgData name="게스트 사용자" userId="S::urn:spo:anon#7bba8daa9039df0ed8a488c53363b213eb4eb96f0acbbde254d3e124b0729efa::" providerId="AD" clId="Web-{25DA618F-B03A-DD56-7315-A0D9ADB542A6}" dt="2022-10-17T06:57:04.329" v="39" actId="1076"/>
          <ac:spMkLst>
            <pc:docMk/>
            <pc:sldMk cId="652543977" sldId="258"/>
            <ac:spMk id="4" creationId="{755CEC68-E250-AE15-6387-84D8C8D8EFD4}"/>
          </ac:spMkLst>
        </pc:spChg>
      </pc:sldChg>
      <pc:sldChg chg="new del">
        <pc:chgData name="게스트 사용자" userId="S::urn:spo:anon#7bba8daa9039df0ed8a488c53363b213eb4eb96f0acbbde254d3e124b0729efa::" providerId="AD" clId="Web-{25DA618F-B03A-DD56-7315-A0D9ADB542A6}" dt="2022-10-17T06:58:50.707" v="43"/>
        <pc:sldMkLst>
          <pc:docMk/>
          <pc:sldMk cId="1491293400" sldId="284"/>
        </pc:sldMkLst>
      </pc:sldChg>
      <pc:sldChg chg="delSp modSp del">
        <pc:chgData name="게스트 사용자" userId="S::urn:spo:anon#7bba8daa9039df0ed8a488c53363b213eb4eb96f0acbbde254d3e124b0729efa::" providerId="AD" clId="Web-{25DA618F-B03A-DD56-7315-A0D9ADB542A6}" dt="2022-10-17T07:02:58.354" v="97"/>
        <pc:sldMkLst>
          <pc:docMk/>
          <pc:sldMk cId="1825222246" sldId="284"/>
        </pc:sldMkLst>
        <pc:spChg chg="mod">
          <ac:chgData name="게스트 사용자" userId="S::urn:spo:anon#7bba8daa9039df0ed8a488c53363b213eb4eb96f0acbbde254d3e124b0729efa::" providerId="AD" clId="Web-{25DA618F-B03A-DD56-7315-A0D9ADB542A6}" dt="2022-10-17T07:01:34.477" v="94" actId="1076"/>
          <ac:spMkLst>
            <pc:docMk/>
            <pc:sldMk cId="1825222246" sldId="284"/>
            <ac:spMk id="5" creationId="{B0BF8F17-9E56-462D-B8ED-980C1047873B}"/>
          </ac:spMkLst>
        </pc:spChg>
        <pc:spChg chg="del">
          <ac:chgData name="게스트 사용자" userId="S::urn:spo:anon#7bba8daa9039df0ed8a488c53363b213eb4eb96f0acbbde254d3e124b0729efa::" providerId="AD" clId="Web-{25DA618F-B03A-DD56-7315-A0D9ADB542A6}" dt="2022-10-17T06:59:39.755" v="50"/>
          <ac:spMkLst>
            <pc:docMk/>
            <pc:sldMk cId="1825222246" sldId="284"/>
            <ac:spMk id="34" creationId="{20FD33A5-75B4-4F4E-A052-F72A0BA49053}"/>
          </ac:spMkLst>
        </pc:spChg>
        <pc:spChg chg="del">
          <ac:chgData name="게스트 사용자" userId="S::urn:spo:anon#7bba8daa9039df0ed8a488c53363b213eb4eb96f0acbbde254d3e124b0729efa::" providerId="AD" clId="Web-{25DA618F-B03A-DD56-7315-A0D9ADB542A6}" dt="2022-10-17T06:59:39.755" v="49"/>
          <ac:spMkLst>
            <pc:docMk/>
            <pc:sldMk cId="1825222246" sldId="284"/>
            <ac:spMk id="37" creationId="{22FF5167-02CE-4252-B4D1-E2484223B8D8}"/>
          </ac:spMkLst>
        </pc:spChg>
        <pc:spChg chg="mod">
          <ac:chgData name="게스트 사용자" userId="S::urn:spo:anon#7bba8daa9039df0ed8a488c53363b213eb4eb96f0acbbde254d3e124b0729efa::" providerId="AD" clId="Web-{25DA618F-B03A-DD56-7315-A0D9ADB542A6}" dt="2022-10-17T06:59:42.474" v="52" actId="20577"/>
          <ac:spMkLst>
            <pc:docMk/>
            <pc:sldMk cId="1825222246" sldId="284"/>
            <ac:spMk id="38" creationId="{B62544EC-E094-4A27-A58E-B28FE8C2BCF5}"/>
          </ac:spMkLst>
        </pc:spChg>
        <pc:spChg chg="del">
          <ac:chgData name="게스트 사용자" userId="S::urn:spo:anon#7bba8daa9039df0ed8a488c53363b213eb4eb96f0acbbde254d3e124b0729efa::" providerId="AD" clId="Web-{25DA618F-B03A-DD56-7315-A0D9ADB542A6}" dt="2022-10-17T06:59:39.755" v="48"/>
          <ac:spMkLst>
            <pc:docMk/>
            <pc:sldMk cId="1825222246" sldId="284"/>
            <ac:spMk id="40" creationId="{4DB6D882-59BB-4281-A318-FD9CA47DE538}"/>
          </ac:spMkLst>
        </pc:spChg>
        <pc:spChg chg="mod">
          <ac:chgData name="게스트 사용자" userId="S::urn:spo:anon#7bba8daa9039df0ed8a488c53363b213eb4eb96f0acbbde254d3e124b0729efa::" providerId="AD" clId="Web-{25DA618F-B03A-DD56-7315-A0D9ADB542A6}" dt="2022-10-17T06:59:43.146" v="54" actId="20577"/>
          <ac:spMkLst>
            <pc:docMk/>
            <pc:sldMk cId="1825222246" sldId="284"/>
            <ac:spMk id="41" creationId="{3D7CEA09-67FD-4B8D-B26A-FC3167743541}"/>
          </ac:spMkLst>
        </pc:spChg>
        <pc:spChg chg="del">
          <ac:chgData name="게스트 사용자" userId="S::urn:spo:anon#7bba8daa9039df0ed8a488c53363b213eb4eb96f0acbbde254d3e124b0729efa::" providerId="AD" clId="Web-{25DA618F-B03A-DD56-7315-A0D9ADB542A6}" dt="2022-10-17T07:00:08.584" v="56"/>
          <ac:spMkLst>
            <pc:docMk/>
            <pc:sldMk cId="1825222246" sldId="284"/>
            <ac:spMk id="45" creationId="{2BB597D6-2374-4E47-9F5F-F2125953FEEF}"/>
          </ac:spMkLst>
        </pc:spChg>
        <pc:spChg chg="mod">
          <ac:chgData name="게스트 사용자" userId="S::urn:spo:anon#7bba8daa9039df0ed8a488c53363b213eb4eb96f0acbbde254d3e124b0729efa::" providerId="AD" clId="Web-{25DA618F-B03A-DD56-7315-A0D9ADB542A6}" dt="2022-10-17T06:59:32.380" v="47" actId="20577"/>
          <ac:spMkLst>
            <pc:docMk/>
            <pc:sldMk cId="1825222246" sldId="284"/>
            <ac:spMk id="46" creationId="{13AB5B04-AE19-4C19-90FA-D6478D209EC7}"/>
          </ac:spMkLst>
        </pc:spChg>
        <pc:spChg chg="mod">
          <ac:chgData name="게스트 사용자" userId="S::urn:spo:anon#7bba8daa9039df0ed8a488c53363b213eb4eb96f0acbbde254d3e124b0729efa::" providerId="AD" clId="Web-{25DA618F-B03A-DD56-7315-A0D9ADB542A6}" dt="2022-10-17T07:01:03.898" v="93" actId="20577"/>
          <ac:spMkLst>
            <pc:docMk/>
            <pc:sldMk cId="1825222246" sldId="284"/>
            <ac:spMk id="48" creationId="{D19343D4-9148-4818-A634-5C1B567F8E40}"/>
          </ac:spMkLst>
        </pc:spChg>
        <pc:spChg chg="del">
          <ac:chgData name="게스트 사용자" userId="S::urn:spo:anon#7bba8daa9039df0ed8a488c53363b213eb4eb96f0acbbde254d3e124b0729efa::" providerId="AD" clId="Web-{25DA618F-B03A-DD56-7315-A0D9ADB542A6}" dt="2022-10-17T07:00:08.584" v="55"/>
          <ac:spMkLst>
            <pc:docMk/>
            <pc:sldMk cId="1825222246" sldId="284"/>
            <ac:spMk id="49" creationId="{D6FF1298-7AC9-429F-AE7F-5787CEE2B979}"/>
          </ac:spMkLst>
        </pc:spChg>
      </pc:sldChg>
      <pc:sldChg chg="add del">
        <pc:chgData name="게스트 사용자" userId="S::urn:spo:anon#7bba8daa9039df0ed8a488c53363b213eb4eb96f0acbbde254d3e124b0729efa::" providerId="AD" clId="Web-{25DA618F-B03A-DD56-7315-A0D9ADB542A6}" dt="2022-10-17T06:59:07.379" v="44"/>
        <pc:sldMkLst>
          <pc:docMk/>
          <pc:sldMk cId="2366424490" sldId="285"/>
        </pc:sldMkLst>
      </pc:sldChg>
      <pc:sldChg chg="modSp">
        <pc:chgData name="게스트 사용자" userId="S::urn:spo:anon#7bba8daa9039df0ed8a488c53363b213eb4eb96f0acbbde254d3e124b0729efa::" providerId="AD" clId="Web-{25DA618F-B03A-DD56-7315-A0D9ADB542A6}" dt="2022-10-17T07:02:43.384" v="96" actId="1076"/>
        <pc:sldMkLst>
          <pc:docMk/>
          <pc:sldMk cId="4059076953" sldId="285"/>
        </pc:sldMkLst>
        <pc:grpChg chg="mod">
          <ac:chgData name="게스트 사용자" userId="S::urn:spo:anon#7bba8daa9039df0ed8a488c53363b213eb4eb96f0acbbde254d3e124b0729efa::" providerId="AD" clId="Web-{25DA618F-B03A-DD56-7315-A0D9ADB542A6}" dt="2022-10-17T07:02:43.384" v="96" actId="1076"/>
          <ac:grpSpMkLst>
            <pc:docMk/>
            <pc:sldMk cId="4059076953" sldId="285"/>
            <ac:grpSpMk id="6" creationId="{92FF242B-6E9C-41EE-ACAD-471F1E061F41}"/>
          </ac:grpSpMkLst>
        </pc:grpChg>
      </pc:sldChg>
      <pc:sldChg chg="add del">
        <pc:chgData name="게스트 사용자" userId="S::urn:spo:anon#7bba8daa9039df0ed8a488c53363b213eb4eb96f0acbbde254d3e124b0729efa::" providerId="AD" clId="Web-{25DA618F-B03A-DD56-7315-A0D9ADB542A6}" dt="2022-10-17T06:59:09.098" v="45"/>
        <pc:sldMkLst>
          <pc:docMk/>
          <pc:sldMk cId="883747801" sldId="286"/>
        </pc:sldMkLst>
      </pc:sldChg>
      <pc:sldChg chg="new del">
        <pc:chgData name="게스트 사용자" userId="S::urn:spo:anon#7bba8daa9039df0ed8a488c53363b213eb4eb96f0acbbde254d3e124b0729efa::" providerId="AD" clId="Web-{25DA618F-B03A-DD56-7315-A0D9ADB542A6}" dt="2022-10-17T07:04:12.355" v="99"/>
        <pc:sldMkLst>
          <pc:docMk/>
          <pc:sldMk cId="3093186365" sldId="286"/>
        </pc:sldMkLst>
      </pc:sldChg>
      <pc:sldChg chg="addSp delSp modSp add replId">
        <pc:chgData name="게스트 사용자" userId="S::urn:spo:anon#7bba8daa9039df0ed8a488c53363b213eb4eb96f0acbbde254d3e124b0729efa::" providerId="AD" clId="Web-{25DA618F-B03A-DD56-7315-A0D9ADB542A6}" dt="2022-10-17T07:21:05.473" v="229" actId="20577"/>
        <pc:sldMkLst>
          <pc:docMk/>
          <pc:sldMk cId="3585821085" sldId="286"/>
        </pc:sldMkLst>
        <pc:spChg chg="mod">
          <ac:chgData name="게스트 사용자" userId="S::urn:spo:anon#7bba8daa9039df0ed8a488c53363b213eb4eb96f0acbbde254d3e124b0729efa::" providerId="AD" clId="Web-{25DA618F-B03A-DD56-7315-A0D9ADB542A6}" dt="2022-10-17T07:04:26.246" v="109" actId="20577"/>
          <ac:spMkLst>
            <pc:docMk/>
            <pc:sldMk cId="3585821085" sldId="286"/>
            <ac:spMk id="5" creationId="{B0BF8F17-9E56-462D-B8ED-980C1047873B}"/>
          </ac:spMkLst>
        </pc:spChg>
        <pc:spChg chg="mod">
          <ac:chgData name="게스트 사용자" userId="S::urn:spo:anon#7bba8daa9039df0ed8a488c53363b213eb4eb96f0acbbde254d3e124b0729efa::" providerId="AD" clId="Web-{25DA618F-B03A-DD56-7315-A0D9ADB542A6}" dt="2022-10-17T07:06:20.686" v="141" actId="14100"/>
          <ac:spMkLst>
            <pc:docMk/>
            <pc:sldMk cId="3585821085" sldId="286"/>
            <ac:spMk id="17" creationId="{A7399932-852C-4FC0-818C-8BF64A587819}"/>
          </ac:spMkLst>
        </pc:spChg>
        <pc:spChg chg="mod">
          <ac:chgData name="게스트 사용자" userId="S::urn:spo:anon#7bba8daa9039df0ed8a488c53363b213eb4eb96f0acbbde254d3e124b0729efa::" providerId="AD" clId="Web-{25DA618F-B03A-DD56-7315-A0D9ADB542A6}" dt="2022-10-17T07:05:52.811" v="136" actId="1076"/>
          <ac:spMkLst>
            <pc:docMk/>
            <pc:sldMk cId="3585821085" sldId="286"/>
            <ac:spMk id="19" creationId="{2F9F526F-DC3D-45D0-97CC-857F415DEC53}"/>
          </ac:spMkLst>
        </pc:spChg>
        <pc:spChg chg="mod">
          <ac:chgData name="게스트 사용자" userId="S::urn:spo:anon#7bba8daa9039df0ed8a488c53363b213eb4eb96f0acbbde254d3e124b0729efa::" providerId="AD" clId="Web-{25DA618F-B03A-DD56-7315-A0D9ADB542A6}" dt="2022-10-17T07:08:34.518" v="176" actId="20577"/>
          <ac:spMkLst>
            <pc:docMk/>
            <pc:sldMk cId="3585821085" sldId="286"/>
            <ac:spMk id="20" creationId="{31514E13-0F73-4EAD-8EE0-CF531BE06C69}"/>
          </ac:spMkLst>
        </pc:spChg>
        <pc:spChg chg="mod">
          <ac:chgData name="게스트 사용자" userId="S::urn:spo:anon#7bba8daa9039df0ed8a488c53363b213eb4eb96f0acbbde254d3e124b0729efa::" providerId="AD" clId="Web-{25DA618F-B03A-DD56-7315-A0D9ADB542A6}" dt="2022-10-17T07:06:44.796" v="145" actId="1076"/>
          <ac:spMkLst>
            <pc:docMk/>
            <pc:sldMk cId="3585821085" sldId="286"/>
            <ac:spMk id="21" creationId="{5A8C8947-AD11-4BA5-AFC4-C97C91EBC161}"/>
          </ac:spMkLst>
        </pc:spChg>
        <pc:spChg chg="mod">
          <ac:chgData name="게스트 사용자" userId="S::urn:spo:anon#7bba8daa9039df0ed8a488c53363b213eb4eb96f0acbbde254d3e124b0729efa::" providerId="AD" clId="Web-{25DA618F-B03A-DD56-7315-A0D9ADB542A6}" dt="2022-10-17T07:21:05.473" v="229" actId="20577"/>
          <ac:spMkLst>
            <pc:docMk/>
            <pc:sldMk cId="3585821085" sldId="286"/>
            <ac:spMk id="22" creationId="{22B7112F-B03C-4AFD-888E-4D3992FEA2EE}"/>
          </ac:spMkLst>
        </pc:spChg>
        <pc:spChg chg="mod">
          <ac:chgData name="게스트 사용자" userId="S::urn:spo:anon#7bba8daa9039df0ed8a488c53363b213eb4eb96f0acbbde254d3e124b0729efa::" providerId="AD" clId="Web-{25DA618F-B03A-DD56-7315-A0D9ADB542A6}" dt="2022-10-17T07:06:29.499" v="143" actId="1076"/>
          <ac:spMkLst>
            <pc:docMk/>
            <pc:sldMk cId="3585821085" sldId="286"/>
            <ac:spMk id="23" creationId="{F0282083-F71D-404F-8759-15BB8B3A55F0}"/>
          </ac:spMkLst>
        </pc:spChg>
        <pc:spChg chg="mod">
          <ac:chgData name="게스트 사용자" userId="S::urn:spo:anon#7bba8daa9039df0ed8a488c53363b213eb4eb96f0acbbde254d3e124b0729efa::" providerId="AD" clId="Web-{25DA618F-B03A-DD56-7315-A0D9ADB542A6}" dt="2022-10-17T07:07:10.031" v="153" actId="1076"/>
          <ac:spMkLst>
            <pc:docMk/>
            <pc:sldMk cId="3585821085" sldId="286"/>
            <ac:spMk id="24" creationId="{11761A23-A89B-49A0-9103-FB499CB51CA7}"/>
          </ac:spMkLst>
        </pc:spChg>
        <pc:spChg chg="mod">
          <ac:chgData name="게스트 사용자" userId="S::urn:spo:anon#7bba8daa9039df0ed8a488c53363b213eb4eb96f0acbbde254d3e124b0729efa::" providerId="AD" clId="Web-{25DA618F-B03A-DD56-7315-A0D9ADB542A6}" dt="2022-10-17T07:20:42.113" v="227" actId="20577"/>
          <ac:spMkLst>
            <pc:docMk/>
            <pc:sldMk cId="3585821085" sldId="286"/>
            <ac:spMk id="25" creationId="{CEA63ED5-C65D-4CB4-B317-42D69753959A}"/>
          </ac:spMkLst>
        </pc:spChg>
        <pc:spChg chg="mod">
          <ac:chgData name="게스트 사용자" userId="S::urn:spo:anon#7bba8daa9039df0ed8a488c53363b213eb4eb96f0acbbde254d3e124b0729efa::" providerId="AD" clId="Web-{25DA618F-B03A-DD56-7315-A0D9ADB542A6}" dt="2022-10-17T07:06:50.625" v="146" actId="1076"/>
          <ac:spMkLst>
            <pc:docMk/>
            <pc:sldMk cId="3585821085" sldId="286"/>
            <ac:spMk id="26" creationId="{64A4D990-7F19-4B43-A33C-FCB4182E2A55}"/>
          </ac:spMkLst>
        </pc:spChg>
        <pc:spChg chg="mod">
          <ac:chgData name="게스트 사용자" userId="S::urn:spo:anon#7bba8daa9039df0ed8a488c53363b213eb4eb96f0acbbde254d3e124b0729efa::" providerId="AD" clId="Web-{25DA618F-B03A-DD56-7315-A0D9ADB542A6}" dt="2022-10-17T07:06:53.562" v="147" actId="1076"/>
          <ac:spMkLst>
            <pc:docMk/>
            <pc:sldMk cId="3585821085" sldId="286"/>
            <ac:spMk id="27" creationId="{9460BB99-9F69-4AB9-84C3-FEA78F16C514}"/>
          </ac:spMkLst>
        </pc:spChg>
        <pc:spChg chg="mod">
          <ac:chgData name="게스트 사용자" userId="S::urn:spo:anon#7bba8daa9039df0ed8a488c53363b213eb4eb96f0acbbde254d3e124b0729efa::" providerId="AD" clId="Web-{25DA618F-B03A-DD56-7315-A0D9ADB542A6}" dt="2022-10-17T07:08:14.330" v="173" actId="20577"/>
          <ac:spMkLst>
            <pc:docMk/>
            <pc:sldMk cId="3585821085" sldId="286"/>
            <ac:spMk id="28" creationId="{9AA1068E-2C3F-4AE4-B156-57FB340C7A5D}"/>
          </ac:spMkLst>
        </pc:spChg>
        <pc:spChg chg="add del mod">
          <ac:chgData name="게스트 사용자" userId="S::urn:spo:anon#7bba8daa9039df0ed8a488c53363b213eb4eb96f0acbbde254d3e124b0729efa::" providerId="AD" clId="Web-{25DA618F-B03A-DD56-7315-A0D9ADB542A6}" dt="2022-10-17T07:08:40.924" v="177" actId="14100"/>
          <ac:spMkLst>
            <pc:docMk/>
            <pc:sldMk cId="3585821085" sldId="286"/>
            <ac:spMk id="29" creationId="{BA875725-6414-48F9-9779-9741EF9B938D}"/>
          </ac:spMkLst>
        </pc:spChg>
      </pc:sldChg>
      <pc:sldChg chg="modSp">
        <pc:chgData name="게스트 사용자" userId="S::urn:spo:anon#7bba8daa9039df0ed8a488c53363b213eb4eb96f0acbbde254d3e124b0729efa::" providerId="AD" clId="Web-{25DA618F-B03A-DD56-7315-A0D9ADB542A6}" dt="2022-10-17T07:18:40.267" v="225" actId="14100"/>
        <pc:sldMkLst>
          <pc:docMk/>
          <pc:sldMk cId="3952301294" sldId="287"/>
        </pc:sldMkLst>
        <pc:spChg chg="mod">
          <ac:chgData name="게스트 사용자" userId="S::urn:spo:anon#7bba8daa9039df0ed8a488c53363b213eb4eb96f0acbbde254d3e124b0729efa::" providerId="AD" clId="Web-{25DA618F-B03A-DD56-7315-A0D9ADB542A6}" dt="2022-10-17T07:18:40.267" v="225" actId="14100"/>
          <ac:spMkLst>
            <pc:docMk/>
            <pc:sldMk cId="3952301294" sldId="287"/>
            <ac:spMk id="45" creationId="{3E454B8C-3A00-F63E-7345-9929BC7414F5}"/>
          </ac:spMkLst>
        </pc:spChg>
      </pc:sldChg>
      <pc:sldChg chg="add replId">
        <pc:chgData name="게스트 사용자" userId="S::urn:spo:anon#7bba8daa9039df0ed8a488c53363b213eb4eb96f0acbbde254d3e124b0729efa::" providerId="AD" clId="Web-{25DA618F-B03A-DD56-7315-A0D9ADB542A6}" dt="2022-10-17T07:09:50.129" v="178"/>
        <pc:sldMkLst>
          <pc:docMk/>
          <pc:sldMk cId="4293915153" sldId="288"/>
        </pc:sldMkLst>
      </pc:sldChg>
      <pc:sldChg chg="new del">
        <pc:chgData name="게스트 사용자" userId="S::urn:spo:anon#7bba8daa9039df0ed8a488c53363b213eb4eb96f0acbbde254d3e124b0729efa::" providerId="AD" clId="Web-{25DA618F-B03A-DD56-7315-A0D9ADB542A6}" dt="2022-10-17T07:10:48.130" v="181"/>
        <pc:sldMkLst>
          <pc:docMk/>
          <pc:sldMk cId="3251458631" sldId="289"/>
        </pc:sldMkLst>
      </pc:sldChg>
      <pc:sldChg chg="modSp add replId">
        <pc:chgData name="게스트 사용자" userId="S::urn:spo:anon#7bba8daa9039df0ed8a488c53363b213eb4eb96f0acbbde254d3e124b0729efa::" providerId="AD" clId="Web-{25DA618F-B03A-DD56-7315-A0D9ADB542A6}" dt="2022-10-17T07:12:11.476" v="223"/>
        <pc:sldMkLst>
          <pc:docMk/>
          <pc:sldMk cId="21596649" sldId="290"/>
        </pc:sldMkLst>
        <pc:graphicFrameChg chg="mod modGraphic">
          <ac:chgData name="게스트 사용자" userId="S::urn:spo:anon#7bba8daa9039df0ed8a488c53363b213eb4eb96f0acbbde254d3e124b0729efa::" providerId="AD" clId="Web-{25DA618F-B03A-DD56-7315-A0D9ADB542A6}" dt="2022-10-17T07:12:11.476" v="223"/>
          <ac:graphicFrameMkLst>
            <pc:docMk/>
            <pc:sldMk cId="21596649" sldId="290"/>
            <ac:graphicFrameMk id="9" creationId="{CF16E728-C75B-4C8D-9DE2-67BFA17FFD2D}"/>
          </ac:graphicFrameMkLst>
        </pc:graphicFrameChg>
      </pc:sldChg>
    </pc:docChg>
  </pc:docChgLst>
  <pc:docChgLst>
    <pc:chgData name="게스트 사용자" userId="S::urn:spo:anon#7bba8daa9039df0ed8a488c53363b213eb4eb96f0acbbde254d3e124b0729efa::" providerId="AD" clId="Web-{7160513E-9081-A931-C6E0-A49ABCB6D8CC}"/>
    <pc:docChg chg="addSld modSld">
      <pc:chgData name="게스트 사용자" userId="S::urn:spo:anon#7bba8daa9039df0ed8a488c53363b213eb4eb96f0acbbde254d3e124b0729efa::" providerId="AD" clId="Web-{7160513E-9081-A931-C6E0-A49ABCB6D8CC}" dt="2022-10-17T11:15:37.700" v="1024" actId="1076"/>
      <pc:docMkLst>
        <pc:docMk/>
      </pc:docMkLst>
      <pc:sldChg chg="addSp delSp modSp">
        <pc:chgData name="게스트 사용자" userId="S::urn:spo:anon#7bba8daa9039df0ed8a488c53363b213eb4eb96f0acbbde254d3e124b0729efa::" providerId="AD" clId="Web-{7160513E-9081-A931-C6E0-A49ABCB6D8CC}" dt="2022-10-17T11:15:37.700" v="1024" actId="1076"/>
        <pc:sldMkLst>
          <pc:docMk/>
          <pc:sldMk cId="2232483319" sldId="299"/>
        </pc:sldMkLst>
        <pc:picChg chg="mod">
          <ac:chgData name="게스트 사용자" userId="S::urn:spo:anon#7bba8daa9039df0ed8a488c53363b213eb4eb96f0acbbde254d3e124b0729efa::" providerId="AD" clId="Web-{7160513E-9081-A931-C6E0-A49ABCB6D8CC}" dt="2022-10-17T11:15:24.997" v="1021" actId="688"/>
          <ac:picMkLst>
            <pc:docMk/>
            <pc:sldMk cId="2232483319" sldId="299"/>
            <ac:picMk id="2" creationId="{B5D40562-6960-B116-A867-DB45141E72EC}"/>
          </ac:picMkLst>
        </pc:picChg>
        <pc:picChg chg="mod">
          <ac:chgData name="게스트 사용자" userId="S::urn:spo:anon#7bba8daa9039df0ed8a488c53363b213eb4eb96f0acbbde254d3e124b0729efa::" providerId="AD" clId="Web-{7160513E-9081-A931-C6E0-A49ABCB6D8CC}" dt="2022-10-17T11:15:37.700" v="1024" actId="1076"/>
          <ac:picMkLst>
            <pc:docMk/>
            <pc:sldMk cId="2232483319" sldId="299"/>
            <ac:picMk id="4" creationId="{1E0A6F8E-4D5C-C05D-1250-2372DCE354C1}"/>
          </ac:picMkLst>
        </pc:picChg>
        <pc:picChg chg="mod">
          <ac:chgData name="게스트 사용자" userId="S::urn:spo:anon#7bba8daa9039df0ed8a488c53363b213eb4eb96f0acbbde254d3e124b0729efa::" providerId="AD" clId="Web-{7160513E-9081-A931-C6E0-A49ABCB6D8CC}" dt="2022-10-17T11:15:28.606" v="1022" actId="688"/>
          <ac:picMkLst>
            <pc:docMk/>
            <pc:sldMk cId="2232483319" sldId="299"/>
            <ac:picMk id="8" creationId="{108AB0EC-8FFE-4842-B98D-BF1F1CCE11F2}"/>
          </ac:picMkLst>
        </pc:picChg>
        <pc:picChg chg="mod">
          <ac:chgData name="게스트 사용자" userId="S::urn:spo:anon#7bba8daa9039df0ed8a488c53363b213eb4eb96f0acbbde254d3e124b0729efa::" providerId="AD" clId="Web-{7160513E-9081-A931-C6E0-A49ABCB6D8CC}" dt="2022-10-17T11:05:48.547" v="1015" actId="1076"/>
          <ac:picMkLst>
            <pc:docMk/>
            <pc:sldMk cId="2232483319" sldId="299"/>
            <ac:picMk id="9" creationId="{14BFACE7-5986-8CF8-87F9-55E03CE2E738}"/>
          </ac:picMkLst>
        </pc:picChg>
        <pc:picChg chg="mod">
          <ac:chgData name="게스트 사용자" userId="S::urn:spo:anon#7bba8daa9039df0ed8a488c53363b213eb4eb96f0acbbde254d3e124b0729efa::" providerId="AD" clId="Web-{7160513E-9081-A931-C6E0-A49ABCB6D8CC}" dt="2022-10-17T11:15:33.372" v="1023" actId="688"/>
          <ac:picMkLst>
            <pc:docMk/>
            <pc:sldMk cId="2232483319" sldId="299"/>
            <ac:picMk id="10" creationId="{5DBA4BC9-8621-2846-2D70-4BB31E23AF1B}"/>
          </ac:picMkLst>
        </pc:picChg>
        <pc:picChg chg="add del mod">
          <ac:chgData name="게스트 사용자" userId="S::urn:spo:anon#7bba8daa9039df0ed8a488c53363b213eb4eb96f0acbbde254d3e124b0729efa::" providerId="AD" clId="Web-{7160513E-9081-A931-C6E0-A49ABCB6D8CC}" dt="2022-10-17T10:41:55.468" v="3"/>
          <ac:picMkLst>
            <pc:docMk/>
            <pc:sldMk cId="2232483319" sldId="299"/>
            <ac:picMk id="11" creationId="{737964D8-AD4D-0BC2-5596-CE063BBBEC41}"/>
          </ac:picMkLst>
        </pc:picChg>
        <pc:picChg chg="add mod">
          <ac:chgData name="게스트 사용자" userId="S::urn:spo:anon#7bba8daa9039df0ed8a488c53363b213eb4eb96f0acbbde254d3e124b0729efa::" providerId="AD" clId="Web-{7160513E-9081-A931-C6E0-A49ABCB6D8CC}" dt="2022-10-17T11:15:15.731" v="1019" actId="688"/>
          <ac:picMkLst>
            <pc:docMk/>
            <pc:sldMk cId="2232483319" sldId="299"/>
            <ac:picMk id="12" creationId="{E54EFB4E-7B58-1A5C-C111-8E2C754E2074}"/>
          </ac:picMkLst>
        </pc:picChg>
        <pc:picChg chg="add mod">
          <ac:chgData name="게스트 사용자" userId="S::urn:spo:anon#7bba8daa9039df0ed8a488c53363b213eb4eb96f0acbbde254d3e124b0729efa::" providerId="AD" clId="Web-{7160513E-9081-A931-C6E0-A49ABCB6D8CC}" dt="2022-10-17T10:43:09.048" v="20" actId="1076"/>
          <ac:picMkLst>
            <pc:docMk/>
            <pc:sldMk cId="2232483319" sldId="299"/>
            <ac:picMk id="13" creationId="{7064C84F-16BF-E3D7-75AC-0A4C1632D669}"/>
          </ac:picMkLst>
        </pc:picChg>
      </pc:sldChg>
      <pc:sldChg chg="modSp">
        <pc:chgData name="게스트 사용자" userId="S::urn:spo:anon#7bba8daa9039df0ed8a488c53363b213eb4eb96f0acbbde254d3e124b0729efa::" providerId="AD" clId="Web-{7160513E-9081-A931-C6E0-A49ABCB6D8CC}" dt="2022-10-17T10:45:39.864" v="23" actId="14100"/>
        <pc:sldMkLst>
          <pc:docMk/>
          <pc:sldMk cId="739038689" sldId="300"/>
        </pc:sldMkLst>
        <pc:picChg chg="mod">
          <ac:chgData name="게스트 사용자" userId="S::urn:spo:anon#7bba8daa9039df0ed8a488c53363b213eb4eb96f0acbbde254d3e124b0729efa::" providerId="AD" clId="Web-{7160513E-9081-A931-C6E0-A49ABCB6D8CC}" dt="2022-10-17T10:45:39.864" v="23" actId="14100"/>
          <ac:picMkLst>
            <pc:docMk/>
            <pc:sldMk cId="739038689" sldId="300"/>
            <ac:picMk id="4" creationId="{26D3960D-5768-76EE-3A3E-B59E8F0B0823}"/>
          </ac:picMkLst>
        </pc:picChg>
      </pc:sldChg>
      <pc:sldChg chg="addSp delSp modSp add replId">
        <pc:chgData name="게스트 사용자" userId="S::urn:spo:anon#7bba8daa9039df0ed8a488c53363b213eb4eb96f0acbbde254d3e124b0729efa::" providerId="AD" clId="Web-{7160513E-9081-A931-C6E0-A49ABCB6D8CC}" dt="2022-10-17T11:00:33.540" v="1002"/>
        <pc:sldMkLst>
          <pc:docMk/>
          <pc:sldMk cId="2662580878" sldId="303"/>
        </pc:sldMkLst>
        <pc:spChg chg="mod">
          <ac:chgData name="게스트 사용자" userId="S::urn:spo:anon#7bba8daa9039df0ed8a488c53363b213eb4eb96f0acbbde254d3e124b0729efa::" providerId="AD" clId="Web-{7160513E-9081-A931-C6E0-A49ABCB6D8CC}" dt="2022-10-17T10:51:13.481" v="178" actId="20577"/>
          <ac:spMkLst>
            <pc:docMk/>
            <pc:sldMk cId="2662580878" sldId="303"/>
            <ac:spMk id="5" creationId="{B0BF8F17-9E56-462D-B8ED-980C1047873B}"/>
          </ac:spMkLst>
        </pc:spChg>
        <pc:spChg chg="add del mod">
          <ac:chgData name="게스트 사용자" userId="S::urn:spo:anon#7bba8daa9039df0ed8a488c53363b213eb4eb96f0acbbde254d3e124b0729efa::" providerId="AD" clId="Web-{7160513E-9081-A931-C6E0-A49ABCB6D8CC}" dt="2022-10-17T10:48:39.180" v="50"/>
          <ac:spMkLst>
            <pc:docMk/>
            <pc:sldMk cId="2662580878" sldId="303"/>
            <ac:spMk id="8" creationId="{665A6634-EFB0-A118-2368-BBA3361CA691}"/>
          </ac:spMkLst>
        </pc:spChg>
        <pc:graphicFrameChg chg="add del mod">
          <ac:chgData name="게스트 사용자" userId="S::urn:spo:anon#7bba8daa9039df0ed8a488c53363b213eb4eb96f0acbbde254d3e124b0729efa::" providerId="AD" clId="Web-{7160513E-9081-A931-C6E0-A49ABCB6D8CC}" dt="2022-10-17T10:48:39.180" v="51"/>
          <ac:graphicFrameMkLst>
            <pc:docMk/>
            <pc:sldMk cId="2662580878" sldId="303"/>
            <ac:graphicFrameMk id="4" creationId="{6242D2BD-483D-4B3C-BDDC-C30CC69FB36D}"/>
          </ac:graphicFrameMkLst>
        </pc:graphicFrameChg>
        <pc:graphicFrameChg chg="mod modGraphic">
          <ac:chgData name="게스트 사용자" userId="S::urn:spo:anon#7bba8daa9039df0ed8a488c53363b213eb4eb96f0acbbde254d3e124b0729efa::" providerId="AD" clId="Web-{7160513E-9081-A931-C6E0-A49ABCB6D8CC}" dt="2022-10-17T11:00:33.540" v="1002"/>
          <ac:graphicFrameMkLst>
            <pc:docMk/>
            <pc:sldMk cId="2662580878" sldId="303"/>
            <ac:graphicFrameMk id="9" creationId="{CF16E728-C75B-4C8D-9DE2-67BFA17FFD2D}"/>
          </ac:graphicFrameMkLst>
        </pc:graphicFrameChg>
      </pc:sldChg>
    </pc:docChg>
  </pc:docChgLst>
  <pc:docChgLst>
    <pc:chgData name="게스트 사용자" userId="S::urn:spo:anon#7bba8daa9039df0ed8a488c53363b213eb4eb96f0acbbde254d3e124b0729efa::" providerId="AD" clId="Web-{F60A0B46-D4A5-AEF5-7C39-813930FBBCDF}"/>
    <pc:docChg chg="addSld delSld modSld sldOrd">
      <pc:chgData name="게스트 사용자" userId="S::urn:spo:anon#7bba8daa9039df0ed8a488c53363b213eb4eb96f0acbbde254d3e124b0729efa::" providerId="AD" clId="Web-{F60A0B46-D4A5-AEF5-7C39-813930FBBCDF}" dt="2022-10-17T10:38:56.335" v="1392" actId="1076"/>
      <pc:docMkLst>
        <pc:docMk/>
      </pc:docMkLst>
      <pc:sldChg chg="ord">
        <pc:chgData name="게스트 사용자" userId="S::urn:spo:anon#7bba8daa9039df0ed8a488c53363b213eb4eb96f0acbbde254d3e124b0729efa::" providerId="AD" clId="Web-{F60A0B46-D4A5-AEF5-7C39-813930FBBCDF}" dt="2022-10-17T09:55:04.671" v="0"/>
        <pc:sldMkLst>
          <pc:docMk/>
          <pc:sldMk cId="2475666201" sldId="259"/>
        </pc:sldMkLst>
      </pc:sldChg>
      <pc:sldChg chg="ord">
        <pc:chgData name="게스트 사용자" userId="S::urn:spo:anon#7bba8daa9039df0ed8a488c53363b213eb4eb96f0acbbde254d3e124b0729efa::" providerId="AD" clId="Web-{F60A0B46-D4A5-AEF5-7C39-813930FBBCDF}" dt="2022-10-17T09:56:02.579" v="2"/>
        <pc:sldMkLst>
          <pc:docMk/>
          <pc:sldMk cId="4293915153" sldId="288"/>
        </pc:sldMkLst>
      </pc:sldChg>
      <pc:sldChg chg="modSp add replId">
        <pc:chgData name="게스트 사용자" userId="S::urn:spo:anon#7bba8daa9039df0ed8a488c53363b213eb4eb96f0acbbde254d3e124b0729efa::" providerId="AD" clId="Web-{F60A0B46-D4A5-AEF5-7C39-813930FBBCDF}" dt="2022-10-17T10:27:13.452" v="1260"/>
        <pc:sldMkLst>
          <pc:docMk/>
          <pc:sldMk cId="2758579968" sldId="292"/>
        </pc:sldMkLst>
        <pc:spChg chg="mod">
          <ac:chgData name="게스트 사용자" userId="S::urn:spo:anon#7bba8daa9039df0ed8a488c53363b213eb4eb96f0acbbde254d3e124b0729efa::" providerId="AD" clId="Web-{F60A0B46-D4A5-AEF5-7C39-813930FBBCDF}" dt="2022-10-17T09:56:22.954" v="45" actId="20577"/>
          <ac:spMkLst>
            <pc:docMk/>
            <pc:sldMk cId="2758579968" sldId="292"/>
            <ac:spMk id="5" creationId="{B0BF8F17-9E56-462D-B8ED-980C1047873B}"/>
          </ac:spMkLst>
        </pc:spChg>
        <pc:graphicFrameChg chg="mod modGraphic">
          <ac:chgData name="게스트 사용자" userId="S::urn:spo:anon#7bba8daa9039df0ed8a488c53363b213eb4eb96f0acbbde254d3e124b0729efa::" providerId="AD" clId="Web-{F60A0B46-D4A5-AEF5-7C39-813930FBBCDF}" dt="2022-10-17T10:27:13.452" v="1260"/>
          <ac:graphicFrameMkLst>
            <pc:docMk/>
            <pc:sldMk cId="2758579968" sldId="292"/>
            <ac:graphicFrameMk id="9" creationId="{CF16E728-C75B-4C8D-9DE2-67BFA17FFD2D}"/>
          </ac:graphicFrameMkLst>
        </pc:graphicFrameChg>
      </pc:sldChg>
      <pc:sldChg chg="new del ord">
        <pc:chgData name="게스트 사용자" userId="S::urn:spo:anon#7bba8daa9039df0ed8a488c53363b213eb4eb96f0acbbde254d3e124b0729efa::" providerId="AD" clId="Web-{F60A0B46-D4A5-AEF5-7C39-813930FBBCDF}" dt="2022-10-17T10:01:30.105" v="431"/>
        <pc:sldMkLst>
          <pc:docMk/>
          <pc:sldMk cId="707762728" sldId="293"/>
        </pc:sldMkLst>
      </pc:sldChg>
      <pc:sldChg chg="modSp add replId">
        <pc:chgData name="게스트 사용자" userId="S::urn:spo:anon#7bba8daa9039df0ed8a488c53363b213eb4eb96f0acbbde254d3e124b0729efa::" providerId="AD" clId="Web-{F60A0B46-D4A5-AEF5-7C39-813930FBBCDF}" dt="2022-10-17T10:01:22.417" v="429" actId="20577"/>
        <pc:sldMkLst>
          <pc:docMk/>
          <pc:sldMk cId="4070270844" sldId="294"/>
        </pc:sldMkLst>
        <pc:spChg chg="mod">
          <ac:chgData name="게스트 사용자" userId="S::urn:spo:anon#7bba8daa9039df0ed8a488c53363b213eb4eb96f0acbbde254d3e124b0729efa::" providerId="AD" clId="Web-{F60A0B46-D4A5-AEF5-7C39-813930FBBCDF}" dt="2022-10-17T10:01:22.417" v="429" actId="20577"/>
          <ac:spMkLst>
            <pc:docMk/>
            <pc:sldMk cId="4070270844" sldId="294"/>
            <ac:spMk id="5" creationId="{B0BF8F17-9E56-462D-B8ED-980C1047873B}"/>
          </ac:spMkLst>
        </pc:spChg>
      </pc:sldChg>
      <pc:sldChg chg="new add del">
        <pc:chgData name="게스트 사용자" userId="S::urn:spo:anon#7bba8daa9039df0ed8a488c53363b213eb4eb96f0acbbde254d3e124b0729efa::" providerId="AD" clId="Web-{F60A0B46-D4A5-AEF5-7C39-813930FBBCDF}" dt="2022-10-17T10:03:12.733" v="436"/>
        <pc:sldMkLst>
          <pc:docMk/>
          <pc:sldMk cId="3296954452" sldId="296"/>
        </pc:sldMkLst>
      </pc:sldChg>
      <pc:sldChg chg="addSp modSp add del replId">
        <pc:chgData name="게스트 사용자" userId="S::urn:spo:anon#7bba8daa9039df0ed8a488c53363b213eb4eb96f0acbbde254d3e124b0729efa::" providerId="AD" clId="Web-{F60A0B46-D4A5-AEF5-7C39-813930FBBCDF}" dt="2022-10-17T10:28:47.065" v="1261"/>
        <pc:sldMkLst>
          <pc:docMk/>
          <pc:sldMk cId="413283321" sldId="297"/>
        </pc:sldMkLst>
        <pc:spChg chg="add mod">
          <ac:chgData name="게스트 사용자" userId="S::urn:spo:anon#7bba8daa9039df0ed8a488c53363b213eb4eb96f0acbbde254d3e124b0729efa::" providerId="AD" clId="Web-{F60A0B46-D4A5-AEF5-7C39-813930FBBCDF}" dt="2022-10-17T10:05:43.285" v="590" actId="1076"/>
          <ac:spMkLst>
            <pc:docMk/>
            <pc:sldMk cId="413283321" sldId="297"/>
            <ac:spMk id="2" creationId="{6A4929CD-BCA5-393E-9FD9-45071FE66209}"/>
          </ac:spMkLst>
        </pc:spChg>
        <pc:spChg chg="add mod">
          <ac:chgData name="게스트 사용자" userId="S::urn:spo:anon#7bba8daa9039df0ed8a488c53363b213eb4eb96f0acbbde254d3e124b0729efa::" providerId="AD" clId="Web-{F60A0B46-D4A5-AEF5-7C39-813930FBBCDF}" dt="2022-10-17T10:06:16.818" v="597" actId="1076"/>
          <ac:spMkLst>
            <pc:docMk/>
            <pc:sldMk cId="413283321" sldId="297"/>
            <ac:spMk id="4" creationId="{3E00FDE3-9DF8-0121-5BEB-98872A347094}"/>
          </ac:spMkLst>
        </pc:spChg>
        <pc:spChg chg="mod">
          <ac:chgData name="게스트 사용자" userId="S::urn:spo:anon#7bba8daa9039df0ed8a488c53363b213eb4eb96f0acbbde254d3e124b0729efa::" providerId="AD" clId="Web-{F60A0B46-D4A5-AEF5-7C39-813930FBBCDF}" dt="2022-10-17T10:03:21.281" v="441" actId="20577"/>
          <ac:spMkLst>
            <pc:docMk/>
            <pc:sldMk cId="413283321" sldId="297"/>
            <ac:spMk id="5" creationId="{B0BF8F17-9E56-462D-B8ED-980C1047873B}"/>
          </ac:spMkLst>
        </pc:spChg>
        <pc:spChg chg="mod">
          <ac:chgData name="게스트 사용자" userId="S::urn:spo:anon#7bba8daa9039df0ed8a488c53363b213eb4eb96f0acbbde254d3e124b0729efa::" providerId="AD" clId="Web-{F60A0B46-D4A5-AEF5-7C39-813930FBBCDF}" dt="2022-10-17T10:06:26.287" v="599" actId="1076"/>
          <ac:spMkLst>
            <pc:docMk/>
            <pc:sldMk cId="413283321" sldId="297"/>
            <ac:spMk id="23" creationId="{7004290A-968A-4FF6-9FC5-EB758FD893EA}"/>
          </ac:spMkLst>
        </pc:spChg>
        <pc:spChg chg="mod">
          <ac:chgData name="게스트 사용자" userId="S::urn:spo:anon#7bba8daa9039df0ed8a488c53363b213eb4eb96f0acbbde254d3e124b0729efa::" providerId="AD" clId="Web-{F60A0B46-D4A5-AEF5-7C39-813930FBBCDF}" dt="2022-10-17T10:04:28.376" v="557" actId="1076"/>
          <ac:spMkLst>
            <pc:docMk/>
            <pc:sldMk cId="413283321" sldId="297"/>
            <ac:spMk id="26" creationId="{62DE16E5-A8B8-46E6-8F1B-0FB7BA494EA5}"/>
          </ac:spMkLst>
        </pc:spChg>
        <pc:spChg chg="mod">
          <ac:chgData name="게스트 사용자" userId="S::urn:spo:anon#7bba8daa9039df0ed8a488c53363b213eb4eb96f0acbbde254d3e124b0729efa::" providerId="AD" clId="Web-{F60A0B46-D4A5-AEF5-7C39-813930FBBCDF}" dt="2022-10-17T10:04:03.423" v="519" actId="1076"/>
          <ac:spMkLst>
            <pc:docMk/>
            <pc:sldMk cId="413283321" sldId="297"/>
            <ac:spMk id="27" creationId="{7CAF8655-9706-4FA8-B01E-A45459E39A22}"/>
          </ac:spMkLst>
        </pc:spChg>
        <pc:spChg chg="mod">
          <ac:chgData name="게스트 사용자" userId="S::urn:spo:anon#7bba8daa9039df0ed8a488c53363b213eb4eb96f0acbbde254d3e124b0729efa::" providerId="AD" clId="Web-{F60A0B46-D4A5-AEF5-7C39-813930FBBCDF}" dt="2022-10-17T10:04:49.596" v="571" actId="1076"/>
          <ac:spMkLst>
            <pc:docMk/>
            <pc:sldMk cId="413283321" sldId="297"/>
            <ac:spMk id="28" creationId="{1E3C12B2-9799-46FD-9BBA-B6CE4022B47E}"/>
          </ac:spMkLst>
        </pc:spChg>
        <pc:spChg chg="mod">
          <ac:chgData name="게스트 사용자" userId="S::urn:spo:anon#7bba8daa9039df0ed8a488c53363b213eb4eb96f0acbbde254d3e124b0729efa::" providerId="AD" clId="Web-{F60A0B46-D4A5-AEF5-7C39-813930FBBCDF}" dt="2022-10-17T10:07:07.647" v="609" actId="20577"/>
          <ac:spMkLst>
            <pc:docMk/>
            <pc:sldMk cId="413283321" sldId="297"/>
            <ac:spMk id="29" creationId="{D2123A8D-99B6-410A-9124-B7640095CEBC}"/>
          </ac:spMkLst>
        </pc:spChg>
        <pc:spChg chg="mod">
          <ac:chgData name="게스트 사용자" userId="S::urn:spo:anon#7bba8daa9039df0ed8a488c53363b213eb4eb96f0acbbde254d3e124b0729efa::" providerId="AD" clId="Web-{F60A0B46-D4A5-AEF5-7C39-813930FBBCDF}" dt="2022-10-17T10:05:12.284" v="581" actId="20577"/>
          <ac:spMkLst>
            <pc:docMk/>
            <pc:sldMk cId="413283321" sldId="297"/>
            <ac:spMk id="30" creationId="{D2B1AF1F-289D-47BB-8F29-A198E169EE29}"/>
          </ac:spMkLst>
        </pc:spChg>
        <pc:spChg chg="mod">
          <ac:chgData name="게스트 사용자" userId="S::urn:spo:anon#7bba8daa9039df0ed8a488c53363b213eb4eb96f0acbbde254d3e124b0729efa::" providerId="AD" clId="Web-{F60A0B46-D4A5-AEF5-7C39-813930FBBCDF}" dt="2022-10-17T10:04:44.768" v="570" actId="20577"/>
          <ac:spMkLst>
            <pc:docMk/>
            <pc:sldMk cId="413283321" sldId="297"/>
            <ac:spMk id="31" creationId="{E3DCB67E-1DD8-4A2B-B0EA-97BBF5508FA4}"/>
          </ac:spMkLst>
        </pc:spChg>
        <pc:spChg chg="mod">
          <ac:chgData name="게스트 사용자" userId="S::urn:spo:anon#7bba8daa9039df0ed8a488c53363b213eb4eb96f0acbbde254d3e124b0729efa::" providerId="AD" clId="Web-{F60A0B46-D4A5-AEF5-7C39-813930FBBCDF}" dt="2022-10-17T10:03:28.187" v="462" actId="20577"/>
          <ac:spMkLst>
            <pc:docMk/>
            <pc:sldMk cId="413283321" sldId="297"/>
            <ac:spMk id="32" creationId="{5C7FFFEE-B81E-43E8-8BF0-039A1F2525D9}"/>
          </ac:spMkLst>
        </pc:spChg>
        <pc:spChg chg="mod">
          <ac:chgData name="게스트 사용자" userId="S::urn:spo:anon#7bba8daa9039df0ed8a488c53363b213eb4eb96f0acbbde254d3e124b0729efa::" providerId="AD" clId="Web-{F60A0B46-D4A5-AEF5-7C39-813930FBBCDF}" dt="2022-10-17T10:03:39.859" v="494" actId="20577"/>
          <ac:spMkLst>
            <pc:docMk/>
            <pc:sldMk cId="413283321" sldId="297"/>
            <ac:spMk id="33" creationId="{1B8048E1-D485-416E-94CF-BCB7ED627503}"/>
          </ac:spMkLst>
        </pc:spChg>
        <pc:spChg chg="mod">
          <ac:chgData name="게스트 사용자" userId="S::urn:spo:anon#7bba8daa9039df0ed8a488c53363b213eb4eb96f0acbbde254d3e124b0729efa::" providerId="AD" clId="Web-{F60A0B46-D4A5-AEF5-7C39-813930FBBCDF}" dt="2022-10-17T10:03:51.454" v="518" actId="20577"/>
          <ac:spMkLst>
            <pc:docMk/>
            <pc:sldMk cId="413283321" sldId="297"/>
            <ac:spMk id="34" creationId="{8620FB3B-BB1A-412E-BE7A-E9E88BF992B7}"/>
          </ac:spMkLst>
        </pc:spChg>
      </pc:sldChg>
      <pc:sldChg chg="addSp delSp modSp add replId">
        <pc:chgData name="게스트 사용자" userId="S::urn:spo:anon#7bba8daa9039df0ed8a488c53363b213eb4eb96f0acbbde254d3e124b0729efa::" providerId="AD" clId="Web-{F60A0B46-D4A5-AEF5-7C39-813930FBBCDF}" dt="2022-10-17T10:20:50.893" v="958" actId="20577"/>
        <pc:sldMkLst>
          <pc:docMk/>
          <pc:sldMk cId="605044612" sldId="298"/>
        </pc:sldMkLst>
        <pc:spChg chg="add mod">
          <ac:chgData name="게스트 사용자" userId="S::urn:spo:anon#7bba8daa9039df0ed8a488c53363b213eb4eb96f0acbbde254d3e124b0729efa::" providerId="AD" clId="Web-{F60A0B46-D4A5-AEF5-7C39-813930FBBCDF}" dt="2022-10-17T10:10:43.186" v="812" actId="1076"/>
          <ac:spMkLst>
            <pc:docMk/>
            <pc:sldMk cId="605044612" sldId="298"/>
            <ac:spMk id="4" creationId="{934617BB-8EEB-2FAF-3E53-D8D12B6C590C}"/>
          </ac:spMkLst>
        </pc:spChg>
        <pc:spChg chg="del">
          <ac:chgData name="게스트 사용자" userId="S::urn:spo:anon#7bba8daa9039df0ed8a488c53363b213eb4eb96f0acbbde254d3e124b0729efa::" providerId="AD" clId="Web-{F60A0B46-D4A5-AEF5-7C39-813930FBBCDF}" dt="2022-10-17T10:11:00.655" v="817"/>
          <ac:spMkLst>
            <pc:docMk/>
            <pc:sldMk cId="605044612" sldId="298"/>
            <ac:spMk id="8" creationId="{2AB0171D-4F0F-47DF-BE75-269F940DC088}"/>
          </ac:spMkLst>
        </pc:spChg>
        <pc:spChg chg="del mod">
          <ac:chgData name="게스트 사용자" userId="S::urn:spo:anon#7bba8daa9039df0ed8a488c53363b213eb4eb96f0acbbde254d3e124b0729efa::" providerId="AD" clId="Web-{F60A0B46-D4A5-AEF5-7C39-813930FBBCDF}" dt="2022-10-17T10:10:58.905" v="816"/>
          <ac:spMkLst>
            <pc:docMk/>
            <pc:sldMk cId="605044612" sldId="298"/>
            <ac:spMk id="10" creationId="{DDD75D16-1453-4B75-95D5-5055B629385C}"/>
          </ac:spMkLst>
        </pc:spChg>
        <pc:spChg chg="del mod">
          <ac:chgData name="게스트 사용자" userId="S::urn:spo:anon#7bba8daa9039df0ed8a488c53363b213eb4eb96f0acbbde254d3e124b0729efa::" providerId="AD" clId="Web-{F60A0B46-D4A5-AEF5-7C39-813930FBBCDF}" dt="2022-10-17T10:10:34.326" v="806"/>
          <ac:spMkLst>
            <pc:docMk/>
            <pc:sldMk cId="605044612" sldId="298"/>
            <ac:spMk id="12" creationId="{2D6EBDAB-1FA5-4D3F-88C9-E5113903EEB1}"/>
          </ac:spMkLst>
        </pc:spChg>
        <pc:spChg chg="mod topLvl">
          <ac:chgData name="게스트 사용자" userId="S::urn:spo:anon#7bba8daa9039df0ed8a488c53363b213eb4eb96f0acbbde254d3e124b0729efa::" providerId="AD" clId="Web-{F60A0B46-D4A5-AEF5-7C39-813930FBBCDF}" dt="2022-10-17T10:19:00.014" v="925" actId="20577"/>
          <ac:spMkLst>
            <pc:docMk/>
            <pc:sldMk cId="605044612" sldId="298"/>
            <ac:spMk id="19" creationId="{26DEBBE2-6E77-C052-8532-78AAB7A73828}"/>
          </ac:spMkLst>
        </pc:spChg>
        <pc:spChg chg="mod topLvl">
          <ac:chgData name="게스트 사용자" userId="S::urn:spo:anon#7bba8daa9039df0ed8a488c53363b213eb4eb96f0acbbde254d3e124b0729efa::" providerId="AD" clId="Web-{F60A0B46-D4A5-AEF5-7C39-813930FBBCDF}" dt="2022-10-17T10:19:18.046" v="932" actId="20577"/>
          <ac:spMkLst>
            <pc:docMk/>
            <pc:sldMk cId="605044612" sldId="298"/>
            <ac:spMk id="23" creationId="{4F242FD3-6A90-C442-DF69-6B71A0DAADD3}"/>
          </ac:spMkLst>
        </pc:spChg>
        <pc:spChg chg="add del mod">
          <ac:chgData name="게스트 사용자" userId="S::urn:spo:anon#7bba8daa9039df0ed8a488c53363b213eb4eb96f0acbbde254d3e124b0729efa::" providerId="AD" clId="Web-{F60A0B46-D4A5-AEF5-7C39-813930FBBCDF}" dt="2022-10-17T10:13:12.316" v="857"/>
          <ac:spMkLst>
            <pc:docMk/>
            <pc:sldMk cId="605044612" sldId="298"/>
            <ac:spMk id="25" creationId="{23C96C9A-36E3-69C3-BD6C-FC0096B962F7}"/>
          </ac:spMkLst>
        </pc:spChg>
        <pc:spChg chg="add mod">
          <ac:chgData name="게스트 사용자" userId="S::urn:spo:anon#7bba8daa9039df0ed8a488c53363b213eb4eb96f0acbbde254d3e124b0729efa::" providerId="AD" clId="Web-{F60A0B46-D4A5-AEF5-7C39-813930FBBCDF}" dt="2022-10-17T10:16:42.088" v="893" actId="1076"/>
          <ac:spMkLst>
            <pc:docMk/>
            <pc:sldMk cId="605044612" sldId="298"/>
            <ac:spMk id="26" creationId="{1B58E89F-4ED2-90A9-DAA9-7823213480E0}"/>
          </ac:spMkLst>
        </pc:spChg>
        <pc:spChg chg="add del">
          <ac:chgData name="게스트 사용자" userId="S::urn:spo:anon#7bba8daa9039df0ed8a488c53363b213eb4eb96f0acbbde254d3e124b0729efa::" providerId="AD" clId="Web-{F60A0B46-D4A5-AEF5-7C39-813930FBBCDF}" dt="2022-10-17T10:14:01.301" v="870"/>
          <ac:spMkLst>
            <pc:docMk/>
            <pc:sldMk cId="605044612" sldId="298"/>
            <ac:spMk id="27" creationId="{800462B1-20EC-6149-7B2C-F17B5846395E}"/>
          </ac:spMkLst>
        </pc:spChg>
        <pc:spChg chg="add del">
          <ac:chgData name="게스트 사용자" userId="S::urn:spo:anon#7bba8daa9039df0ed8a488c53363b213eb4eb96f0acbbde254d3e124b0729efa::" providerId="AD" clId="Web-{F60A0B46-D4A5-AEF5-7C39-813930FBBCDF}" dt="2022-10-17T10:14:00.630" v="869"/>
          <ac:spMkLst>
            <pc:docMk/>
            <pc:sldMk cId="605044612" sldId="298"/>
            <ac:spMk id="28" creationId="{3ECD3ED7-49F2-1024-5FE8-083FC7AAFBE5}"/>
          </ac:spMkLst>
        </pc:spChg>
        <pc:spChg chg="add mod">
          <ac:chgData name="게스트 사용자" userId="S::urn:spo:anon#7bba8daa9039df0ed8a488c53363b213eb4eb96f0acbbde254d3e124b0729efa::" providerId="AD" clId="Web-{F60A0B46-D4A5-AEF5-7C39-813930FBBCDF}" dt="2022-10-17T10:20:42.190" v="948" actId="20577"/>
          <ac:spMkLst>
            <pc:docMk/>
            <pc:sldMk cId="605044612" sldId="298"/>
            <ac:spMk id="29" creationId="{C53AEFC4-6170-523F-FCEC-DF95393AC772}"/>
          </ac:spMkLst>
        </pc:spChg>
        <pc:spChg chg="add del mod">
          <ac:chgData name="게스트 사용자" userId="S::urn:spo:anon#7bba8daa9039df0ed8a488c53363b213eb4eb96f0acbbde254d3e124b0729efa::" providerId="AD" clId="Web-{F60A0B46-D4A5-AEF5-7C39-813930FBBCDF}" dt="2022-10-17T10:14:55.928" v="879"/>
          <ac:spMkLst>
            <pc:docMk/>
            <pc:sldMk cId="605044612" sldId="298"/>
            <ac:spMk id="30" creationId="{58E445AC-B9D9-9477-7632-F1C185282051}"/>
          </ac:spMkLst>
        </pc:spChg>
        <pc:spChg chg="add mod">
          <ac:chgData name="게스트 사용자" userId="S::urn:spo:anon#7bba8daa9039df0ed8a488c53363b213eb4eb96f0acbbde254d3e124b0729efa::" providerId="AD" clId="Web-{F60A0B46-D4A5-AEF5-7C39-813930FBBCDF}" dt="2022-10-17T10:20:16.908" v="937" actId="20577"/>
          <ac:spMkLst>
            <pc:docMk/>
            <pc:sldMk cId="605044612" sldId="298"/>
            <ac:spMk id="31" creationId="{E1620BCD-C718-42DC-3B30-E25AD9709A57}"/>
          </ac:spMkLst>
        </pc:spChg>
        <pc:spChg chg="add del mod">
          <ac:chgData name="게스트 사용자" userId="S::urn:spo:anon#7bba8daa9039df0ed8a488c53363b213eb4eb96f0acbbde254d3e124b0729efa::" providerId="AD" clId="Web-{F60A0B46-D4A5-AEF5-7C39-813930FBBCDF}" dt="2022-10-17T10:16:56.135" v="898"/>
          <ac:spMkLst>
            <pc:docMk/>
            <pc:sldMk cId="605044612" sldId="298"/>
            <ac:spMk id="32" creationId="{0F083540-EB27-0552-6B86-86F9EE68DF5F}"/>
          </ac:spMkLst>
        </pc:spChg>
        <pc:spChg chg="add mod">
          <ac:chgData name="게스트 사용자" userId="S::urn:spo:anon#7bba8daa9039df0ed8a488c53363b213eb4eb96f0acbbde254d3e124b0729efa::" providerId="AD" clId="Web-{F60A0B46-D4A5-AEF5-7C39-813930FBBCDF}" dt="2022-10-17T10:20:50.893" v="958" actId="20577"/>
          <ac:spMkLst>
            <pc:docMk/>
            <pc:sldMk cId="605044612" sldId="298"/>
            <ac:spMk id="33" creationId="{EB3F1BEF-32CE-4D63-D46D-FFD3D319223F}"/>
          </ac:spMkLst>
        </pc:spChg>
        <pc:grpChg chg="add mod">
          <ac:chgData name="게스트 사용자" userId="S::urn:spo:anon#7bba8daa9039df0ed8a488c53363b213eb4eb96f0acbbde254d3e124b0729efa::" providerId="AD" clId="Web-{F60A0B46-D4A5-AEF5-7C39-813930FBBCDF}" dt="2022-10-17T10:16:23.853" v="890" actId="1076"/>
          <ac:grpSpMkLst>
            <pc:docMk/>
            <pc:sldMk cId="605044612" sldId="298"/>
            <ac:grpSpMk id="13" creationId="{65FC0C2A-A0FB-E9A1-8AB1-A879DEFAA0CC}"/>
          </ac:grpSpMkLst>
        </pc:grpChg>
        <pc:grpChg chg="add del mod">
          <ac:chgData name="게스트 사용자" userId="S::urn:spo:anon#7bba8daa9039df0ed8a488c53363b213eb4eb96f0acbbde254d3e124b0729efa::" providerId="AD" clId="Web-{F60A0B46-D4A5-AEF5-7C39-813930FBBCDF}" dt="2022-10-17T10:18:29.373" v="905"/>
          <ac:grpSpMkLst>
            <pc:docMk/>
            <pc:sldMk cId="605044612" sldId="298"/>
            <ac:grpSpMk id="18" creationId="{71AEE79E-6BAC-5E22-1699-B4063A33EF12}"/>
          </ac:grpSpMkLst>
        </pc:grpChg>
        <pc:grpChg chg="add del mod">
          <ac:chgData name="게스트 사용자" userId="S::urn:spo:anon#7bba8daa9039df0ed8a488c53363b213eb4eb96f0acbbde254d3e124b0729efa::" providerId="AD" clId="Web-{F60A0B46-D4A5-AEF5-7C39-813930FBBCDF}" dt="2022-10-17T10:19:04.515" v="926"/>
          <ac:grpSpMkLst>
            <pc:docMk/>
            <pc:sldMk cId="605044612" sldId="298"/>
            <ac:grpSpMk id="22" creationId="{0E977C7B-97C0-E4C8-4E20-0E4F101C5AF9}"/>
          </ac:grpSpMkLst>
        </pc:grpChg>
        <pc:picChg chg="add mod">
          <ac:chgData name="게스트 사용자" userId="S::urn:spo:anon#7bba8daa9039df0ed8a488c53363b213eb4eb96f0acbbde254d3e124b0729efa::" providerId="AD" clId="Web-{F60A0B46-D4A5-AEF5-7C39-813930FBBCDF}" dt="2022-10-17T10:10:37.264" v="808" actId="1076"/>
          <ac:picMkLst>
            <pc:docMk/>
            <pc:sldMk cId="605044612" sldId="298"/>
            <ac:picMk id="11" creationId="{B66D3ECB-E0CC-0A3F-727F-F2FEC3E4A8A4}"/>
          </ac:picMkLst>
        </pc:picChg>
        <pc:picChg chg="add del">
          <ac:chgData name="게스트 사용자" userId="S::urn:spo:anon#7bba8daa9039df0ed8a488c53363b213eb4eb96f0acbbde254d3e124b0729efa::" providerId="AD" clId="Web-{F60A0B46-D4A5-AEF5-7C39-813930FBBCDF}" dt="2022-10-17T10:11:22.921" v="825"/>
          <ac:picMkLst>
            <pc:docMk/>
            <pc:sldMk cId="605044612" sldId="298"/>
            <ac:picMk id="15" creationId="{00EE6620-6378-4AC4-0EBE-E202EC34510D}"/>
          </ac:picMkLst>
        </pc:picChg>
        <pc:picChg chg="add del">
          <ac:chgData name="게스트 사용자" userId="S::urn:spo:anon#7bba8daa9039df0ed8a488c53363b213eb4eb96f0acbbde254d3e124b0729efa::" providerId="AD" clId="Web-{F60A0B46-D4A5-AEF5-7C39-813930FBBCDF}" dt="2022-10-17T10:11:21.968" v="824"/>
          <ac:picMkLst>
            <pc:docMk/>
            <pc:sldMk cId="605044612" sldId="298"/>
            <ac:picMk id="17" creationId="{67A66BF3-48F9-6AD6-1B03-6E5FABFE844D}"/>
          </ac:picMkLst>
        </pc:picChg>
        <pc:picChg chg="del topLvl">
          <ac:chgData name="게스트 사용자" userId="S::urn:spo:anon#7bba8daa9039df0ed8a488c53363b213eb4eb96f0acbbde254d3e124b0729efa::" providerId="AD" clId="Web-{F60A0B46-D4A5-AEF5-7C39-813930FBBCDF}" dt="2022-10-17T10:18:29.373" v="905"/>
          <ac:picMkLst>
            <pc:docMk/>
            <pc:sldMk cId="605044612" sldId="298"/>
            <ac:picMk id="20" creationId="{0D4E0841-1775-B2A6-2F53-9FE187FBDF9E}"/>
          </ac:picMkLst>
        </pc:picChg>
        <pc:picChg chg="del topLvl">
          <ac:chgData name="게스트 사용자" userId="S::urn:spo:anon#7bba8daa9039df0ed8a488c53363b213eb4eb96f0acbbde254d3e124b0729efa::" providerId="AD" clId="Web-{F60A0B46-D4A5-AEF5-7C39-813930FBBCDF}" dt="2022-10-17T10:19:04.515" v="926"/>
          <ac:picMkLst>
            <pc:docMk/>
            <pc:sldMk cId="605044612" sldId="298"/>
            <ac:picMk id="24" creationId="{872ED002-4E1A-B846-907D-F68F462724C9}"/>
          </ac:picMkLst>
        </pc:picChg>
        <pc:cxnChg chg="del">
          <ac:chgData name="게스트 사용자" userId="S::urn:spo:anon#7bba8daa9039df0ed8a488c53363b213eb4eb96f0acbbde254d3e124b0729efa::" providerId="AD" clId="Web-{F60A0B46-D4A5-AEF5-7C39-813930FBBCDF}" dt="2022-10-17T10:11:03.093" v="820"/>
          <ac:cxnSpMkLst>
            <pc:docMk/>
            <pc:sldMk cId="605044612" sldId="298"/>
            <ac:cxnSpMk id="21" creationId="{C1DB75A0-8282-4AA2-8DF6-C84F4BE2FE38}"/>
          </ac:cxnSpMkLst>
        </pc:cxnChg>
        <pc:cxnChg chg="del">
          <ac:chgData name="게스트 사용자" userId="S::urn:spo:anon#7bba8daa9039df0ed8a488c53363b213eb4eb96f0acbbde254d3e124b0729efa::" providerId="AD" clId="Web-{F60A0B46-D4A5-AEF5-7C39-813930FBBCDF}" dt="2022-10-17T10:10:31.576" v="802"/>
          <ac:cxnSpMkLst>
            <pc:docMk/>
            <pc:sldMk cId="605044612" sldId="298"/>
            <ac:cxnSpMk id="44" creationId="{DAC74D01-4089-4A7F-8452-43AFEC540057}"/>
          </ac:cxnSpMkLst>
        </pc:cxnChg>
        <pc:cxnChg chg="del mod">
          <ac:chgData name="게스트 사용자" userId="S::urn:spo:anon#7bba8daa9039df0ed8a488c53363b213eb4eb96f0acbbde254d3e124b0729efa::" providerId="AD" clId="Web-{F60A0B46-D4A5-AEF5-7C39-813930FBBCDF}" dt="2022-10-17T10:11:02.155" v="819"/>
          <ac:cxnSpMkLst>
            <pc:docMk/>
            <pc:sldMk cId="605044612" sldId="298"/>
            <ac:cxnSpMk id="45" creationId="{D40C61DA-438A-4A89-90FF-50A117CA4E8C}"/>
          </ac:cxnSpMkLst>
        </pc:cxnChg>
      </pc:sldChg>
      <pc:sldChg chg="add del replId">
        <pc:chgData name="게스트 사용자" userId="S::urn:spo:anon#7bba8daa9039df0ed8a488c53363b213eb4eb96f0acbbde254d3e124b0729efa::" providerId="AD" clId="Web-{F60A0B46-D4A5-AEF5-7C39-813930FBBCDF}" dt="2022-10-17T10:28:47.096" v="1262"/>
        <pc:sldMkLst>
          <pc:docMk/>
          <pc:sldMk cId="782851446" sldId="299"/>
        </pc:sldMkLst>
      </pc:sldChg>
      <pc:sldChg chg="addSp delSp modSp add replId">
        <pc:chgData name="게스트 사용자" userId="S::urn:spo:anon#7bba8daa9039df0ed8a488c53363b213eb4eb96f0acbbde254d3e124b0729efa::" providerId="AD" clId="Web-{F60A0B46-D4A5-AEF5-7C39-813930FBBCDF}" dt="2022-10-17T10:38:56.335" v="1392" actId="1076"/>
        <pc:sldMkLst>
          <pc:docMk/>
          <pc:sldMk cId="2232483319" sldId="299"/>
        </pc:sldMkLst>
        <pc:spChg chg="mod">
          <ac:chgData name="게스트 사용자" userId="S::urn:spo:anon#7bba8daa9039df0ed8a488c53363b213eb4eb96f0acbbde254d3e124b0729efa::" providerId="AD" clId="Web-{F60A0B46-D4A5-AEF5-7C39-813930FBBCDF}" dt="2022-10-17T10:30:13.333" v="1300" actId="20577"/>
          <ac:spMkLst>
            <pc:docMk/>
            <pc:sldMk cId="2232483319" sldId="299"/>
            <ac:spMk id="5" creationId="{B0BF8F17-9E56-462D-B8ED-980C1047873B}"/>
          </ac:spMkLst>
        </pc:spChg>
        <pc:spChg chg="del">
          <ac:chgData name="게스트 사용자" userId="S::urn:spo:anon#7bba8daa9039df0ed8a488c53363b213eb4eb96f0acbbde254d3e124b0729efa::" providerId="AD" clId="Web-{F60A0B46-D4A5-AEF5-7C39-813930FBBCDF}" dt="2022-10-17T10:34:15.263" v="1325"/>
          <ac:spMkLst>
            <pc:docMk/>
            <pc:sldMk cId="2232483319" sldId="299"/>
            <ac:spMk id="31" creationId="{8A4BEAA5-02E6-4FBC-93A9-CE46F6FD0CFE}"/>
          </ac:spMkLst>
        </pc:spChg>
        <pc:spChg chg="del">
          <ac:chgData name="게스트 사용자" userId="S::urn:spo:anon#7bba8daa9039df0ed8a488c53363b213eb4eb96f0acbbde254d3e124b0729efa::" providerId="AD" clId="Web-{F60A0B46-D4A5-AEF5-7C39-813930FBBCDF}" dt="2022-10-17T10:34:15.247" v="1324"/>
          <ac:spMkLst>
            <pc:docMk/>
            <pc:sldMk cId="2232483319" sldId="299"/>
            <ac:spMk id="32" creationId="{1DDE27F6-8F67-4E3C-8573-56D060BA818D}"/>
          </ac:spMkLst>
        </pc:spChg>
        <pc:spChg chg="del">
          <ac:chgData name="게스트 사용자" userId="S::urn:spo:anon#7bba8daa9039df0ed8a488c53363b213eb4eb96f0acbbde254d3e124b0729efa::" providerId="AD" clId="Web-{F60A0B46-D4A5-AEF5-7C39-813930FBBCDF}" dt="2022-10-17T10:34:15.247" v="1323"/>
          <ac:spMkLst>
            <pc:docMk/>
            <pc:sldMk cId="2232483319" sldId="299"/>
            <ac:spMk id="34" creationId="{20FD33A5-75B4-4F4E-A052-F72A0BA49053}"/>
          </ac:spMkLst>
        </pc:spChg>
        <pc:spChg chg="del">
          <ac:chgData name="게스트 사용자" userId="S::urn:spo:anon#7bba8daa9039df0ed8a488c53363b213eb4eb96f0acbbde254d3e124b0729efa::" providerId="AD" clId="Web-{F60A0B46-D4A5-AEF5-7C39-813930FBBCDF}" dt="2022-10-17T10:34:15.247" v="1322"/>
          <ac:spMkLst>
            <pc:docMk/>
            <pc:sldMk cId="2232483319" sldId="299"/>
            <ac:spMk id="35" creationId="{171153F2-8E59-4C59-930F-9B5E313593A0}"/>
          </ac:spMkLst>
        </pc:spChg>
        <pc:spChg chg="del">
          <ac:chgData name="게스트 사용자" userId="S::urn:spo:anon#7bba8daa9039df0ed8a488c53363b213eb4eb96f0acbbde254d3e124b0729efa::" providerId="AD" clId="Web-{F60A0B46-D4A5-AEF5-7C39-813930FBBCDF}" dt="2022-10-17T10:34:15.247" v="1321"/>
          <ac:spMkLst>
            <pc:docMk/>
            <pc:sldMk cId="2232483319" sldId="299"/>
            <ac:spMk id="37" creationId="{22FF5167-02CE-4252-B4D1-E2484223B8D8}"/>
          </ac:spMkLst>
        </pc:spChg>
        <pc:spChg chg="del mod">
          <ac:chgData name="게스트 사용자" userId="S::urn:spo:anon#7bba8daa9039df0ed8a488c53363b213eb4eb96f0acbbde254d3e124b0729efa::" providerId="AD" clId="Web-{F60A0B46-D4A5-AEF5-7C39-813930FBBCDF}" dt="2022-10-17T10:34:15.247" v="1320"/>
          <ac:spMkLst>
            <pc:docMk/>
            <pc:sldMk cId="2232483319" sldId="299"/>
            <ac:spMk id="38" creationId="{B62544EC-E094-4A27-A58E-B28FE8C2BCF5}"/>
          </ac:spMkLst>
        </pc:spChg>
        <pc:spChg chg="del">
          <ac:chgData name="게스트 사용자" userId="S::urn:spo:anon#7bba8daa9039df0ed8a488c53363b213eb4eb96f0acbbde254d3e124b0729efa::" providerId="AD" clId="Web-{F60A0B46-D4A5-AEF5-7C39-813930FBBCDF}" dt="2022-10-17T10:34:15.247" v="1319"/>
          <ac:spMkLst>
            <pc:docMk/>
            <pc:sldMk cId="2232483319" sldId="299"/>
            <ac:spMk id="40" creationId="{4DB6D882-59BB-4281-A318-FD9CA47DE538}"/>
          </ac:spMkLst>
        </pc:spChg>
        <pc:spChg chg="del">
          <ac:chgData name="게스트 사용자" userId="S::urn:spo:anon#7bba8daa9039df0ed8a488c53363b213eb4eb96f0acbbde254d3e124b0729efa::" providerId="AD" clId="Web-{F60A0B46-D4A5-AEF5-7C39-813930FBBCDF}" dt="2022-10-17T10:34:15.247" v="1318"/>
          <ac:spMkLst>
            <pc:docMk/>
            <pc:sldMk cId="2232483319" sldId="299"/>
            <ac:spMk id="41" creationId="{3D7CEA09-67FD-4B8D-B26A-FC3167743541}"/>
          </ac:spMkLst>
        </pc:spChg>
        <pc:spChg chg="add del mod">
          <ac:chgData name="게스트 사용자" userId="S::urn:spo:anon#7bba8daa9039df0ed8a488c53363b213eb4eb96f0acbbde254d3e124b0729efa::" providerId="AD" clId="Web-{F60A0B46-D4A5-AEF5-7C39-813930FBBCDF}" dt="2022-10-17T10:37:52.645" v="1370" actId="20577"/>
          <ac:spMkLst>
            <pc:docMk/>
            <pc:sldMk cId="2232483319" sldId="299"/>
            <ac:spMk id="42" creationId="{5C4C6202-265F-403D-AFF8-59D1516E5778}"/>
          </ac:spMkLst>
        </pc:spChg>
        <pc:spChg chg="mod">
          <ac:chgData name="게스트 사용자" userId="S::urn:spo:anon#7bba8daa9039df0ed8a488c53363b213eb4eb96f0acbbde254d3e124b0729efa::" providerId="AD" clId="Web-{F60A0B46-D4A5-AEF5-7C39-813930FBBCDF}" dt="2022-10-17T10:37:54.239" v="1372" actId="20577"/>
          <ac:spMkLst>
            <pc:docMk/>
            <pc:sldMk cId="2232483319" sldId="299"/>
            <ac:spMk id="43" creationId="{30B13E7A-992D-471B-A355-C9C59E4475B1}"/>
          </ac:spMkLst>
        </pc:spChg>
        <pc:spChg chg="mod">
          <ac:chgData name="게스트 사용자" userId="S::urn:spo:anon#7bba8daa9039df0ed8a488c53363b213eb4eb96f0acbbde254d3e124b0729efa::" providerId="AD" clId="Web-{F60A0B46-D4A5-AEF5-7C39-813930FBBCDF}" dt="2022-10-17T10:37:48.536" v="1368" actId="20577"/>
          <ac:spMkLst>
            <pc:docMk/>
            <pc:sldMk cId="2232483319" sldId="299"/>
            <ac:spMk id="44" creationId="{92839206-4841-4048-AF19-D322CC10F9FE}"/>
          </ac:spMkLst>
        </pc:spChg>
        <pc:spChg chg="mod">
          <ac:chgData name="게스트 사용자" userId="S::urn:spo:anon#7bba8daa9039df0ed8a488c53363b213eb4eb96f0acbbde254d3e124b0729efa::" providerId="AD" clId="Web-{F60A0B46-D4A5-AEF5-7C39-813930FBBCDF}" dt="2022-10-17T10:38:07.005" v="1388" actId="14100"/>
          <ac:spMkLst>
            <pc:docMk/>
            <pc:sldMk cId="2232483319" sldId="299"/>
            <ac:spMk id="45" creationId="{2BB597D6-2374-4E47-9F5F-F2125953FEEF}"/>
          </ac:spMkLst>
        </pc:spChg>
        <pc:picChg chg="add mod">
          <ac:chgData name="게스트 사용자" userId="S::urn:spo:anon#7bba8daa9039df0ed8a488c53363b213eb4eb96f0acbbde254d3e124b0729efa::" providerId="AD" clId="Web-{F60A0B46-D4A5-AEF5-7C39-813930FBBCDF}" dt="2022-10-17T10:32:17.415" v="1304" actId="1076"/>
          <ac:picMkLst>
            <pc:docMk/>
            <pc:sldMk cId="2232483319" sldId="299"/>
            <ac:picMk id="2" creationId="{B5D40562-6960-B116-A867-DB45141E72EC}"/>
          </ac:picMkLst>
        </pc:picChg>
        <pc:picChg chg="add mod">
          <ac:chgData name="게스트 사용자" userId="S::urn:spo:anon#7bba8daa9039df0ed8a488c53363b213eb4eb96f0acbbde254d3e124b0729efa::" providerId="AD" clId="Web-{F60A0B46-D4A5-AEF5-7C39-813930FBBCDF}" dt="2022-10-17T10:33:05.198" v="1312" actId="1076"/>
          <ac:picMkLst>
            <pc:docMk/>
            <pc:sldMk cId="2232483319" sldId="299"/>
            <ac:picMk id="4" creationId="{1E0A6F8E-4D5C-C05D-1250-2372DCE354C1}"/>
          </ac:picMkLst>
        </pc:picChg>
        <pc:picChg chg="add mod">
          <ac:chgData name="게스트 사용자" userId="S::urn:spo:anon#7bba8daa9039df0ed8a488c53363b213eb4eb96f0acbbde254d3e124b0729efa::" providerId="AD" clId="Web-{F60A0B46-D4A5-AEF5-7C39-813930FBBCDF}" dt="2022-10-17T10:34:02.778" v="1316" actId="1076"/>
          <ac:picMkLst>
            <pc:docMk/>
            <pc:sldMk cId="2232483319" sldId="299"/>
            <ac:picMk id="7" creationId="{CF010C25-BF26-1D24-3335-EF33132DF590}"/>
          </ac:picMkLst>
        </pc:picChg>
        <pc:picChg chg="add mod">
          <ac:chgData name="게스트 사용자" userId="S::urn:spo:anon#7bba8daa9039df0ed8a488c53363b213eb4eb96f0acbbde254d3e124b0729efa::" providerId="AD" clId="Web-{F60A0B46-D4A5-AEF5-7C39-813930FBBCDF}" dt="2022-10-17T10:35:55.501" v="1329" actId="14100"/>
          <ac:picMkLst>
            <pc:docMk/>
            <pc:sldMk cId="2232483319" sldId="299"/>
            <ac:picMk id="8" creationId="{108AB0EC-8FFE-4842-B98D-BF1F1CCE11F2}"/>
          </ac:picMkLst>
        </pc:picChg>
        <pc:picChg chg="add mod">
          <ac:chgData name="게스트 사용자" userId="S::urn:spo:anon#7bba8daa9039df0ed8a488c53363b213eb4eb96f0acbbde254d3e124b0729efa::" providerId="AD" clId="Web-{F60A0B46-D4A5-AEF5-7C39-813930FBBCDF}" dt="2022-10-17T10:36:46.518" v="1333" actId="1076"/>
          <ac:picMkLst>
            <pc:docMk/>
            <pc:sldMk cId="2232483319" sldId="299"/>
            <ac:picMk id="9" creationId="{14BFACE7-5986-8CF8-87F9-55E03CE2E738}"/>
          </ac:picMkLst>
        </pc:picChg>
        <pc:picChg chg="add mod">
          <ac:chgData name="게스트 사용자" userId="S::urn:spo:anon#7bba8daa9039df0ed8a488c53363b213eb4eb96f0acbbde254d3e124b0729efa::" providerId="AD" clId="Web-{F60A0B46-D4A5-AEF5-7C39-813930FBBCDF}" dt="2022-10-17T10:38:56.335" v="1392" actId="1076"/>
          <ac:picMkLst>
            <pc:docMk/>
            <pc:sldMk cId="2232483319" sldId="299"/>
            <ac:picMk id="10" creationId="{5DBA4BC9-8621-2846-2D70-4BB31E23AF1B}"/>
          </ac:picMkLst>
        </pc:picChg>
      </pc:sldChg>
    </pc:docChg>
  </pc:docChgLst>
  <pc:docChgLst>
    <pc:chgData name="게스트 사용자" userId="S::urn:spo:anon#7bba8daa9039df0ed8a488c53363b213eb4eb96f0acbbde254d3e124b0729efa::" providerId="AD" clId="Web-{13B8FCEC-734B-727D-65A0-732D0A13240B}"/>
    <pc:docChg chg="addSld delSld modSld">
      <pc:chgData name="게스트 사용자" userId="S::urn:spo:anon#7bba8daa9039df0ed8a488c53363b213eb4eb96f0acbbde254d3e124b0729efa::" providerId="AD" clId="Web-{13B8FCEC-734B-727D-65A0-732D0A13240B}" dt="2022-11-18T10:16:59.221" v="556" actId="1076"/>
      <pc:docMkLst>
        <pc:docMk/>
      </pc:docMkLst>
      <pc:sldChg chg="modSp">
        <pc:chgData name="게스트 사용자" userId="S::urn:spo:anon#7bba8daa9039df0ed8a488c53363b213eb4eb96f0acbbde254d3e124b0729efa::" providerId="AD" clId="Web-{13B8FCEC-734B-727D-65A0-732D0A13240B}" dt="2022-11-18T07:32:33.611" v="178" actId="20577"/>
        <pc:sldMkLst>
          <pc:docMk/>
          <pc:sldMk cId="652543977" sldId="258"/>
        </pc:sldMkLst>
        <pc:spChg chg="mod">
          <ac:chgData name="게스트 사용자" userId="S::urn:spo:anon#7bba8daa9039df0ed8a488c53363b213eb4eb96f0acbbde254d3e124b0729efa::" providerId="AD" clId="Web-{13B8FCEC-734B-727D-65A0-732D0A13240B}" dt="2022-11-18T07:32:33.611" v="178" actId="20577"/>
          <ac:spMkLst>
            <pc:docMk/>
            <pc:sldMk cId="652543977" sldId="258"/>
            <ac:spMk id="2" creationId="{14049933-013A-4DA4-B40F-DB900F3E4904}"/>
          </ac:spMkLst>
        </pc:spChg>
      </pc:sldChg>
      <pc:sldChg chg="modSp">
        <pc:chgData name="게스트 사용자" userId="S::urn:spo:anon#7bba8daa9039df0ed8a488c53363b213eb4eb96f0acbbde254d3e124b0729efa::" providerId="AD" clId="Web-{13B8FCEC-734B-727D-65A0-732D0A13240B}" dt="2022-11-18T07:32:15.236" v="176" actId="1076"/>
        <pc:sldMkLst>
          <pc:docMk/>
          <pc:sldMk cId="4059076953" sldId="285"/>
        </pc:sldMkLst>
        <pc:spChg chg="mod">
          <ac:chgData name="게스트 사용자" userId="S::urn:spo:anon#7bba8daa9039df0ed8a488c53363b213eb4eb96f0acbbde254d3e124b0729efa::" providerId="AD" clId="Web-{13B8FCEC-734B-727D-65A0-732D0A13240B}" dt="2022-11-18T07:32:15.236" v="176" actId="1076"/>
          <ac:spMkLst>
            <pc:docMk/>
            <pc:sldMk cId="4059076953" sldId="285"/>
            <ac:spMk id="8" creationId="{7EBBA393-00D1-4319-BAA3-0B788B873931}"/>
          </ac:spMkLst>
        </pc:spChg>
      </pc:sldChg>
      <pc:sldChg chg="del">
        <pc:chgData name="게스트 사용자" userId="S::urn:spo:anon#7bba8daa9039df0ed8a488c53363b213eb4eb96f0acbbde254d3e124b0729efa::" providerId="AD" clId="Web-{13B8FCEC-734B-727D-65A0-732D0A13240B}" dt="2022-11-18T08:33:45.284" v="496"/>
        <pc:sldMkLst>
          <pc:docMk/>
          <pc:sldMk cId="1490892392" sldId="302"/>
        </pc:sldMkLst>
      </pc:sldChg>
      <pc:sldChg chg="del">
        <pc:chgData name="게스트 사용자" userId="S::urn:spo:anon#7bba8daa9039df0ed8a488c53363b213eb4eb96f0acbbde254d3e124b0729efa::" providerId="AD" clId="Web-{13B8FCEC-734B-727D-65A0-732D0A13240B}" dt="2022-11-18T08:52:33.921" v="500"/>
        <pc:sldMkLst>
          <pc:docMk/>
          <pc:sldMk cId="232985489" sldId="306"/>
        </pc:sldMkLst>
      </pc:sldChg>
      <pc:sldChg chg="del">
        <pc:chgData name="게스트 사용자" userId="S::urn:spo:anon#7bba8daa9039df0ed8a488c53363b213eb4eb96f0acbbde254d3e124b0729efa::" providerId="AD" clId="Web-{13B8FCEC-734B-727D-65A0-732D0A13240B}" dt="2022-11-18T08:52:43.468" v="505"/>
        <pc:sldMkLst>
          <pc:docMk/>
          <pc:sldMk cId="997005070" sldId="307"/>
        </pc:sldMkLst>
      </pc:sldChg>
      <pc:sldChg chg="del">
        <pc:chgData name="게스트 사용자" userId="S::urn:spo:anon#7bba8daa9039df0ed8a488c53363b213eb4eb96f0acbbde254d3e124b0729efa::" providerId="AD" clId="Web-{13B8FCEC-734B-727D-65A0-732D0A13240B}" dt="2022-11-18T08:52:32.858" v="499"/>
        <pc:sldMkLst>
          <pc:docMk/>
          <pc:sldMk cId="668817289" sldId="308"/>
        </pc:sldMkLst>
      </pc:sldChg>
      <pc:sldChg chg="del">
        <pc:chgData name="게스트 사용자" userId="S::urn:spo:anon#7bba8daa9039df0ed8a488c53363b213eb4eb96f0acbbde254d3e124b0729efa::" providerId="AD" clId="Web-{13B8FCEC-734B-727D-65A0-732D0A13240B}" dt="2022-11-18T08:52:31.686" v="498"/>
        <pc:sldMkLst>
          <pc:docMk/>
          <pc:sldMk cId="1172174778" sldId="310"/>
        </pc:sldMkLst>
      </pc:sldChg>
      <pc:sldChg chg="del">
        <pc:chgData name="게스트 사용자" userId="S::urn:spo:anon#7bba8daa9039df0ed8a488c53363b213eb4eb96f0acbbde254d3e124b0729efa::" providerId="AD" clId="Web-{13B8FCEC-734B-727D-65A0-732D0A13240B}" dt="2022-11-18T08:52:35.890" v="502"/>
        <pc:sldMkLst>
          <pc:docMk/>
          <pc:sldMk cId="796422045" sldId="311"/>
        </pc:sldMkLst>
      </pc:sldChg>
      <pc:sldChg chg="del">
        <pc:chgData name="게스트 사용자" userId="S::urn:spo:anon#7bba8daa9039df0ed8a488c53363b213eb4eb96f0acbbde254d3e124b0729efa::" providerId="AD" clId="Web-{13B8FCEC-734B-727D-65A0-732D0A13240B}" dt="2022-11-18T08:52:34.999" v="501"/>
        <pc:sldMkLst>
          <pc:docMk/>
          <pc:sldMk cId="1085113523" sldId="312"/>
        </pc:sldMkLst>
      </pc:sldChg>
      <pc:sldChg chg="del">
        <pc:chgData name="게스트 사용자" userId="S::urn:spo:anon#7bba8daa9039df0ed8a488c53363b213eb4eb96f0acbbde254d3e124b0729efa::" providerId="AD" clId="Web-{13B8FCEC-734B-727D-65A0-732D0A13240B}" dt="2022-11-18T08:52:36.827" v="503"/>
        <pc:sldMkLst>
          <pc:docMk/>
          <pc:sldMk cId="2932368965" sldId="313"/>
        </pc:sldMkLst>
      </pc:sldChg>
      <pc:sldChg chg="del">
        <pc:chgData name="게스트 사용자" userId="S::urn:spo:anon#7bba8daa9039df0ed8a488c53363b213eb4eb96f0acbbde254d3e124b0729efa::" providerId="AD" clId="Web-{13B8FCEC-734B-727D-65A0-732D0A13240B}" dt="2022-11-18T08:33:43.159" v="495"/>
        <pc:sldMkLst>
          <pc:docMk/>
          <pc:sldMk cId="1187305786" sldId="314"/>
        </pc:sldMkLst>
      </pc:sldChg>
      <pc:sldChg chg="del">
        <pc:chgData name="게스트 사용자" userId="S::urn:spo:anon#7bba8daa9039df0ed8a488c53363b213eb4eb96f0acbbde254d3e124b0729efa::" providerId="AD" clId="Web-{13B8FCEC-734B-727D-65A0-732D0A13240B}" dt="2022-11-18T08:33:40.549" v="494"/>
        <pc:sldMkLst>
          <pc:docMk/>
          <pc:sldMk cId="4033143672" sldId="315"/>
        </pc:sldMkLst>
      </pc:sldChg>
      <pc:sldChg chg="del">
        <pc:chgData name="게스트 사용자" userId="S::urn:spo:anon#7bba8daa9039df0ed8a488c53363b213eb4eb96f0acbbde254d3e124b0729efa::" providerId="AD" clId="Web-{13B8FCEC-734B-727D-65A0-732D0A13240B}" dt="2022-11-18T07:43:06.008" v="457"/>
        <pc:sldMkLst>
          <pc:docMk/>
          <pc:sldMk cId="1830406329" sldId="316"/>
        </pc:sldMkLst>
      </pc:sldChg>
      <pc:sldChg chg="del">
        <pc:chgData name="게스트 사용자" userId="S::urn:spo:anon#7bba8daa9039df0ed8a488c53363b213eb4eb96f0acbbde254d3e124b0729efa::" providerId="AD" clId="Web-{13B8FCEC-734B-727D-65A0-732D0A13240B}" dt="2022-11-18T07:43:20.681" v="462"/>
        <pc:sldMkLst>
          <pc:docMk/>
          <pc:sldMk cId="3038945759" sldId="317"/>
        </pc:sldMkLst>
      </pc:sldChg>
      <pc:sldChg chg="del">
        <pc:chgData name="게스트 사용자" userId="S::urn:spo:anon#7bba8daa9039df0ed8a488c53363b213eb4eb96f0acbbde254d3e124b0729efa::" providerId="AD" clId="Web-{13B8FCEC-734B-727D-65A0-732D0A13240B}" dt="2022-11-18T07:43:16.868" v="461"/>
        <pc:sldMkLst>
          <pc:docMk/>
          <pc:sldMk cId="4119183763" sldId="319"/>
        </pc:sldMkLst>
      </pc:sldChg>
      <pc:sldChg chg="del">
        <pc:chgData name="게스트 사용자" userId="S::urn:spo:anon#7bba8daa9039df0ed8a488c53363b213eb4eb96f0acbbde254d3e124b0729efa::" providerId="AD" clId="Web-{13B8FCEC-734B-727D-65A0-732D0A13240B}" dt="2022-11-18T07:43:14.805" v="460"/>
        <pc:sldMkLst>
          <pc:docMk/>
          <pc:sldMk cId="808645107" sldId="320"/>
        </pc:sldMkLst>
      </pc:sldChg>
      <pc:sldChg chg="del">
        <pc:chgData name="게스트 사용자" userId="S::urn:spo:anon#7bba8daa9039df0ed8a488c53363b213eb4eb96f0acbbde254d3e124b0729efa::" providerId="AD" clId="Web-{13B8FCEC-734B-727D-65A0-732D0A13240B}" dt="2022-11-18T07:43:10.180" v="458"/>
        <pc:sldMkLst>
          <pc:docMk/>
          <pc:sldMk cId="4018484150" sldId="321"/>
        </pc:sldMkLst>
      </pc:sldChg>
      <pc:sldChg chg="del">
        <pc:chgData name="게스트 사용자" userId="S::urn:spo:anon#7bba8daa9039df0ed8a488c53363b213eb4eb96f0acbbde254d3e124b0729efa::" providerId="AD" clId="Web-{13B8FCEC-734B-727D-65A0-732D0A13240B}" dt="2022-11-18T07:43:12.024" v="459"/>
        <pc:sldMkLst>
          <pc:docMk/>
          <pc:sldMk cId="75272004" sldId="322"/>
        </pc:sldMkLst>
      </pc:sldChg>
      <pc:sldChg chg="del">
        <pc:chgData name="게스트 사용자" userId="S::urn:spo:anon#7bba8daa9039df0ed8a488c53363b213eb4eb96f0acbbde254d3e124b0729efa::" providerId="AD" clId="Web-{13B8FCEC-734B-727D-65A0-732D0A13240B}" dt="2022-11-18T08:52:37.858" v="504"/>
        <pc:sldMkLst>
          <pc:docMk/>
          <pc:sldMk cId="963373915" sldId="323"/>
        </pc:sldMkLst>
      </pc:sldChg>
      <pc:sldChg chg="del">
        <pc:chgData name="게스트 사용자" userId="S::urn:spo:anon#7bba8daa9039df0ed8a488c53363b213eb4eb96f0acbbde254d3e124b0729efa::" providerId="AD" clId="Web-{13B8FCEC-734B-727D-65A0-732D0A13240B}" dt="2022-11-18T07:40:35.097" v="305"/>
        <pc:sldMkLst>
          <pc:docMk/>
          <pc:sldMk cId="2164970841" sldId="324"/>
        </pc:sldMkLst>
      </pc:sldChg>
      <pc:sldChg chg="del">
        <pc:chgData name="게스트 사용자" userId="S::urn:spo:anon#7bba8daa9039df0ed8a488c53363b213eb4eb96f0acbbde254d3e124b0729efa::" providerId="AD" clId="Web-{13B8FCEC-734B-727D-65A0-732D0A13240B}" dt="2022-11-18T07:40:35.753" v="306"/>
        <pc:sldMkLst>
          <pc:docMk/>
          <pc:sldMk cId="719715201" sldId="325"/>
        </pc:sldMkLst>
      </pc:sldChg>
      <pc:sldChg chg="delSp modSp">
        <pc:chgData name="게스트 사용자" userId="S::urn:spo:anon#7bba8daa9039df0ed8a488c53363b213eb4eb96f0acbbde254d3e124b0729efa::" providerId="AD" clId="Web-{13B8FCEC-734B-727D-65A0-732D0A13240B}" dt="2022-11-18T10:07:32.576" v="509"/>
        <pc:sldMkLst>
          <pc:docMk/>
          <pc:sldMk cId="547481597" sldId="326"/>
        </pc:sldMkLst>
        <pc:spChg chg="mod">
          <ac:chgData name="게스트 사용자" userId="S::urn:spo:anon#7bba8daa9039df0ed8a488c53363b213eb4eb96f0acbbde254d3e124b0729efa::" providerId="AD" clId="Web-{13B8FCEC-734B-727D-65A0-732D0A13240B}" dt="2022-11-18T07:35:00.085" v="227" actId="20577"/>
          <ac:spMkLst>
            <pc:docMk/>
            <pc:sldMk cId="547481597" sldId="326"/>
            <ac:spMk id="5" creationId="{B0BF8F17-9E56-462D-B8ED-980C1047873B}"/>
          </ac:spMkLst>
        </pc:spChg>
        <pc:spChg chg="mod">
          <ac:chgData name="게스트 사용자" userId="S::urn:spo:anon#7bba8daa9039df0ed8a488c53363b213eb4eb96f0acbbde254d3e124b0729efa::" providerId="AD" clId="Web-{13B8FCEC-734B-727D-65A0-732D0A13240B}" dt="2022-11-18T07:35:40.212" v="247" actId="20577"/>
          <ac:spMkLst>
            <pc:docMk/>
            <pc:sldMk cId="547481597" sldId="326"/>
            <ac:spMk id="6" creationId="{3C4D8878-800F-4A94-9AEE-55D2DF32C42C}"/>
          </ac:spMkLst>
        </pc:spChg>
        <pc:spChg chg="mod">
          <ac:chgData name="게스트 사용자" userId="S::urn:spo:anon#7bba8daa9039df0ed8a488c53363b213eb4eb96f0acbbde254d3e124b0729efa::" providerId="AD" clId="Web-{13B8FCEC-734B-727D-65A0-732D0A13240B}" dt="2022-11-18T07:35:46.477" v="250" actId="20577"/>
          <ac:spMkLst>
            <pc:docMk/>
            <pc:sldMk cId="547481597" sldId="326"/>
            <ac:spMk id="12" creationId="{0A3DBA66-E012-4F54-4B15-8CEE8E948DE9}"/>
          </ac:spMkLst>
        </pc:spChg>
        <pc:spChg chg="del">
          <ac:chgData name="게스트 사용자" userId="S::urn:spo:anon#7bba8daa9039df0ed8a488c53363b213eb4eb96f0acbbde254d3e124b0729efa::" providerId="AD" clId="Web-{13B8FCEC-734B-727D-65A0-732D0A13240B}" dt="2022-11-18T07:35:23.086" v="230"/>
          <ac:spMkLst>
            <pc:docMk/>
            <pc:sldMk cId="547481597" sldId="326"/>
            <ac:spMk id="14" creationId="{C542EBCF-28A6-3981-82AD-1BE7DC0C2715}"/>
          </ac:spMkLst>
        </pc:spChg>
        <pc:spChg chg="mod">
          <ac:chgData name="게스트 사용자" userId="S::urn:spo:anon#7bba8daa9039df0ed8a488c53363b213eb4eb96f0acbbde254d3e124b0729efa::" providerId="AD" clId="Web-{13B8FCEC-734B-727D-65A0-732D0A13240B}" dt="2022-11-18T07:35:36.790" v="246" actId="20577"/>
          <ac:spMkLst>
            <pc:docMk/>
            <pc:sldMk cId="547481597" sldId="326"/>
            <ac:spMk id="15" creationId="{F6E337B0-F83F-9035-DFAB-FA3E2502F843}"/>
          </ac:spMkLst>
        </pc:spChg>
        <pc:spChg chg="del">
          <ac:chgData name="게스트 사용자" userId="S::urn:spo:anon#7bba8daa9039df0ed8a488c53363b213eb4eb96f0acbbde254d3e124b0729efa::" providerId="AD" clId="Web-{13B8FCEC-734B-727D-65A0-732D0A13240B}" dt="2022-11-18T07:35:23.086" v="229"/>
          <ac:spMkLst>
            <pc:docMk/>
            <pc:sldMk cId="547481597" sldId="326"/>
            <ac:spMk id="17" creationId="{E3553F5A-AFA0-49DF-0CD1-4F059AA5E872}"/>
          </ac:spMkLst>
        </pc:spChg>
        <pc:spChg chg="del">
          <ac:chgData name="게스트 사용자" userId="S::urn:spo:anon#7bba8daa9039df0ed8a488c53363b213eb4eb96f0acbbde254d3e124b0729efa::" providerId="AD" clId="Web-{13B8FCEC-734B-727D-65A0-732D0A13240B}" dt="2022-11-18T07:35:23.086" v="228"/>
          <ac:spMkLst>
            <pc:docMk/>
            <pc:sldMk cId="547481597" sldId="326"/>
            <ac:spMk id="18" creationId="{31ECA82D-F58F-DCCE-B5B7-4305EFB933A8}"/>
          </ac:spMkLst>
        </pc:spChg>
        <pc:spChg chg="mod">
          <ac:chgData name="게스트 사용자" userId="S::urn:spo:anon#7bba8daa9039df0ed8a488c53363b213eb4eb96f0acbbde254d3e124b0729efa::" providerId="AD" clId="Web-{13B8FCEC-734B-727D-65A0-732D0A13240B}" dt="2022-11-18T07:35:43.759" v="249" actId="20577"/>
          <ac:spMkLst>
            <pc:docMk/>
            <pc:sldMk cId="547481597" sldId="326"/>
            <ac:spMk id="21" creationId="{7F8FF883-7F12-7621-0DB2-7AF062AA0703}"/>
          </ac:spMkLst>
        </pc:spChg>
        <pc:picChg chg="del">
          <ac:chgData name="게스트 사용자" userId="S::urn:spo:anon#7bba8daa9039df0ed8a488c53363b213eb4eb96f0acbbde254d3e124b0729efa::" providerId="AD" clId="Web-{13B8FCEC-734B-727D-65A0-732D0A13240B}" dt="2022-11-18T10:07:32.576" v="509"/>
          <ac:picMkLst>
            <pc:docMk/>
            <pc:sldMk cId="547481597" sldId="326"/>
            <ac:picMk id="4" creationId="{367F64D2-06B1-D670-F6BC-E32EA9D28B44}"/>
          </ac:picMkLst>
        </pc:picChg>
      </pc:sldChg>
      <pc:sldChg chg="del">
        <pc:chgData name="게스트 사용자" userId="S::urn:spo:anon#7bba8daa9039df0ed8a488c53363b213eb4eb96f0acbbde254d3e124b0729efa::" providerId="AD" clId="Web-{13B8FCEC-734B-727D-65A0-732D0A13240B}" dt="2022-11-18T07:43:05.118" v="456"/>
        <pc:sldMkLst>
          <pc:docMk/>
          <pc:sldMk cId="3600288227" sldId="327"/>
        </pc:sldMkLst>
      </pc:sldChg>
      <pc:sldChg chg="modSp add del replId">
        <pc:chgData name="게스트 사용자" userId="S::urn:spo:anon#7bba8daa9039df0ed8a488c53363b213eb4eb96f0acbbde254d3e124b0729efa::" providerId="AD" clId="Web-{13B8FCEC-734B-727D-65A0-732D0A13240B}" dt="2022-11-18T10:10:42.005" v="510"/>
        <pc:sldMkLst>
          <pc:docMk/>
          <pc:sldMk cId="2394352849" sldId="329"/>
        </pc:sldMkLst>
        <pc:spChg chg="mod">
          <ac:chgData name="게스트 사용자" userId="S::urn:spo:anon#7bba8daa9039df0ed8a488c53363b213eb4eb96f0acbbde254d3e124b0729efa::" providerId="AD" clId="Web-{13B8FCEC-734B-727D-65A0-732D0A13240B}" dt="2022-11-18T07:35:58.087" v="261" actId="20577"/>
          <ac:spMkLst>
            <pc:docMk/>
            <pc:sldMk cId="2394352849" sldId="329"/>
            <ac:spMk id="15" creationId="{F6E337B0-F83F-9035-DFAB-FA3E2502F843}"/>
          </ac:spMkLst>
        </pc:spChg>
      </pc:sldChg>
      <pc:sldChg chg="new del">
        <pc:chgData name="게스트 사용자" userId="S::urn:spo:anon#7bba8daa9039df0ed8a488c53363b213eb4eb96f0acbbde254d3e124b0729efa::" providerId="AD" clId="Web-{13B8FCEC-734B-727D-65A0-732D0A13240B}" dt="2022-11-18T07:36:06.666" v="264"/>
        <pc:sldMkLst>
          <pc:docMk/>
          <pc:sldMk cId="2800846403" sldId="330"/>
        </pc:sldMkLst>
      </pc:sldChg>
      <pc:sldChg chg="addSp modSp add del replId">
        <pc:chgData name="게스트 사용자" userId="S::urn:spo:anon#7bba8daa9039df0ed8a488c53363b213eb4eb96f0acbbde254d3e124b0729efa::" providerId="AD" clId="Web-{13B8FCEC-734B-727D-65A0-732D0A13240B}" dt="2022-11-18T10:10:56.505" v="511"/>
        <pc:sldMkLst>
          <pc:docMk/>
          <pc:sldMk cId="1715086814" sldId="331"/>
        </pc:sldMkLst>
        <pc:spChg chg="mod">
          <ac:chgData name="게스트 사용자" userId="S::urn:spo:anon#7bba8daa9039df0ed8a488c53363b213eb4eb96f0acbbde254d3e124b0729efa::" providerId="AD" clId="Web-{13B8FCEC-734B-727D-65A0-732D0A13240B}" dt="2022-11-18T07:36:12.338" v="271" actId="20577"/>
          <ac:spMkLst>
            <pc:docMk/>
            <pc:sldMk cId="1715086814" sldId="331"/>
            <ac:spMk id="15" creationId="{F6E337B0-F83F-9035-DFAB-FA3E2502F843}"/>
          </ac:spMkLst>
        </pc:spChg>
        <pc:picChg chg="add mod">
          <ac:chgData name="게스트 사용자" userId="S::urn:spo:anon#7bba8daa9039df0ed8a488c53363b213eb4eb96f0acbbde254d3e124b0729efa::" providerId="AD" clId="Web-{13B8FCEC-734B-727D-65A0-732D0A13240B}" dt="2022-11-18T09:01:56.925" v="506"/>
          <ac:picMkLst>
            <pc:docMk/>
            <pc:sldMk cId="1715086814" sldId="331"/>
            <ac:picMk id="2" creationId="{B7C27614-0B7F-A917-A28D-985EDAE4544E}"/>
          </ac:picMkLst>
        </pc:picChg>
        <pc:picChg chg="add mod">
          <ac:chgData name="게스트 사용자" userId="S::urn:spo:anon#7bba8daa9039df0ed8a488c53363b213eb4eb96f0acbbde254d3e124b0729efa::" providerId="AD" clId="Web-{13B8FCEC-734B-727D-65A0-732D0A13240B}" dt="2022-11-18T09:02:05.066" v="508" actId="1076"/>
          <ac:picMkLst>
            <pc:docMk/>
            <pc:sldMk cId="1715086814" sldId="331"/>
            <ac:picMk id="4" creationId="{EFA2B386-1338-0F14-8803-124F3B2C27AC}"/>
          </ac:picMkLst>
        </pc:picChg>
      </pc:sldChg>
      <pc:sldChg chg="modSp add del replId">
        <pc:chgData name="게스트 사용자" userId="S::urn:spo:anon#7bba8daa9039df0ed8a488c53363b213eb4eb96f0acbbde254d3e124b0729efa::" providerId="AD" clId="Web-{13B8FCEC-734B-727D-65A0-732D0A13240B}" dt="2022-11-18T10:10:59.255" v="512"/>
        <pc:sldMkLst>
          <pc:docMk/>
          <pc:sldMk cId="544549923" sldId="332"/>
        </pc:sldMkLst>
        <pc:spChg chg="mod">
          <ac:chgData name="게스트 사용자" userId="S::urn:spo:anon#7bba8daa9039df0ed8a488c53363b213eb4eb96f0acbbde254d3e124b0729efa::" providerId="AD" clId="Web-{13B8FCEC-734B-727D-65A0-732D0A13240B}" dt="2022-11-18T07:36:24.994" v="295" actId="20577"/>
          <ac:spMkLst>
            <pc:docMk/>
            <pc:sldMk cId="544549923" sldId="332"/>
            <ac:spMk id="15" creationId="{F6E337B0-F83F-9035-DFAB-FA3E2502F843}"/>
          </ac:spMkLst>
        </pc:spChg>
      </pc:sldChg>
      <pc:sldChg chg="addSp delSp modSp add replId">
        <pc:chgData name="게스트 사용자" userId="S::urn:spo:anon#7bba8daa9039df0ed8a488c53363b213eb4eb96f0acbbde254d3e124b0729efa::" providerId="AD" clId="Web-{13B8FCEC-734B-727D-65A0-732D0A13240B}" dt="2022-11-18T10:16:59.221" v="556" actId="1076"/>
        <pc:sldMkLst>
          <pc:docMk/>
          <pc:sldMk cId="4140021568" sldId="333"/>
        </pc:sldMkLst>
        <pc:spChg chg="mod">
          <ac:chgData name="게스트 사용자" userId="S::urn:spo:anon#7bba8daa9039df0ed8a488c53363b213eb4eb96f0acbbde254d3e124b0729efa::" providerId="AD" clId="Web-{13B8FCEC-734B-727D-65A0-732D0A13240B}" dt="2022-11-18T10:16:59.221" v="556" actId="1076"/>
          <ac:spMkLst>
            <pc:docMk/>
            <pc:sldMk cId="4140021568" sldId="333"/>
            <ac:spMk id="12" creationId="{0A3DBA66-E012-4F54-4B15-8CEE8E948DE9}"/>
          </ac:spMkLst>
        </pc:spChg>
        <pc:spChg chg="mod">
          <ac:chgData name="게스트 사용자" userId="S::urn:spo:anon#7bba8daa9039df0ed8a488c53363b213eb4eb96f0acbbde254d3e124b0729efa::" providerId="AD" clId="Web-{13B8FCEC-734B-727D-65A0-732D0A13240B}" dt="2022-11-18T07:36:33.120" v="304" actId="20577"/>
          <ac:spMkLst>
            <pc:docMk/>
            <pc:sldMk cId="4140021568" sldId="333"/>
            <ac:spMk id="15" creationId="{F6E337B0-F83F-9035-DFAB-FA3E2502F843}"/>
          </ac:spMkLst>
        </pc:spChg>
        <pc:picChg chg="add del mod">
          <ac:chgData name="게스트 사용자" userId="S::urn:spo:anon#7bba8daa9039df0ed8a488c53363b213eb4eb96f0acbbde254d3e124b0729efa::" providerId="AD" clId="Web-{13B8FCEC-734B-727D-65A0-732D0A13240B}" dt="2022-11-18T10:16:41.736" v="554"/>
          <ac:picMkLst>
            <pc:docMk/>
            <pc:sldMk cId="4140021568" sldId="333"/>
            <ac:picMk id="30" creationId="{32F0A1DA-D5B2-939E-CDC2-F47F03EC1743}"/>
          </ac:picMkLst>
        </pc:picChg>
        <pc:picChg chg="mod">
          <ac:chgData name="게스트 사용자" userId="S::urn:spo:anon#7bba8daa9039df0ed8a488c53363b213eb4eb96f0acbbde254d3e124b0729efa::" providerId="AD" clId="Web-{13B8FCEC-734B-727D-65A0-732D0A13240B}" dt="2022-11-18T10:16:34.142" v="551" actId="14100"/>
          <ac:picMkLst>
            <pc:docMk/>
            <pc:sldMk cId="4140021568" sldId="333"/>
            <ac:picMk id="32" creationId="{58AA1157-BF03-B9A1-5E06-7CA18647D250}"/>
          </ac:picMkLst>
        </pc:picChg>
        <pc:picChg chg="mod">
          <ac:chgData name="게스트 사용자" userId="S::urn:spo:anon#7bba8daa9039df0ed8a488c53363b213eb4eb96f0acbbde254d3e124b0729efa::" providerId="AD" clId="Web-{13B8FCEC-734B-727D-65A0-732D0A13240B}" dt="2022-11-18T10:14:52.857" v="544" actId="1076"/>
          <ac:picMkLst>
            <pc:docMk/>
            <pc:sldMk cId="4140021568" sldId="333"/>
            <ac:picMk id="4098" creationId="{2CE7EC27-B769-92E0-DD7C-5CA00515385B}"/>
          </ac:picMkLst>
        </pc:picChg>
      </pc:sldChg>
      <pc:sldChg chg="del">
        <pc:chgData name="게스트 사용자" userId="S::urn:spo:anon#7bba8daa9039df0ed8a488c53363b213eb4eb96f0acbbde254d3e124b0729efa::" providerId="AD" clId="Web-{13B8FCEC-734B-727D-65A0-732D0A13240B}" dt="2022-11-18T08:34:13.004" v="497"/>
        <pc:sldMkLst>
          <pc:docMk/>
          <pc:sldMk cId="3490497341" sldId="335"/>
        </pc:sldMkLst>
      </pc:sldChg>
      <pc:sldChg chg="delSp modSp add replId">
        <pc:chgData name="게스트 사용자" userId="S::urn:spo:anon#7bba8daa9039df0ed8a488c53363b213eb4eb96f0acbbde254d3e124b0729efa::" providerId="AD" clId="Web-{13B8FCEC-734B-727D-65A0-732D0A13240B}" dt="2022-11-18T10:13:16.026" v="543" actId="1076"/>
        <pc:sldMkLst>
          <pc:docMk/>
          <pc:sldMk cId="3604708175" sldId="336"/>
        </pc:sldMkLst>
        <pc:spChg chg="mod">
          <ac:chgData name="게스트 사용자" userId="S::urn:spo:anon#7bba8daa9039df0ed8a488c53363b213eb4eb96f0acbbde254d3e124b0729efa::" providerId="AD" clId="Web-{13B8FCEC-734B-727D-65A0-732D0A13240B}" dt="2022-11-18T07:41:32.567" v="384" actId="20577"/>
          <ac:spMkLst>
            <pc:docMk/>
            <pc:sldMk cId="3604708175" sldId="336"/>
            <ac:spMk id="5" creationId="{B0BF8F17-9E56-462D-B8ED-980C1047873B}"/>
          </ac:spMkLst>
        </pc:spChg>
        <pc:spChg chg="mod">
          <ac:chgData name="게스트 사용자" userId="S::urn:spo:anon#7bba8daa9039df0ed8a488c53363b213eb4eb96f0acbbde254d3e124b0729efa::" providerId="AD" clId="Web-{13B8FCEC-734B-727D-65A0-732D0A13240B}" dt="2022-11-18T07:41:01.363" v="309" actId="20577"/>
          <ac:spMkLst>
            <pc:docMk/>
            <pc:sldMk cId="3604708175" sldId="336"/>
            <ac:spMk id="6" creationId="{3C4D8878-800F-4A94-9AEE-55D2DF32C42C}"/>
          </ac:spMkLst>
        </pc:spChg>
        <pc:spChg chg="mod">
          <ac:chgData name="게스트 사용자" userId="S::urn:spo:anon#7bba8daa9039df0ed8a488c53363b213eb4eb96f0acbbde254d3e124b0729efa::" providerId="AD" clId="Web-{13B8FCEC-734B-727D-65A0-732D0A13240B}" dt="2022-11-18T07:42:03.584" v="414" actId="20577"/>
          <ac:spMkLst>
            <pc:docMk/>
            <pc:sldMk cId="3604708175" sldId="336"/>
            <ac:spMk id="15" creationId="{F6E337B0-F83F-9035-DFAB-FA3E2502F843}"/>
          </ac:spMkLst>
        </pc:spChg>
        <pc:picChg chg="mod">
          <ac:chgData name="게스트 사용자" userId="S::urn:spo:anon#7bba8daa9039df0ed8a488c53363b213eb4eb96f0acbbde254d3e124b0729efa::" providerId="AD" clId="Web-{13B8FCEC-734B-727D-65A0-732D0A13240B}" dt="2022-11-18T10:13:13.573" v="542" actId="1076"/>
          <ac:picMkLst>
            <pc:docMk/>
            <pc:sldMk cId="3604708175" sldId="336"/>
            <ac:picMk id="4" creationId="{757357EA-49D6-24E5-F9DA-442B54F3076A}"/>
          </ac:picMkLst>
        </pc:picChg>
        <pc:picChg chg="mod">
          <ac:chgData name="게스트 사용자" userId="S::urn:spo:anon#7bba8daa9039df0ed8a488c53363b213eb4eb96f0acbbde254d3e124b0729efa::" providerId="AD" clId="Web-{13B8FCEC-734B-727D-65A0-732D0A13240B}" dt="2022-11-18T10:13:16.026" v="543" actId="1076"/>
          <ac:picMkLst>
            <pc:docMk/>
            <pc:sldMk cId="3604708175" sldId="336"/>
            <ac:picMk id="9" creationId="{F7DB2A4C-7485-BB72-D736-011CCF22FA70}"/>
          </ac:picMkLst>
        </pc:picChg>
        <pc:picChg chg="mod">
          <ac:chgData name="게스트 사용자" userId="S::urn:spo:anon#7bba8daa9039df0ed8a488c53363b213eb4eb96f0acbbde254d3e124b0729efa::" providerId="AD" clId="Web-{13B8FCEC-734B-727D-65A0-732D0A13240B}" dt="2022-11-18T10:13:10.369" v="541" actId="1076"/>
          <ac:picMkLst>
            <pc:docMk/>
            <pc:sldMk cId="3604708175" sldId="336"/>
            <ac:picMk id="11" creationId="{50BEF49B-445E-7853-0255-CEFC600B275F}"/>
          </ac:picMkLst>
        </pc:picChg>
        <pc:picChg chg="del mod">
          <ac:chgData name="게스트 사용자" userId="S::urn:spo:anon#7bba8daa9039df0ed8a488c53363b213eb4eb96f0acbbde254d3e124b0729efa::" providerId="AD" clId="Web-{13B8FCEC-734B-727D-65A0-732D0A13240B}" dt="2022-11-18T10:12:58.760" v="537"/>
          <ac:picMkLst>
            <pc:docMk/>
            <pc:sldMk cId="3604708175" sldId="336"/>
            <ac:picMk id="14" creationId="{270E156B-FDBA-4CAB-BB4D-A7D334EB5FF0}"/>
          </ac:picMkLst>
        </pc:picChg>
        <pc:picChg chg="del">
          <ac:chgData name="게스트 사용자" userId="S::urn:spo:anon#7bba8daa9039df0ed8a488c53363b213eb4eb96f0acbbde254d3e124b0729efa::" providerId="AD" clId="Web-{13B8FCEC-734B-727D-65A0-732D0A13240B}" dt="2022-11-18T10:12:57.931" v="536"/>
          <ac:picMkLst>
            <pc:docMk/>
            <pc:sldMk cId="3604708175" sldId="336"/>
            <ac:picMk id="18" creationId="{D8E7D138-4D10-E3D8-279F-AB700466CB93}"/>
          </ac:picMkLst>
        </pc:picChg>
      </pc:sldChg>
      <pc:sldChg chg="new del">
        <pc:chgData name="게스트 사용자" userId="S::urn:spo:anon#7bba8daa9039df0ed8a488c53363b213eb4eb96f0acbbde254d3e124b0729efa::" providerId="AD" clId="Web-{13B8FCEC-734B-727D-65A0-732D0A13240B}" dt="2022-11-18T07:42:29.257" v="430"/>
        <pc:sldMkLst>
          <pc:docMk/>
          <pc:sldMk cId="2701084283" sldId="337"/>
        </pc:sldMkLst>
      </pc:sldChg>
      <pc:sldChg chg="addSp modSp add replId">
        <pc:chgData name="게스트 사용자" userId="S::urn:spo:anon#7bba8daa9039df0ed8a488c53363b213eb4eb96f0acbbde254d3e124b0729efa::" providerId="AD" clId="Web-{13B8FCEC-734B-727D-65A0-732D0A13240B}" dt="2022-11-18T07:44:47.105" v="470" actId="1076"/>
        <pc:sldMkLst>
          <pc:docMk/>
          <pc:sldMk cId="1331998696" sldId="338"/>
        </pc:sldMkLst>
        <pc:spChg chg="mod">
          <ac:chgData name="게스트 사용자" userId="S::urn:spo:anon#7bba8daa9039df0ed8a488c53363b213eb4eb96f0acbbde254d3e124b0729efa::" providerId="AD" clId="Web-{13B8FCEC-734B-727D-65A0-732D0A13240B}" dt="2022-11-18T07:42:24.147" v="427" actId="20577"/>
          <ac:spMkLst>
            <pc:docMk/>
            <pc:sldMk cId="1331998696" sldId="338"/>
            <ac:spMk id="15" creationId="{F6E337B0-F83F-9035-DFAB-FA3E2502F843}"/>
          </ac:spMkLst>
        </pc:spChg>
        <pc:picChg chg="add mod">
          <ac:chgData name="게스트 사용자" userId="S::urn:spo:anon#7bba8daa9039df0ed8a488c53363b213eb4eb96f0acbbde254d3e124b0729efa::" providerId="AD" clId="Web-{13B8FCEC-734B-727D-65A0-732D0A13240B}" dt="2022-11-18T07:44:47.105" v="470" actId="1076"/>
          <ac:picMkLst>
            <pc:docMk/>
            <pc:sldMk cId="1331998696" sldId="338"/>
            <ac:picMk id="2" creationId="{4AFA38A7-3721-F392-2AD7-282792D27A40}"/>
          </ac:picMkLst>
        </pc:picChg>
      </pc:sldChg>
      <pc:sldChg chg="addSp delSp modSp add replId">
        <pc:chgData name="게스트 사용자" userId="S::urn:spo:anon#7bba8daa9039df0ed8a488c53363b213eb4eb96f0acbbde254d3e124b0729efa::" providerId="AD" clId="Web-{13B8FCEC-734B-727D-65A0-732D0A13240B}" dt="2022-11-18T08:33:01.548" v="493" actId="1076"/>
        <pc:sldMkLst>
          <pc:docMk/>
          <pc:sldMk cId="960374411" sldId="339"/>
        </pc:sldMkLst>
        <pc:spChg chg="mod">
          <ac:chgData name="게스트 사용자" userId="S::urn:spo:anon#7bba8daa9039df0ed8a488c53363b213eb4eb96f0acbbde254d3e124b0729efa::" providerId="AD" clId="Web-{13B8FCEC-734B-727D-65A0-732D0A13240B}" dt="2022-11-18T07:42:57.164" v="455" actId="20577"/>
          <ac:spMkLst>
            <pc:docMk/>
            <pc:sldMk cId="960374411" sldId="339"/>
            <ac:spMk id="15" creationId="{F6E337B0-F83F-9035-DFAB-FA3E2502F843}"/>
          </ac:spMkLst>
        </pc:spChg>
        <pc:picChg chg="add del mod modCrop">
          <ac:chgData name="게스트 사용자" userId="S::urn:spo:anon#7bba8daa9039df0ed8a488c53363b213eb4eb96f0acbbde254d3e124b0729efa::" providerId="AD" clId="Web-{13B8FCEC-734B-727D-65A0-732D0A13240B}" dt="2022-11-18T08:33:01.548" v="493" actId="1076"/>
          <ac:picMkLst>
            <pc:docMk/>
            <pc:sldMk cId="960374411" sldId="339"/>
            <ac:picMk id="2" creationId="{CD1C9813-20B4-9E88-8279-3AEEC003474B}"/>
          </ac:picMkLst>
        </pc:picChg>
        <pc:picChg chg="del">
          <ac:chgData name="게스트 사용자" userId="S::urn:spo:anon#7bba8daa9039df0ed8a488c53363b213eb4eb96f0acbbde254d3e124b0729efa::" providerId="AD" clId="Web-{13B8FCEC-734B-727D-65A0-732D0A13240B}" dt="2022-11-18T08:31:45.264" v="471"/>
          <ac:picMkLst>
            <pc:docMk/>
            <pc:sldMk cId="960374411" sldId="339"/>
            <ac:picMk id="4" creationId="{37E38877-4AA2-8800-B9D9-E807E945F343}"/>
          </ac:picMkLst>
        </pc:picChg>
        <pc:picChg chg="del">
          <ac:chgData name="게스트 사용자" userId="S::urn:spo:anon#7bba8daa9039df0ed8a488c53363b213eb4eb96f0acbbde254d3e124b0729efa::" providerId="AD" clId="Web-{13B8FCEC-734B-727D-65A0-732D0A13240B}" dt="2022-11-18T08:31:46.842" v="472"/>
          <ac:picMkLst>
            <pc:docMk/>
            <pc:sldMk cId="960374411" sldId="339"/>
            <ac:picMk id="9" creationId="{0FD2BCD9-8461-27E9-4F45-E360DB5D672D}"/>
          </ac:picMkLst>
        </pc:picChg>
      </pc:sldChg>
      <pc:sldChg chg="new del">
        <pc:chgData name="게스트 사용자" userId="S::urn:spo:anon#7bba8daa9039df0ed8a488c53363b213eb4eb96f0acbbde254d3e124b0729efa::" providerId="AD" clId="Web-{13B8FCEC-734B-727D-65A0-732D0A13240B}" dt="2022-11-18T07:42:27.585" v="429"/>
        <pc:sldMkLst>
          <pc:docMk/>
          <pc:sldMk cId="3520819027" sldId="339"/>
        </pc:sldMkLst>
      </pc:sldChg>
      <pc:sldChg chg="addSp delSp new del">
        <pc:chgData name="게스트 사용자" userId="S::urn:spo:anon#7bba8daa9039df0ed8a488c53363b213eb4eb96f0acbbde254d3e124b0729efa::" providerId="AD" clId="Web-{13B8FCEC-734B-727D-65A0-732D0A13240B}" dt="2022-11-18T10:12:48.322" v="533"/>
        <pc:sldMkLst>
          <pc:docMk/>
          <pc:sldMk cId="3489634310" sldId="341"/>
        </pc:sldMkLst>
        <pc:picChg chg="add del">
          <ac:chgData name="게스트 사용자" userId="S::urn:spo:anon#7bba8daa9039df0ed8a488c53363b213eb4eb96f0acbbde254d3e124b0729efa::" providerId="AD" clId="Web-{13B8FCEC-734B-727D-65A0-732D0A13240B}" dt="2022-11-18T10:12:44.931" v="532"/>
          <ac:picMkLst>
            <pc:docMk/>
            <pc:sldMk cId="3489634310" sldId="341"/>
            <ac:picMk id="3" creationId="{B18F235D-B5AF-C5EB-6730-F0C09319A048}"/>
          </ac:picMkLst>
        </pc:picChg>
      </pc:sldChg>
      <pc:sldChg chg="add del replId">
        <pc:chgData name="게스트 사용자" userId="S::urn:spo:anon#7bba8daa9039df0ed8a488c53363b213eb4eb96f0acbbde254d3e124b0729efa::" providerId="AD" clId="Web-{13B8FCEC-734B-727D-65A0-732D0A13240B}" dt="2022-11-18T10:12:53.009" v="535"/>
        <pc:sldMkLst>
          <pc:docMk/>
          <pc:sldMk cId="2758801208" sldId="343"/>
        </pc:sldMkLst>
      </pc:sldChg>
    </pc:docChg>
  </pc:docChgLst>
  <pc:docChgLst>
    <pc:chgData name="변호민(2018156015)" userId="f5c118dd-3160-4612-a53f-d4116e75ca39" providerId="ADAL" clId="{98834679-A4D4-4BCB-B793-5865F854A5ED}"/>
    <pc:docChg chg="undo redo custSel addSld modSld">
      <pc:chgData name="변호민(2018156015)" userId="f5c118dd-3160-4612-a53f-d4116e75ca39" providerId="ADAL" clId="{98834679-A4D4-4BCB-B793-5865F854A5ED}" dt="2022-11-20T09:28:30.976" v="700" actId="1035"/>
      <pc:docMkLst>
        <pc:docMk/>
      </pc:docMkLst>
      <pc:sldChg chg="modSp mod">
        <pc:chgData name="변호민(2018156015)" userId="f5c118dd-3160-4612-a53f-d4116e75ca39" providerId="ADAL" clId="{98834679-A4D4-4BCB-B793-5865F854A5ED}" dt="2022-11-20T09:25:38.480" v="685" actId="20577"/>
        <pc:sldMkLst>
          <pc:docMk/>
          <pc:sldMk cId="4059076953" sldId="285"/>
        </pc:sldMkLst>
        <pc:spChg chg="mod">
          <ac:chgData name="변호민(2018156015)" userId="f5c118dd-3160-4612-a53f-d4116e75ca39" providerId="ADAL" clId="{98834679-A4D4-4BCB-B793-5865F854A5ED}" dt="2022-11-20T09:25:38.480" v="685" actId="20577"/>
          <ac:spMkLst>
            <pc:docMk/>
            <pc:sldMk cId="4059076953" sldId="285"/>
            <ac:spMk id="8" creationId="{7EBBA393-00D1-4319-BAA3-0B788B873931}"/>
          </ac:spMkLst>
        </pc:spChg>
      </pc:sldChg>
      <pc:sldChg chg="addSp delSp modSp mod">
        <pc:chgData name="변호민(2018156015)" userId="f5c118dd-3160-4612-a53f-d4116e75ca39" providerId="ADAL" clId="{98834679-A4D4-4BCB-B793-5865F854A5ED}" dt="2022-11-18T10:09:57.440" v="527" actId="1076"/>
        <pc:sldMkLst>
          <pc:docMk/>
          <pc:sldMk cId="547481597" sldId="326"/>
        </pc:sldMkLst>
        <pc:spChg chg="mod">
          <ac:chgData name="변호민(2018156015)" userId="f5c118dd-3160-4612-a53f-d4116e75ca39" providerId="ADAL" clId="{98834679-A4D4-4BCB-B793-5865F854A5ED}" dt="2022-11-18T10:09:26.478" v="522"/>
          <ac:spMkLst>
            <pc:docMk/>
            <pc:sldMk cId="547481597" sldId="326"/>
            <ac:spMk id="12" creationId="{0A3DBA66-E012-4F54-4B15-8CEE8E948DE9}"/>
          </ac:spMkLst>
        </pc:spChg>
        <pc:picChg chg="add del mod">
          <ac:chgData name="변호민(2018156015)" userId="f5c118dd-3160-4612-a53f-d4116e75ca39" providerId="ADAL" clId="{98834679-A4D4-4BCB-B793-5865F854A5ED}" dt="2022-11-18T10:06:13.874" v="514"/>
          <ac:picMkLst>
            <pc:docMk/>
            <pc:sldMk cId="547481597" sldId="326"/>
            <ac:picMk id="2" creationId="{41181C06-D3AB-A333-2FBA-4E72EC3C1F46}"/>
          </ac:picMkLst>
        </pc:picChg>
        <pc:picChg chg="add del mod">
          <ac:chgData name="변호민(2018156015)" userId="f5c118dd-3160-4612-a53f-d4116e75ca39" providerId="ADAL" clId="{98834679-A4D4-4BCB-B793-5865F854A5ED}" dt="2022-11-18T10:09:23.790" v="520" actId="478"/>
          <ac:picMkLst>
            <pc:docMk/>
            <pc:sldMk cId="547481597" sldId="326"/>
            <ac:picMk id="9" creationId="{541951F4-B122-106A-3871-9F50B2AF0B48}"/>
          </ac:picMkLst>
        </pc:picChg>
        <pc:picChg chg="add mod">
          <ac:chgData name="변호민(2018156015)" userId="f5c118dd-3160-4612-a53f-d4116e75ca39" providerId="ADAL" clId="{98834679-A4D4-4BCB-B793-5865F854A5ED}" dt="2022-11-18T10:09:57.440" v="527" actId="1076"/>
          <ac:picMkLst>
            <pc:docMk/>
            <pc:sldMk cId="547481597" sldId="326"/>
            <ac:picMk id="11" creationId="{047410E2-EDDD-3349-84AD-1342F706C55E}"/>
          </ac:picMkLst>
        </pc:picChg>
        <pc:picChg chg="mod">
          <ac:chgData name="변호민(2018156015)" userId="f5c118dd-3160-4612-a53f-d4116e75ca39" providerId="ADAL" clId="{98834679-A4D4-4BCB-B793-5865F854A5ED}" dt="2022-11-18T09:57:49.893" v="511" actId="14100"/>
          <ac:picMkLst>
            <pc:docMk/>
            <pc:sldMk cId="547481597" sldId="326"/>
            <ac:picMk id="2050" creationId="{B5450354-136E-7C2C-6BD6-9974284A5CBB}"/>
          </ac:picMkLst>
        </pc:picChg>
        <pc:picChg chg="mod">
          <ac:chgData name="변호민(2018156015)" userId="f5c118dd-3160-4612-a53f-d4116e75ca39" providerId="ADAL" clId="{98834679-A4D4-4BCB-B793-5865F854A5ED}" dt="2022-11-18T10:03:51.563" v="512" actId="1076"/>
          <ac:picMkLst>
            <pc:docMk/>
            <pc:sldMk cId="547481597" sldId="326"/>
            <ac:picMk id="2052" creationId="{7CC9E8CA-39C4-9115-BD32-C9BDA284CAF8}"/>
          </ac:picMkLst>
        </pc:picChg>
      </pc:sldChg>
      <pc:sldChg chg="addSp delSp modSp add mod">
        <pc:chgData name="변호민(2018156015)" userId="f5c118dd-3160-4612-a53f-d4116e75ca39" providerId="ADAL" clId="{98834679-A4D4-4BCB-B793-5865F854A5ED}" dt="2022-11-18T07:52:32.432" v="492" actId="207"/>
        <pc:sldMkLst>
          <pc:docMk/>
          <pc:sldMk cId="1840449730" sldId="328"/>
        </pc:sldMkLst>
        <pc:spChg chg="del mod">
          <ac:chgData name="변호민(2018156015)" userId="f5c118dd-3160-4612-a53f-d4116e75ca39" providerId="ADAL" clId="{98834679-A4D4-4BCB-B793-5865F854A5ED}" dt="2022-11-18T07:30:58.367" v="43" actId="478"/>
          <ac:spMkLst>
            <pc:docMk/>
            <pc:sldMk cId="1840449730" sldId="328"/>
            <ac:spMk id="2" creationId="{6145AA19-FB82-8397-A72A-1C5B227DB6FC}"/>
          </ac:spMkLst>
        </pc:spChg>
        <pc:spChg chg="add del mod">
          <ac:chgData name="변호민(2018156015)" userId="f5c118dd-3160-4612-a53f-d4116e75ca39" providerId="ADAL" clId="{98834679-A4D4-4BCB-B793-5865F854A5ED}" dt="2022-11-18T07:31:30.983" v="112" actId="478"/>
          <ac:spMkLst>
            <pc:docMk/>
            <pc:sldMk cId="1840449730" sldId="328"/>
            <ac:spMk id="4" creationId="{BDDEAA3B-6831-7587-8ABA-5EAD626624A5}"/>
          </ac:spMkLst>
        </pc:spChg>
        <pc:spChg chg="mod">
          <ac:chgData name="변호민(2018156015)" userId="f5c118dd-3160-4612-a53f-d4116e75ca39" providerId="ADAL" clId="{98834679-A4D4-4BCB-B793-5865F854A5ED}" dt="2022-11-18T07:37:16.896" v="332"/>
          <ac:spMkLst>
            <pc:docMk/>
            <pc:sldMk cId="1840449730" sldId="328"/>
            <ac:spMk id="5" creationId="{B0BF8F17-9E56-462D-B8ED-980C1047873B}"/>
          </ac:spMkLst>
        </pc:spChg>
        <pc:spChg chg="mod">
          <ac:chgData name="변호민(2018156015)" userId="f5c118dd-3160-4612-a53f-d4116e75ca39" providerId="ADAL" clId="{98834679-A4D4-4BCB-B793-5865F854A5ED}" dt="2022-11-18T07:37:20.574" v="333" actId="20577"/>
          <ac:spMkLst>
            <pc:docMk/>
            <pc:sldMk cId="1840449730" sldId="328"/>
            <ac:spMk id="6" creationId="{3C4D8878-800F-4A94-9AEE-55D2DF32C42C}"/>
          </ac:spMkLst>
        </pc:spChg>
        <pc:spChg chg="mod">
          <ac:chgData name="변호민(2018156015)" userId="f5c118dd-3160-4612-a53f-d4116e75ca39" providerId="ADAL" clId="{98834679-A4D4-4BCB-B793-5865F854A5ED}" dt="2022-11-18T07:31:42.770" v="114"/>
          <ac:spMkLst>
            <pc:docMk/>
            <pc:sldMk cId="1840449730" sldId="328"/>
            <ac:spMk id="12" creationId="{0A3DBA66-E012-4F54-4B15-8CEE8E948DE9}"/>
          </ac:spMkLst>
        </pc:spChg>
        <pc:spChg chg="mod">
          <ac:chgData name="변호민(2018156015)" userId="f5c118dd-3160-4612-a53f-d4116e75ca39" providerId="ADAL" clId="{98834679-A4D4-4BCB-B793-5865F854A5ED}" dt="2022-11-18T07:30:19.075" v="41"/>
          <ac:spMkLst>
            <pc:docMk/>
            <pc:sldMk cId="1840449730" sldId="328"/>
            <ac:spMk id="15" creationId="{F6E337B0-F83F-9035-DFAB-FA3E2502F843}"/>
          </ac:spMkLst>
        </pc:spChg>
        <pc:spChg chg="mod">
          <ac:chgData name="변호민(2018156015)" userId="f5c118dd-3160-4612-a53f-d4116e75ca39" providerId="ADAL" clId="{98834679-A4D4-4BCB-B793-5865F854A5ED}" dt="2022-11-18T07:31:09.533" v="77"/>
          <ac:spMkLst>
            <pc:docMk/>
            <pc:sldMk cId="1840449730" sldId="328"/>
            <ac:spMk id="17" creationId="{E72AFFC9-C41E-36E2-C0C7-8FF49569307D}"/>
          </ac:spMkLst>
        </pc:spChg>
        <pc:graphicFrameChg chg="add mod modGraphic">
          <ac:chgData name="변호민(2018156015)" userId="f5c118dd-3160-4612-a53f-d4116e75ca39" providerId="ADAL" clId="{98834679-A4D4-4BCB-B793-5865F854A5ED}" dt="2022-11-18T07:52:32.432" v="492" actId="207"/>
          <ac:graphicFrameMkLst>
            <pc:docMk/>
            <pc:sldMk cId="1840449730" sldId="328"/>
            <ac:graphicFrameMk id="8" creationId="{890E1406-7F44-D9F7-DB78-FB1DCD7CD8FD}"/>
          </ac:graphicFrameMkLst>
        </pc:graphicFrameChg>
        <pc:picChg chg="del">
          <ac:chgData name="변호민(2018156015)" userId="f5c118dd-3160-4612-a53f-d4116e75ca39" providerId="ADAL" clId="{98834679-A4D4-4BCB-B793-5865F854A5ED}" dt="2022-11-18T07:30:59.645" v="44" actId="478"/>
          <ac:picMkLst>
            <pc:docMk/>
            <pc:sldMk cId="1840449730" sldId="328"/>
            <ac:picMk id="27" creationId="{68462DDC-8D1F-A352-9BBC-C57ADD9A1B0C}"/>
          </ac:picMkLst>
        </pc:picChg>
        <pc:picChg chg="del">
          <ac:chgData name="변호민(2018156015)" userId="f5c118dd-3160-4612-a53f-d4116e75ca39" providerId="ADAL" clId="{98834679-A4D4-4BCB-B793-5865F854A5ED}" dt="2022-11-18T07:31:00.117" v="45" actId="478"/>
          <ac:picMkLst>
            <pc:docMk/>
            <pc:sldMk cId="1840449730" sldId="328"/>
            <ac:picMk id="29" creationId="{4F92886C-9F4B-6B31-839B-BB1F913E0E1F}"/>
          </ac:picMkLst>
        </pc:picChg>
        <pc:picChg chg="del">
          <ac:chgData name="변호민(2018156015)" userId="f5c118dd-3160-4612-a53f-d4116e75ca39" providerId="ADAL" clId="{98834679-A4D4-4BCB-B793-5865F854A5ED}" dt="2022-11-18T07:31:00.565" v="46" actId="478"/>
          <ac:picMkLst>
            <pc:docMk/>
            <pc:sldMk cId="1840449730" sldId="328"/>
            <ac:picMk id="31" creationId="{A7D0441A-2DA1-49F5-6C1B-2CBFDF5FB6C2}"/>
          </ac:picMkLst>
        </pc:picChg>
      </pc:sldChg>
      <pc:sldChg chg="addSp delSp modSp mod">
        <pc:chgData name="변호민(2018156015)" userId="f5c118dd-3160-4612-a53f-d4116e75ca39" providerId="ADAL" clId="{98834679-A4D4-4BCB-B793-5865F854A5ED}" dt="2022-11-18T09:28:15.687" v="505" actId="478"/>
        <pc:sldMkLst>
          <pc:docMk/>
          <pc:sldMk cId="2394352849" sldId="329"/>
        </pc:sldMkLst>
        <pc:spChg chg="mod">
          <ac:chgData name="변호민(2018156015)" userId="f5c118dd-3160-4612-a53f-d4116e75ca39" providerId="ADAL" clId="{98834679-A4D4-4BCB-B793-5865F854A5ED}" dt="2022-11-18T09:28:03.326" v="501"/>
          <ac:spMkLst>
            <pc:docMk/>
            <pc:sldMk cId="2394352849" sldId="329"/>
            <ac:spMk id="12" creationId="{0A3DBA66-E012-4F54-4B15-8CEE8E948DE9}"/>
          </ac:spMkLst>
        </pc:spChg>
        <pc:picChg chg="add del mod">
          <ac:chgData name="변호민(2018156015)" userId="f5c118dd-3160-4612-a53f-d4116e75ca39" providerId="ADAL" clId="{98834679-A4D4-4BCB-B793-5865F854A5ED}" dt="2022-11-18T09:28:15.687" v="505" actId="478"/>
          <ac:picMkLst>
            <pc:docMk/>
            <pc:sldMk cId="2394352849" sldId="329"/>
            <ac:picMk id="4" creationId="{1A0707F4-23FD-45DB-BEAB-D5B61D802F80}"/>
          </ac:picMkLst>
        </pc:picChg>
      </pc:sldChg>
      <pc:sldChg chg="modSp">
        <pc:chgData name="변호민(2018156015)" userId="f5c118dd-3160-4612-a53f-d4116e75ca39" providerId="ADAL" clId="{98834679-A4D4-4BCB-B793-5865F854A5ED}" dt="2022-11-20T08:58:23.086" v="622" actId="1076"/>
        <pc:sldMkLst>
          <pc:docMk/>
          <pc:sldMk cId="4140021568" sldId="333"/>
        </pc:sldMkLst>
        <pc:picChg chg="mod">
          <ac:chgData name="변호민(2018156015)" userId="f5c118dd-3160-4612-a53f-d4116e75ca39" providerId="ADAL" clId="{98834679-A4D4-4BCB-B793-5865F854A5ED}" dt="2022-11-20T08:58:23.086" v="622" actId="1076"/>
          <ac:picMkLst>
            <pc:docMk/>
            <pc:sldMk cId="4140021568" sldId="333"/>
            <ac:picMk id="1028" creationId="{B0E9FEA0-9374-D636-7F6C-D8224D545C28}"/>
          </ac:picMkLst>
        </pc:picChg>
      </pc:sldChg>
      <pc:sldChg chg="delSp modSp add mod">
        <pc:chgData name="변호민(2018156015)" userId="f5c118dd-3160-4612-a53f-d4116e75ca39" providerId="ADAL" clId="{98834679-A4D4-4BCB-B793-5865F854A5ED}" dt="2022-11-18T07:37:54.247" v="368" actId="478"/>
        <pc:sldMkLst>
          <pc:docMk/>
          <pc:sldMk cId="973506705" sldId="334"/>
        </pc:sldMkLst>
        <pc:spChg chg="mod">
          <ac:chgData name="변호민(2018156015)" userId="f5c118dd-3160-4612-a53f-d4116e75ca39" providerId="ADAL" clId="{98834679-A4D4-4BCB-B793-5865F854A5ED}" dt="2022-11-18T07:37:45.786" v="348"/>
          <ac:spMkLst>
            <pc:docMk/>
            <pc:sldMk cId="973506705" sldId="334"/>
            <ac:spMk id="15" creationId="{F6E337B0-F83F-9035-DFAB-FA3E2502F843}"/>
          </ac:spMkLst>
        </pc:spChg>
        <pc:spChg chg="mod">
          <ac:chgData name="변호민(2018156015)" userId="f5c118dd-3160-4612-a53f-d4116e75ca39" providerId="ADAL" clId="{98834679-A4D4-4BCB-B793-5865F854A5ED}" dt="2022-11-18T07:37:50.872" v="367"/>
          <ac:spMkLst>
            <pc:docMk/>
            <pc:sldMk cId="973506705" sldId="334"/>
            <ac:spMk id="17" creationId="{E72AFFC9-C41E-36E2-C0C7-8FF49569307D}"/>
          </ac:spMkLst>
        </pc:spChg>
        <pc:graphicFrameChg chg="del">
          <ac:chgData name="변호민(2018156015)" userId="f5c118dd-3160-4612-a53f-d4116e75ca39" providerId="ADAL" clId="{98834679-A4D4-4BCB-B793-5865F854A5ED}" dt="2022-11-18T07:37:54.247" v="368" actId="478"/>
          <ac:graphicFrameMkLst>
            <pc:docMk/>
            <pc:sldMk cId="973506705" sldId="334"/>
            <ac:graphicFrameMk id="8" creationId="{890E1406-7F44-D9F7-DB78-FB1DCD7CD8FD}"/>
          </ac:graphicFrameMkLst>
        </pc:graphicFrameChg>
      </pc:sldChg>
      <pc:sldChg chg="modSp add mod">
        <pc:chgData name="변호민(2018156015)" userId="f5c118dd-3160-4612-a53f-d4116e75ca39" providerId="ADAL" clId="{98834679-A4D4-4BCB-B793-5865F854A5ED}" dt="2022-11-18T07:38:33.427" v="453"/>
        <pc:sldMkLst>
          <pc:docMk/>
          <pc:sldMk cId="3490497341" sldId="335"/>
        </pc:sldMkLst>
        <pc:spChg chg="mod">
          <ac:chgData name="변호민(2018156015)" userId="f5c118dd-3160-4612-a53f-d4116e75ca39" providerId="ADAL" clId="{98834679-A4D4-4BCB-B793-5865F854A5ED}" dt="2022-11-18T07:38:14.926" v="401"/>
          <ac:spMkLst>
            <pc:docMk/>
            <pc:sldMk cId="3490497341" sldId="335"/>
            <ac:spMk id="5" creationId="{B0BF8F17-9E56-462D-B8ED-980C1047873B}"/>
          </ac:spMkLst>
        </pc:spChg>
        <pc:spChg chg="mod">
          <ac:chgData name="변호민(2018156015)" userId="f5c118dd-3160-4612-a53f-d4116e75ca39" providerId="ADAL" clId="{98834679-A4D4-4BCB-B793-5865F854A5ED}" dt="2022-11-18T07:38:06.874" v="370" actId="20577"/>
          <ac:spMkLst>
            <pc:docMk/>
            <pc:sldMk cId="3490497341" sldId="335"/>
            <ac:spMk id="6" creationId="{3C4D8878-800F-4A94-9AEE-55D2DF32C42C}"/>
          </ac:spMkLst>
        </pc:spChg>
        <pc:spChg chg="mod">
          <ac:chgData name="변호민(2018156015)" userId="f5c118dd-3160-4612-a53f-d4116e75ca39" providerId="ADAL" clId="{98834679-A4D4-4BCB-B793-5865F854A5ED}" dt="2022-11-18T07:38:28.402" v="430"/>
          <ac:spMkLst>
            <pc:docMk/>
            <pc:sldMk cId="3490497341" sldId="335"/>
            <ac:spMk id="15" creationId="{F6E337B0-F83F-9035-DFAB-FA3E2502F843}"/>
          </ac:spMkLst>
        </pc:spChg>
        <pc:spChg chg="mod">
          <ac:chgData name="변호민(2018156015)" userId="f5c118dd-3160-4612-a53f-d4116e75ca39" providerId="ADAL" clId="{98834679-A4D4-4BCB-B793-5865F854A5ED}" dt="2022-11-18T07:38:33.427" v="453"/>
          <ac:spMkLst>
            <pc:docMk/>
            <pc:sldMk cId="3490497341" sldId="335"/>
            <ac:spMk id="17" creationId="{E72AFFC9-C41E-36E2-C0C7-8FF49569307D}"/>
          </ac:spMkLst>
        </pc:spChg>
      </pc:sldChg>
      <pc:sldChg chg="addSp modSp mod">
        <pc:chgData name="변호민(2018156015)" userId="f5c118dd-3160-4612-a53f-d4116e75ca39" providerId="ADAL" clId="{98834679-A4D4-4BCB-B793-5865F854A5ED}" dt="2022-11-18T10:12:29.951" v="539" actId="1076"/>
        <pc:sldMkLst>
          <pc:docMk/>
          <pc:sldMk cId="3604708175" sldId="336"/>
        </pc:sldMkLst>
        <pc:spChg chg="mod">
          <ac:chgData name="변호민(2018156015)" userId="f5c118dd-3160-4612-a53f-d4116e75ca39" providerId="ADAL" clId="{98834679-A4D4-4BCB-B793-5865F854A5ED}" dt="2022-11-18T07:52:35.287" v="494" actId="20577"/>
          <ac:spMkLst>
            <pc:docMk/>
            <pc:sldMk cId="3604708175" sldId="336"/>
            <ac:spMk id="15" creationId="{F6E337B0-F83F-9035-DFAB-FA3E2502F843}"/>
          </ac:spMkLst>
        </pc:spChg>
        <pc:picChg chg="add mod">
          <ac:chgData name="변호민(2018156015)" userId="f5c118dd-3160-4612-a53f-d4116e75ca39" providerId="ADAL" clId="{98834679-A4D4-4BCB-B793-5865F854A5ED}" dt="2022-11-18T10:12:25.626" v="538" actId="1076"/>
          <ac:picMkLst>
            <pc:docMk/>
            <pc:sldMk cId="3604708175" sldId="336"/>
            <ac:picMk id="4" creationId="{757357EA-49D6-24E5-F9DA-442B54F3076A}"/>
          </ac:picMkLst>
        </pc:picChg>
        <pc:picChg chg="add mod">
          <ac:chgData name="변호민(2018156015)" userId="f5c118dd-3160-4612-a53f-d4116e75ca39" providerId="ADAL" clId="{98834679-A4D4-4BCB-B793-5865F854A5ED}" dt="2022-11-18T10:12:29.951" v="539" actId="1076"/>
          <ac:picMkLst>
            <pc:docMk/>
            <pc:sldMk cId="3604708175" sldId="336"/>
            <ac:picMk id="9" creationId="{F7DB2A4C-7485-BB72-D736-011CCF22FA70}"/>
          </ac:picMkLst>
        </pc:picChg>
        <pc:picChg chg="add mod">
          <ac:chgData name="변호민(2018156015)" userId="f5c118dd-3160-4612-a53f-d4116e75ca39" providerId="ADAL" clId="{98834679-A4D4-4BCB-B793-5865F854A5ED}" dt="2022-11-18T10:12:13.696" v="536" actId="1076"/>
          <ac:picMkLst>
            <pc:docMk/>
            <pc:sldMk cId="3604708175" sldId="336"/>
            <ac:picMk id="11" creationId="{50BEF49B-445E-7853-0255-CEFC600B275F}"/>
          </ac:picMkLst>
        </pc:picChg>
        <pc:picChg chg="add mod">
          <ac:chgData name="변호민(2018156015)" userId="f5c118dd-3160-4612-a53f-d4116e75ca39" providerId="ADAL" clId="{98834679-A4D4-4BCB-B793-5865F854A5ED}" dt="2022-11-18T10:12:12.331" v="535" actId="1076"/>
          <ac:picMkLst>
            <pc:docMk/>
            <pc:sldMk cId="3604708175" sldId="336"/>
            <ac:picMk id="14" creationId="{270E156B-FDBA-4CAB-BB4D-A7D334EB5FF0}"/>
          </ac:picMkLst>
        </pc:picChg>
        <pc:picChg chg="add mod">
          <ac:chgData name="변호민(2018156015)" userId="f5c118dd-3160-4612-a53f-d4116e75ca39" providerId="ADAL" clId="{98834679-A4D4-4BCB-B793-5865F854A5ED}" dt="2022-11-18T10:12:10.077" v="534" actId="1076"/>
          <ac:picMkLst>
            <pc:docMk/>
            <pc:sldMk cId="3604708175" sldId="336"/>
            <ac:picMk id="18" creationId="{D8E7D138-4D10-E3D8-279F-AB700466CB93}"/>
          </ac:picMkLst>
        </pc:picChg>
      </pc:sldChg>
      <pc:sldChg chg="modSp mod">
        <pc:chgData name="변호민(2018156015)" userId="f5c118dd-3160-4612-a53f-d4116e75ca39" providerId="ADAL" clId="{98834679-A4D4-4BCB-B793-5865F854A5ED}" dt="2022-11-18T07:44:27.733" v="464" actId="20577"/>
        <pc:sldMkLst>
          <pc:docMk/>
          <pc:sldMk cId="1331998696" sldId="338"/>
        </pc:sldMkLst>
        <pc:spChg chg="mod">
          <ac:chgData name="변호민(2018156015)" userId="f5c118dd-3160-4612-a53f-d4116e75ca39" providerId="ADAL" clId="{98834679-A4D4-4BCB-B793-5865F854A5ED}" dt="2022-11-18T07:44:27.733" v="464" actId="20577"/>
          <ac:spMkLst>
            <pc:docMk/>
            <pc:sldMk cId="1331998696" sldId="338"/>
            <ac:spMk id="15" creationId="{F6E337B0-F83F-9035-DFAB-FA3E2502F843}"/>
          </ac:spMkLst>
        </pc:spChg>
      </pc:sldChg>
      <pc:sldChg chg="add">
        <pc:chgData name="변호민(2018156015)" userId="f5c118dd-3160-4612-a53f-d4116e75ca39" providerId="ADAL" clId="{98834679-A4D4-4BCB-B793-5865F854A5ED}" dt="2022-11-18T10:12:41.103" v="540" actId="2890"/>
        <pc:sldMkLst>
          <pc:docMk/>
          <pc:sldMk cId="573020406" sldId="341"/>
        </pc:sldMkLst>
      </pc:sldChg>
      <pc:sldChg chg="addSp delSp modSp mod">
        <pc:chgData name="변호민(2018156015)" userId="f5c118dd-3160-4612-a53f-d4116e75ca39" providerId="ADAL" clId="{98834679-A4D4-4BCB-B793-5865F854A5ED}" dt="2022-11-20T09:17:29.807" v="636" actId="1076"/>
        <pc:sldMkLst>
          <pc:docMk/>
          <pc:sldMk cId="573020406" sldId="342"/>
        </pc:sldMkLst>
        <pc:spChg chg="mod">
          <ac:chgData name="변호민(2018156015)" userId="f5c118dd-3160-4612-a53f-d4116e75ca39" providerId="ADAL" clId="{98834679-A4D4-4BCB-B793-5865F854A5ED}" dt="2022-11-18T10:12:50.153" v="545" actId="1076"/>
          <ac:spMkLst>
            <pc:docMk/>
            <pc:sldMk cId="573020406" sldId="342"/>
            <ac:spMk id="12" creationId="{0A3DBA66-E012-4F54-4B15-8CEE8E948DE9}"/>
          </ac:spMkLst>
        </pc:spChg>
        <pc:picChg chg="del">
          <ac:chgData name="변호민(2018156015)" userId="f5c118dd-3160-4612-a53f-d4116e75ca39" providerId="ADAL" clId="{98834679-A4D4-4BCB-B793-5865F854A5ED}" dt="2022-11-18T10:12:46.746" v="543" actId="478"/>
          <ac:picMkLst>
            <pc:docMk/>
            <pc:sldMk cId="573020406" sldId="342"/>
            <ac:picMk id="4" creationId="{757357EA-49D6-24E5-F9DA-442B54F3076A}"/>
          </ac:picMkLst>
        </pc:picChg>
        <pc:picChg chg="add del mod">
          <ac:chgData name="변호민(2018156015)" userId="f5c118dd-3160-4612-a53f-d4116e75ca39" providerId="ADAL" clId="{98834679-A4D4-4BCB-B793-5865F854A5ED}" dt="2022-11-20T08:20:35.773" v="561" actId="478"/>
          <ac:picMkLst>
            <pc:docMk/>
            <pc:sldMk cId="573020406" sldId="342"/>
            <ac:picMk id="4" creationId="{BA2FDD95-B9DD-0886-79AC-ADE4277B767B}"/>
          </ac:picMkLst>
        </pc:picChg>
        <pc:picChg chg="del">
          <ac:chgData name="변호민(2018156015)" userId="f5c118dd-3160-4612-a53f-d4116e75ca39" providerId="ADAL" clId="{98834679-A4D4-4BCB-B793-5865F854A5ED}" dt="2022-11-18T10:12:46.301" v="542" actId="478"/>
          <ac:picMkLst>
            <pc:docMk/>
            <pc:sldMk cId="573020406" sldId="342"/>
            <ac:picMk id="9" creationId="{F7DB2A4C-7485-BB72-D736-011CCF22FA70}"/>
          </ac:picMkLst>
        </pc:picChg>
        <pc:picChg chg="add del mod">
          <ac:chgData name="변호민(2018156015)" userId="f5c118dd-3160-4612-a53f-d4116e75ca39" providerId="ADAL" clId="{98834679-A4D4-4BCB-B793-5865F854A5ED}" dt="2022-11-20T08:25:24.258" v="570" actId="478"/>
          <ac:picMkLst>
            <pc:docMk/>
            <pc:sldMk cId="573020406" sldId="342"/>
            <ac:picMk id="10" creationId="{AAA247BD-9CB5-FA2C-836C-C339F2B8CAF2}"/>
          </ac:picMkLst>
        </pc:picChg>
        <pc:picChg chg="del">
          <ac:chgData name="변호민(2018156015)" userId="f5c118dd-3160-4612-a53f-d4116e75ca39" providerId="ADAL" clId="{98834679-A4D4-4BCB-B793-5865F854A5ED}" dt="2022-11-18T10:12:45.885" v="541" actId="478"/>
          <ac:picMkLst>
            <pc:docMk/>
            <pc:sldMk cId="573020406" sldId="342"/>
            <ac:picMk id="11" creationId="{50BEF49B-445E-7853-0255-CEFC600B275F}"/>
          </ac:picMkLst>
        </pc:picChg>
        <pc:picChg chg="add del">
          <ac:chgData name="변호민(2018156015)" userId="f5c118dd-3160-4612-a53f-d4116e75ca39" providerId="ADAL" clId="{98834679-A4D4-4BCB-B793-5865F854A5ED}" dt="2022-11-20T08:25:42.054" v="575" actId="478"/>
          <ac:picMkLst>
            <pc:docMk/>
            <pc:sldMk cId="573020406" sldId="342"/>
            <ac:picMk id="13" creationId="{766088DD-0A8D-A432-C72C-E8132514CEC4}"/>
          </ac:picMkLst>
        </pc:picChg>
        <pc:picChg chg="mod">
          <ac:chgData name="변호민(2018156015)" userId="f5c118dd-3160-4612-a53f-d4116e75ca39" providerId="ADAL" clId="{98834679-A4D4-4BCB-B793-5865F854A5ED}" dt="2022-11-20T09:17:29.807" v="636" actId="1076"/>
          <ac:picMkLst>
            <pc:docMk/>
            <pc:sldMk cId="573020406" sldId="342"/>
            <ac:picMk id="14" creationId="{270E156B-FDBA-4CAB-BB4D-A7D334EB5FF0}"/>
          </ac:picMkLst>
        </pc:picChg>
        <pc:picChg chg="mod">
          <ac:chgData name="변호민(2018156015)" userId="f5c118dd-3160-4612-a53f-d4116e75ca39" providerId="ADAL" clId="{98834679-A4D4-4BCB-B793-5865F854A5ED}" dt="2022-11-20T08:00:19.073" v="560" actId="1076"/>
          <ac:picMkLst>
            <pc:docMk/>
            <pc:sldMk cId="573020406" sldId="342"/>
            <ac:picMk id="18" creationId="{D8E7D138-4D10-E3D8-279F-AB700466CB93}"/>
          </ac:picMkLst>
        </pc:picChg>
        <pc:picChg chg="add mod">
          <ac:chgData name="변호민(2018156015)" userId="f5c118dd-3160-4612-a53f-d4116e75ca39" providerId="ADAL" clId="{98834679-A4D4-4BCB-B793-5865F854A5ED}" dt="2022-11-20T08:25:38.982" v="573" actId="1076"/>
          <ac:picMkLst>
            <pc:docMk/>
            <pc:sldMk cId="573020406" sldId="342"/>
            <ac:picMk id="22" creationId="{A284FC11-4D48-D4C3-85FD-2E4E246619B8}"/>
          </ac:picMkLst>
        </pc:picChg>
        <pc:picChg chg="add">
          <ac:chgData name="변호민(2018156015)" userId="f5c118dd-3160-4612-a53f-d4116e75ca39" providerId="ADAL" clId="{98834679-A4D4-4BCB-B793-5865F854A5ED}" dt="2022-11-20T08:40:57.162" v="615" actId="22"/>
          <ac:picMkLst>
            <pc:docMk/>
            <pc:sldMk cId="573020406" sldId="342"/>
            <ac:picMk id="26" creationId="{CE0B15C7-6465-2577-92F7-0DB01816DF2F}"/>
          </ac:picMkLst>
        </pc:picChg>
        <pc:picChg chg="add">
          <ac:chgData name="변호민(2018156015)" userId="f5c118dd-3160-4612-a53f-d4116e75ca39" providerId="ADAL" clId="{98834679-A4D4-4BCB-B793-5865F854A5ED}" dt="2022-11-20T08:43:04.243" v="621" actId="22"/>
          <ac:picMkLst>
            <pc:docMk/>
            <pc:sldMk cId="573020406" sldId="342"/>
            <ac:picMk id="30" creationId="{B30D9BF7-7D71-EAFE-2AA4-9DAA35A811E5}"/>
          </ac:picMkLst>
        </pc:picChg>
      </pc:sldChg>
      <pc:sldChg chg="addSp delSp modSp mod">
        <pc:chgData name="변호민(2018156015)" userId="f5c118dd-3160-4612-a53f-d4116e75ca39" providerId="ADAL" clId="{98834679-A4D4-4BCB-B793-5865F854A5ED}" dt="2022-11-20T09:14:17.829" v="623" actId="21"/>
        <pc:sldMkLst>
          <pc:docMk/>
          <pc:sldMk cId="1464210933" sldId="343"/>
        </pc:sldMkLst>
        <pc:spChg chg="mod">
          <ac:chgData name="변호민(2018156015)" userId="f5c118dd-3160-4612-a53f-d4116e75ca39" providerId="ADAL" clId="{98834679-A4D4-4BCB-B793-5865F854A5ED}" dt="2022-11-20T08:30:52.318" v="599" actId="1037"/>
          <ac:spMkLst>
            <pc:docMk/>
            <pc:sldMk cId="1464210933" sldId="343"/>
            <ac:spMk id="2" creationId="{6130808C-2405-A91F-0274-7FEA9D95E2B9}"/>
          </ac:spMkLst>
        </pc:spChg>
        <pc:spChg chg="del mod">
          <ac:chgData name="변호민(2018156015)" userId="f5c118dd-3160-4612-a53f-d4116e75ca39" providerId="ADAL" clId="{98834679-A4D4-4BCB-B793-5865F854A5ED}" dt="2022-11-20T09:14:17.829" v="623" actId="21"/>
          <ac:spMkLst>
            <pc:docMk/>
            <pc:sldMk cId="1464210933" sldId="343"/>
            <ac:spMk id="8" creationId="{9F087589-CE64-2CED-E315-9D4D2838925D}"/>
          </ac:spMkLst>
        </pc:spChg>
        <pc:spChg chg="del mod">
          <ac:chgData name="변호민(2018156015)" userId="f5c118dd-3160-4612-a53f-d4116e75ca39" providerId="ADAL" clId="{98834679-A4D4-4BCB-B793-5865F854A5ED}" dt="2022-11-20T09:14:17.829" v="623" actId="21"/>
          <ac:spMkLst>
            <pc:docMk/>
            <pc:sldMk cId="1464210933" sldId="343"/>
            <ac:spMk id="9" creationId="{ACB58108-1E5D-29AD-DC7A-2E1DCBBB5CCB}"/>
          </ac:spMkLst>
        </pc:spChg>
        <pc:spChg chg="mod">
          <ac:chgData name="변호민(2018156015)" userId="f5c118dd-3160-4612-a53f-d4116e75ca39" providerId="ADAL" clId="{98834679-A4D4-4BCB-B793-5865F854A5ED}" dt="2022-11-20T08:30:52.318" v="599" actId="1037"/>
          <ac:spMkLst>
            <pc:docMk/>
            <pc:sldMk cId="1464210933" sldId="343"/>
            <ac:spMk id="14" creationId="{A90EAD4A-D5E7-2641-7892-59507C0CA4D2}"/>
          </ac:spMkLst>
        </pc:spChg>
        <pc:spChg chg="mod">
          <ac:chgData name="변호민(2018156015)" userId="f5c118dd-3160-4612-a53f-d4116e75ca39" providerId="ADAL" clId="{98834679-A4D4-4BCB-B793-5865F854A5ED}" dt="2022-11-20T08:30:58.763" v="614" actId="1035"/>
          <ac:spMkLst>
            <pc:docMk/>
            <pc:sldMk cId="1464210933" sldId="343"/>
            <ac:spMk id="15" creationId="{F6E337B0-F83F-9035-DFAB-FA3E2502F843}"/>
          </ac:spMkLst>
        </pc:spChg>
        <pc:spChg chg="mod">
          <ac:chgData name="변호민(2018156015)" userId="f5c118dd-3160-4612-a53f-d4116e75ca39" providerId="ADAL" clId="{98834679-A4D4-4BCB-B793-5865F854A5ED}" dt="2022-11-20T08:30:52.318" v="599" actId="1037"/>
          <ac:spMkLst>
            <pc:docMk/>
            <pc:sldMk cId="1464210933" sldId="343"/>
            <ac:spMk id="16" creationId="{F19263E9-4AB8-7543-10E1-E430A44E1921}"/>
          </ac:spMkLst>
        </pc:spChg>
        <pc:spChg chg="mod">
          <ac:chgData name="변호민(2018156015)" userId="f5c118dd-3160-4612-a53f-d4116e75ca39" providerId="ADAL" clId="{98834679-A4D4-4BCB-B793-5865F854A5ED}" dt="2022-11-20T08:30:52.318" v="599" actId="1037"/>
          <ac:spMkLst>
            <pc:docMk/>
            <pc:sldMk cId="1464210933" sldId="343"/>
            <ac:spMk id="19" creationId="{AB1A6A30-62B2-6C83-5A36-8DD9EFFCFC06}"/>
          </ac:spMkLst>
        </pc:spChg>
        <pc:spChg chg="mod">
          <ac:chgData name="변호민(2018156015)" userId="f5c118dd-3160-4612-a53f-d4116e75ca39" providerId="ADAL" clId="{98834679-A4D4-4BCB-B793-5865F854A5ED}" dt="2022-11-20T08:30:52.318" v="599" actId="1037"/>
          <ac:spMkLst>
            <pc:docMk/>
            <pc:sldMk cId="1464210933" sldId="343"/>
            <ac:spMk id="21" creationId="{7F8FF883-7F12-7621-0DB2-7AF062AA0703}"/>
          </ac:spMkLst>
        </pc:spChg>
        <pc:spChg chg="mod">
          <ac:chgData name="변호민(2018156015)" userId="f5c118dd-3160-4612-a53f-d4116e75ca39" providerId="ADAL" clId="{98834679-A4D4-4BCB-B793-5865F854A5ED}" dt="2022-11-20T08:30:52.318" v="599" actId="1037"/>
          <ac:spMkLst>
            <pc:docMk/>
            <pc:sldMk cId="1464210933" sldId="343"/>
            <ac:spMk id="25" creationId="{9DDF8A66-08BF-F934-074D-78CCD31E0A28}"/>
          </ac:spMkLst>
        </pc:spChg>
        <pc:picChg chg="mod">
          <ac:chgData name="변호민(2018156015)" userId="f5c118dd-3160-4612-a53f-d4116e75ca39" providerId="ADAL" clId="{98834679-A4D4-4BCB-B793-5865F854A5ED}" dt="2022-11-20T08:30:52.318" v="599" actId="1037"/>
          <ac:picMkLst>
            <pc:docMk/>
            <pc:sldMk cId="1464210933" sldId="343"/>
            <ac:picMk id="4" creationId="{757357EA-49D6-24E5-F9DA-442B54F3076A}"/>
          </ac:picMkLst>
        </pc:picChg>
        <pc:picChg chg="del mod">
          <ac:chgData name="변호민(2018156015)" userId="f5c118dd-3160-4612-a53f-d4116e75ca39" providerId="ADAL" clId="{98834679-A4D4-4BCB-B793-5865F854A5ED}" dt="2022-11-20T09:14:17.829" v="623" actId="21"/>
          <ac:picMkLst>
            <pc:docMk/>
            <pc:sldMk cId="1464210933" sldId="343"/>
            <ac:picMk id="10" creationId="{146DAC2B-0174-56BB-3838-FAB46B596939}"/>
          </ac:picMkLst>
        </pc:picChg>
        <pc:picChg chg="del mod">
          <ac:chgData name="변호민(2018156015)" userId="f5c118dd-3160-4612-a53f-d4116e75ca39" providerId="ADAL" clId="{98834679-A4D4-4BCB-B793-5865F854A5ED}" dt="2022-11-20T09:14:17.829" v="623" actId="21"/>
          <ac:picMkLst>
            <pc:docMk/>
            <pc:sldMk cId="1464210933" sldId="343"/>
            <ac:picMk id="13" creationId="{D49538E6-37C0-8D4E-B933-E2B61901195B}"/>
          </ac:picMkLst>
        </pc:picChg>
        <pc:picChg chg="add del mod">
          <ac:chgData name="변호민(2018156015)" userId="f5c118dd-3160-4612-a53f-d4116e75ca39" providerId="ADAL" clId="{98834679-A4D4-4BCB-B793-5865F854A5ED}" dt="2022-11-20T08:41:23.394" v="620" actId="478"/>
          <ac:picMkLst>
            <pc:docMk/>
            <pc:sldMk cId="1464210933" sldId="343"/>
            <ac:picMk id="22" creationId="{7CF602DA-2B0A-34E6-8F27-BB8C5F4860E5}"/>
          </ac:picMkLst>
        </pc:picChg>
        <pc:picChg chg="add mod">
          <ac:chgData name="변호민(2018156015)" userId="f5c118dd-3160-4612-a53f-d4116e75ca39" providerId="ADAL" clId="{98834679-A4D4-4BCB-B793-5865F854A5ED}" dt="2022-11-20T08:41:21.214" v="619" actId="1076"/>
          <ac:picMkLst>
            <pc:docMk/>
            <pc:sldMk cId="1464210933" sldId="343"/>
            <ac:picMk id="29" creationId="{4E0FD267-FDA6-E943-E7FD-FE7BC65104D2}"/>
          </ac:picMkLst>
        </pc:picChg>
      </pc:sldChg>
      <pc:sldChg chg="addSp delSp modSp add mod">
        <pc:chgData name="변호민(2018156015)" userId="f5c118dd-3160-4612-a53f-d4116e75ca39" providerId="ADAL" clId="{98834679-A4D4-4BCB-B793-5865F854A5ED}" dt="2022-11-20T09:28:30.976" v="700" actId="1035"/>
        <pc:sldMkLst>
          <pc:docMk/>
          <pc:sldMk cId="1615404491" sldId="345"/>
        </pc:sldMkLst>
        <pc:spChg chg="del">
          <ac:chgData name="변호민(2018156015)" userId="f5c118dd-3160-4612-a53f-d4116e75ca39" providerId="ADAL" clId="{98834679-A4D4-4BCB-B793-5865F854A5ED}" dt="2022-11-20T09:14:27.513" v="627" actId="478"/>
          <ac:spMkLst>
            <pc:docMk/>
            <pc:sldMk cId="1615404491" sldId="345"/>
            <ac:spMk id="2" creationId="{6130808C-2405-A91F-0274-7FEA9D95E2B9}"/>
          </ac:spMkLst>
        </pc:spChg>
        <pc:spChg chg="add mod">
          <ac:chgData name="변호민(2018156015)" userId="f5c118dd-3160-4612-a53f-d4116e75ca39" providerId="ADAL" clId="{98834679-A4D4-4BCB-B793-5865F854A5ED}" dt="2022-11-20T09:15:21.185" v="635" actId="1076"/>
          <ac:spMkLst>
            <pc:docMk/>
            <pc:sldMk cId="1615404491" sldId="345"/>
            <ac:spMk id="9" creationId="{E6FFF15E-9949-C3A9-4022-6340B1DA4E17}"/>
          </ac:spMkLst>
        </pc:spChg>
        <pc:spChg chg="add mod">
          <ac:chgData name="변호민(2018156015)" userId="f5c118dd-3160-4612-a53f-d4116e75ca39" providerId="ADAL" clId="{98834679-A4D4-4BCB-B793-5865F854A5ED}" dt="2022-11-20T09:14:54.418" v="632" actId="1076"/>
          <ac:spMkLst>
            <pc:docMk/>
            <pc:sldMk cId="1615404491" sldId="345"/>
            <ac:spMk id="10" creationId="{195A3BAB-15B8-C50C-E49A-C5CB58AEF1BB}"/>
          </ac:spMkLst>
        </pc:spChg>
        <pc:spChg chg="mod">
          <ac:chgData name="변호민(2018156015)" userId="f5c118dd-3160-4612-a53f-d4116e75ca39" providerId="ADAL" clId="{98834679-A4D4-4BCB-B793-5865F854A5ED}" dt="2022-11-20T09:14:23.562" v="626" actId="1076"/>
          <ac:spMkLst>
            <pc:docMk/>
            <pc:sldMk cId="1615404491" sldId="345"/>
            <ac:spMk id="12" creationId="{0A3DBA66-E012-4F54-4B15-8CEE8E948DE9}"/>
          </ac:spMkLst>
        </pc:spChg>
        <pc:spChg chg="mod">
          <ac:chgData name="변호민(2018156015)" userId="f5c118dd-3160-4612-a53f-d4116e75ca39" providerId="ADAL" clId="{98834679-A4D4-4BCB-B793-5865F854A5ED}" dt="2022-11-20T09:28:28.642" v="697" actId="1076"/>
          <ac:spMkLst>
            <pc:docMk/>
            <pc:sldMk cId="1615404491" sldId="345"/>
            <ac:spMk id="17" creationId="{B0A0BAE2-E045-FC2F-31E9-8FD9E3B71E6D}"/>
          </ac:spMkLst>
        </pc:spChg>
        <pc:spChg chg="del">
          <ac:chgData name="변호민(2018156015)" userId="f5c118dd-3160-4612-a53f-d4116e75ca39" providerId="ADAL" clId="{98834679-A4D4-4BCB-B793-5865F854A5ED}" dt="2022-11-20T09:14:27.513" v="627" actId="478"/>
          <ac:spMkLst>
            <pc:docMk/>
            <pc:sldMk cId="1615404491" sldId="345"/>
            <ac:spMk id="31" creationId="{6679A5E0-5F0B-B313-1F2B-69A6B56B5703}"/>
          </ac:spMkLst>
        </pc:spChg>
        <pc:picChg chg="del">
          <ac:chgData name="변호민(2018156015)" userId="f5c118dd-3160-4612-a53f-d4116e75ca39" providerId="ADAL" clId="{98834679-A4D4-4BCB-B793-5865F854A5ED}" dt="2022-11-20T09:14:27.513" v="627" actId="478"/>
          <ac:picMkLst>
            <pc:docMk/>
            <pc:sldMk cId="1615404491" sldId="345"/>
            <ac:picMk id="4" creationId="{757357EA-49D6-24E5-F9DA-442B54F3076A}"/>
          </ac:picMkLst>
        </pc:picChg>
        <pc:picChg chg="add mod">
          <ac:chgData name="변호민(2018156015)" userId="f5c118dd-3160-4612-a53f-d4116e75ca39" providerId="ADAL" clId="{98834679-A4D4-4BCB-B793-5865F854A5ED}" dt="2022-11-20T09:28:30.976" v="700" actId="1035"/>
          <ac:picMkLst>
            <pc:docMk/>
            <pc:sldMk cId="1615404491" sldId="345"/>
            <ac:picMk id="8" creationId="{ECCE7986-0EED-2B74-772C-CF2931AFB6A7}"/>
          </ac:picMkLst>
        </pc:picChg>
        <pc:picChg chg="add mod">
          <ac:chgData name="변호민(2018156015)" userId="f5c118dd-3160-4612-a53f-d4116e75ca39" providerId="ADAL" clId="{98834679-A4D4-4BCB-B793-5865F854A5ED}" dt="2022-11-20T09:28:26.873" v="695" actId="1035"/>
          <ac:picMkLst>
            <pc:docMk/>
            <pc:sldMk cId="1615404491" sldId="345"/>
            <ac:picMk id="11" creationId="{C74E270F-6321-0428-1602-05466F57E426}"/>
          </ac:picMkLst>
        </pc:picChg>
      </pc:sldChg>
      <pc:sldChg chg="modSp mod">
        <pc:chgData name="변호민(2018156015)" userId="f5c118dd-3160-4612-a53f-d4116e75ca39" providerId="ADAL" clId="{98834679-A4D4-4BCB-B793-5865F854A5ED}" dt="2022-11-20T09:17:45.121" v="640" actId="1076"/>
        <pc:sldMkLst>
          <pc:docMk/>
          <pc:sldMk cId="777321916" sldId="346"/>
        </pc:sldMkLst>
        <pc:spChg chg="mod">
          <ac:chgData name="변호민(2018156015)" userId="f5c118dd-3160-4612-a53f-d4116e75ca39" providerId="ADAL" clId="{98834679-A4D4-4BCB-B793-5865F854A5ED}" dt="2022-11-20T09:17:40.079" v="638" actId="1076"/>
          <ac:spMkLst>
            <pc:docMk/>
            <pc:sldMk cId="777321916" sldId="346"/>
            <ac:spMk id="12" creationId="{0A3DBA66-E012-4F54-4B15-8CEE8E948DE9}"/>
          </ac:spMkLst>
        </pc:spChg>
        <pc:picChg chg="mod">
          <ac:chgData name="변호민(2018156015)" userId="f5c118dd-3160-4612-a53f-d4116e75ca39" providerId="ADAL" clId="{98834679-A4D4-4BCB-B793-5865F854A5ED}" dt="2022-11-20T09:17:45.121" v="640" actId="1076"/>
          <ac:picMkLst>
            <pc:docMk/>
            <pc:sldMk cId="777321916" sldId="346"/>
            <ac:picMk id="30" creationId="{B30D9BF7-7D71-EAFE-2AA4-9DAA35A811E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1D042-5773-4697-AB30-8BAE33FBABF6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EA752-6583-4B4E-92FB-533E9C49F7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38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EA752-6583-4B4E-92FB-533E9C49F70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444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EA752-6583-4B4E-92FB-533E9C49F70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40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EA752-6583-4B4E-92FB-533E9C49F70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9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EA752-6583-4B4E-92FB-533E9C49F70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057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EA752-6583-4B4E-92FB-533E9C49F70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791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EA752-6583-4B4E-92FB-533E9C49F7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54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EA752-6583-4B4E-92FB-533E9C49F70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82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EA752-6583-4B4E-92FB-533E9C49F7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58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EA752-6583-4B4E-92FB-533E9C49F70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134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EA752-6583-4B4E-92FB-533E9C49F70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34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B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049933-013A-4DA4-B40F-DB900F3E4904}"/>
              </a:ext>
            </a:extLst>
          </p:cNvPr>
          <p:cNvSpPr txBox="1"/>
          <p:nvPr/>
        </p:nvSpPr>
        <p:spPr>
          <a:xfrm>
            <a:off x="763450" y="1532501"/>
            <a:ext cx="1066509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6000" b="1">
                <a:latin typeface="+mj-ea"/>
                <a:ea typeface="+mj-ea"/>
                <a:cs typeface="+mn-lt"/>
              </a:rPr>
              <a:t>시스템 분석설계 발표</a:t>
            </a:r>
            <a:endParaRPr lang="ko-KR" altLang="en-US" sz="6000" b="1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CEC68-E250-AE15-6387-84D8C8D8EFD4}"/>
              </a:ext>
            </a:extLst>
          </p:cNvPr>
          <p:cNvSpPr txBox="1"/>
          <p:nvPr/>
        </p:nvSpPr>
        <p:spPr>
          <a:xfrm>
            <a:off x="8382000" y="3994626"/>
            <a:ext cx="3583131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>
                <a:solidFill>
                  <a:srgbClr val="595959"/>
                </a:solidFill>
                <a:latin typeface="Pretendard ExtraBold"/>
                <a:cs typeface="Arial"/>
              </a:rPr>
              <a:t>한국공학대학교</a:t>
            </a:r>
            <a:endParaRPr lang="en-US" altLang="ko-KR" sz="2000">
              <a:solidFill>
                <a:srgbClr val="595959"/>
              </a:solidFill>
              <a:latin typeface="Pretendard ExtraBold"/>
              <a:cs typeface="Arial"/>
            </a:endParaRPr>
          </a:p>
          <a:p>
            <a:pPr algn="ctr"/>
            <a:r>
              <a:rPr lang="ko-KR" altLang="en-US" sz="2000">
                <a:solidFill>
                  <a:srgbClr val="595959"/>
                </a:solidFill>
                <a:latin typeface="Pretendard ExtraBold"/>
                <a:cs typeface="Arial"/>
              </a:rPr>
              <a:t>소프트웨어공학과</a:t>
            </a:r>
            <a:endParaRPr lang="en-US" altLang="ko-KR" sz="2000">
              <a:solidFill>
                <a:srgbClr val="595959"/>
              </a:solidFill>
              <a:latin typeface="Pretendard ExtraBold"/>
              <a:cs typeface="Arial"/>
            </a:endParaRPr>
          </a:p>
          <a:p>
            <a:pPr algn="ctr"/>
            <a:endParaRPr lang="en-US" altLang="ko-KR" sz="2400">
              <a:solidFill>
                <a:srgbClr val="595959"/>
              </a:solidFill>
              <a:latin typeface="Pretendard ExtraBold"/>
              <a:cs typeface="Arial"/>
            </a:endParaRPr>
          </a:p>
          <a:p>
            <a:pPr algn="ctr"/>
            <a:r>
              <a:rPr lang="en-US" altLang="ko-KR" sz="2000">
                <a:solidFill>
                  <a:srgbClr val="595959"/>
                </a:solidFill>
                <a:latin typeface="Pretendard ExtraBold"/>
                <a:cs typeface="Arial"/>
              </a:rPr>
              <a:t>2018156015 </a:t>
            </a:r>
            <a:r>
              <a:rPr lang="ko-KR" altLang="en-US" sz="2000" err="1">
                <a:solidFill>
                  <a:srgbClr val="595959"/>
                </a:solidFill>
                <a:latin typeface="Pretendard ExtraBold"/>
                <a:cs typeface="Arial"/>
              </a:rPr>
              <a:t>변호민</a:t>
            </a:r>
            <a:endParaRPr lang="en-US" altLang="ko-KR" sz="2000">
              <a:solidFill>
                <a:srgbClr val="595959"/>
              </a:solidFill>
              <a:latin typeface="Pretendard ExtraBold"/>
              <a:cs typeface="Arial"/>
            </a:endParaRPr>
          </a:p>
          <a:p>
            <a:pPr algn="ctr"/>
            <a:r>
              <a:rPr lang="en-US" altLang="ko-KR" sz="2000">
                <a:solidFill>
                  <a:srgbClr val="595959"/>
                </a:solidFill>
                <a:latin typeface="Pretendard ExtraBold"/>
                <a:cs typeface="Arial"/>
              </a:rPr>
              <a:t>2018156038 </a:t>
            </a:r>
            <a:r>
              <a:rPr lang="ko-KR" altLang="en-US" sz="2000">
                <a:solidFill>
                  <a:srgbClr val="595959"/>
                </a:solidFill>
                <a:latin typeface="Pretendard ExtraBold"/>
                <a:cs typeface="Arial"/>
              </a:rPr>
              <a:t>조성만</a:t>
            </a:r>
            <a:endParaRPr lang="en-US" altLang="ko-KR" sz="2000">
              <a:solidFill>
                <a:srgbClr val="595959"/>
              </a:solidFill>
              <a:latin typeface="Pretendard ExtraBold"/>
              <a:cs typeface="Arial"/>
            </a:endParaRPr>
          </a:p>
          <a:p>
            <a:pPr algn="ctr"/>
            <a:r>
              <a:rPr lang="en-US" altLang="ko-KR" sz="2000">
                <a:solidFill>
                  <a:srgbClr val="595959"/>
                </a:solidFill>
                <a:latin typeface="Pretendard ExtraBold"/>
                <a:cs typeface="Arial"/>
              </a:rPr>
              <a:t>2018156041 </a:t>
            </a:r>
            <a:r>
              <a:rPr lang="ko-KR" altLang="en-US" sz="2000" err="1">
                <a:solidFill>
                  <a:srgbClr val="595959"/>
                </a:solidFill>
                <a:latin typeface="Pretendard ExtraBold"/>
                <a:cs typeface="Arial"/>
              </a:rPr>
              <a:t>황재명</a:t>
            </a:r>
            <a:endParaRPr lang="en-US" altLang="ko-KR" sz="1400">
              <a:latin typeface="Pretendard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3E1D3-376E-0811-B9D6-05D298A71B40}"/>
              </a:ext>
            </a:extLst>
          </p:cNvPr>
          <p:cNvSpPr txBox="1"/>
          <p:nvPr/>
        </p:nvSpPr>
        <p:spPr>
          <a:xfrm>
            <a:off x="4127339" y="3107843"/>
            <a:ext cx="393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rgbClr val="595959"/>
                </a:solidFill>
                <a:latin typeface="Pretendard ExtraBold"/>
                <a:cs typeface="Arial"/>
              </a:rPr>
              <a:t>팀</a:t>
            </a:r>
            <a:r>
              <a:rPr lang="en-US" altLang="ko-KR" sz="2400" b="1">
                <a:solidFill>
                  <a:srgbClr val="595959"/>
                </a:solidFill>
                <a:latin typeface="Pretendard ExtraBold"/>
                <a:cs typeface="Arial"/>
              </a:rPr>
              <a:t> : </a:t>
            </a:r>
            <a:r>
              <a:rPr lang="ko-KR" altLang="en-US" sz="2400" b="1">
                <a:solidFill>
                  <a:srgbClr val="595959"/>
                </a:solidFill>
                <a:latin typeface="Pretendard ExtraBold"/>
                <a:cs typeface="Arial"/>
              </a:rPr>
              <a:t>인공지능</a:t>
            </a:r>
            <a:r>
              <a:rPr lang="en-US" altLang="ko-KR" sz="2400" b="1">
                <a:solidFill>
                  <a:srgbClr val="595959"/>
                </a:solidFill>
                <a:latin typeface="Pretendard ExtraBold"/>
                <a:cs typeface="Arial"/>
              </a:rPr>
              <a:t>(1</a:t>
            </a:r>
            <a:r>
              <a:rPr lang="ko-KR" altLang="en-US" sz="2400" b="1">
                <a:solidFill>
                  <a:srgbClr val="595959"/>
                </a:solidFill>
                <a:latin typeface="Pretendard ExtraBold"/>
                <a:cs typeface="Arial"/>
              </a:rPr>
              <a:t>조</a:t>
            </a:r>
            <a:r>
              <a:rPr lang="en-US" altLang="ko-KR" sz="2400" b="1">
                <a:solidFill>
                  <a:srgbClr val="595959"/>
                </a:solidFill>
                <a:latin typeface="Pretendard ExtraBold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A0BAE2-E045-FC2F-31E9-8FD9E3B71E6D}"/>
              </a:ext>
            </a:extLst>
          </p:cNvPr>
          <p:cNvSpPr/>
          <p:nvPr/>
        </p:nvSpPr>
        <p:spPr>
          <a:xfrm>
            <a:off x="165100" y="1070775"/>
            <a:ext cx="11874500" cy="5704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600">
              <a:solidFill>
                <a:schemeClr val="tx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237895-3DCC-5CDB-0E33-640F20402F46}"/>
              </a:ext>
            </a:extLst>
          </p:cNvPr>
          <p:cNvSpPr/>
          <p:nvPr/>
        </p:nvSpPr>
        <p:spPr>
          <a:xfrm>
            <a:off x="165100" y="1070775"/>
            <a:ext cx="11861800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2000"/>
              <a:t>UI/UX Menu</a:t>
            </a:r>
            <a:endParaRPr lang="ko-KR" altLang="en-US" sz="20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13865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spc="-300">
                <a:solidFill>
                  <a:schemeClr val="tx2"/>
                </a:solidFill>
              </a:rPr>
              <a:t>시스템 요소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>
                <a:solidFill>
                  <a:schemeClr val="accent4"/>
                </a:solidFill>
              </a:rPr>
              <a:t>Part 4</a:t>
            </a:r>
            <a:endParaRPr lang="ko-KR" altLang="en-US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19263E9-4AB8-7543-10E1-E430A44E1921}"/>
              </a:ext>
            </a:extLst>
          </p:cNvPr>
          <p:cNvSpPr txBox="1"/>
          <p:nvPr/>
        </p:nvSpPr>
        <p:spPr>
          <a:xfrm>
            <a:off x="1993857" y="3354766"/>
            <a:ext cx="952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sz="1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ECCE7986-0EED-2B74-772C-CF2931AFB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26" y="1719778"/>
            <a:ext cx="2837299" cy="5057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FFF15E-9949-C3A9-4022-6340B1DA4E17}"/>
              </a:ext>
            </a:extLst>
          </p:cNvPr>
          <p:cNvSpPr txBox="1"/>
          <p:nvPr/>
        </p:nvSpPr>
        <p:spPr>
          <a:xfrm>
            <a:off x="8433567" y="3017585"/>
            <a:ext cx="23033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/>
              <a:t>메인 화면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A3BAB-15B8-C50C-E49A-C5CB58AEF1BB}"/>
              </a:ext>
            </a:extLst>
          </p:cNvPr>
          <p:cNvSpPr txBox="1"/>
          <p:nvPr/>
        </p:nvSpPr>
        <p:spPr>
          <a:xfrm>
            <a:off x="8082899" y="3939445"/>
            <a:ext cx="300472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/>
              <a:t>강의 클릭 시</a:t>
            </a:r>
            <a:endParaRPr lang="ko-KR" sz="2400"/>
          </a:p>
          <a:p>
            <a:r>
              <a:rPr lang="ko-KR" altLang="en-US" sz="2400"/>
              <a:t>강의 기능 메뉴 출력</a:t>
            </a:r>
          </a:p>
          <a:p>
            <a:endParaRPr lang="ko-KR" altLang="en-US"/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C74E270F-6321-0428-1602-05466F57E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017" y="1720527"/>
            <a:ext cx="2838152" cy="50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06C80C-276B-9492-B849-8626339AD5C4}"/>
              </a:ext>
            </a:extLst>
          </p:cNvPr>
          <p:cNvSpPr/>
          <p:nvPr/>
        </p:nvSpPr>
        <p:spPr>
          <a:xfrm>
            <a:off x="8122258" y="202315"/>
            <a:ext cx="2034871" cy="6426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UI/UX Menu</a:t>
            </a:r>
            <a:endParaRPr lang="ko-KR" altLang="en-US" sz="2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44F18D-78A2-4D50-476E-5AA7F60ABD9C}"/>
              </a:ext>
            </a:extLst>
          </p:cNvPr>
          <p:cNvSpPr/>
          <p:nvPr/>
        </p:nvSpPr>
        <p:spPr>
          <a:xfrm>
            <a:off x="10157129" y="202424"/>
            <a:ext cx="2034871" cy="642683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ERD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615404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3DBA66-E012-4F54-4B15-8CEE8E948DE9}"/>
              </a:ext>
            </a:extLst>
          </p:cNvPr>
          <p:cNvSpPr/>
          <p:nvPr/>
        </p:nvSpPr>
        <p:spPr>
          <a:xfrm>
            <a:off x="165100" y="1040375"/>
            <a:ext cx="11874500" cy="5704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13865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spc="-300">
                <a:solidFill>
                  <a:schemeClr val="tx2"/>
                </a:solidFill>
              </a:rPr>
              <a:t>시스템 요소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>
                <a:solidFill>
                  <a:schemeClr val="accent4"/>
                </a:solidFill>
              </a:rPr>
              <a:t>Part 4</a:t>
            </a:r>
            <a:endParaRPr lang="ko-KR" altLang="en-US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E337B0-F83F-9035-DFAB-FA3E2502F843}"/>
              </a:ext>
            </a:extLst>
          </p:cNvPr>
          <p:cNvSpPr/>
          <p:nvPr/>
        </p:nvSpPr>
        <p:spPr>
          <a:xfrm>
            <a:off x="165100" y="1067130"/>
            <a:ext cx="11861800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2000"/>
              <a:t>UI/UX Menu</a:t>
            </a:r>
            <a:endParaRPr lang="ko-KR" alt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263E9-4AB8-7543-10E1-E430A44E1921}"/>
              </a:ext>
            </a:extLst>
          </p:cNvPr>
          <p:cNvSpPr txBox="1"/>
          <p:nvPr/>
        </p:nvSpPr>
        <p:spPr>
          <a:xfrm>
            <a:off x="2193031" y="3354766"/>
            <a:ext cx="95279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600">
                <a:solidFill>
                  <a:schemeClr val="bg1">
                    <a:lumMod val="95000"/>
                  </a:schemeClr>
                </a:solidFill>
              </a:rPr>
              <a:t>STEP1</a:t>
            </a:r>
            <a:endParaRPr lang="ko-KR" altLang="en-US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8FF883-7F12-7621-0DB2-7AF062AA0703}"/>
              </a:ext>
            </a:extLst>
          </p:cNvPr>
          <p:cNvSpPr txBox="1"/>
          <p:nvPr/>
        </p:nvSpPr>
        <p:spPr>
          <a:xfrm>
            <a:off x="309343" y="2144626"/>
            <a:ext cx="680028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2400">
              <a:solidFill>
                <a:schemeClr val="tx2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70E156B-FDBA-4CAB-BB4D-A7D334EB5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61" y="1712604"/>
            <a:ext cx="2817165" cy="50178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D55AEB1-7D53-D554-8E90-7F2DF7BDDD87}"/>
              </a:ext>
            </a:extLst>
          </p:cNvPr>
          <p:cNvSpPr txBox="1"/>
          <p:nvPr/>
        </p:nvSpPr>
        <p:spPr>
          <a:xfrm>
            <a:off x="4729844" y="1883930"/>
            <a:ext cx="1739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4A837C-E421-D79D-6160-4547F8FD9B86}"/>
              </a:ext>
            </a:extLst>
          </p:cNvPr>
          <p:cNvSpPr txBox="1"/>
          <p:nvPr/>
        </p:nvSpPr>
        <p:spPr>
          <a:xfrm>
            <a:off x="4883151" y="6378565"/>
            <a:ext cx="20065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CEC9F9-7361-910F-E43B-07A73A9655C8}"/>
              </a:ext>
            </a:extLst>
          </p:cNvPr>
          <p:cNvSpPr txBox="1"/>
          <p:nvPr/>
        </p:nvSpPr>
        <p:spPr>
          <a:xfrm>
            <a:off x="8958803" y="1883930"/>
            <a:ext cx="1384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78536A-602B-93D2-F6AE-7C029307512D}"/>
              </a:ext>
            </a:extLst>
          </p:cNvPr>
          <p:cNvSpPr txBox="1"/>
          <p:nvPr/>
        </p:nvSpPr>
        <p:spPr>
          <a:xfrm>
            <a:off x="8958803" y="6402528"/>
            <a:ext cx="2705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7A0CA4-051F-AB97-AEAD-ED438B8D68FE}"/>
              </a:ext>
            </a:extLst>
          </p:cNvPr>
          <p:cNvSpPr txBox="1"/>
          <p:nvPr/>
        </p:nvSpPr>
        <p:spPr>
          <a:xfrm>
            <a:off x="6569937" y="3899897"/>
            <a:ext cx="32959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/>
              <a:t>전체 수업 일정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4DE448-BF74-BB71-09BA-7C161DD9D602}"/>
              </a:ext>
            </a:extLst>
          </p:cNvPr>
          <p:cNvSpPr txBox="1"/>
          <p:nvPr/>
        </p:nvSpPr>
        <p:spPr>
          <a:xfrm>
            <a:off x="6963369" y="2939268"/>
            <a:ext cx="250910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/>
              <a:t>조회 화면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BCE130-35AB-41D7-5846-D68466C40633}"/>
              </a:ext>
            </a:extLst>
          </p:cNvPr>
          <p:cNvSpPr/>
          <p:nvPr/>
        </p:nvSpPr>
        <p:spPr>
          <a:xfrm>
            <a:off x="8122258" y="202315"/>
            <a:ext cx="2034871" cy="6426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UI/UX Menu</a:t>
            </a:r>
            <a:endParaRPr lang="ko-KR" altLang="en-US" sz="20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7D7DF0-492B-47E1-E6AD-1A79AF1BE8E3}"/>
              </a:ext>
            </a:extLst>
          </p:cNvPr>
          <p:cNvSpPr/>
          <p:nvPr/>
        </p:nvSpPr>
        <p:spPr>
          <a:xfrm>
            <a:off x="10157129" y="202424"/>
            <a:ext cx="2034871" cy="642683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ERD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57302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3DBA66-E012-4F54-4B15-8CEE8E948DE9}"/>
              </a:ext>
            </a:extLst>
          </p:cNvPr>
          <p:cNvSpPr/>
          <p:nvPr/>
        </p:nvSpPr>
        <p:spPr>
          <a:xfrm>
            <a:off x="165100" y="1040375"/>
            <a:ext cx="11874500" cy="5704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13865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spc="-300">
                <a:solidFill>
                  <a:schemeClr val="tx2"/>
                </a:solidFill>
              </a:rPr>
              <a:t>시스템 요소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>
                <a:solidFill>
                  <a:schemeClr val="accent4"/>
                </a:solidFill>
              </a:rPr>
              <a:t>Part 4</a:t>
            </a:r>
            <a:endParaRPr lang="ko-KR" altLang="en-US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E337B0-F83F-9035-DFAB-FA3E2502F843}"/>
              </a:ext>
            </a:extLst>
          </p:cNvPr>
          <p:cNvSpPr/>
          <p:nvPr/>
        </p:nvSpPr>
        <p:spPr>
          <a:xfrm>
            <a:off x="165100" y="1067130"/>
            <a:ext cx="11861800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2000"/>
              <a:t>UI/UX Menu</a:t>
            </a:r>
            <a:endParaRPr lang="ko-KR" alt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263E9-4AB8-7543-10E1-E430A44E1921}"/>
              </a:ext>
            </a:extLst>
          </p:cNvPr>
          <p:cNvSpPr txBox="1"/>
          <p:nvPr/>
        </p:nvSpPr>
        <p:spPr>
          <a:xfrm>
            <a:off x="2193031" y="3354766"/>
            <a:ext cx="95279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600">
                <a:solidFill>
                  <a:schemeClr val="bg1">
                    <a:lumMod val="95000"/>
                  </a:schemeClr>
                </a:solidFill>
              </a:rPr>
              <a:t>STEP1</a:t>
            </a:r>
            <a:endParaRPr lang="ko-KR" altLang="en-US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8FF883-7F12-7621-0DB2-7AF062AA0703}"/>
              </a:ext>
            </a:extLst>
          </p:cNvPr>
          <p:cNvSpPr txBox="1"/>
          <p:nvPr/>
        </p:nvSpPr>
        <p:spPr>
          <a:xfrm>
            <a:off x="309343" y="2144626"/>
            <a:ext cx="680028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240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529ED6-40AC-F08E-22B8-58BF2543B0E3}"/>
              </a:ext>
            </a:extLst>
          </p:cNvPr>
          <p:cNvSpPr txBox="1"/>
          <p:nvPr/>
        </p:nvSpPr>
        <p:spPr>
          <a:xfrm>
            <a:off x="609011" y="1883930"/>
            <a:ext cx="180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30D9BF7-7D71-EAFE-2AA4-9DAA35A81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42" y="1709813"/>
            <a:ext cx="2825895" cy="50206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7891E65-97AA-EDDF-C665-DE2DE61B1D6F}"/>
              </a:ext>
            </a:extLst>
          </p:cNvPr>
          <p:cNvSpPr txBox="1"/>
          <p:nvPr/>
        </p:nvSpPr>
        <p:spPr>
          <a:xfrm>
            <a:off x="923324" y="6343134"/>
            <a:ext cx="222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CEC9F9-7361-910F-E43B-07A73A9655C8}"/>
              </a:ext>
            </a:extLst>
          </p:cNvPr>
          <p:cNvSpPr txBox="1"/>
          <p:nvPr/>
        </p:nvSpPr>
        <p:spPr>
          <a:xfrm>
            <a:off x="8958803" y="1883930"/>
            <a:ext cx="1384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78536A-602B-93D2-F6AE-7C029307512D}"/>
              </a:ext>
            </a:extLst>
          </p:cNvPr>
          <p:cNvSpPr txBox="1"/>
          <p:nvPr/>
        </p:nvSpPr>
        <p:spPr>
          <a:xfrm>
            <a:off x="8958803" y="6402528"/>
            <a:ext cx="2705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103A1-D39D-DF19-817D-4F79724A7E44}"/>
              </a:ext>
            </a:extLst>
          </p:cNvPr>
          <p:cNvSpPr txBox="1"/>
          <p:nvPr/>
        </p:nvSpPr>
        <p:spPr>
          <a:xfrm>
            <a:off x="6673655" y="3912252"/>
            <a:ext cx="30885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/>
              <a:t>학생 별 출석 여부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1BA89-BF52-F769-9ADF-EF2F384CE6D7}"/>
              </a:ext>
            </a:extLst>
          </p:cNvPr>
          <p:cNvSpPr txBox="1"/>
          <p:nvPr/>
        </p:nvSpPr>
        <p:spPr>
          <a:xfrm>
            <a:off x="6963369" y="2939268"/>
            <a:ext cx="250910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/>
              <a:t>수정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06D757-1C46-B076-EC0C-C2F3544104ED}"/>
              </a:ext>
            </a:extLst>
          </p:cNvPr>
          <p:cNvSpPr/>
          <p:nvPr/>
        </p:nvSpPr>
        <p:spPr>
          <a:xfrm>
            <a:off x="8122258" y="202315"/>
            <a:ext cx="2034871" cy="6426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UI/UX Menu</a:t>
            </a:r>
            <a:endParaRPr lang="ko-KR" altLang="en-US" sz="2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C9B8A6-2B45-3460-9EDE-A2744D774D38}"/>
              </a:ext>
            </a:extLst>
          </p:cNvPr>
          <p:cNvSpPr/>
          <p:nvPr/>
        </p:nvSpPr>
        <p:spPr>
          <a:xfrm>
            <a:off x="10157129" y="202424"/>
            <a:ext cx="2034871" cy="642683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ERD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777321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3DBA66-E012-4F54-4B15-8CEE8E948DE9}"/>
              </a:ext>
            </a:extLst>
          </p:cNvPr>
          <p:cNvSpPr/>
          <p:nvPr/>
        </p:nvSpPr>
        <p:spPr>
          <a:xfrm>
            <a:off x="146515" y="1068253"/>
            <a:ext cx="11874500" cy="5704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13865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spc="-300">
                <a:solidFill>
                  <a:schemeClr val="tx2"/>
                </a:solidFill>
              </a:rPr>
              <a:t>시스템 요소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>
                <a:solidFill>
                  <a:schemeClr val="accent4"/>
                </a:solidFill>
              </a:rPr>
              <a:t>Part 4</a:t>
            </a:r>
            <a:endParaRPr lang="ko-KR" altLang="en-US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E337B0-F83F-9035-DFAB-FA3E2502F843}"/>
              </a:ext>
            </a:extLst>
          </p:cNvPr>
          <p:cNvSpPr/>
          <p:nvPr/>
        </p:nvSpPr>
        <p:spPr>
          <a:xfrm>
            <a:off x="165100" y="1067130"/>
            <a:ext cx="11861800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2000"/>
              <a:t>UI/UX Menu</a:t>
            </a:r>
            <a:endParaRPr lang="ko-KR" alt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263E9-4AB8-7543-10E1-E430A44E1921}"/>
              </a:ext>
            </a:extLst>
          </p:cNvPr>
          <p:cNvSpPr txBox="1"/>
          <p:nvPr/>
        </p:nvSpPr>
        <p:spPr>
          <a:xfrm>
            <a:off x="2193031" y="3354766"/>
            <a:ext cx="95279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600">
                <a:solidFill>
                  <a:schemeClr val="bg1">
                    <a:lumMod val="95000"/>
                  </a:schemeClr>
                </a:solidFill>
              </a:rPr>
              <a:t>STEP1</a:t>
            </a:r>
            <a:endParaRPr lang="ko-KR" altLang="en-US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8FF883-7F12-7621-0DB2-7AF062AA0703}"/>
              </a:ext>
            </a:extLst>
          </p:cNvPr>
          <p:cNvSpPr txBox="1"/>
          <p:nvPr/>
        </p:nvSpPr>
        <p:spPr>
          <a:xfrm>
            <a:off x="309343" y="2144626"/>
            <a:ext cx="680028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240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529ED6-40AC-F08E-22B8-58BF2543B0E3}"/>
              </a:ext>
            </a:extLst>
          </p:cNvPr>
          <p:cNvSpPr txBox="1"/>
          <p:nvPr/>
        </p:nvSpPr>
        <p:spPr>
          <a:xfrm>
            <a:off x="609011" y="1883930"/>
            <a:ext cx="1803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55AEB1-7D53-D554-8E90-7F2DF7BDDD87}"/>
              </a:ext>
            </a:extLst>
          </p:cNvPr>
          <p:cNvSpPr txBox="1"/>
          <p:nvPr/>
        </p:nvSpPr>
        <p:spPr>
          <a:xfrm>
            <a:off x="4729844" y="1883930"/>
            <a:ext cx="1739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891E65-97AA-EDDF-C665-DE2DE61B1D6F}"/>
              </a:ext>
            </a:extLst>
          </p:cNvPr>
          <p:cNvSpPr txBox="1"/>
          <p:nvPr/>
        </p:nvSpPr>
        <p:spPr>
          <a:xfrm>
            <a:off x="923324" y="6343134"/>
            <a:ext cx="2222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4A837C-E421-D79D-6160-4547F8FD9B86}"/>
              </a:ext>
            </a:extLst>
          </p:cNvPr>
          <p:cNvSpPr txBox="1"/>
          <p:nvPr/>
        </p:nvSpPr>
        <p:spPr>
          <a:xfrm>
            <a:off x="4883151" y="6378565"/>
            <a:ext cx="20065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059C4CD-8DEE-C958-F477-76B0FCEDA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074" y="1713771"/>
            <a:ext cx="2808199" cy="49986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5D2C2F-0990-2D01-2802-2E96F01AA14B}"/>
              </a:ext>
            </a:extLst>
          </p:cNvPr>
          <p:cNvSpPr txBox="1"/>
          <p:nvPr/>
        </p:nvSpPr>
        <p:spPr>
          <a:xfrm>
            <a:off x="6569937" y="3899897"/>
            <a:ext cx="32959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/>
              <a:t>출석결과 및 출석사진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15A648-2DA9-489E-51A5-362F615AABCE}"/>
              </a:ext>
            </a:extLst>
          </p:cNvPr>
          <p:cNvSpPr txBox="1"/>
          <p:nvPr/>
        </p:nvSpPr>
        <p:spPr>
          <a:xfrm>
            <a:off x="6963369" y="2939268"/>
            <a:ext cx="250910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/>
              <a:t>결과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1828DF-872A-6422-CDB2-4791783DF641}"/>
              </a:ext>
            </a:extLst>
          </p:cNvPr>
          <p:cNvSpPr/>
          <p:nvPr/>
        </p:nvSpPr>
        <p:spPr>
          <a:xfrm>
            <a:off x="8122258" y="202315"/>
            <a:ext cx="2034871" cy="6426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UI/UX Menu</a:t>
            </a:r>
            <a:endParaRPr lang="ko-KR" altLang="en-US" sz="20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EB8530-D5BB-9385-D113-B36A54AA43F8}"/>
              </a:ext>
            </a:extLst>
          </p:cNvPr>
          <p:cNvSpPr/>
          <p:nvPr/>
        </p:nvSpPr>
        <p:spPr>
          <a:xfrm>
            <a:off x="10157129" y="202424"/>
            <a:ext cx="2034871" cy="642683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ERD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024055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3DBA66-E012-4F54-4B15-8CEE8E948DE9}"/>
              </a:ext>
            </a:extLst>
          </p:cNvPr>
          <p:cNvSpPr/>
          <p:nvPr/>
        </p:nvSpPr>
        <p:spPr>
          <a:xfrm>
            <a:off x="152400" y="1046264"/>
            <a:ext cx="11874500" cy="5704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600">
              <a:solidFill>
                <a:schemeClr val="tx2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13865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spc="-300">
                <a:solidFill>
                  <a:schemeClr val="tx2"/>
                </a:solidFill>
              </a:rPr>
              <a:t>시스템 요소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>
                <a:solidFill>
                  <a:schemeClr val="accent4"/>
                </a:solidFill>
              </a:rPr>
              <a:t>Part 4</a:t>
            </a:r>
            <a:endParaRPr lang="ko-KR" altLang="en-US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E337B0-F83F-9035-DFAB-FA3E2502F843}"/>
              </a:ext>
            </a:extLst>
          </p:cNvPr>
          <p:cNvSpPr/>
          <p:nvPr/>
        </p:nvSpPr>
        <p:spPr>
          <a:xfrm>
            <a:off x="165100" y="1067130"/>
            <a:ext cx="11861800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2000"/>
              <a:t>ER - diagram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263E9-4AB8-7543-10E1-E430A44E1921}"/>
              </a:ext>
            </a:extLst>
          </p:cNvPr>
          <p:cNvSpPr txBox="1"/>
          <p:nvPr/>
        </p:nvSpPr>
        <p:spPr>
          <a:xfrm>
            <a:off x="2193031" y="3354766"/>
            <a:ext cx="952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8FF883-7F12-7621-0DB2-7AF062AA0703}"/>
              </a:ext>
            </a:extLst>
          </p:cNvPr>
          <p:cNvSpPr txBox="1"/>
          <p:nvPr/>
        </p:nvSpPr>
        <p:spPr>
          <a:xfrm>
            <a:off x="179245" y="1995943"/>
            <a:ext cx="680028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2400">
              <a:solidFill>
                <a:schemeClr val="tx2"/>
              </a:solidFill>
            </a:endParaRPr>
          </a:p>
        </p:txBody>
      </p:sp>
      <p:pic>
        <p:nvPicPr>
          <p:cNvPr id="2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D1C9813-20B4-9E88-8279-3AEEC0034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76" t="35599" r="7547" b="358"/>
          <a:stretch/>
        </p:blipFill>
        <p:spPr>
          <a:xfrm>
            <a:off x="1315453" y="1830873"/>
            <a:ext cx="9318631" cy="479642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58EC532-CD79-1D36-2967-8B2A1144CEF7}"/>
              </a:ext>
            </a:extLst>
          </p:cNvPr>
          <p:cNvSpPr/>
          <p:nvPr/>
        </p:nvSpPr>
        <p:spPr>
          <a:xfrm>
            <a:off x="8122258" y="202315"/>
            <a:ext cx="2034871" cy="642683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 UI/UX</a:t>
            </a:r>
            <a:r>
              <a:rPr lang="ko-KR" altLang="en-US" sz="2000"/>
              <a:t> </a:t>
            </a:r>
            <a:r>
              <a:rPr lang="en-US" altLang="ko-KR" sz="2000"/>
              <a:t>Menu</a:t>
            </a:r>
            <a:endParaRPr lang="ko-KR" altLang="en-US" sz="20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E84A2C-2D0F-C1C8-4D01-FB819A602AB2}"/>
              </a:ext>
            </a:extLst>
          </p:cNvPr>
          <p:cNvSpPr/>
          <p:nvPr/>
        </p:nvSpPr>
        <p:spPr>
          <a:xfrm>
            <a:off x="10157129" y="202424"/>
            <a:ext cx="2034871" cy="6426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ERD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960374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98FA7F-84E7-4903-BCDB-9C71D528E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286BBC-4752-4FA2-8C65-F03121F5D736}"/>
              </a:ext>
            </a:extLst>
          </p:cNvPr>
          <p:cNvSpPr txBox="1"/>
          <p:nvPr/>
        </p:nvSpPr>
        <p:spPr>
          <a:xfrm>
            <a:off x="4694655" y="2967335"/>
            <a:ext cx="2802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spc="-300">
                <a:latin typeface="+mj-ea"/>
                <a:ea typeface="+mj-ea"/>
              </a:rPr>
              <a:t>Thank You</a:t>
            </a:r>
            <a:endParaRPr lang="ko-KR" altLang="en-US" sz="5400" b="1" spc="-3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932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857065" y="136783"/>
            <a:ext cx="5238935" cy="6144934"/>
            <a:chOff x="1153521" y="2986094"/>
            <a:chExt cx="5238935" cy="457683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1153521" y="2986094"/>
              <a:ext cx="1313180" cy="144655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ko-KR" altLang="en-US" sz="4400">
                  <a:solidFill>
                    <a:schemeClr val="tx2"/>
                  </a:solidFill>
                  <a:ea typeface="+mj-ea"/>
                  <a:cs typeface="+mn-lt"/>
                </a:rPr>
                <a:t>목차</a:t>
              </a:r>
              <a:endParaRPr lang="en-US" sz="4400">
                <a:ea typeface="+mj-ea"/>
                <a:cs typeface="+mn-lt"/>
              </a:endParaRPr>
            </a:p>
            <a:p>
              <a:endParaRPr lang="en-US" altLang="ko-KR" sz="440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1153521" y="3709369"/>
              <a:ext cx="5238935" cy="385355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ko-KR" sz="2400" b="1">
                  <a:latin typeface="Montserrat SemiBold(굵게)"/>
                  <a:ea typeface="+mn-lt"/>
                  <a:cs typeface="+mn-lt"/>
                </a:rPr>
                <a:t>현황 분석</a:t>
              </a:r>
              <a:endParaRPr lang="ko-KR" sz="2400" b="1">
                <a:solidFill>
                  <a:schemeClr val="tx2"/>
                </a:solidFill>
                <a:latin typeface="Montserrat SemiBold(굵게)"/>
              </a:endParaRPr>
            </a:p>
            <a:p>
              <a:pPr marL="971550" lvl="1" indent="-5143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>
                  <a:latin typeface="Montserrat SemiBold(굵게)"/>
                  <a:ea typeface="+mn-lt"/>
                  <a:cs typeface="+mn-lt"/>
                </a:rPr>
                <a:t>시장/기술 분석</a:t>
              </a:r>
              <a:endParaRPr lang="en-US" altLang="en-US">
                <a:solidFill>
                  <a:schemeClr val="tx2"/>
                </a:solidFill>
                <a:latin typeface="Montserrat SemiBold(굵게)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ko-KR" sz="2400" b="1">
                  <a:latin typeface="Montserrat SemiBold(굵게)"/>
                  <a:ea typeface="+mn-lt"/>
                  <a:cs typeface="+mn-lt"/>
                </a:rPr>
                <a:t>시스템 요구사항 분석</a:t>
              </a:r>
              <a:endParaRPr lang="en-US" altLang="ko-KR" sz="2400">
                <a:solidFill>
                  <a:schemeClr val="tx2"/>
                </a:solidFill>
                <a:latin typeface="Montserrat SemiBold(굵게)"/>
              </a:endParaRPr>
            </a:p>
            <a:p>
              <a:pPr marL="971550" lvl="1" indent="-5143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>
                  <a:latin typeface="Montserrat SemiBold(굵게)"/>
                  <a:ea typeface="+mn-lt"/>
                  <a:cs typeface="+mn-lt"/>
                </a:rPr>
                <a:t>시스템 요구사항</a:t>
              </a:r>
              <a:endParaRPr lang="ko-KR" altLang="en-US">
                <a:solidFill>
                  <a:srgbClr val="3A3838"/>
                </a:solidFill>
                <a:latin typeface="Montserrat SemiBold(굵게)"/>
              </a:endParaRPr>
            </a:p>
            <a:p>
              <a:pPr marL="971550" lvl="1" indent="-5143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>
                  <a:latin typeface="Montserrat SemiBold(굵게)"/>
                  <a:ea typeface="+mn-lt"/>
                  <a:cs typeface="+mn-lt"/>
                </a:rPr>
                <a:t>사용 사례</a:t>
              </a:r>
              <a:endParaRPr lang="en-US" altLang="ko-KR">
                <a:solidFill>
                  <a:schemeClr val="tx2"/>
                </a:solidFill>
                <a:latin typeface="Montserrat SemiBold(굵게)"/>
              </a:endParaRPr>
            </a:p>
            <a:p>
              <a:pPr marL="514350" indent="-514350">
                <a:lnSpc>
                  <a:spcPct val="150000"/>
                </a:lnSpc>
                <a:buAutoNum type="arabicPeriod"/>
              </a:pPr>
              <a:r>
                <a:rPr lang="ko-KR" sz="2400" b="1">
                  <a:latin typeface="Montserrat SemiBold(굵게)"/>
                  <a:ea typeface="+mn-lt"/>
                  <a:cs typeface="+mn-lt"/>
                </a:rPr>
                <a:t>시스템 아키텍처 설계</a:t>
              </a:r>
              <a:endParaRPr lang="ko-KR" altLang="en-US" sz="2400" b="1">
                <a:solidFill>
                  <a:srgbClr val="3A3838"/>
                </a:solidFill>
                <a:latin typeface="Montserrat SemiBold(굵게)"/>
              </a:endParaRPr>
            </a:p>
            <a:p>
              <a:pPr marL="971550" lvl="1" indent="-514350">
                <a:lnSpc>
                  <a:spcPct val="150000"/>
                </a:lnSpc>
                <a:buFont typeface="Wingdings,Sans-Serif"/>
                <a:buChar char="ü"/>
              </a:pPr>
              <a:r>
                <a:rPr lang="ko-KR" altLang="en-US">
                  <a:latin typeface="Montserrat SemiBold(굵게)"/>
                  <a:ea typeface="+mn-lt"/>
                  <a:cs typeface="+mn-lt"/>
                </a:rPr>
                <a:t>시스템 아키텍처</a:t>
              </a:r>
              <a:endParaRPr lang="en-US" altLang="ko-KR">
                <a:latin typeface="Montserrat SemiBold(굵게)"/>
                <a:ea typeface="+mn-lt"/>
                <a:cs typeface="+mn-lt"/>
              </a:endParaRPr>
            </a:p>
            <a:p>
              <a:pPr marL="971550" lvl="1" indent="-514350">
                <a:lnSpc>
                  <a:spcPct val="150000"/>
                </a:lnSpc>
                <a:buFont typeface="Wingdings,Sans-Serif"/>
                <a:buChar char="ü"/>
              </a:pPr>
              <a:r>
                <a:rPr lang="ko-KR" altLang="en-US">
                  <a:latin typeface="Montserrat SemiBold(굵게)"/>
                  <a:ea typeface="+mn-lt"/>
                  <a:cs typeface="+mn-lt"/>
                </a:rPr>
                <a:t>흐름도</a:t>
              </a:r>
              <a:endParaRPr lang="ko-KR">
                <a:latin typeface="Montserrat SemiBold(굵게)"/>
              </a:endParaRPr>
            </a:p>
            <a:p>
              <a:pPr marL="514350" indent="-514350">
                <a:lnSpc>
                  <a:spcPct val="150000"/>
                </a:lnSpc>
                <a:buFontTx/>
                <a:buAutoNum type="arabicPeriod"/>
              </a:pPr>
              <a:r>
                <a:rPr lang="ko-KR" sz="2400" b="1">
                  <a:latin typeface="Montserrat SemiBold(굵게)"/>
                  <a:ea typeface="+mn-lt"/>
                  <a:cs typeface="+mn-lt"/>
                </a:rPr>
                <a:t>시스템 요소 설계</a:t>
              </a:r>
            </a:p>
            <a:p>
              <a:pPr marL="971550" lvl="1" indent="-514350">
                <a:lnSpc>
                  <a:spcPct val="150000"/>
                </a:lnSpc>
                <a:buFont typeface="Wingdings,Sans-Serif"/>
                <a:buChar char="ü"/>
              </a:pPr>
              <a:r>
                <a:rPr lang="en-US" altLang="ko-KR">
                  <a:latin typeface="Montserrat SemiBold(굵게)"/>
                  <a:ea typeface="+mn-lt"/>
                  <a:cs typeface="+mn-lt"/>
                </a:rPr>
                <a:t>UI/UX Menu</a:t>
              </a:r>
            </a:p>
            <a:p>
              <a:pPr marL="971550" lvl="1" indent="-514350">
                <a:lnSpc>
                  <a:spcPct val="150000"/>
                </a:lnSpc>
                <a:buFont typeface="Wingdings,Sans-Serif"/>
                <a:buChar char="ü"/>
              </a:pPr>
              <a:r>
                <a:rPr lang="en-US" altLang="ko-KR" err="1">
                  <a:latin typeface="Montserrat SemiBold(굵게)"/>
                  <a:ea typeface="+mn-lt"/>
                  <a:cs typeface="+mn-lt"/>
                </a:rPr>
                <a:t>Infomation</a:t>
              </a:r>
              <a:r>
                <a:rPr lang="ko-KR">
                  <a:latin typeface="Montserrat SemiBold(굵게)"/>
                  <a:ea typeface="+mn-lt"/>
                  <a:cs typeface="+mn-lt"/>
                </a:rPr>
                <a:t> </a:t>
              </a:r>
              <a:r>
                <a:rPr lang="en-US" altLang="ko-KR">
                  <a:latin typeface="Montserrat SemiBold(굵게)"/>
                  <a:ea typeface="+mn-lt"/>
                  <a:cs typeface="+mn-lt"/>
                </a:rPr>
                <a:t>Structure</a:t>
              </a:r>
              <a:r>
                <a:rPr lang="ko-KR">
                  <a:latin typeface="Montserrat SemiBold(굵게)"/>
                  <a:ea typeface="+mn-lt"/>
                  <a:cs typeface="+mn-lt"/>
                </a:rPr>
                <a:t> </a:t>
              </a:r>
              <a:r>
                <a:rPr lang="en-US" altLang="ko-KR">
                  <a:latin typeface="Montserrat SemiBold(굵게)"/>
                  <a:ea typeface="+mn-lt"/>
                  <a:cs typeface="+mn-lt"/>
                </a:rPr>
                <a:t>-</a:t>
              </a:r>
              <a:r>
                <a:rPr lang="ko-KR">
                  <a:latin typeface="Montserrat SemiBold(굵게)"/>
                  <a:ea typeface="+mn-lt"/>
                  <a:cs typeface="+mn-lt"/>
                </a:rPr>
                <a:t> </a:t>
              </a:r>
              <a:r>
                <a:rPr lang="en-US" altLang="ko-KR">
                  <a:latin typeface="Montserrat SemiBold(굵게)"/>
                  <a:ea typeface="+mn-lt"/>
                  <a:cs typeface="+mn-lt"/>
                </a:rPr>
                <a:t>ERD</a:t>
              </a:r>
              <a:endParaRPr lang="ko-KR" altLang="en-US">
                <a:solidFill>
                  <a:srgbClr val="000000"/>
                </a:solidFill>
                <a:latin typeface="Montserrat SemiBold(굵게)"/>
                <a:cs typeface="Arial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7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3DBA66-E012-4F54-4B15-8CEE8E948DE9}"/>
              </a:ext>
            </a:extLst>
          </p:cNvPr>
          <p:cNvSpPr/>
          <p:nvPr/>
        </p:nvSpPr>
        <p:spPr>
          <a:xfrm>
            <a:off x="181336" y="1038086"/>
            <a:ext cx="11874500" cy="5704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>
              <a:solidFill>
                <a:schemeClr val="tx2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>
                <a:solidFill>
                  <a:schemeClr val="tx2"/>
                </a:solidFill>
              </a:rPr>
              <a:t>현황분석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4"/>
                </a:solidFill>
              </a:rPr>
              <a:t>Part 1</a:t>
            </a:r>
            <a:endParaRPr lang="ko-KR" altLang="en-US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E337B0-F83F-9035-DFAB-FA3E2502F843}"/>
              </a:ext>
            </a:extLst>
          </p:cNvPr>
          <p:cNvSpPr/>
          <p:nvPr/>
        </p:nvSpPr>
        <p:spPr>
          <a:xfrm>
            <a:off x="194036" y="1067130"/>
            <a:ext cx="11861800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/>
              <a:t>시장</a:t>
            </a:r>
            <a:r>
              <a:rPr lang="en-US" altLang="ko-KR" sz="2000"/>
              <a:t>/</a:t>
            </a:r>
            <a:r>
              <a:rPr lang="ko-KR" altLang="en-US" sz="2000"/>
              <a:t>기술분석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263E9-4AB8-7543-10E1-E430A44E1921}"/>
              </a:ext>
            </a:extLst>
          </p:cNvPr>
          <p:cNvSpPr txBox="1"/>
          <p:nvPr/>
        </p:nvSpPr>
        <p:spPr>
          <a:xfrm>
            <a:off x="2193031" y="3354766"/>
            <a:ext cx="952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D7183-87B9-6074-2003-38809ADAA008}"/>
              </a:ext>
            </a:extLst>
          </p:cNvPr>
          <p:cNvSpPr txBox="1"/>
          <p:nvPr/>
        </p:nvSpPr>
        <p:spPr>
          <a:xfrm>
            <a:off x="6889750" y="2839735"/>
            <a:ext cx="460274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err="1">
                <a:solidFill>
                  <a:schemeClr val="tx2"/>
                </a:solidFill>
              </a:rPr>
              <a:t>유체크</a:t>
            </a:r>
            <a:endParaRPr lang="en-US" altLang="ko-KR" sz="2800" b="1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40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solidFill>
                  <a:schemeClr val="tx2"/>
                </a:solidFill>
              </a:rPr>
              <a:t>현재 사용하고 있는 출석 어플</a:t>
            </a:r>
            <a:endParaRPr lang="en-US" altLang="ko-KR" sz="240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solidFill>
                  <a:schemeClr val="tx2"/>
                </a:solidFill>
              </a:rPr>
              <a:t>중간 체크 기능 존재</a:t>
            </a:r>
            <a:endParaRPr lang="en-US" altLang="ko-KR" sz="240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solidFill>
                  <a:schemeClr val="tx2"/>
                </a:solidFill>
              </a:rPr>
              <a:t>알림 기능 존재</a:t>
            </a:r>
            <a:endParaRPr lang="en-US" altLang="ko-KR" sz="240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solidFill>
                  <a:schemeClr val="tx2"/>
                </a:solidFill>
              </a:rPr>
              <a:t>이의신청 가능</a:t>
            </a:r>
            <a:endParaRPr lang="en-US" altLang="ko-KR" sz="2400">
              <a:solidFill>
                <a:schemeClr val="tx2"/>
              </a:solidFill>
            </a:endParaRPr>
          </a:p>
        </p:txBody>
      </p:sp>
      <p:pic>
        <p:nvPicPr>
          <p:cNvPr id="1026" name="Picture 2" descr="App Store에서 제공하는 UCheck Plus">
            <a:extLst>
              <a:ext uri="{FF2B5EF4-FFF2-40B4-BE49-F238E27FC236}">
                <a16:creationId xmlns:a16="http://schemas.microsoft.com/office/drawing/2014/main" id="{2F48F853-B7FB-B445-EBD0-7238C306C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4" b="44823"/>
          <a:stretch/>
        </p:blipFill>
        <p:spPr bwMode="auto">
          <a:xfrm>
            <a:off x="493482" y="2116909"/>
            <a:ext cx="5304683" cy="421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BB7D536-FB9A-673A-FA6B-5048F2F3898A}"/>
              </a:ext>
            </a:extLst>
          </p:cNvPr>
          <p:cNvSpPr/>
          <p:nvPr/>
        </p:nvSpPr>
        <p:spPr>
          <a:xfrm>
            <a:off x="10157129" y="192325"/>
            <a:ext cx="2034871" cy="6426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시장</a:t>
            </a:r>
            <a:r>
              <a:rPr lang="en-US" altLang="ko-KR" sz="2000"/>
              <a:t>/</a:t>
            </a:r>
            <a:r>
              <a:rPr lang="ko-KR" altLang="en-US" sz="2000"/>
              <a:t>기술분석</a:t>
            </a:r>
          </a:p>
        </p:txBody>
      </p:sp>
    </p:spTree>
    <p:extLst>
      <p:ext uri="{BB962C8B-B14F-4D97-AF65-F5344CB8AC3E}">
        <p14:creationId xmlns:p14="http://schemas.microsoft.com/office/powerpoint/2010/main" val="333630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3DBA66-E012-4F54-4B15-8CEE8E948DE9}"/>
              </a:ext>
            </a:extLst>
          </p:cNvPr>
          <p:cNvSpPr/>
          <p:nvPr/>
        </p:nvSpPr>
        <p:spPr>
          <a:xfrm>
            <a:off x="181336" y="1038086"/>
            <a:ext cx="11874500" cy="5704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>
              <a:solidFill>
                <a:schemeClr val="tx2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>
                <a:solidFill>
                  <a:schemeClr val="tx2"/>
                </a:solidFill>
              </a:rPr>
              <a:t>현황분석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4"/>
                </a:solidFill>
              </a:rPr>
              <a:t>Part 1</a:t>
            </a:r>
            <a:endParaRPr lang="ko-KR" altLang="en-US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E337B0-F83F-9035-DFAB-FA3E2502F843}"/>
              </a:ext>
            </a:extLst>
          </p:cNvPr>
          <p:cNvSpPr/>
          <p:nvPr/>
        </p:nvSpPr>
        <p:spPr>
          <a:xfrm>
            <a:off x="194036" y="1067130"/>
            <a:ext cx="11861800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/>
              <a:t>시장</a:t>
            </a:r>
            <a:r>
              <a:rPr lang="en-US" altLang="ko-KR" sz="2000"/>
              <a:t>/</a:t>
            </a:r>
            <a:r>
              <a:rPr lang="ko-KR" altLang="en-US" sz="2000"/>
              <a:t>기술분석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263E9-4AB8-7543-10E1-E430A44E1921}"/>
              </a:ext>
            </a:extLst>
          </p:cNvPr>
          <p:cNvSpPr txBox="1"/>
          <p:nvPr/>
        </p:nvSpPr>
        <p:spPr>
          <a:xfrm>
            <a:off x="2193031" y="3354766"/>
            <a:ext cx="952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D7183-87B9-6074-2003-38809ADAA008}"/>
              </a:ext>
            </a:extLst>
          </p:cNvPr>
          <p:cNvSpPr txBox="1"/>
          <p:nvPr/>
        </p:nvSpPr>
        <p:spPr>
          <a:xfrm>
            <a:off x="6424056" y="2308560"/>
            <a:ext cx="580279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chemeClr val="tx2"/>
                </a:solidFill>
              </a:rPr>
              <a:t>문제점</a:t>
            </a:r>
            <a:endParaRPr lang="en-US" altLang="ko-KR" sz="2800" b="1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40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 err="1">
                <a:solidFill>
                  <a:schemeClr val="tx2"/>
                </a:solidFill>
              </a:rPr>
              <a:t>유체크</a:t>
            </a:r>
            <a:r>
              <a:rPr lang="ko-KR" altLang="en-US" sz="2400">
                <a:solidFill>
                  <a:schemeClr val="tx2"/>
                </a:solidFill>
              </a:rPr>
              <a:t> 어플 자체는 문제가 없음</a:t>
            </a:r>
            <a:endParaRPr lang="en-US" altLang="ko-KR" sz="240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40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solidFill>
                  <a:schemeClr val="tx2"/>
                </a:solidFill>
              </a:rPr>
              <a:t>그러나 학칙에 맞추어 중간 </a:t>
            </a:r>
            <a:r>
              <a:rPr lang="ko-KR" altLang="en-US" sz="2400" err="1">
                <a:solidFill>
                  <a:schemeClr val="tx2"/>
                </a:solidFill>
              </a:rPr>
              <a:t>출석시</a:t>
            </a:r>
            <a:r>
              <a:rPr lang="ko-KR" altLang="en-US" sz="2400">
                <a:solidFill>
                  <a:schemeClr val="tx2"/>
                </a:solidFill>
              </a:rPr>
              <a:t> </a:t>
            </a:r>
            <a:br>
              <a:rPr lang="en-US" altLang="ko-KR" sz="2400">
                <a:solidFill>
                  <a:schemeClr val="tx2"/>
                </a:solidFill>
              </a:rPr>
            </a:br>
            <a:r>
              <a:rPr lang="ko-KR" altLang="en-US" sz="2400" b="1">
                <a:solidFill>
                  <a:srgbClr val="A50021"/>
                </a:solidFill>
              </a:rPr>
              <a:t>중간 출석을 잊는 경우가 발생</a:t>
            </a:r>
            <a:endParaRPr lang="en-US" altLang="ko-KR" sz="240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2400">
              <a:solidFill>
                <a:schemeClr val="tx2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>
                <a:solidFill>
                  <a:schemeClr val="tx2"/>
                </a:solidFill>
              </a:rPr>
              <a:t>이를 해결하기 위해 학칙과 달리  </a:t>
            </a:r>
            <a:br>
              <a:rPr lang="en-US" altLang="ko-KR" sz="2400">
                <a:solidFill>
                  <a:schemeClr val="tx2"/>
                </a:solidFill>
              </a:rPr>
            </a:br>
            <a:r>
              <a:rPr lang="ko-KR" altLang="en-US" sz="2400">
                <a:solidFill>
                  <a:schemeClr val="tx2"/>
                </a:solidFill>
              </a:rPr>
              <a:t>교수님들은 </a:t>
            </a:r>
            <a:r>
              <a:rPr lang="ko-KR" altLang="en-US" sz="2400" b="1">
                <a:solidFill>
                  <a:srgbClr val="A50021"/>
                </a:solidFill>
              </a:rPr>
              <a:t>연강 출석 처리</a:t>
            </a:r>
            <a:endParaRPr lang="en-US" altLang="ko-KR" sz="2400" b="1">
              <a:solidFill>
                <a:srgbClr val="A50021"/>
              </a:solidFill>
            </a:endParaRPr>
          </a:p>
        </p:txBody>
      </p:sp>
      <p:pic>
        <p:nvPicPr>
          <p:cNvPr id="2" name="그림 1" descr="테이블이(가) 표시된 사진&#10;&#10;자동 생성된 설명">
            <a:extLst>
              <a:ext uri="{FF2B5EF4-FFF2-40B4-BE49-F238E27FC236}">
                <a16:creationId xmlns:a16="http://schemas.microsoft.com/office/drawing/2014/main" id="{A9FBF532-F80E-A33E-A57E-25F3AEC057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48" b="54793"/>
          <a:stretch/>
        </p:blipFill>
        <p:spPr>
          <a:xfrm>
            <a:off x="318451" y="4623882"/>
            <a:ext cx="6105605" cy="69546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D0410F6-DABD-26ED-3512-6C19651EB79C}"/>
              </a:ext>
            </a:extLst>
          </p:cNvPr>
          <p:cNvGrpSpPr/>
          <p:nvPr/>
        </p:nvGrpSpPr>
        <p:grpSpPr>
          <a:xfrm>
            <a:off x="348262" y="2416758"/>
            <a:ext cx="5959942" cy="1646769"/>
            <a:chOff x="136058" y="1835454"/>
            <a:chExt cx="5959942" cy="164676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178B3B8-980E-EA05-C5F0-3B34C4FB63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999"/>
            <a:stretch/>
          </p:blipFill>
          <p:spPr>
            <a:xfrm>
              <a:off x="136058" y="1835454"/>
              <a:ext cx="5959942" cy="143562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3B18FC2-CD87-6D71-6BC5-28BB249379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26" t="72416" r="1193" b="1732"/>
            <a:stretch/>
          </p:blipFill>
          <p:spPr>
            <a:xfrm>
              <a:off x="181336" y="3111078"/>
              <a:ext cx="5802793" cy="371145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75300-9B05-45C1-3973-BB329EC4B6F3}"/>
              </a:ext>
            </a:extLst>
          </p:cNvPr>
          <p:cNvSpPr/>
          <p:nvPr/>
        </p:nvSpPr>
        <p:spPr>
          <a:xfrm>
            <a:off x="10157129" y="192325"/>
            <a:ext cx="2034871" cy="6426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시장</a:t>
            </a:r>
            <a:r>
              <a:rPr lang="en-US" altLang="ko-KR" sz="2000"/>
              <a:t>/</a:t>
            </a:r>
            <a:r>
              <a:rPr lang="ko-KR" altLang="en-US" sz="2000"/>
              <a:t>기술분석</a:t>
            </a:r>
          </a:p>
        </p:txBody>
      </p:sp>
    </p:spTree>
    <p:extLst>
      <p:ext uri="{BB962C8B-B14F-4D97-AF65-F5344CB8AC3E}">
        <p14:creationId xmlns:p14="http://schemas.microsoft.com/office/powerpoint/2010/main" val="2887439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3DBA66-E012-4F54-4B15-8CEE8E948DE9}"/>
              </a:ext>
            </a:extLst>
          </p:cNvPr>
          <p:cNvSpPr/>
          <p:nvPr/>
        </p:nvSpPr>
        <p:spPr>
          <a:xfrm>
            <a:off x="160635" y="1149598"/>
            <a:ext cx="11874500" cy="5704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>
              <a:solidFill>
                <a:schemeClr val="tx2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660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>
                <a:solidFill>
                  <a:schemeClr val="tx2"/>
                </a:solidFill>
              </a:rPr>
              <a:t>시스템 요구사항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4"/>
                </a:solidFill>
              </a:rPr>
              <a:t>Part 2</a:t>
            </a:r>
            <a:endParaRPr lang="ko-KR" altLang="en-US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E337B0-F83F-9035-DFAB-FA3E2502F843}"/>
              </a:ext>
            </a:extLst>
          </p:cNvPr>
          <p:cNvSpPr/>
          <p:nvPr/>
        </p:nvSpPr>
        <p:spPr>
          <a:xfrm>
            <a:off x="165100" y="1067130"/>
            <a:ext cx="11861800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/>
              <a:t>시스템 요구사항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263E9-4AB8-7543-10E1-E430A44E1921}"/>
              </a:ext>
            </a:extLst>
          </p:cNvPr>
          <p:cNvSpPr txBox="1"/>
          <p:nvPr/>
        </p:nvSpPr>
        <p:spPr>
          <a:xfrm>
            <a:off x="2193031" y="3354766"/>
            <a:ext cx="952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AFFC9-C41E-36E2-C0C7-8FF49569307D}"/>
              </a:ext>
            </a:extLst>
          </p:cNvPr>
          <p:cNvSpPr txBox="1"/>
          <p:nvPr/>
        </p:nvSpPr>
        <p:spPr>
          <a:xfrm>
            <a:off x="179246" y="1995943"/>
            <a:ext cx="6128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>
                <a:solidFill>
                  <a:schemeClr val="tx2"/>
                </a:solidFill>
              </a:rPr>
              <a:t>시스템 요구사항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2BE5E5-6131-9535-789B-FBD61DB8A60B}"/>
              </a:ext>
            </a:extLst>
          </p:cNvPr>
          <p:cNvSpPr/>
          <p:nvPr/>
        </p:nvSpPr>
        <p:spPr>
          <a:xfrm>
            <a:off x="8122258" y="202315"/>
            <a:ext cx="2034871" cy="6426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시스템 요구사항</a:t>
            </a: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890E1406-7F44-D9F7-DB78-FB1DCD7CD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984546"/>
              </p:ext>
            </p:extLst>
          </p:nvPr>
        </p:nvGraphicFramePr>
        <p:xfrm>
          <a:off x="358970" y="2535817"/>
          <a:ext cx="11474060" cy="39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788">
                  <a:extLst>
                    <a:ext uri="{9D8B030D-6E8A-4147-A177-3AD203B41FA5}">
                      <a16:colId xmlns:a16="http://schemas.microsoft.com/office/drawing/2014/main" val="1406517442"/>
                    </a:ext>
                  </a:extLst>
                </a:gridCol>
                <a:gridCol w="1427747">
                  <a:extLst>
                    <a:ext uri="{9D8B030D-6E8A-4147-A177-3AD203B41FA5}">
                      <a16:colId xmlns:a16="http://schemas.microsoft.com/office/drawing/2014/main" val="202972353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682143"/>
                    </a:ext>
                  </a:extLst>
                </a:gridCol>
                <a:gridCol w="1764632">
                  <a:extLst>
                    <a:ext uri="{9D8B030D-6E8A-4147-A177-3AD203B41FA5}">
                      <a16:colId xmlns:a16="http://schemas.microsoft.com/office/drawing/2014/main" val="3713118795"/>
                    </a:ext>
                  </a:extLst>
                </a:gridCol>
                <a:gridCol w="5608693">
                  <a:extLst>
                    <a:ext uri="{9D8B030D-6E8A-4147-A177-3AD203B41FA5}">
                      <a16:colId xmlns:a16="http://schemas.microsoft.com/office/drawing/2014/main" val="2077355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 </a:t>
                      </a:r>
                      <a:r>
                        <a:rPr lang="ko-KR" altLang="en-US"/>
                        <a:t>요구사항</a:t>
                      </a:r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요구사항명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기능</a:t>
                      </a:r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기능명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세부사항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1439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+mn-ea"/>
                          <a:ea typeface="+mn-ea"/>
                        </a:rPr>
                        <a:t>U01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로그인</a:t>
                      </a:r>
                      <a:endParaRPr lang="ko-KR" alt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U01_A01</a:t>
                      </a:r>
                      <a:endParaRPr 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로그인</a:t>
                      </a:r>
                      <a:endParaRPr lang="ko-KR" alt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학교이름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, id, pw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입력을 통한 로그인</a:t>
                      </a:r>
                      <a:endParaRPr lang="ko-KR" alt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6131950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U01_A02</a:t>
                      </a:r>
                      <a:endParaRPr 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로그아웃</a:t>
                      </a:r>
                      <a:endParaRPr lang="ko-KR" alt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로그아웃</a:t>
                      </a:r>
                      <a:endParaRPr lang="ko-KR" alt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99073802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+mn-ea"/>
                          <a:ea typeface="+mn-ea"/>
                        </a:rPr>
                        <a:t>U02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출석</a:t>
                      </a:r>
                      <a:endParaRPr lang="ko-KR" alt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U02_A01</a:t>
                      </a:r>
                      <a:endParaRPr 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강의 목록 출력</a:t>
                      </a:r>
                      <a:endParaRPr lang="ko-KR" alt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금일 강의 목록 출력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강의이름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,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강의 시간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)</a:t>
                      </a:r>
                      <a:endParaRPr lang="ko-KR" alt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7950653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U02_A02</a:t>
                      </a:r>
                      <a:endParaRPr 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학생 촬영</a:t>
                      </a:r>
                      <a:endParaRPr lang="ko-KR" alt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현재 출석 인원 촬영</a:t>
                      </a:r>
                      <a:endParaRPr lang="ko-KR" alt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940748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U02_A03</a:t>
                      </a:r>
                      <a:endParaRPr 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출석 조회</a:t>
                      </a:r>
                      <a:endParaRPr lang="ko-KR" alt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선택한 강의 출석 현황 정보 조회</a:t>
                      </a:r>
                      <a:endParaRPr lang="ko-KR" alt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5277963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U02_A04</a:t>
                      </a:r>
                      <a:endParaRPr 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출석 수정</a:t>
                      </a:r>
                      <a:endParaRPr lang="ko-KR" alt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현재 강의 출석 인원의 출석 정보 수정</a:t>
                      </a:r>
                      <a:endParaRPr lang="ko-KR" alt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15084433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+mn-ea"/>
                          <a:ea typeface="+mn-ea"/>
                        </a:rPr>
                        <a:t>U03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알림</a:t>
                      </a:r>
                      <a:endParaRPr lang="ko-KR" alt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U03_A01</a:t>
                      </a:r>
                      <a:endParaRPr 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강의 알림</a:t>
                      </a:r>
                      <a:endParaRPr lang="ko-KR" alt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강의 시간이 되면 출석 알림</a:t>
                      </a:r>
                      <a:endParaRPr lang="ko-KR" alt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5408761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U03_A02</a:t>
                      </a:r>
                      <a:endParaRPr 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결과 알림</a:t>
                      </a:r>
                      <a:endParaRPr lang="ko-KR" alt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처음 출석 인원과 현재 출석 인원 알림</a:t>
                      </a:r>
                      <a:endParaRPr lang="ko-KR" alt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323255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U03_A03</a:t>
                      </a:r>
                      <a:endParaRPr 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출석 알림</a:t>
                      </a:r>
                      <a:endParaRPr lang="ko-KR" alt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ngsana New" panose="02020603050405020304" pitchFamily="18" charset="-34"/>
                        </a:rPr>
                        <a:t>처음 인원과 현재 인원이 일치 시 자동 출석 후 알림</a:t>
                      </a:r>
                      <a:endParaRPr lang="ko-KR" altLang="en-US" sz="1800">
                        <a:effectLst/>
                        <a:latin typeface="+mn-ea"/>
                        <a:ea typeface="+mn-ea"/>
                        <a:cs typeface="Angsana New" panose="02020603050405020304" pitchFamily="18" charset="-34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9792706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F4752D3F-86F6-F12C-FAA6-DDC7BF52D1B2}"/>
              </a:ext>
            </a:extLst>
          </p:cNvPr>
          <p:cNvSpPr/>
          <p:nvPr/>
        </p:nvSpPr>
        <p:spPr>
          <a:xfrm>
            <a:off x="10157129" y="202424"/>
            <a:ext cx="2034871" cy="642683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사용사례</a:t>
            </a:r>
          </a:p>
        </p:txBody>
      </p:sp>
    </p:spTree>
    <p:extLst>
      <p:ext uri="{BB962C8B-B14F-4D97-AF65-F5344CB8AC3E}">
        <p14:creationId xmlns:p14="http://schemas.microsoft.com/office/powerpoint/2010/main" val="1840449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3DBA66-E012-4F54-4B15-8CEE8E948DE9}"/>
              </a:ext>
            </a:extLst>
          </p:cNvPr>
          <p:cNvSpPr/>
          <p:nvPr/>
        </p:nvSpPr>
        <p:spPr>
          <a:xfrm>
            <a:off x="123464" y="1038086"/>
            <a:ext cx="11874500" cy="5704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>
              <a:solidFill>
                <a:schemeClr val="tx2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660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-300">
                <a:solidFill>
                  <a:schemeClr val="tx2"/>
                </a:solidFill>
              </a:rPr>
              <a:t>시스템 요구사항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4"/>
                </a:solidFill>
              </a:rPr>
              <a:t>Part 2</a:t>
            </a:r>
            <a:endParaRPr lang="ko-KR" altLang="en-US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>
            <a:cxnSpLocks/>
          </p:cNvCxnSpPr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E337B0-F83F-9035-DFAB-FA3E2502F843}"/>
              </a:ext>
            </a:extLst>
          </p:cNvPr>
          <p:cNvSpPr/>
          <p:nvPr/>
        </p:nvSpPr>
        <p:spPr>
          <a:xfrm>
            <a:off x="165100" y="1067130"/>
            <a:ext cx="11861800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/>
              <a:t>사용 사례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263E9-4AB8-7543-10E1-E430A44E1921}"/>
              </a:ext>
            </a:extLst>
          </p:cNvPr>
          <p:cNvSpPr txBox="1"/>
          <p:nvPr/>
        </p:nvSpPr>
        <p:spPr>
          <a:xfrm>
            <a:off x="2193031" y="3354766"/>
            <a:ext cx="952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AFFC9-C41E-36E2-C0C7-8FF49569307D}"/>
              </a:ext>
            </a:extLst>
          </p:cNvPr>
          <p:cNvSpPr txBox="1"/>
          <p:nvPr/>
        </p:nvSpPr>
        <p:spPr>
          <a:xfrm>
            <a:off x="179246" y="1995943"/>
            <a:ext cx="6128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>
                <a:solidFill>
                  <a:schemeClr val="tx2"/>
                </a:solidFill>
              </a:rPr>
              <a:t>사용 사례</a:t>
            </a:r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7F75C7DB-372B-33B8-F3F7-C7F87C242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163" y="2201612"/>
            <a:ext cx="6897102" cy="432618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B686A3C-9942-EA97-9B4E-086E2AF0EE0F}"/>
              </a:ext>
            </a:extLst>
          </p:cNvPr>
          <p:cNvSpPr/>
          <p:nvPr/>
        </p:nvSpPr>
        <p:spPr>
          <a:xfrm>
            <a:off x="8122258" y="202315"/>
            <a:ext cx="2034871" cy="642683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시스템 요구사항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EFF2BB-7436-0078-D758-F53F46B0C191}"/>
              </a:ext>
            </a:extLst>
          </p:cNvPr>
          <p:cNvSpPr/>
          <p:nvPr/>
        </p:nvSpPr>
        <p:spPr>
          <a:xfrm>
            <a:off x="10157129" y="202424"/>
            <a:ext cx="2034871" cy="6426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사용사례</a:t>
            </a:r>
          </a:p>
        </p:txBody>
      </p:sp>
    </p:spTree>
    <p:extLst>
      <p:ext uri="{BB962C8B-B14F-4D97-AF65-F5344CB8AC3E}">
        <p14:creationId xmlns:p14="http://schemas.microsoft.com/office/powerpoint/2010/main" val="973506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3DBA66-E012-4F54-4B15-8CEE8E948DE9}"/>
              </a:ext>
            </a:extLst>
          </p:cNvPr>
          <p:cNvSpPr/>
          <p:nvPr/>
        </p:nvSpPr>
        <p:spPr>
          <a:xfrm>
            <a:off x="165100" y="1067130"/>
            <a:ext cx="11874500" cy="5704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600">
              <a:solidFill>
                <a:schemeClr val="tx2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660250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spc="-300">
                <a:solidFill>
                  <a:schemeClr val="tx2"/>
                </a:solidFill>
              </a:rPr>
              <a:t>시스템 아키텍처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>
                <a:solidFill>
                  <a:schemeClr val="accent4"/>
                </a:solidFill>
              </a:rPr>
              <a:t>Part 3</a:t>
            </a:r>
            <a:endParaRPr lang="ko-KR" altLang="en-US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E337B0-F83F-9035-DFAB-FA3E2502F843}"/>
              </a:ext>
            </a:extLst>
          </p:cNvPr>
          <p:cNvSpPr/>
          <p:nvPr/>
        </p:nvSpPr>
        <p:spPr>
          <a:xfrm>
            <a:off x="165100" y="1067130"/>
            <a:ext cx="11861800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2000"/>
              <a:t>시스템 아키텍처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263E9-4AB8-7543-10E1-E430A44E1921}"/>
              </a:ext>
            </a:extLst>
          </p:cNvPr>
          <p:cNvSpPr txBox="1"/>
          <p:nvPr/>
        </p:nvSpPr>
        <p:spPr>
          <a:xfrm>
            <a:off x="2193031" y="3354766"/>
            <a:ext cx="952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8FF883-7F12-7621-0DB2-7AF062AA0703}"/>
              </a:ext>
            </a:extLst>
          </p:cNvPr>
          <p:cNvSpPr txBox="1"/>
          <p:nvPr/>
        </p:nvSpPr>
        <p:spPr>
          <a:xfrm>
            <a:off x="179245" y="1995943"/>
            <a:ext cx="680028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2400">
              <a:solidFill>
                <a:schemeClr val="tx2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7410E2-EDDD-3349-84AD-1342F706C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53" y="1709813"/>
            <a:ext cx="10067893" cy="480259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08795EA-20DA-5426-D150-902D05D07B92}"/>
              </a:ext>
            </a:extLst>
          </p:cNvPr>
          <p:cNvSpPr/>
          <p:nvPr/>
        </p:nvSpPr>
        <p:spPr>
          <a:xfrm>
            <a:off x="8122258" y="202315"/>
            <a:ext cx="2034871" cy="6426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시스템 아키텍처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24D0BE-01B6-E8F8-7868-2B179995AB5C}"/>
              </a:ext>
            </a:extLst>
          </p:cNvPr>
          <p:cNvSpPr/>
          <p:nvPr/>
        </p:nvSpPr>
        <p:spPr>
          <a:xfrm>
            <a:off x="10157129" y="202424"/>
            <a:ext cx="2034871" cy="642683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흐름도</a:t>
            </a:r>
          </a:p>
        </p:txBody>
      </p:sp>
    </p:spTree>
    <p:extLst>
      <p:ext uri="{BB962C8B-B14F-4D97-AF65-F5344CB8AC3E}">
        <p14:creationId xmlns:p14="http://schemas.microsoft.com/office/powerpoint/2010/main" val="547481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3DBA66-E012-4F54-4B15-8CEE8E948DE9}"/>
              </a:ext>
            </a:extLst>
          </p:cNvPr>
          <p:cNvSpPr/>
          <p:nvPr/>
        </p:nvSpPr>
        <p:spPr>
          <a:xfrm>
            <a:off x="165100" y="1067130"/>
            <a:ext cx="11874500" cy="5704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600">
              <a:solidFill>
                <a:schemeClr val="tx2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4660250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spc="-300">
                <a:solidFill>
                  <a:schemeClr val="tx2"/>
                </a:solidFill>
              </a:rPr>
              <a:t>시스템 아키텍처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>
                <a:solidFill>
                  <a:schemeClr val="accent4"/>
                </a:solidFill>
              </a:rPr>
              <a:t>Part 3</a:t>
            </a:r>
            <a:endParaRPr lang="ko-KR" altLang="en-US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E337B0-F83F-9035-DFAB-FA3E2502F843}"/>
              </a:ext>
            </a:extLst>
          </p:cNvPr>
          <p:cNvSpPr/>
          <p:nvPr/>
        </p:nvSpPr>
        <p:spPr>
          <a:xfrm>
            <a:off x="165100" y="1067130"/>
            <a:ext cx="11861800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2000"/>
              <a:t>흐름도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410BEF-B461-EF15-E0FB-1C9CD146E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73"/>
          <a:stretch/>
        </p:blipFill>
        <p:spPr bwMode="auto">
          <a:xfrm>
            <a:off x="1026666" y="2290623"/>
            <a:ext cx="3760987" cy="441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E9FEA0-9374-D636-7F6C-D8224D545C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54"/>
          <a:stretch/>
        </p:blipFill>
        <p:spPr bwMode="auto">
          <a:xfrm>
            <a:off x="6535322" y="2286128"/>
            <a:ext cx="4396482" cy="419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3E632E-75ED-3D09-3B79-D4792C7DF47E}"/>
              </a:ext>
            </a:extLst>
          </p:cNvPr>
          <p:cNvSpPr txBox="1"/>
          <p:nvPr/>
        </p:nvSpPr>
        <p:spPr>
          <a:xfrm>
            <a:off x="1028700" y="1803400"/>
            <a:ext cx="2159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알림 및 출석 처리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6BF3E-6792-C6EB-2DD1-60C29BD0EEF9}"/>
              </a:ext>
            </a:extLst>
          </p:cNvPr>
          <p:cNvSpPr txBox="1"/>
          <p:nvPr/>
        </p:nvSpPr>
        <p:spPr>
          <a:xfrm>
            <a:off x="6426200" y="1803400"/>
            <a:ext cx="2247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조회 및 수정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8F02B3-F15A-B3FF-B4CF-7CABD8557C6C}"/>
              </a:ext>
            </a:extLst>
          </p:cNvPr>
          <p:cNvSpPr/>
          <p:nvPr/>
        </p:nvSpPr>
        <p:spPr>
          <a:xfrm>
            <a:off x="8122258" y="202315"/>
            <a:ext cx="2034871" cy="642683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시스템 아키텍처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B7A0BB-2108-8113-5B0C-822DB41AB9CA}"/>
              </a:ext>
            </a:extLst>
          </p:cNvPr>
          <p:cNvSpPr/>
          <p:nvPr/>
        </p:nvSpPr>
        <p:spPr>
          <a:xfrm>
            <a:off x="10157129" y="202424"/>
            <a:ext cx="2034871" cy="6426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흐름도</a:t>
            </a:r>
          </a:p>
        </p:txBody>
      </p:sp>
    </p:spTree>
    <p:extLst>
      <p:ext uri="{BB962C8B-B14F-4D97-AF65-F5344CB8AC3E}">
        <p14:creationId xmlns:p14="http://schemas.microsoft.com/office/powerpoint/2010/main" val="4140021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3DBA66-E012-4F54-4B15-8CEE8E948DE9}"/>
              </a:ext>
            </a:extLst>
          </p:cNvPr>
          <p:cNvSpPr/>
          <p:nvPr/>
        </p:nvSpPr>
        <p:spPr>
          <a:xfrm>
            <a:off x="165100" y="1070775"/>
            <a:ext cx="11874500" cy="5704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600">
              <a:solidFill>
                <a:schemeClr val="tx2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813865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4000" b="1" spc="-300">
                <a:solidFill>
                  <a:schemeClr val="tx2"/>
                </a:solidFill>
              </a:rPr>
              <a:t>시스템 요소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9076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>
                <a:solidFill>
                  <a:schemeClr val="accent4"/>
                </a:solidFill>
              </a:rPr>
              <a:t>Part 4</a:t>
            </a:r>
            <a:endParaRPr lang="ko-KR" altLang="en-US">
              <a:solidFill>
                <a:schemeClr val="accent4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898F9-5BBB-4FC6-A275-1A9438ACEAC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E337B0-F83F-9035-DFAB-FA3E2502F843}"/>
              </a:ext>
            </a:extLst>
          </p:cNvPr>
          <p:cNvSpPr/>
          <p:nvPr/>
        </p:nvSpPr>
        <p:spPr>
          <a:xfrm>
            <a:off x="165100" y="1070775"/>
            <a:ext cx="11861800" cy="6426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2000"/>
              <a:t>UI/UX Menu</a:t>
            </a:r>
            <a:endParaRPr lang="ko-KR" alt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263E9-4AB8-7543-10E1-E430A44E1921}"/>
              </a:ext>
            </a:extLst>
          </p:cNvPr>
          <p:cNvSpPr txBox="1"/>
          <p:nvPr/>
        </p:nvSpPr>
        <p:spPr>
          <a:xfrm>
            <a:off x="1993857" y="3354766"/>
            <a:ext cx="952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sz="1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7357EA-49D6-24E5-F9DA-442B54F30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073" y="1713457"/>
            <a:ext cx="2864534" cy="50742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30808C-2405-A91F-0274-7FEA9D95E2B9}"/>
              </a:ext>
            </a:extLst>
          </p:cNvPr>
          <p:cNvSpPr txBox="1"/>
          <p:nvPr/>
        </p:nvSpPr>
        <p:spPr>
          <a:xfrm>
            <a:off x="6673655" y="3914267"/>
            <a:ext cx="30885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err="1"/>
              <a:t>ID와</a:t>
            </a:r>
            <a:r>
              <a:rPr lang="ko-KR" altLang="en-US" sz="2400"/>
              <a:t> </a:t>
            </a:r>
            <a:r>
              <a:rPr lang="ko-KR" altLang="en-US" sz="2400" err="1"/>
              <a:t>PW를</a:t>
            </a:r>
            <a:r>
              <a:rPr lang="ko-KR" altLang="en-US" sz="2400"/>
              <a:t> 입력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79A5E0-5F0B-B313-1F2B-69A6B56B5703}"/>
              </a:ext>
            </a:extLst>
          </p:cNvPr>
          <p:cNvSpPr txBox="1"/>
          <p:nvPr/>
        </p:nvSpPr>
        <p:spPr>
          <a:xfrm>
            <a:off x="6963369" y="2939268"/>
            <a:ext cx="250910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/>
              <a:t>로그인 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6C3B79-5D96-B473-78A4-08E92C1D2303}"/>
              </a:ext>
            </a:extLst>
          </p:cNvPr>
          <p:cNvSpPr/>
          <p:nvPr/>
        </p:nvSpPr>
        <p:spPr>
          <a:xfrm>
            <a:off x="8122258" y="202315"/>
            <a:ext cx="2034871" cy="6426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UI/UX Menu</a:t>
            </a:r>
            <a:endParaRPr lang="ko-KR" altLang="en-US" sz="2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C0EA88-9825-37C9-D35F-6B1EDC5CDFD2}"/>
              </a:ext>
            </a:extLst>
          </p:cNvPr>
          <p:cNvSpPr/>
          <p:nvPr/>
        </p:nvSpPr>
        <p:spPr>
          <a:xfrm>
            <a:off x="10157129" y="202424"/>
            <a:ext cx="2034871" cy="642683"/>
          </a:xfrm>
          <a:prstGeom prst="rect">
            <a:avLst/>
          </a:prstGeom>
          <a:solidFill>
            <a:schemeClr val="accent2">
              <a:alpha val="5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/>
              <a:t>ERD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035536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revision>1</cp:revision>
  <dcterms:created xsi:type="dcterms:W3CDTF">2021-10-22T06:13:27Z</dcterms:created>
  <dcterms:modified xsi:type="dcterms:W3CDTF">2022-11-20T10:54:15Z</dcterms:modified>
</cp:coreProperties>
</file>