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64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用定理证明的方法证明以下公式：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66060" y="5870575"/>
            <a:ext cx="551167" cy="3778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619593" y="6109139"/>
            <a:ext cx="535114" cy="428187"/>
          </a:xfrm>
          <a:prstGeom prst="rect">
            <a:avLst/>
          </a:prstGeom>
        </p:spPr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233173" y="1182758"/>
                <a:ext cx="175263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MON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73" y="1182758"/>
                <a:ext cx="1752630" cy="716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396206" y="1182758"/>
                <a:ext cx="2451233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CUT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05" y="1182758"/>
                <a:ext cx="2451233" cy="716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321819" y="5749982"/>
                <a:ext cx="220881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5749982"/>
                <a:ext cx="2208810" cy="716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57398" y="1172605"/>
                <a:ext cx="1682580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HYP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1172604"/>
                <a:ext cx="1682580" cy="7296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057399" y="2092623"/>
                <a:ext cx="2104739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,⊥⊢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2092622"/>
                <a:ext cx="2104739" cy="7296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321820" y="2097325"/>
                <a:ext cx="2957941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2097324"/>
                <a:ext cx="2957941" cy="7296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2057399" y="3004204"/>
                <a:ext cx="2104739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004203"/>
                <a:ext cx="2104739" cy="7223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321820" y="3004203"/>
                <a:ext cx="1944687" cy="7223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⊢⊥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004203"/>
                <a:ext cx="1944687" cy="722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057399" y="3908413"/>
                <a:ext cx="236632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908412"/>
                <a:ext cx="2366321" cy="7223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321820" y="3913115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913114"/>
                <a:ext cx="2632371" cy="722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061285" y="4831550"/>
                <a:ext cx="2934965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4" y="4831549"/>
                <a:ext cx="2934965" cy="7223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321820" y="4831549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4831548"/>
                <a:ext cx="2632371" cy="7223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061285" y="5746969"/>
                <a:ext cx="2626046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5" y="5746968"/>
                <a:ext cx="2626046" cy="7223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92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1" y="247136"/>
            <a:ext cx="10131425" cy="790832"/>
          </a:xfrm>
        </p:spPr>
        <p:txBody>
          <a:bodyPr/>
          <a:lstStyle/>
          <a:p>
            <a:r>
              <a:rPr lang="en-US" dirty="0"/>
              <a:t>Solution for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						IMP_R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								AND_L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									</a:t>
                </a:r>
                <a:r>
                  <a:rPr lang="en-US" altLang="zh-CN" dirty="0"/>
                  <a:t>NOT</a:t>
                </a:r>
                <a:r>
                  <a:rPr lang="en-US" dirty="0"/>
                  <a:t>_L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									HYP</a:t>
                </a:r>
                <a:br>
                  <a:rPr lang="en-US" dirty="0"/>
                </a:br>
                <a:r>
                  <a:rPr lang="en-US" dirty="0"/>
                  <a:t>done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en-US" dirty="0"/>
              <a:t> for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IMP_R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				AND_R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OR_R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OR_L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AND_L,NOT_L,HYP</a:t>
                </a:r>
                <a:br>
                  <a:rPr lang="en-US" dirty="0"/>
                </a:br>
                <a:r>
                  <a:rPr lang="en-US" dirty="0"/>
                  <a:t>			done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  <a:br>
                  <a:rPr lang="en-US" dirty="0"/>
                </a:br>
                <a:r>
                  <a:rPr lang="en-US" dirty="0"/>
                  <a:t>			done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					OR_R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OR_L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AND_L,NOT_L,HYP</a:t>
                </a:r>
                <a:br>
                  <a:rPr lang="en-US" dirty="0"/>
                </a:br>
                <a:r>
                  <a:rPr lang="en-US" dirty="0"/>
                  <a:t>			done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  <a:br>
                  <a:rPr lang="en-US" dirty="0"/>
                </a:br>
                <a:r>
                  <a:rPr lang="en-US" dirty="0"/>
                  <a:t>			done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925" b="-1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94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en-US" dirty="0"/>
              <a:t> for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5801" y="1269739"/>
                <a:ext cx="10762860" cy="52698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IMP_R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	AND_R</a:t>
                </a:r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							AND_L, OR_R</a:t>
                </a:r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								OR_L</a:t>
                </a:r>
                <a:br>
                  <a:rPr lang="en-US" altLang="zh-CN" dirty="0"/>
                </a:br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,¬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								AND_L, HYP</a:t>
                </a:r>
                <a:br>
                  <a:rPr lang="en-US" altLang="zh-CN" dirty="0"/>
                </a:br>
                <a:r>
                  <a:rPr lang="en-US" altLang="zh-CN" dirty="0"/>
                  <a:t>				done</a:t>
                </a:r>
                <a:br>
                  <a:rPr lang="en-US" altLang="zh-CN" dirty="0"/>
                </a:br>
                <a:r>
                  <a:rPr lang="en-US" altLang="zh-CN" dirty="0"/>
                  <a:t>		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										NOT_L,HYP</a:t>
                </a:r>
                <a:br>
                  <a:rPr lang="en-US" altLang="zh-CN" dirty="0"/>
                </a:br>
                <a:r>
                  <a:rPr lang="en-US" altLang="zh-CN" dirty="0"/>
                  <a:t>				done</a:t>
                </a:r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∧¬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∧¬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altLang="zh-CN" dirty="0"/>
                  <a:t>						AND_L, HYP</a:t>
                </a:r>
                <a:br>
                  <a:rPr lang="en-US" altLang="zh-CN" dirty="0"/>
                </a:br>
                <a:r>
                  <a:rPr lang="en-US" altLang="zh-CN" dirty="0"/>
                  <a:t>		done	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269739"/>
                <a:ext cx="10762860" cy="5269854"/>
              </a:xfrm>
              <a:blipFill rotWithShape="0">
                <a:blip r:embed="rId2"/>
                <a:stretch>
                  <a:fillRect t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16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Fibonacci </a:t>
                </a:r>
                <a:r>
                  <a:rPr lang="en-US" altLang="zh-CN" dirty="0"/>
                  <a:t>numbers</a:t>
                </a:r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recursion: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619593" y="6109139"/>
            <a:ext cx="535114" cy="428187"/>
          </a:xfrm>
          <a:prstGeom prst="rect">
            <a:avLst/>
          </a:prstGeom>
        </p:spPr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70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en-US" dirty="0"/>
              <a:t> for bonus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Induction: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br>
                  <a:rPr lang="en-US" b="0" dirty="0"/>
                </a:br>
                <a:r>
                  <a:rPr lang="en-US" b="0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   </a:t>
                </a:r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42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1891</TotalTime>
  <Words>666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Cambria Math</vt:lpstr>
      <vt:lpstr>天体</vt:lpstr>
      <vt:lpstr>课后作业</vt:lpstr>
      <vt:lpstr>证明规则</vt:lpstr>
      <vt:lpstr>Solution for 1</vt:lpstr>
      <vt:lpstr>Solution for 2</vt:lpstr>
      <vt:lpstr>Solution for 3</vt:lpstr>
      <vt:lpstr>bonus</vt:lpstr>
      <vt:lpstr>Solution for bonus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65</cp:revision>
  <dcterms:created xsi:type="dcterms:W3CDTF">2017-03-15T01:53:26Z</dcterms:created>
  <dcterms:modified xsi:type="dcterms:W3CDTF">2020-03-20T16:16:54Z</dcterms:modified>
</cp:coreProperties>
</file>