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2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6" y="13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4042"/>
            <a:ext cx="10131425" cy="80165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69739"/>
            <a:ext cx="10131425" cy="5269854"/>
          </a:xfrm>
        </p:spPr>
        <p:txBody>
          <a:bodyPr anchor="t" anchorCtr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给出接受以下语言的</a:t>
                </a:r>
                <a:r>
                  <a:rPr lang="en-US" altLang="zh-CN" dirty="0"/>
                  <a:t>PDA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843" t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组合 40"/>
          <p:cNvGrpSpPr/>
          <p:nvPr/>
        </p:nvGrpSpPr>
        <p:grpSpPr>
          <a:xfrm>
            <a:off x="6007656" y="2787585"/>
            <a:ext cx="3160664" cy="3416320"/>
            <a:chOff x="4648875" y="2018464"/>
            <a:chExt cx="3160664" cy="34163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/>
                <p:cNvSpPr/>
                <p:nvPr/>
              </p:nvSpPr>
              <p:spPr>
                <a:xfrm>
                  <a:off x="5472868" y="3050891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2868" y="3050891"/>
                  <a:ext cx="510746" cy="510746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/>
            <p:cNvCxnSpPr>
              <a:endCxn id="6" idx="2"/>
            </p:cNvCxnSpPr>
            <p:nvPr/>
          </p:nvCxnSpPr>
          <p:spPr>
            <a:xfrm>
              <a:off x="4984345" y="3306264"/>
              <a:ext cx="488523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4648875" y="2866225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Start</a:t>
              </a:r>
              <a:endParaRPr lang="zh-CN" altLang="en-US" dirty="0"/>
            </a:p>
          </p:txBody>
        </p:sp>
        <p:cxnSp>
          <p:nvCxnSpPr>
            <p:cNvPr id="16" name="曲线连接符 15"/>
            <p:cNvCxnSpPr>
              <a:stCxn id="6" idx="7"/>
              <a:endCxn id="6" idx="5"/>
            </p:cNvCxnSpPr>
            <p:nvPr/>
          </p:nvCxnSpPr>
          <p:spPr>
            <a:xfrm rot="16200000" flipH="1">
              <a:off x="5728241" y="3306264"/>
              <a:ext cx="361152" cy="12700"/>
            </a:xfrm>
            <a:prstGeom prst="curvedConnector5">
              <a:avLst>
                <a:gd name="adj1" fmla="val -63297"/>
                <a:gd name="adj2" fmla="val 5232669"/>
                <a:gd name="adj3" fmla="val 163297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6630114" y="2018464"/>
                  <a:ext cx="1179425" cy="34163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𝑎𝑎</m:t>
                        </m:r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</m:t>
                        </m:r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𝑏𝑏</m:t>
                        </m:r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𝑐𝑐</m:t>
                        </m:r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0114" y="2018464"/>
                  <a:ext cx="1179425" cy="341632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5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椭圆 17"/>
                <p:cNvSpPr/>
                <p:nvPr/>
              </p:nvSpPr>
              <p:spPr>
                <a:xfrm>
                  <a:off x="5470349" y="4874765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椭圆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349" y="4874765"/>
                  <a:ext cx="510746" cy="510746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椭圆 20"/>
            <p:cNvSpPr/>
            <p:nvPr/>
          </p:nvSpPr>
          <p:spPr>
            <a:xfrm>
              <a:off x="5524038" y="4914800"/>
              <a:ext cx="409564" cy="430676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箭头连接符 21"/>
            <p:cNvCxnSpPr>
              <a:stCxn id="6" idx="4"/>
              <a:endCxn id="18" idx="0"/>
            </p:cNvCxnSpPr>
            <p:nvPr/>
          </p:nvCxnSpPr>
          <p:spPr>
            <a:xfrm flipH="1">
              <a:off x="5725722" y="3561637"/>
              <a:ext cx="2519" cy="1313128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/>
                <p:cNvSpPr txBox="1"/>
                <p:nvPr/>
              </p:nvSpPr>
              <p:spPr>
                <a:xfrm>
                  <a:off x="4822845" y="4117493"/>
                  <a:ext cx="9042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文本框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2845" y="4117493"/>
                  <a:ext cx="904222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03507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1892</TotalTime>
  <Words>105</Words>
  <Application>Microsoft Office PowerPoint</Application>
  <PresentationFormat>宽屏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Cambria Math</vt:lpstr>
      <vt:lpstr>天体</vt:lpstr>
      <vt:lpstr>作业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形式语言与自动机 课后作业答案</dc:title>
  <dc:creator>qin li</dc:creator>
  <cp:lastModifiedBy>li qin</cp:lastModifiedBy>
  <cp:revision>68</cp:revision>
  <dcterms:created xsi:type="dcterms:W3CDTF">2017-03-15T01:53:26Z</dcterms:created>
  <dcterms:modified xsi:type="dcterms:W3CDTF">2020-05-05T16:06:36Z</dcterms:modified>
</cp:coreProperties>
</file>