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2"/>
    <p:sldId id="274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749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4042"/>
            <a:ext cx="10131425" cy="80165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69739"/>
            <a:ext cx="10131425" cy="5269854"/>
          </a:xfrm>
        </p:spPr>
        <p:txBody>
          <a:bodyPr anchor="t" anchorCtr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Design a Turing machine accepting the language 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≥1,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Solution: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replace it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move right until encountering b</a:t>
                </a:r>
              </a:p>
              <a:p>
                <a:pPr lvl="1"/>
                <a:r>
                  <a:rPr lang="en-US" dirty="0"/>
                  <a:t>Read b and replace it with Y, move left until reaching X</a:t>
                </a:r>
              </a:p>
              <a:p>
                <a:pPr lvl="1"/>
                <a:r>
                  <a:rPr lang="en-US" dirty="0"/>
                  <a:t>Match a and b until all b are replaced by Y and encountering c</a:t>
                </a:r>
              </a:p>
              <a:p>
                <a:pPr lvl="1"/>
                <a:r>
                  <a:rPr lang="en-US" dirty="0"/>
                  <a:t>Read c and replace it with Z, move left until reaching X</a:t>
                </a:r>
              </a:p>
              <a:p>
                <a:pPr lvl="1"/>
                <a:r>
                  <a:rPr lang="en-US" dirty="0"/>
                  <a:t>Match a and c (neglect all Y) until all a are replaced by X</a:t>
                </a:r>
              </a:p>
              <a:p>
                <a:pPr lvl="1"/>
                <a:r>
                  <a:rPr lang="en-US" dirty="0"/>
                  <a:t>Accept if all c are replaced by Z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43" t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98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33021741"/>
                  </p:ext>
                </p:extLst>
              </p:nvPr>
            </p:nvGraphicFramePr>
            <p:xfrm>
              <a:off x="685800" y="1270000"/>
              <a:ext cx="10131432" cy="3708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64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664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64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664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6642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6642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26642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26642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33021741"/>
                  </p:ext>
                </p:extLst>
              </p:nvPr>
            </p:nvGraphicFramePr>
            <p:xfrm>
              <a:off x="685800" y="1270000"/>
              <a:ext cx="10131432" cy="3708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6429"/>
                    <a:gridCol w="1266429"/>
                    <a:gridCol w="1266429"/>
                    <a:gridCol w="1266429"/>
                    <a:gridCol w="1266429"/>
                    <a:gridCol w="1266429"/>
                    <a:gridCol w="1266429"/>
                    <a:gridCol w="1266429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81" t="-1639" r="-701442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81" t="-1639" r="-601442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81" t="-1639" r="-501442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481" t="-1639" r="-401442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2415" t="-1639" r="-303382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000" t="-1639" r="-201923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0000" t="-1639" r="-101923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00000" t="-1639" r="-1923" b="-9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81" t="-101639" r="-701442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81" t="-101639" r="-601442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000" t="-101639" r="-201923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81" t="-201639" r="-701442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81" t="-201639" r="-601442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81" t="-201639" r="-501442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000" t="-201639" r="-201923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81" t="-301639" r="-701442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81" t="-301639" r="-601442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2415" t="-301639" r="-303382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000" t="-301639" r="-201923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81" t="-401639" r="-70144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481" t="-401639" r="-50144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481" t="-401639" r="-40144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000" t="-401639" r="-201923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0000" t="-401639" r="-101923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81" t="-510000" r="-701442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81" t="-510000" r="-601442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2415" t="-510000" r="-303382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000" t="-510000" r="-201923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0000" t="-510000" r="-101923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81" t="-600000" r="-70144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481" t="-600000" r="-40144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0000" t="-600000" r="-10192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81" t="-700000" r="-70144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0000" t="-700000" r="-20192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0000" t="-700000" r="-10192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81" t="-800000" r="-70144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0000" t="-800000" r="-1019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00000" t="-800000" r="-1923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81" t="-900000" r="-70144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 smtClean="0"/>
                            <a:t>-</a:t>
                          </a:r>
                          <a:endParaRPr lang="en-US" b="0" i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332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𝑎𝑎𝑎𝑏𝑐𝑐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𝑎𝑎𝑏𝑐𝑐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𝑎𝑏𝑐𝑐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𝑋𝑎𝑎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𝑏𝑐𝑐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𝑐𝑐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𝑎𝑎𝑌𝑐𝑐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𝑋𝑎𝑎𝑌𝑐𝑐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𝑎𝑎𝑌𝑐𝑐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𝑎𝑌𝑐𝑐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𝑋𝑋𝑎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𝑌𝑐𝑐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𝑋𝑋𝑎𝑌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𝑋𝑋𝑎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𝑎𝑌𝑍𝑐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𝑋𝑎𝑌𝑍𝑐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𝑎𝑌𝑍𝑐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𝑋𝑋𝑋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𝑌𝑍𝑐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𝑋𝑋𝑋𝑌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𝑍𝑐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𝑋𝑋𝑋𝑌𝑍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𝑋𝑋𝑋𝑌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𝑋𝑋𝑋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𝑌𝑍𝑍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𝑋𝑌𝑍𝑍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𝑋𝑋𝑋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𝑌𝑍𝑍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𝑋𝑋𝑋𝑌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𝑍𝑍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𝑋𝑋𝑋𝑌𝑍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𝑋𝑋𝑋𝑌𝑍𝑍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𝑋𝑋𝑋𝑌𝑍𝑍𝐵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/>
                  <a:t>   accept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43"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4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1892</TotalTime>
  <Words>436</Words>
  <Application>Microsoft Office PowerPoint</Application>
  <PresentationFormat>宽屏</PresentationFormat>
  <Paragraphs>94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Cambria Math</vt:lpstr>
      <vt:lpstr>天体</vt:lpstr>
      <vt:lpstr>作业</vt:lpstr>
      <vt:lpstr>答案</vt:lpstr>
      <vt:lpstr>验证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形式语言与自动机 课后作业答案</dc:title>
  <dc:creator>qin li</dc:creator>
  <cp:lastModifiedBy>qin li</cp:lastModifiedBy>
  <cp:revision>67</cp:revision>
  <dcterms:created xsi:type="dcterms:W3CDTF">2017-03-15T01:53:26Z</dcterms:created>
  <dcterms:modified xsi:type="dcterms:W3CDTF">2020-09-02T03:22:34Z</dcterms:modified>
</cp:coreProperties>
</file>